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diagrams/drawing1.xml" ContentType="application/vnd.ms-office.drawingml.diagramDrawing+xml"/>
  <Override PartName="/ppt/theme/theme3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52" r:id="rId2"/>
    <p:sldMasterId id="2147483656" r:id="rId3"/>
  </p:sldMasterIdLst>
  <p:sldIdLst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C4D9"/>
    <a:srgbClr val="B8B8D1"/>
    <a:srgbClr val="263B83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88" d="100"/>
          <a:sy n="88" d="100"/>
        </p:scale>
        <p:origin x="117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1.xml"/><Relationship Id="rId9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2F8740-15A1-4AB3-B6F3-8DA7E7EDA97D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3374C968-51BD-41B4-B207-D97CD8E65AAE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endParaRPr lang="en-GB" sz="1200" dirty="0"/>
        </a:p>
      </dgm:t>
    </dgm:pt>
    <dgm:pt modelId="{C7A9DAC2-4084-4659-8E6D-BC1F64427843}" type="parTrans" cxnId="{0FD1C09F-A32C-47B6-B03E-C3DD159E481C}">
      <dgm:prSet/>
      <dgm:spPr/>
      <dgm:t>
        <a:bodyPr/>
        <a:lstStyle/>
        <a:p>
          <a:endParaRPr lang="en-GB"/>
        </a:p>
      </dgm:t>
    </dgm:pt>
    <dgm:pt modelId="{F0A03C63-5E3B-4E7E-A88E-87A283740FE3}" type="sibTrans" cxnId="{0FD1C09F-A32C-47B6-B03E-C3DD159E481C}">
      <dgm:prSet/>
      <dgm:spPr/>
      <dgm:t>
        <a:bodyPr/>
        <a:lstStyle/>
        <a:p>
          <a:endParaRPr lang="en-GB"/>
        </a:p>
      </dgm:t>
    </dgm:pt>
    <dgm:pt modelId="{36AA80A7-D68A-4DE2-9F12-4E55A80D2D42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endParaRPr lang="en-GB" dirty="0"/>
        </a:p>
      </dgm:t>
    </dgm:pt>
    <dgm:pt modelId="{06518DE7-6AC5-4664-9C61-F6FA075E765E}" type="sibTrans" cxnId="{1DD0FFA4-87C5-4207-8443-2E2B33E0CBE2}">
      <dgm:prSet/>
      <dgm:spPr/>
      <dgm:t>
        <a:bodyPr/>
        <a:lstStyle/>
        <a:p>
          <a:endParaRPr lang="en-GB"/>
        </a:p>
      </dgm:t>
    </dgm:pt>
    <dgm:pt modelId="{49108277-7EA0-401A-A1C3-46FF016AF55B}" type="parTrans" cxnId="{1DD0FFA4-87C5-4207-8443-2E2B33E0CBE2}">
      <dgm:prSet/>
      <dgm:spPr/>
      <dgm:t>
        <a:bodyPr/>
        <a:lstStyle/>
        <a:p>
          <a:endParaRPr lang="en-GB"/>
        </a:p>
      </dgm:t>
    </dgm:pt>
    <dgm:pt modelId="{7ACC0ABB-2D87-4D31-BC5D-F4FABFCA7EA0}" type="pres">
      <dgm:prSet presAssocID="{592F8740-15A1-4AB3-B6F3-8DA7E7EDA97D}" presName="compositeShape" presStyleCnt="0">
        <dgm:presLayoutVars>
          <dgm:chMax val="7"/>
          <dgm:dir/>
          <dgm:resizeHandles val="exact"/>
        </dgm:presLayoutVars>
      </dgm:prSet>
      <dgm:spPr/>
    </dgm:pt>
    <dgm:pt modelId="{F133042B-FB11-4DCB-8402-5FB9B44CD7A6}" type="pres">
      <dgm:prSet presAssocID="{3374C968-51BD-41B4-B207-D97CD8E65AAE}" presName="circ1" presStyleLbl="vennNode1" presStyleIdx="0" presStyleCnt="2" custScaleX="137714" custScaleY="120120" custLinFactNeighborX="-513" custLinFactNeighborY="884"/>
      <dgm:spPr/>
    </dgm:pt>
    <dgm:pt modelId="{82243674-1C6B-4AC4-8261-1DF7A388BBA9}" type="pres">
      <dgm:prSet presAssocID="{3374C968-51BD-41B4-B207-D97CD8E65AA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4B7A4E9-C2B6-4576-8277-27D4FDD5529C}" type="pres">
      <dgm:prSet presAssocID="{36AA80A7-D68A-4DE2-9F12-4E55A80D2D42}" presName="circ2" presStyleLbl="vennNode1" presStyleIdx="1" presStyleCnt="2" custScaleX="131254" custScaleY="120120" custLinFactNeighborX="-14300" custLinFactNeighborY="0"/>
      <dgm:spPr/>
    </dgm:pt>
    <dgm:pt modelId="{7880EE25-C1DB-4FE8-8F32-671F6AEE8036}" type="pres">
      <dgm:prSet presAssocID="{36AA80A7-D68A-4DE2-9F12-4E55A80D2D4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3E851F05-8620-4BB4-9D5D-BCA76CFB06D0}" type="presOf" srcId="{36AA80A7-D68A-4DE2-9F12-4E55A80D2D42}" destId="{F4B7A4E9-C2B6-4576-8277-27D4FDD5529C}" srcOrd="0" destOrd="0" presId="urn:microsoft.com/office/officeart/2005/8/layout/venn1"/>
    <dgm:cxn modelId="{C5C09922-439E-4659-9A68-B83C7E90D0C0}" type="presOf" srcId="{3374C968-51BD-41B4-B207-D97CD8E65AAE}" destId="{82243674-1C6B-4AC4-8261-1DF7A388BBA9}" srcOrd="1" destOrd="0" presId="urn:microsoft.com/office/officeart/2005/8/layout/venn1"/>
    <dgm:cxn modelId="{ECF2176F-48F4-481B-B97E-95FE4E401AC9}" type="presOf" srcId="{3374C968-51BD-41B4-B207-D97CD8E65AAE}" destId="{F133042B-FB11-4DCB-8402-5FB9B44CD7A6}" srcOrd="0" destOrd="0" presId="urn:microsoft.com/office/officeart/2005/8/layout/venn1"/>
    <dgm:cxn modelId="{E0B44B8C-AD24-4A77-8619-64BFBCDAFF8D}" type="presOf" srcId="{36AA80A7-D68A-4DE2-9F12-4E55A80D2D42}" destId="{7880EE25-C1DB-4FE8-8F32-671F6AEE8036}" srcOrd="1" destOrd="0" presId="urn:microsoft.com/office/officeart/2005/8/layout/venn1"/>
    <dgm:cxn modelId="{E19AC89B-DAD6-4E6F-B729-5B8D94E0621A}" type="presOf" srcId="{592F8740-15A1-4AB3-B6F3-8DA7E7EDA97D}" destId="{7ACC0ABB-2D87-4D31-BC5D-F4FABFCA7EA0}" srcOrd="0" destOrd="0" presId="urn:microsoft.com/office/officeart/2005/8/layout/venn1"/>
    <dgm:cxn modelId="{0FD1C09F-A32C-47B6-B03E-C3DD159E481C}" srcId="{592F8740-15A1-4AB3-B6F3-8DA7E7EDA97D}" destId="{3374C968-51BD-41B4-B207-D97CD8E65AAE}" srcOrd="0" destOrd="0" parTransId="{C7A9DAC2-4084-4659-8E6D-BC1F64427843}" sibTransId="{F0A03C63-5E3B-4E7E-A88E-87A283740FE3}"/>
    <dgm:cxn modelId="{1DD0FFA4-87C5-4207-8443-2E2B33E0CBE2}" srcId="{592F8740-15A1-4AB3-B6F3-8DA7E7EDA97D}" destId="{36AA80A7-D68A-4DE2-9F12-4E55A80D2D42}" srcOrd="1" destOrd="0" parTransId="{49108277-7EA0-401A-A1C3-46FF016AF55B}" sibTransId="{06518DE7-6AC5-4664-9C61-F6FA075E765E}"/>
    <dgm:cxn modelId="{8C5B85B7-3FC4-4BE8-A5D4-236AF9B0624F}" type="presParOf" srcId="{7ACC0ABB-2D87-4D31-BC5D-F4FABFCA7EA0}" destId="{F133042B-FB11-4DCB-8402-5FB9B44CD7A6}" srcOrd="0" destOrd="0" presId="urn:microsoft.com/office/officeart/2005/8/layout/venn1"/>
    <dgm:cxn modelId="{2285DCC3-2EE0-4245-B929-078C8D997BC7}" type="presParOf" srcId="{7ACC0ABB-2D87-4D31-BC5D-F4FABFCA7EA0}" destId="{82243674-1C6B-4AC4-8261-1DF7A388BBA9}" srcOrd="1" destOrd="0" presId="urn:microsoft.com/office/officeart/2005/8/layout/venn1"/>
    <dgm:cxn modelId="{4ABBF623-FB94-4F7B-8D7C-5F68673F60B4}" type="presParOf" srcId="{7ACC0ABB-2D87-4D31-BC5D-F4FABFCA7EA0}" destId="{F4B7A4E9-C2B6-4576-8277-27D4FDD5529C}" srcOrd="2" destOrd="0" presId="urn:microsoft.com/office/officeart/2005/8/layout/venn1"/>
    <dgm:cxn modelId="{76AFAF62-2A6F-4D94-AA93-D483FF5D95BF}" type="presParOf" srcId="{7ACC0ABB-2D87-4D31-BC5D-F4FABFCA7EA0}" destId="{7880EE25-C1DB-4FE8-8F32-671F6AEE8036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33042B-FB11-4DCB-8402-5FB9B44CD7A6}">
      <dsp:nvSpPr>
        <dsp:cNvPr id="0" name=""/>
        <dsp:cNvSpPr/>
      </dsp:nvSpPr>
      <dsp:spPr>
        <a:xfrm>
          <a:off x="-335147" y="-453433"/>
          <a:ext cx="6380635" cy="5565461"/>
        </a:xfrm>
        <a:prstGeom prst="ellipse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 dirty="0"/>
        </a:p>
      </dsp:txBody>
      <dsp:txXfrm>
        <a:off x="555842" y="202853"/>
        <a:ext cx="3678925" cy="4252886"/>
      </dsp:txXfrm>
    </dsp:sp>
    <dsp:sp modelId="{F4B7A4E9-C2B6-4576-8277-27D4FDD5529C}">
      <dsp:nvSpPr>
        <dsp:cNvPr id="0" name=""/>
        <dsp:cNvSpPr/>
      </dsp:nvSpPr>
      <dsp:spPr>
        <a:xfrm>
          <a:off x="2491231" y="-453433"/>
          <a:ext cx="6081327" cy="5565461"/>
        </a:xfrm>
        <a:prstGeom prst="ellipse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 dirty="0"/>
        </a:p>
      </dsp:txBody>
      <dsp:txXfrm>
        <a:off x="4217014" y="202853"/>
        <a:ext cx="3506351" cy="4252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3C4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oodafactoflife.org.uk/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448128349"/>
              </p:ext>
            </p:extLst>
          </p:nvPr>
        </p:nvGraphicFramePr>
        <p:xfrm>
          <a:off x="2547257" y="1583872"/>
          <a:ext cx="8899967" cy="4658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62495" y="1206872"/>
            <a:ext cx="10795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Type 1 diabetes</a:t>
            </a:r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7571713" y="1205923"/>
            <a:ext cx="12486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Type 2 diabetes</a:t>
            </a:r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6436173" y="1556153"/>
            <a:ext cx="720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Both</a:t>
            </a:r>
          </a:p>
        </p:txBody>
      </p:sp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40817" y="930194"/>
            <a:ext cx="216354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Compare and contrast Type 1 and Type 2 diabetes. Include cause, effects and treatments.</a:t>
            </a:r>
          </a:p>
        </p:txBody>
      </p:sp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8" ma:contentTypeDescription="Create a new document." ma:contentTypeScope="" ma:versionID="dc6deb05df7d1fcd95eb88bf1a5a26f4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8258fb5370106c49cde09acdb6d5137d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056D22E-3764-44E3-8990-E46DF396671B}"/>
</file>

<file path=customXml/itemProps2.xml><?xml version="1.0" encoding="utf-8"?>
<ds:datastoreItem xmlns:ds="http://schemas.openxmlformats.org/officeDocument/2006/customXml" ds:itemID="{B89AB199-61C8-4807-8111-837EED036DB5}"/>
</file>

<file path=customXml/itemProps3.xml><?xml version="1.0" encoding="utf-8"?>
<ds:datastoreItem xmlns:ds="http://schemas.openxmlformats.org/officeDocument/2006/customXml" ds:itemID="{A1402196-4AF4-4885-8DBC-274E7C377B2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Custom Design</vt:lpstr>
      <vt:lpstr>1_Custom Design</vt:lpstr>
      <vt:lpstr>3_Custom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Alexander White</cp:lastModifiedBy>
  <cp:revision>29</cp:revision>
  <dcterms:created xsi:type="dcterms:W3CDTF">2018-10-10T09:22:08Z</dcterms:created>
  <dcterms:modified xsi:type="dcterms:W3CDTF">2023-08-16T10:15:18Z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