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0" r:id="rId5"/>
    <p:sldMasterId id="2147483652" r:id="rId6"/>
    <p:sldMasterId id="2147483656" r:id="rId7"/>
    <p:sldMasterId id="2147483664" r:id="rId8"/>
    <p:sldMasterId id="2147483662" r:id="rId9"/>
  </p:sldMasterIdLst>
  <p:sldIdLst>
    <p:sldId id="287" r:id="rId10"/>
    <p:sldId id="286" r:id="rId11"/>
    <p:sldId id="293" r:id="rId12"/>
    <p:sldId id="302" r:id="rId13"/>
    <p:sldId id="265" r:id="rId14"/>
    <p:sldId id="264" r:id="rId15"/>
    <p:sldId id="277" r:id="rId16"/>
    <p:sldId id="290" r:id="rId17"/>
    <p:sldId id="301" r:id="rId18"/>
    <p:sldId id="288" r:id="rId19"/>
    <p:sldId id="295" r:id="rId20"/>
    <p:sldId id="291" r:id="rId21"/>
    <p:sldId id="303" r:id="rId22"/>
    <p:sldId id="305" r:id="rId23"/>
    <p:sldId id="30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E6144C-14BA-4EF9-61ED-859BA2598D84}" name="Frances Meek" initials="FM" userId="S::F.Meek@nutrition.org.uk::f3af35cc-3229-46e1-af36-3525661cfbd3" providerId="AD"/>
  <p188:author id="{3895C956-E7D1-F27D-6138-0088B35A53B4}" name="f_mather@yahoo.com" initials="f_" userId="S::urn:spo:guest#f_mather@yahoo.com::" providerId="AD"/>
  <p188:author id="{A7191E5A-F250-6271-A89B-BFC5FFCE1A38}" name="Fiona Mather" initials="FM" userId="S::FMather@westfield.newcastle.sch.uk::9681e01e-704d-4a2f-89ee-aef893e3d6c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AA41"/>
    <a:srgbClr val="DAE6C2"/>
    <a:srgbClr val="F9D4B6"/>
    <a:srgbClr val="EDAD80"/>
    <a:srgbClr val="E46B2F"/>
    <a:srgbClr val="ED6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04EA32-FAB3-4EF6-8AFD-0F8B488BCFCD}" v="1" dt="2025-08-26T11:08:00.8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902"/>
    <p:restoredTop sz="94658"/>
  </p:normalViewPr>
  <p:slideViewPr>
    <p:cSldViewPr snapToGrid="0">
      <p:cViewPr varScale="1">
        <p:scale>
          <a:sx n="105" d="100"/>
          <a:sy n="105" d="100"/>
        </p:scale>
        <p:origin x="324"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es Meek" userId="f3af35cc-3229-46e1-af36-3525661cfbd3" providerId="ADAL" clId="{EAA6C273-A12D-408E-845E-064FAC70456F}"/>
    <pc:docChg chg="undo custSel modSld">
      <pc:chgData name="Frances Meek" userId="f3af35cc-3229-46e1-af36-3525661cfbd3" providerId="ADAL" clId="{EAA6C273-A12D-408E-845E-064FAC70456F}" dt="2025-08-13T15:23:41.707" v="408" actId="1076"/>
      <pc:docMkLst>
        <pc:docMk/>
      </pc:docMkLst>
      <pc:sldChg chg="modAnim">
        <pc:chgData name="Frances Meek" userId="f3af35cc-3229-46e1-af36-3525661cfbd3" providerId="ADAL" clId="{EAA6C273-A12D-408E-845E-064FAC70456F}" dt="2025-08-13T08:40:51.908" v="11"/>
        <pc:sldMkLst>
          <pc:docMk/>
          <pc:sldMk cId="2405921415" sldId="277"/>
        </pc:sldMkLst>
      </pc:sldChg>
      <pc:sldChg chg="modSp mod">
        <pc:chgData name="Frances Meek" userId="f3af35cc-3229-46e1-af36-3525661cfbd3" providerId="ADAL" clId="{EAA6C273-A12D-408E-845E-064FAC70456F}" dt="2025-08-13T08:51:10.964" v="404" actId="20577"/>
        <pc:sldMkLst>
          <pc:docMk/>
          <pc:sldMk cId="4108786722" sldId="287"/>
        </pc:sldMkLst>
        <pc:spChg chg="mod">
          <ac:chgData name="Frances Meek" userId="f3af35cc-3229-46e1-af36-3525661cfbd3" providerId="ADAL" clId="{EAA6C273-A12D-408E-845E-064FAC70456F}" dt="2025-08-13T08:51:10.964" v="404" actId="20577"/>
          <ac:spMkLst>
            <pc:docMk/>
            <pc:sldMk cId="4108786722" sldId="287"/>
            <ac:spMk id="2" creationId="{27630628-A9FA-3FD5-79DD-7FA5D52E5915}"/>
          </ac:spMkLst>
        </pc:spChg>
      </pc:sldChg>
      <pc:sldChg chg="delSp mod">
        <pc:chgData name="Frances Meek" userId="f3af35cc-3229-46e1-af36-3525661cfbd3" providerId="ADAL" clId="{EAA6C273-A12D-408E-845E-064FAC70456F}" dt="2025-08-13T08:41:39.055" v="16" actId="478"/>
        <pc:sldMkLst>
          <pc:docMk/>
          <pc:sldMk cId="3210204150" sldId="288"/>
        </pc:sldMkLst>
      </pc:sldChg>
      <pc:sldChg chg="modSp mod">
        <pc:chgData name="Frances Meek" userId="f3af35cc-3229-46e1-af36-3525661cfbd3" providerId="ADAL" clId="{EAA6C273-A12D-408E-845E-064FAC70456F}" dt="2025-08-13T08:41:16.578" v="15" actId="20577"/>
        <pc:sldMkLst>
          <pc:docMk/>
          <pc:sldMk cId="3181331775" sldId="290"/>
        </pc:sldMkLst>
        <pc:spChg chg="mod">
          <ac:chgData name="Frances Meek" userId="f3af35cc-3229-46e1-af36-3525661cfbd3" providerId="ADAL" clId="{EAA6C273-A12D-408E-845E-064FAC70456F}" dt="2025-08-13T08:41:16.578" v="15" actId="20577"/>
          <ac:spMkLst>
            <pc:docMk/>
            <pc:sldMk cId="3181331775" sldId="290"/>
            <ac:spMk id="6" creationId="{B20D08E6-6DF1-1204-0A1E-B892E6C30218}"/>
          </ac:spMkLst>
        </pc:spChg>
      </pc:sldChg>
      <pc:sldChg chg="modSp mod">
        <pc:chgData name="Frances Meek" userId="f3af35cc-3229-46e1-af36-3525661cfbd3" providerId="ADAL" clId="{EAA6C273-A12D-408E-845E-064FAC70456F}" dt="2025-08-13T15:23:41.707" v="408" actId="1076"/>
        <pc:sldMkLst>
          <pc:docMk/>
          <pc:sldMk cId="3500069267" sldId="291"/>
        </pc:sldMkLst>
        <pc:graphicFrameChg chg="mod">
          <ac:chgData name="Frances Meek" userId="f3af35cc-3229-46e1-af36-3525661cfbd3" providerId="ADAL" clId="{EAA6C273-A12D-408E-845E-064FAC70456F}" dt="2025-08-13T15:23:41.707" v="408" actId="1076"/>
          <ac:graphicFrameMkLst>
            <pc:docMk/>
            <pc:sldMk cId="3500069267" sldId="291"/>
            <ac:graphicFrameMk id="2" creationId="{3959FFB6-34AA-A613-3BA8-DA2044279DDE}"/>
          </ac:graphicFrameMkLst>
        </pc:graphicFrameChg>
      </pc:sldChg>
      <pc:sldChg chg="modSp mod">
        <pc:chgData name="Frances Meek" userId="f3af35cc-3229-46e1-af36-3525661cfbd3" providerId="ADAL" clId="{EAA6C273-A12D-408E-845E-064FAC70456F}" dt="2025-08-13T08:39:04.220" v="1" actId="20577"/>
        <pc:sldMkLst>
          <pc:docMk/>
          <pc:sldMk cId="4151420698" sldId="293"/>
        </pc:sldMkLst>
        <pc:spChg chg="mod">
          <ac:chgData name="Frances Meek" userId="f3af35cc-3229-46e1-af36-3525661cfbd3" providerId="ADAL" clId="{EAA6C273-A12D-408E-845E-064FAC70456F}" dt="2025-08-13T08:39:04.220" v="1" actId="20577"/>
          <ac:spMkLst>
            <pc:docMk/>
            <pc:sldMk cId="4151420698" sldId="293"/>
            <ac:spMk id="3" creationId="{25FACDB8-3D06-CEE8-63EA-2D60197D0F1B}"/>
          </ac:spMkLst>
        </pc:spChg>
      </pc:sldChg>
      <pc:sldChg chg="modSp mod">
        <pc:chgData name="Frances Meek" userId="f3af35cc-3229-46e1-af36-3525661cfbd3" providerId="ADAL" clId="{EAA6C273-A12D-408E-845E-064FAC70456F}" dt="2025-08-13T08:42:05.460" v="17" actId="20577"/>
        <pc:sldMkLst>
          <pc:docMk/>
          <pc:sldMk cId="391515328" sldId="295"/>
        </pc:sldMkLst>
        <pc:spChg chg="mod">
          <ac:chgData name="Frances Meek" userId="f3af35cc-3229-46e1-af36-3525661cfbd3" providerId="ADAL" clId="{EAA6C273-A12D-408E-845E-064FAC70456F}" dt="2025-08-13T08:42:05.460" v="17" actId="20577"/>
          <ac:spMkLst>
            <pc:docMk/>
            <pc:sldMk cId="391515328" sldId="295"/>
            <ac:spMk id="4" creationId="{2C92CCB5-B3D7-AD04-C505-89C0295928A9}"/>
          </ac:spMkLst>
        </pc:spChg>
      </pc:sldChg>
      <pc:sldChg chg="modSp mod modAnim">
        <pc:chgData name="Frances Meek" userId="f3af35cc-3229-46e1-af36-3525661cfbd3" providerId="ADAL" clId="{EAA6C273-A12D-408E-845E-064FAC70456F}" dt="2025-08-13T08:40:21.953" v="9"/>
        <pc:sldMkLst>
          <pc:docMk/>
          <pc:sldMk cId="3075882436" sldId="302"/>
        </pc:sldMkLst>
        <pc:spChg chg="mod">
          <ac:chgData name="Frances Meek" userId="f3af35cc-3229-46e1-af36-3525661cfbd3" providerId="ADAL" clId="{EAA6C273-A12D-408E-845E-064FAC70456F}" dt="2025-08-13T08:39:22.571" v="3" actId="1076"/>
          <ac:spMkLst>
            <pc:docMk/>
            <pc:sldMk cId="3075882436" sldId="302"/>
            <ac:spMk id="4" creationId="{BFBD4BA2-87E8-B7EB-F869-38366E816EE0}"/>
          </ac:spMkLst>
        </pc:spChg>
        <pc:picChg chg="mod">
          <ac:chgData name="Frances Meek" userId="f3af35cc-3229-46e1-af36-3525661cfbd3" providerId="ADAL" clId="{EAA6C273-A12D-408E-845E-064FAC70456F}" dt="2025-08-13T08:39:25.898" v="5" actId="1076"/>
          <ac:picMkLst>
            <pc:docMk/>
            <pc:sldMk cId="3075882436" sldId="302"/>
            <ac:picMk id="6" creationId="{9E047801-05BB-D51C-6BFE-454F415001F4}"/>
          </ac:picMkLst>
        </pc:picChg>
        <pc:picChg chg="mod">
          <ac:chgData name="Frances Meek" userId="f3af35cc-3229-46e1-af36-3525661cfbd3" providerId="ADAL" clId="{EAA6C273-A12D-408E-845E-064FAC70456F}" dt="2025-08-13T08:39:27.539" v="6" actId="1076"/>
          <ac:picMkLst>
            <pc:docMk/>
            <pc:sldMk cId="3075882436" sldId="302"/>
            <ac:picMk id="8" creationId="{7BCC1767-8869-6D56-B75A-F6C21DAE49A5}"/>
          </ac:picMkLst>
        </pc:picChg>
      </pc:sldChg>
      <pc:sldChg chg="modSp mod">
        <pc:chgData name="Frances Meek" userId="f3af35cc-3229-46e1-af36-3525661cfbd3" providerId="ADAL" clId="{EAA6C273-A12D-408E-845E-064FAC70456F}" dt="2025-08-13T08:43:32.487" v="50" actId="20577"/>
        <pc:sldMkLst>
          <pc:docMk/>
          <pc:sldMk cId="2794936992" sldId="303"/>
        </pc:sldMkLst>
        <pc:graphicFrameChg chg="modGraphic">
          <ac:chgData name="Frances Meek" userId="f3af35cc-3229-46e1-af36-3525661cfbd3" providerId="ADAL" clId="{EAA6C273-A12D-408E-845E-064FAC70456F}" dt="2025-08-13T08:43:32.487" v="50" actId="20577"/>
          <ac:graphicFrameMkLst>
            <pc:docMk/>
            <pc:sldMk cId="2794936992" sldId="303"/>
            <ac:graphicFrameMk id="2" creationId="{4D1F61AF-B5C0-E899-F2D6-FB523766DEEE}"/>
          </ac:graphicFrameMkLst>
        </pc:graphicFrameChg>
      </pc:sldChg>
      <pc:sldChg chg="modSp modAnim">
        <pc:chgData name="Frances Meek" userId="f3af35cc-3229-46e1-af36-3525661cfbd3" providerId="ADAL" clId="{EAA6C273-A12D-408E-845E-064FAC70456F}" dt="2025-08-13T08:51:16.288" v="406" actId="20577"/>
        <pc:sldMkLst>
          <pc:docMk/>
          <pc:sldMk cId="4036156579" sldId="304"/>
        </pc:sldMkLst>
        <pc:spChg chg="mod">
          <ac:chgData name="Frances Meek" userId="f3af35cc-3229-46e1-af36-3525661cfbd3" providerId="ADAL" clId="{EAA6C273-A12D-408E-845E-064FAC70456F}" dt="2025-08-13T08:51:16.288" v="406" actId="20577"/>
          <ac:spMkLst>
            <pc:docMk/>
            <pc:sldMk cId="4036156579" sldId="304"/>
            <ac:spMk id="2" creationId="{0FCD524F-8820-D3BD-7500-A29D8E180ED6}"/>
          </ac:spMkLst>
        </pc:spChg>
      </pc:sldChg>
      <pc:sldChg chg="addSp delSp modSp mod">
        <pc:chgData name="Frances Meek" userId="f3af35cc-3229-46e1-af36-3525661cfbd3" providerId="ADAL" clId="{EAA6C273-A12D-408E-845E-064FAC70456F}" dt="2025-08-13T08:50:01.168" v="387" actId="1076"/>
        <pc:sldMkLst>
          <pc:docMk/>
          <pc:sldMk cId="514232257" sldId="305"/>
        </pc:sldMkLst>
        <pc:spChg chg="add mod">
          <ac:chgData name="Frances Meek" userId="f3af35cc-3229-46e1-af36-3525661cfbd3" providerId="ADAL" clId="{EAA6C273-A12D-408E-845E-064FAC70456F}" dt="2025-08-13T08:48:54.743" v="377" actId="255"/>
          <ac:spMkLst>
            <pc:docMk/>
            <pc:sldMk cId="514232257" sldId="305"/>
            <ac:spMk id="2" creationId="{1F19624E-6F84-2A9C-DB3B-0D17E86584E9}"/>
          </ac:spMkLst>
        </pc:spChg>
        <pc:picChg chg="add mod">
          <ac:chgData name="Frances Meek" userId="f3af35cc-3229-46e1-af36-3525661cfbd3" providerId="ADAL" clId="{EAA6C273-A12D-408E-845E-064FAC70456F}" dt="2025-08-13T08:50:01.168" v="387" actId="1076"/>
          <ac:picMkLst>
            <pc:docMk/>
            <pc:sldMk cId="514232257" sldId="305"/>
            <ac:picMk id="7" creationId="{BE2DED1E-920F-3D71-B16C-552E531AA6EC}"/>
          </ac:picMkLst>
        </pc:picChg>
      </pc:sldChg>
    </pc:docChg>
  </pc:docChgLst>
  <pc:docChgLst>
    <pc:chgData name="Orla Condon" userId="62ca7181-df71-4740-a21a-4649c658ad3a" providerId="ADAL" clId="{E604EA32-FAB3-4EF6-8AFD-0F8B488BCFCD}"/>
    <pc:docChg chg="custSel modSld">
      <pc:chgData name="Orla Condon" userId="62ca7181-df71-4740-a21a-4649c658ad3a" providerId="ADAL" clId="{E604EA32-FAB3-4EF6-8AFD-0F8B488BCFCD}" dt="2025-08-26T11:08:12.353" v="10" actId="1076"/>
      <pc:docMkLst>
        <pc:docMk/>
      </pc:docMkLst>
      <pc:sldChg chg="addSp delSp modSp mod">
        <pc:chgData name="Orla Condon" userId="62ca7181-df71-4740-a21a-4649c658ad3a" providerId="ADAL" clId="{E604EA32-FAB3-4EF6-8AFD-0F8B488BCFCD}" dt="2025-08-26T11:08:12.353" v="10" actId="1076"/>
        <pc:sldMkLst>
          <pc:docMk/>
          <pc:sldMk cId="2283552623" sldId="286"/>
        </pc:sldMkLst>
        <pc:spChg chg="mod">
          <ac:chgData name="Orla Condon" userId="62ca7181-df71-4740-a21a-4649c658ad3a" providerId="ADAL" clId="{E604EA32-FAB3-4EF6-8AFD-0F8B488BCFCD}" dt="2025-08-26T11:07:47.871" v="2" actId="1076"/>
          <ac:spMkLst>
            <pc:docMk/>
            <pc:sldMk cId="2283552623" sldId="286"/>
            <ac:spMk id="5" creationId="{71D1E7DE-4F9A-4B82-AA6C-11C95B5530EA}"/>
          </ac:spMkLst>
        </pc:spChg>
        <pc:picChg chg="mod">
          <ac:chgData name="Orla Condon" userId="62ca7181-df71-4740-a21a-4649c658ad3a" providerId="ADAL" clId="{E604EA32-FAB3-4EF6-8AFD-0F8B488BCFCD}" dt="2025-08-26T11:07:44.665" v="1" actId="1076"/>
          <ac:picMkLst>
            <pc:docMk/>
            <pc:sldMk cId="2283552623" sldId="286"/>
            <ac:picMk id="3" creationId="{CF61C298-6D99-7198-FED4-8BF5F45974D8}"/>
          </ac:picMkLst>
        </pc:picChg>
        <pc:picChg chg="add mod">
          <ac:chgData name="Orla Condon" userId="62ca7181-df71-4740-a21a-4649c658ad3a" providerId="ADAL" clId="{E604EA32-FAB3-4EF6-8AFD-0F8B488BCFCD}" dt="2025-08-26T11:08:12.353" v="10" actId="1076"/>
          <ac:picMkLst>
            <pc:docMk/>
            <pc:sldMk cId="2283552623" sldId="286"/>
            <ac:picMk id="6" creationId="{53A665A4-AC41-2ED5-A3AF-8E5CB2822B3F}"/>
          </ac:picMkLst>
        </pc:picChg>
        <pc:picChg chg="del">
          <ac:chgData name="Orla Condon" userId="62ca7181-df71-4740-a21a-4649c658ad3a" providerId="ADAL" clId="{E604EA32-FAB3-4EF6-8AFD-0F8B488BCFCD}" dt="2025-08-26T11:07:41.620" v="0" actId="478"/>
          <ac:picMkLst>
            <pc:docMk/>
            <pc:sldMk cId="2283552623" sldId="286"/>
            <ac:picMk id="12" creationId="{B6557B15-01A8-70CC-82FC-DA2E7171D04E}"/>
          </ac:picMkLst>
        </pc:picChg>
      </pc:sldChg>
    </pc:docChg>
  </pc:docChgLst>
  <pc:docChgLst>
    <pc:chgData name="Orla Condon" userId="62ca7181-df71-4740-a21a-4649c658ad3a" providerId="ADAL" clId="{6E5106DD-622D-4167-9E9B-AC0A6ECB96CD}"/>
    <pc:docChg chg="undo custSel addSld delSld modSld modMainMaster">
      <pc:chgData name="Orla Condon" userId="62ca7181-df71-4740-a21a-4649c658ad3a" providerId="ADAL" clId="{6E5106DD-622D-4167-9E9B-AC0A6ECB96CD}" dt="2025-08-08T11:37:52.636" v="355" actId="1076"/>
      <pc:docMkLst>
        <pc:docMk/>
      </pc:docMkLst>
      <pc:sldChg chg="addSp modSp mod">
        <pc:chgData name="Orla Condon" userId="62ca7181-df71-4740-a21a-4649c658ad3a" providerId="ADAL" clId="{6E5106DD-622D-4167-9E9B-AC0A6ECB96CD}" dt="2025-08-08T10:27:42.505" v="43" actId="14100"/>
        <pc:sldMkLst>
          <pc:docMk/>
          <pc:sldMk cId="3097634684" sldId="264"/>
        </pc:sldMkLst>
        <pc:spChg chg="mod">
          <ac:chgData name="Orla Condon" userId="62ca7181-df71-4740-a21a-4649c658ad3a" providerId="ADAL" clId="{6E5106DD-622D-4167-9E9B-AC0A6ECB96CD}" dt="2025-08-08T10:27:37.627" v="42" actId="113"/>
          <ac:spMkLst>
            <pc:docMk/>
            <pc:sldMk cId="3097634684" sldId="264"/>
            <ac:spMk id="2" creationId="{00000000-0000-0000-0000-000000000000}"/>
          </ac:spMkLst>
        </pc:spChg>
        <pc:spChg chg="mod">
          <ac:chgData name="Orla Condon" userId="62ca7181-df71-4740-a21a-4649c658ad3a" providerId="ADAL" clId="{6E5106DD-622D-4167-9E9B-AC0A6ECB96CD}" dt="2025-08-08T10:27:26.046" v="33" actId="14100"/>
          <ac:spMkLst>
            <pc:docMk/>
            <pc:sldMk cId="3097634684" sldId="264"/>
            <ac:spMk id="4" creationId="{00000000-0000-0000-0000-000000000000}"/>
          </ac:spMkLst>
        </pc:spChg>
        <pc:picChg chg="add mod">
          <ac:chgData name="Orla Condon" userId="62ca7181-df71-4740-a21a-4649c658ad3a" providerId="ADAL" clId="{6E5106DD-622D-4167-9E9B-AC0A6ECB96CD}" dt="2025-08-08T10:27:42.505" v="43" actId="14100"/>
          <ac:picMkLst>
            <pc:docMk/>
            <pc:sldMk cId="3097634684" sldId="264"/>
            <ac:picMk id="7" creationId="{6B82C610-8944-F9A9-5FDA-A763E0943EAF}"/>
          </ac:picMkLst>
        </pc:picChg>
      </pc:sldChg>
      <pc:sldChg chg="addSp modSp mod">
        <pc:chgData name="Orla Condon" userId="62ca7181-df71-4740-a21a-4649c658ad3a" providerId="ADAL" clId="{6E5106DD-622D-4167-9E9B-AC0A6ECB96CD}" dt="2025-08-08T10:19:10.382" v="25" actId="1076"/>
        <pc:sldMkLst>
          <pc:docMk/>
          <pc:sldMk cId="591552370" sldId="265"/>
        </pc:sldMkLst>
        <pc:spChg chg="mod">
          <ac:chgData name="Orla Condon" userId="62ca7181-df71-4740-a21a-4649c658ad3a" providerId="ADAL" clId="{6E5106DD-622D-4167-9E9B-AC0A6ECB96CD}" dt="2025-08-08T10:19:10.382" v="25" actId="1076"/>
          <ac:spMkLst>
            <pc:docMk/>
            <pc:sldMk cId="591552370" sldId="265"/>
            <ac:spMk id="3" creationId="{00000000-0000-0000-0000-000000000000}"/>
          </ac:spMkLst>
        </pc:spChg>
        <pc:spChg chg="mod">
          <ac:chgData name="Orla Condon" userId="62ca7181-df71-4740-a21a-4649c658ad3a" providerId="ADAL" clId="{6E5106DD-622D-4167-9E9B-AC0A6ECB96CD}" dt="2025-08-08T10:19:01.583" v="24" actId="14100"/>
          <ac:spMkLst>
            <pc:docMk/>
            <pc:sldMk cId="591552370" sldId="265"/>
            <ac:spMk id="10" creationId="{0828C11B-D97A-BD32-A937-E5E933F46E5D}"/>
          </ac:spMkLst>
        </pc:spChg>
        <pc:picChg chg="add mod">
          <ac:chgData name="Orla Condon" userId="62ca7181-df71-4740-a21a-4649c658ad3a" providerId="ADAL" clId="{6E5106DD-622D-4167-9E9B-AC0A6ECB96CD}" dt="2025-08-08T08:14:50.938" v="9" actId="14100"/>
          <ac:picMkLst>
            <pc:docMk/>
            <pc:sldMk cId="591552370" sldId="265"/>
            <ac:picMk id="7" creationId="{44950388-D79E-2AE1-63F2-8067ADE06075}"/>
          </ac:picMkLst>
        </pc:picChg>
      </pc:sldChg>
      <pc:sldChg chg="del">
        <pc:chgData name="Orla Condon" userId="62ca7181-df71-4740-a21a-4649c658ad3a" providerId="ADAL" clId="{6E5106DD-622D-4167-9E9B-AC0A6ECB96CD}" dt="2025-08-08T10:54:59.307" v="169" actId="47"/>
        <pc:sldMkLst>
          <pc:docMk/>
          <pc:sldMk cId="1177146576" sldId="266"/>
        </pc:sldMkLst>
      </pc:sldChg>
      <pc:sldChg chg="addSp delSp modSp mod modAnim">
        <pc:chgData name="Orla Condon" userId="62ca7181-df71-4740-a21a-4649c658ad3a" providerId="ADAL" clId="{6E5106DD-622D-4167-9E9B-AC0A6ECB96CD}" dt="2025-08-08T10:31:21.087" v="105" actId="14100"/>
        <pc:sldMkLst>
          <pc:docMk/>
          <pc:sldMk cId="2405921415" sldId="277"/>
        </pc:sldMkLst>
        <pc:spChg chg="mod">
          <ac:chgData name="Orla Condon" userId="62ca7181-df71-4740-a21a-4649c658ad3a" providerId="ADAL" clId="{6E5106DD-622D-4167-9E9B-AC0A6ECB96CD}" dt="2025-08-08T10:29:02.586" v="69" actId="20577"/>
          <ac:spMkLst>
            <pc:docMk/>
            <pc:sldMk cId="2405921415" sldId="277"/>
            <ac:spMk id="5" creationId="{9455F6FE-AD69-53EC-535B-BB2851DF309E}"/>
          </ac:spMkLst>
        </pc:spChg>
        <pc:spChg chg="mod">
          <ac:chgData name="Orla Condon" userId="62ca7181-df71-4740-a21a-4649c658ad3a" providerId="ADAL" clId="{6E5106DD-622D-4167-9E9B-AC0A6ECB96CD}" dt="2025-08-08T10:28:47.293" v="56" actId="5793"/>
          <ac:spMkLst>
            <pc:docMk/>
            <pc:sldMk cId="2405921415" sldId="277"/>
            <ac:spMk id="7" creationId="{00000000-0000-0000-0000-000000000000}"/>
          </ac:spMkLst>
        </pc:spChg>
        <pc:spChg chg="mod">
          <ac:chgData name="Orla Condon" userId="62ca7181-df71-4740-a21a-4649c658ad3a" providerId="ADAL" clId="{6E5106DD-622D-4167-9E9B-AC0A6ECB96CD}" dt="2025-08-08T10:29:25.571" v="81" actId="20577"/>
          <ac:spMkLst>
            <pc:docMk/>
            <pc:sldMk cId="2405921415" sldId="277"/>
            <ac:spMk id="9" creationId="{7BF61EE0-3814-ADB6-27F8-7114F0D590D4}"/>
          </ac:spMkLst>
        </pc:spChg>
        <pc:spChg chg="mod">
          <ac:chgData name="Orla Condon" userId="62ca7181-df71-4740-a21a-4649c658ad3a" providerId="ADAL" clId="{6E5106DD-622D-4167-9E9B-AC0A6ECB96CD}" dt="2025-08-08T10:30:30.693" v="97" actId="1076"/>
          <ac:spMkLst>
            <pc:docMk/>
            <pc:sldMk cId="2405921415" sldId="277"/>
            <ac:spMk id="14" creationId="{A7B7FF5E-28FC-3ED6-0C73-1FB1414D8575}"/>
          </ac:spMkLst>
        </pc:spChg>
        <pc:picChg chg="add mod">
          <ac:chgData name="Orla Condon" userId="62ca7181-df71-4740-a21a-4649c658ad3a" providerId="ADAL" clId="{6E5106DD-622D-4167-9E9B-AC0A6ECB96CD}" dt="2025-08-08T10:30:38.705" v="99" actId="1076"/>
          <ac:picMkLst>
            <pc:docMk/>
            <pc:sldMk cId="2405921415" sldId="277"/>
            <ac:picMk id="2" creationId="{9D8D654C-E0E2-9FA7-1CE1-F85DD29D2656}"/>
          </ac:picMkLst>
        </pc:picChg>
        <pc:picChg chg="mod">
          <ac:chgData name="Orla Condon" userId="62ca7181-df71-4740-a21a-4649c658ad3a" providerId="ADAL" clId="{6E5106DD-622D-4167-9E9B-AC0A6ECB96CD}" dt="2025-08-08T10:29:41.069" v="93" actId="14100"/>
          <ac:picMkLst>
            <pc:docMk/>
            <pc:sldMk cId="2405921415" sldId="277"/>
            <ac:picMk id="8" creationId="{B7727599-E54B-3623-380E-63E09B1F4CF0}"/>
          </ac:picMkLst>
        </pc:picChg>
        <pc:picChg chg="mod">
          <ac:chgData name="Orla Condon" userId="62ca7181-df71-4740-a21a-4649c658ad3a" providerId="ADAL" clId="{6E5106DD-622D-4167-9E9B-AC0A6ECB96CD}" dt="2025-08-08T10:30:35.475" v="98" actId="1076"/>
          <ac:picMkLst>
            <pc:docMk/>
            <pc:sldMk cId="2405921415" sldId="277"/>
            <ac:picMk id="13" creationId="{B6F0FC99-E793-71CE-929C-C21D8EF9DA2B}"/>
          </ac:picMkLst>
        </pc:picChg>
        <pc:picChg chg="add mod">
          <ac:chgData name="Orla Condon" userId="62ca7181-df71-4740-a21a-4649c658ad3a" providerId="ADAL" clId="{6E5106DD-622D-4167-9E9B-AC0A6ECB96CD}" dt="2025-08-08T10:31:21.087" v="105" actId="14100"/>
          <ac:picMkLst>
            <pc:docMk/>
            <pc:sldMk cId="2405921415" sldId="277"/>
            <ac:picMk id="15" creationId="{3F9FB303-74EF-B41C-C26F-4B29D02D507B}"/>
          </ac:picMkLst>
        </pc:picChg>
      </pc:sldChg>
      <pc:sldChg chg="addSp delSp modSp mod">
        <pc:chgData name="Orla Condon" userId="62ca7181-df71-4740-a21a-4649c658ad3a" providerId="ADAL" clId="{6E5106DD-622D-4167-9E9B-AC0A6ECB96CD}" dt="2025-08-08T11:37:52.636" v="355" actId="1076"/>
        <pc:sldMkLst>
          <pc:docMk/>
          <pc:sldMk cId="2283552623" sldId="286"/>
        </pc:sldMkLst>
        <pc:spChg chg="mod">
          <ac:chgData name="Orla Condon" userId="62ca7181-df71-4740-a21a-4649c658ad3a" providerId="ADAL" clId="{6E5106DD-622D-4167-9E9B-AC0A6ECB96CD}" dt="2025-08-08T07:57:56.810" v="3" actId="20577"/>
          <ac:spMkLst>
            <pc:docMk/>
            <pc:sldMk cId="2283552623" sldId="286"/>
            <ac:spMk id="4" creationId="{539D02FA-F5AB-5842-4743-D1E280C2C349}"/>
          </ac:spMkLst>
        </pc:spChg>
        <pc:spChg chg="add mod">
          <ac:chgData name="Orla Condon" userId="62ca7181-df71-4740-a21a-4649c658ad3a" providerId="ADAL" clId="{6E5106DD-622D-4167-9E9B-AC0A6ECB96CD}" dt="2025-08-08T11:37:49.629" v="354" actId="255"/>
          <ac:spMkLst>
            <pc:docMk/>
            <pc:sldMk cId="2283552623" sldId="286"/>
            <ac:spMk id="5" creationId="{71D1E7DE-4F9A-4B82-AA6C-11C95B5530EA}"/>
          </ac:spMkLst>
        </pc:spChg>
        <pc:picChg chg="add mod">
          <ac:chgData name="Orla Condon" userId="62ca7181-df71-4740-a21a-4649c658ad3a" providerId="ADAL" clId="{6E5106DD-622D-4167-9E9B-AC0A6ECB96CD}" dt="2025-08-08T11:37:52.636" v="355" actId="1076"/>
          <ac:picMkLst>
            <pc:docMk/>
            <pc:sldMk cId="2283552623" sldId="286"/>
            <ac:picMk id="3" creationId="{CF61C298-6D99-7198-FED4-8BF5F45974D8}"/>
          </ac:picMkLst>
        </pc:picChg>
      </pc:sldChg>
      <pc:sldChg chg="addSp delSp modSp mod">
        <pc:chgData name="Orla Condon" userId="62ca7181-df71-4740-a21a-4649c658ad3a" providerId="ADAL" clId="{6E5106DD-622D-4167-9E9B-AC0A6ECB96CD}" dt="2025-08-08T10:52:10.225" v="130" actId="1076"/>
        <pc:sldMkLst>
          <pc:docMk/>
          <pc:sldMk cId="3210204150" sldId="288"/>
        </pc:sldMkLst>
        <pc:picChg chg="add mod">
          <ac:chgData name="Orla Condon" userId="62ca7181-df71-4740-a21a-4649c658ad3a" providerId="ADAL" clId="{6E5106DD-622D-4167-9E9B-AC0A6ECB96CD}" dt="2025-08-08T10:52:10.225" v="130" actId="1076"/>
          <ac:picMkLst>
            <pc:docMk/>
            <pc:sldMk cId="3210204150" sldId="288"/>
            <ac:picMk id="8" creationId="{7DEAB705-C660-19A8-BC16-AE3E84A3B0A6}"/>
          </ac:picMkLst>
        </pc:picChg>
      </pc:sldChg>
      <pc:sldChg chg="modSp mod">
        <pc:chgData name="Orla Condon" userId="62ca7181-df71-4740-a21a-4649c658ad3a" providerId="ADAL" clId="{6E5106DD-622D-4167-9E9B-AC0A6ECB96CD}" dt="2025-08-08T10:46:51.839" v="111" actId="948"/>
        <pc:sldMkLst>
          <pc:docMk/>
          <pc:sldMk cId="3181331775" sldId="290"/>
        </pc:sldMkLst>
        <pc:spChg chg="mod">
          <ac:chgData name="Orla Condon" userId="62ca7181-df71-4740-a21a-4649c658ad3a" providerId="ADAL" clId="{6E5106DD-622D-4167-9E9B-AC0A6ECB96CD}" dt="2025-08-08T10:46:51.839" v="111" actId="948"/>
          <ac:spMkLst>
            <pc:docMk/>
            <pc:sldMk cId="3181331775" sldId="290"/>
            <ac:spMk id="6" creationId="{B20D08E6-6DF1-1204-0A1E-B892E6C30218}"/>
          </ac:spMkLst>
        </pc:spChg>
        <pc:picChg chg="mod">
          <ac:chgData name="Orla Condon" userId="62ca7181-df71-4740-a21a-4649c658ad3a" providerId="ADAL" clId="{6E5106DD-622D-4167-9E9B-AC0A6ECB96CD}" dt="2025-08-08T10:46:28.438" v="108" actId="1076"/>
          <ac:picMkLst>
            <pc:docMk/>
            <pc:sldMk cId="3181331775" sldId="290"/>
            <ac:picMk id="7" creationId="{8D020660-BB8B-7669-019A-1C67435A7998}"/>
          </ac:picMkLst>
        </pc:picChg>
      </pc:sldChg>
      <pc:sldChg chg="modSp mod">
        <pc:chgData name="Orla Condon" userId="62ca7181-df71-4740-a21a-4649c658ad3a" providerId="ADAL" clId="{6E5106DD-622D-4167-9E9B-AC0A6ECB96CD}" dt="2025-08-08T10:18:21.872" v="20" actId="14100"/>
        <pc:sldMkLst>
          <pc:docMk/>
          <pc:sldMk cId="4151420698" sldId="293"/>
        </pc:sldMkLst>
        <pc:spChg chg="mod">
          <ac:chgData name="Orla Condon" userId="62ca7181-df71-4740-a21a-4649c658ad3a" providerId="ADAL" clId="{6E5106DD-622D-4167-9E9B-AC0A6ECB96CD}" dt="2025-08-08T10:18:03.567" v="16" actId="20577"/>
          <ac:spMkLst>
            <pc:docMk/>
            <pc:sldMk cId="4151420698" sldId="293"/>
            <ac:spMk id="2" creationId="{7EA12213-7B63-B24D-8D2F-78021A4CACAC}"/>
          </ac:spMkLst>
        </pc:spChg>
        <pc:spChg chg="mod">
          <ac:chgData name="Orla Condon" userId="62ca7181-df71-4740-a21a-4649c658ad3a" providerId="ADAL" clId="{6E5106DD-622D-4167-9E9B-AC0A6ECB96CD}" dt="2025-08-08T10:18:13.973" v="18" actId="20577"/>
          <ac:spMkLst>
            <pc:docMk/>
            <pc:sldMk cId="4151420698" sldId="293"/>
            <ac:spMk id="3" creationId="{25FACDB8-3D06-CEE8-63EA-2D60197D0F1B}"/>
          </ac:spMkLst>
        </pc:spChg>
        <pc:picChg chg="mod">
          <ac:chgData name="Orla Condon" userId="62ca7181-df71-4740-a21a-4649c658ad3a" providerId="ADAL" clId="{6E5106DD-622D-4167-9E9B-AC0A6ECB96CD}" dt="2025-08-08T10:18:17.437" v="19" actId="14100"/>
          <ac:picMkLst>
            <pc:docMk/>
            <pc:sldMk cId="4151420698" sldId="293"/>
            <ac:picMk id="6" creationId="{59BC37F6-4E9A-52FF-6210-9101C5EF03CF}"/>
          </ac:picMkLst>
        </pc:picChg>
        <pc:picChg chg="mod">
          <ac:chgData name="Orla Condon" userId="62ca7181-df71-4740-a21a-4649c658ad3a" providerId="ADAL" clId="{6E5106DD-622D-4167-9E9B-AC0A6ECB96CD}" dt="2025-08-08T10:18:21.872" v="20" actId="14100"/>
          <ac:picMkLst>
            <pc:docMk/>
            <pc:sldMk cId="4151420698" sldId="293"/>
            <ac:picMk id="8" creationId="{88703EFF-6E0D-AE99-2AAC-059932F6B076}"/>
          </ac:picMkLst>
        </pc:picChg>
      </pc:sldChg>
      <pc:sldChg chg="modSp mod">
        <pc:chgData name="Orla Condon" userId="62ca7181-df71-4740-a21a-4649c658ad3a" providerId="ADAL" clId="{6E5106DD-622D-4167-9E9B-AC0A6ECB96CD}" dt="2025-08-08T10:54:21.723" v="135" actId="1076"/>
        <pc:sldMkLst>
          <pc:docMk/>
          <pc:sldMk cId="391515328" sldId="295"/>
        </pc:sldMkLst>
        <pc:spChg chg="mod">
          <ac:chgData name="Orla Condon" userId="62ca7181-df71-4740-a21a-4649c658ad3a" providerId="ADAL" clId="{6E5106DD-622D-4167-9E9B-AC0A6ECB96CD}" dt="2025-08-08T10:52:16.395" v="132" actId="20577"/>
          <ac:spMkLst>
            <pc:docMk/>
            <pc:sldMk cId="391515328" sldId="295"/>
            <ac:spMk id="2" creationId="{5F1031F1-B4EF-4BE2-152D-BC4D74CAA0EA}"/>
          </ac:spMkLst>
        </pc:spChg>
        <pc:picChg chg="mod">
          <ac:chgData name="Orla Condon" userId="62ca7181-df71-4740-a21a-4649c658ad3a" providerId="ADAL" clId="{6E5106DD-622D-4167-9E9B-AC0A6ECB96CD}" dt="2025-08-08T10:54:21.723" v="135" actId="1076"/>
          <ac:picMkLst>
            <pc:docMk/>
            <pc:sldMk cId="391515328" sldId="295"/>
            <ac:picMk id="8" creationId="{35076BBE-E4C3-3E9F-AD28-1E4FB40E965C}"/>
          </ac:picMkLst>
        </pc:picChg>
      </pc:sldChg>
      <pc:sldChg chg="addSp delSp modSp mod">
        <pc:chgData name="Orla Condon" userId="62ca7181-df71-4740-a21a-4649c658ad3a" providerId="ADAL" clId="{6E5106DD-622D-4167-9E9B-AC0A6ECB96CD}" dt="2025-08-08T10:47:25.644" v="117" actId="1076"/>
        <pc:sldMkLst>
          <pc:docMk/>
          <pc:sldMk cId="3348516965" sldId="301"/>
        </pc:sldMkLst>
        <pc:picChg chg="add mod">
          <ac:chgData name="Orla Condon" userId="62ca7181-df71-4740-a21a-4649c658ad3a" providerId="ADAL" clId="{6E5106DD-622D-4167-9E9B-AC0A6ECB96CD}" dt="2025-08-08T10:47:25.644" v="117" actId="1076"/>
          <ac:picMkLst>
            <pc:docMk/>
            <pc:sldMk cId="3348516965" sldId="301"/>
            <ac:picMk id="3" creationId="{5C9A048D-4AFD-AFB9-5E0F-1894256FCFE4}"/>
          </ac:picMkLst>
        </pc:picChg>
      </pc:sldChg>
      <pc:sldChg chg="modSp mod modAnim">
        <pc:chgData name="Orla Condon" userId="62ca7181-df71-4740-a21a-4649c658ad3a" providerId="ADAL" clId="{6E5106DD-622D-4167-9E9B-AC0A6ECB96CD}" dt="2025-08-08T10:18:48.498" v="23"/>
        <pc:sldMkLst>
          <pc:docMk/>
          <pc:sldMk cId="3075882436" sldId="302"/>
        </pc:sldMkLst>
        <pc:spChg chg="mod">
          <ac:chgData name="Orla Condon" userId="62ca7181-df71-4740-a21a-4649c658ad3a" providerId="ADAL" clId="{6E5106DD-622D-4167-9E9B-AC0A6ECB96CD}" dt="2025-08-08T10:18:42.353" v="22" actId="1076"/>
          <ac:spMkLst>
            <pc:docMk/>
            <pc:sldMk cId="3075882436" sldId="302"/>
            <ac:spMk id="4" creationId="{BFBD4BA2-87E8-B7EB-F869-38366E816EE0}"/>
          </ac:spMkLst>
        </pc:spChg>
      </pc:sldChg>
      <pc:sldChg chg="addSp delSp modSp add mod">
        <pc:chgData name="Orla Condon" userId="62ca7181-df71-4740-a21a-4649c658ad3a" providerId="ADAL" clId="{6E5106DD-622D-4167-9E9B-AC0A6ECB96CD}" dt="2025-08-08T10:55:08.256" v="173" actId="14100"/>
        <pc:sldMkLst>
          <pc:docMk/>
          <pc:sldMk cId="4036156579" sldId="304"/>
        </pc:sldMkLst>
        <pc:spChg chg="mod">
          <ac:chgData name="Orla Condon" userId="62ca7181-df71-4740-a21a-4649c658ad3a" providerId="ADAL" clId="{6E5106DD-622D-4167-9E9B-AC0A6ECB96CD}" dt="2025-08-08T10:54:52.186" v="167" actId="20577"/>
          <ac:spMkLst>
            <pc:docMk/>
            <pc:sldMk cId="4036156579" sldId="304"/>
            <ac:spMk id="2" creationId="{0FCD524F-8820-D3BD-7500-A29D8E180ED6}"/>
          </ac:spMkLst>
        </pc:spChg>
        <pc:picChg chg="add mod">
          <ac:chgData name="Orla Condon" userId="62ca7181-df71-4740-a21a-4649c658ad3a" providerId="ADAL" clId="{6E5106DD-622D-4167-9E9B-AC0A6ECB96CD}" dt="2025-08-08T10:55:08.256" v="173" actId="14100"/>
          <ac:picMkLst>
            <pc:docMk/>
            <pc:sldMk cId="4036156579" sldId="304"/>
            <ac:picMk id="4" creationId="{5DC09157-F89E-6D77-6645-84D0CA1D5913}"/>
          </ac:picMkLst>
        </pc:picChg>
      </pc:sldChg>
      <pc:sldChg chg="addSp delSp modSp add mod">
        <pc:chgData name="Orla Condon" userId="62ca7181-df71-4740-a21a-4649c658ad3a" providerId="ADAL" clId="{6E5106DD-622D-4167-9E9B-AC0A6ECB96CD}" dt="2025-08-08T10:59:22.072" v="315" actId="1076"/>
        <pc:sldMkLst>
          <pc:docMk/>
          <pc:sldMk cId="514232257" sldId="305"/>
        </pc:sldMkLst>
      </pc:sldChg>
      <pc:sldMasterChg chg="modSp mod">
        <pc:chgData name="Orla Condon" userId="62ca7181-df71-4740-a21a-4649c658ad3a" providerId="ADAL" clId="{6E5106DD-622D-4167-9E9B-AC0A6ECB96CD}" dt="2025-08-08T11:34:22.836" v="337" actId="1076"/>
        <pc:sldMasterMkLst>
          <pc:docMk/>
          <pc:sldMasterMk cId="1328885048" sldId="2147483648"/>
        </pc:sldMasterMkLst>
        <pc:spChg chg="mod">
          <ac:chgData name="Orla Condon" userId="62ca7181-df71-4740-a21a-4649c658ad3a" providerId="ADAL" clId="{6E5106DD-622D-4167-9E9B-AC0A6ECB96CD}" dt="2025-08-08T11:34:22.836" v="337" actId="1076"/>
          <ac:spMkLst>
            <pc:docMk/>
            <pc:sldMasterMk cId="1328885048" sldId="2147483648"/>
            <ac:spMk id="6" creationId="{00000000-0000-0000-0000-000000000000}"/>
          </ac:spMkLst>
        </pc:sp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a:t>Title</a:t>
            </a:r>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79AA41"/>
                </a:solidFill>
                <a:latin typeface="Arial" charset="0"/>
                <a:ea typeface="Arial" charset="0"/>
                <a:cs typeface="Arial" charset="0"/>
              </a:defRPr>
            </a:lvl1pPr>
          </a:lstStyle>
          <a:p>
            <a:r>
              <a:rPr lang="en-US"/>
              <a:t>Section Title</a:t>
            </a:r>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Text</a:t>
            </a:r>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79AA41"/>
                </a:solidFill>
                <a:latin typeface="Arial" charset="0"/>
                <a:ea typeface="Arial" charset="0"/>
                <a:cs typeface="Arial" charset="0"/>
              </a:defRPr>
            </a:lvl1pPr>
          </a:lstStyle>
          <a:p>
            <a:r>
              <a:rPr lang="en-US"/>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Text here</a:t>
            </a:r>
          </a:p>
        </p:txBody>
      </p:sp>
    </p:spTree>
    <p:extLst>
      <p:ext uri="{BB962C8B-B14F-4D97-AF65-F5344CB8AC3E}">
        <p14:creationId xmlns:p14="http://schemas.microsoft.com/office/powerpoint/2010/main" val="15513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DAE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79AA41"/>
                </a:solidFill>
                <a:latin typeface="Arial" charset="0"/>
                <a:ea typeface="Arial" charset="0"/>
                <a:cs typeface="Arial" charset="0"/>
              </a:defRPr>
            </a:lvl1pPr>
          </a:lstStyle>
          <a:p>
            <a:r>
              <a:rPr lang="en-US"/>
              <a:t>Ingredients</a:t>
            </a:r>
          </a:p>
        </p:txBody>
      </p:sp>
    </p:spTree>
    <p:extLst>
      <p:ext uri="{BB962C8B-B14F-4D97-AF65-F5344CB8AC3E}">
        <p14:creationId xmlns:p14="http://schemas.microsoft.com/office/powerpoint/2010/main" val="280007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79AA41"/>
                </a:solidFill>
                <a:latin typeface="Arial" charset="0"/>
                <a:ea typeface="Arial" charset="0"/>
                <a:cs typeface="Arial" charset="0"/>
              </a:defRPr>
            </a:lvl1pPr>
          </a:lstStyle>
          <a:p>
            <a:r>
              <a:rPr lang="en-US"/>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Text here</a:t>
            </a:r>
          </a:p>
        </p:txBody>
      </p:sp>
    </p:spTree>
    <p:extLst>
      <p:ext uri="{BB962C8B-B14F-4D97-AF65-F5344CB8AC3E}">
        <p14:creationId xmlns:p14="http://schemas.microsoft.com/office/powerpoint/2010/main" val="3190530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DAE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79AA41"/>
                </a:solidFill>
                <a:latin typeface="Arial" charset="0"/>
                <a:ea typeface="Arial" charset="0"/>
                <a:cs typeface="Arial" charset="0"/>
              </a:defRPr>
            </a:lvl1pPr>
          </a:lstStyle>
          <a:p>
            <a:r>
              <a:rPr lang="en-US"/>
              <a:t>Equipment</a:t>
            </a:r>
          </a:p>
        </p:txBody>
      </p:sp>
    </p:spTree>
    <p:extLst>
      <p:ext uri="{BB962C8B-B14F-4D97-AF65-F5344CB8AC3E}">
        <p14:creationId xmlns:p14="http://schemas.microsoft.com/office/powerpoint/2010/main" val="2975876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79AA41"/>
                </a:solidFill>
                <a:latin typeface="Arial" charset="0"/>
                <a:ea typeface="Arial" charset="0"/>
                <a:cs typeface="Arial" charset="0"/>
              </a:defRPr>
            </a:lvl1pPr>
          </a:lstStyle>
          <a:p>
            <a:r>
              <a:rPr lang="en-US"/>
              <a:t>Section Title</a:t>
            </a:r>
          </a:p>
        </p:txBody>
      </p:sp>
      <p:sp>
        <p:nvSpPr>
          <p:cNvPr id="4" name="Subtitle 2"/>
          <p:cNvSpPr>
            <a:spLocks noGrp="1"/>
          </p:cNvSpPr>
          <p:nvPr>
            <p:ph type="subTitle" idx="1"/>
          </p:nvPr>
        </p:nvSpPr>
        <p:spPr>
          <a:xfrm>
            <a:off x="1153512" y="3065488"/>
            <a:ext cx="9144000" cy="3087973"/>
          </a:xfrm>
          <a:prstGeom prst="rect">
            <a:avLst/>
          </a:prstGeom>
        </p:spPr>
        <p:txBody>
          <a:bodyPr/>
          <a:lstStyle>
            <a:lvl1pPr>
              <a:defRPr>
                <a:latin typeface="Arial" panose="020B0604020202020204" pitchFamily="34" charset="0"/>
                <a:cs typeface="Arial" panose="020B0604020202020204" pitchFamily="34" charset="0"/>
              </a:defRPr>
            </a:lvl1pPr>
          </a:lstStyle>
          <a:p>
            <a:pPr marL="0" indent="0" algn="ctr">
              <a:buNone/>
            </a:pPr>
            <a:r>
              <a:rPr lang="en-GB" sz="3600"/>
              <a:t>For further information, go to:</a:t>
            </a:r>
          </a:p>
          <a:p>
            <a:pPr marL="0" indent="0" algn="ctr">
              <a:buNone/>
            </a:pPr>
            <a:r>
              <a:rPr lang="en-GB" sz="3600"/>
              <a:t>www.foodafactoflife.org.uk</a:t>
            </a:r>
          </a:p>
        </p:txBody>
      </p:sp>
    </p:spTree>
    <p:extLst>
      <p:ext uri="{BB962C8B-B14F-4D97-AF65-F5344CB8AC3E}">
        <p14:creationId xmlns:p14="http://schemas.microsoft.com/office/powerpoint/2010/main" val="20131357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hyperlink" Target="https://www.foodafactoflife.org.uk/recipes/11-14-l2c/sizzling-stir-fry/" TargetMode="External"/><Relationship Id="rId5" Type="http://schemas.openxmlformats.org/officeDocument/2006/relationships/hyperlink" Target="http://www.foodafactoflife.org.uk/"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hyperlink" Target="http://www.foodafactoflife.org.uk/"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hyperlink" Target="http://www.foodafactoflife.org.uk/"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hyperlink" Target="http://www.foodafactoflife.org.uk/" TargetMode="Externa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5.xml"/><Relationship Id="rId1" Type="http://schemas.openxmlformats.org/officeDocument/2006/relationships/slideLayout" Target="../slideLayouts/slideLayout6.xml"/><Relationship Id="rId4" Type="http://schemas.openxmlformats.org/officeDocument/2006/relationships/hyperlink" Target="http://www.foodafactoflife.org.uk/" TargetMode="Externa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6.xml"/><Relationship Id="rId1" Type="http://schemas.openxmlformats.org/officeDocument/2006/relationships/slideLayout" Target="../slideLayouts/slideLayout7.xml"/><Relationship Id="rId4" Type="http://schemas.openxmlformats.org/officeDocument/2006/relationships/hyperlink" Target="http://www.foodafactoflife.org.uk/"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5"/>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a:t>
            </a:r>
            <a:r>
              <a:rPr lang="en-US" sz="900" b="0" i="0" baseline="0">
                <a:solidFill>
                  <a:schemeClr val="tx1"/>
                </a:solidFill>
                <a:latin typeface="Arial" charset="0"/>
                <a:ea typeface="Arial" charset="0"/>
                <a:cs typeface="Arial" charset="0"/>
              </a:rPr>
              <a:t> Food – </a:t>
            </a:r>
            <a:r>
              <a:rPr lang="en-US" sz="900" b="0" i="0">
                <a:solidFill>
                  <a:schemeClr val="tx1"/>
                </a:solidFill>
                <a:latin typeface="Arial" charset="0"/>
                <a:ea typeface="Arial" charset="0"/>
                <a:cs typeface="Arial" charset="0"/>
              </a:rPr>
              <a:t>a fact of life 2025</a:t>
            </a:r>
          </a:p>
        </p:txBody>
      </p:sp>
      <p:sp>
        <p:nvSpPr>
          <p:cNvPr id="6" name="Rectangle 5"/>
          <p:cNvSpPr/>
          <p:nvPr userDrawn="1"/>
        </p:nvSpPr>
        <p:spPr>
          <a:xfrm>
            <a:off x="0" y="6488668"/>
            <a:ext cx="6761019" cy="369332"/>
          </a:xfrm>
          <a:prstGeom prst="rect">
            <a:avLst/>
          </a:prstGeom>
        </p:spPr>
        <p:txBody>
          <a:bodyPr wrap="square">
            <a:spAutoFit/>
          </a:bodyPr>
          <a:lstStyle/>
          <a:p>
            <a:r>
              <a:rPr lang="en-GB" sz="900" kern="1200" dirty="0">
                <a:solidFill>
                  <a:schemeClr val="tx1"/>
                </a:solidFill>
                <a:effectLst/>
                <a:latin typeface="Arial" panose="020B0604020202020204" pitchFamily="34" charset="0"/>
                <a:ea typeface="+mn-ea"/>
                <a:cs typeface="Arial" panose="020B0604020202020204" pitchFamily="34" charset="0"/>
              </a:rPr>
              <a:t>This recipe is from the original Licence to cook programme and is provided under the Open Government Licence.</a:t>
            </a:r>
          </a:p>
          <a:p>
            <a:r>
              <a:rPr lang="en-GB" sz="900" kern="1200" dirty="0">
                <a:solidFill>
                  <a:schemeClr val="tx1"/>
                </a:solidFill>
                <a:effectLst/>
                <a:latin typeface="Arial" panose="020B0604020202020204" pitchFamily="34" charset="0"/>
                <a:ea typeface="+mn-ea"/>
                <a:cs typeface="Arial" panose="020B0604020202020204" pitchFamily="34" charset="0"/>
                <a:hlinkClick r:id="rId6"/>
              </a:rPr>
              <a:t>Sizzling stir fry  </a:t>
            </a:r>
            <a:endParaRPr lang="en-GB" sz="900" kern="1200" dirty="0">
              <a:solidFill>
                <a:schemeClr val="tx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4"/>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 Food – a fact of life 2025</a:t>
            </a: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4"/>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 Food – a fact of life 2025</a:t>
            </a: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5"/>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 Food – a fact of life 2025</a:t>
            </a: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 id="214748366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4"/>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 Food – a fact of life 2025</a:t>
            </a:r>
          </a:p>
        </p:txBody>
      </p:sp>
    </p:spTree>
    <p:extLst>
      <p:ext uri="{BB962C8B-B14F-4D97-AF65-F5344CB8AC3E}">
        <p14:creationId xmlns:p14="http://schemas.microsoft.com/office/powerpoint/2010/main" val="2090495021"/>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a:solidFill>
                  <a:prstClr val="black"/>
                </a:solidFill>
                <a:latin typeface="Arial" charset="0"/>
                <a:ea typeface="Arial" charset="0"/>
                <a:cs typeface="Arial" charset="0"/>
                <a:hlinkClick r:id="rId4"/>
              </a:rPr>
              <a:t>www.foodafactoflife.org.uk</a:t>
            </a:r>
            <a:r>
              <a:rPr lang="en-US" sz="900">
                <a:solidFill>
                  <a:prstClr val="black"/>
                </a:solidFill>
                <a:latin typeface="Arial" charset="0"/>
                <a:ea typeface="Arial" charset="0"/>
                <a:cs typeface="Arial" charset="0"/>
              </a:rPr>
              <a:t>    © Food – a fact of life 2025</a:t>
            </a:r>
          </a:p>
        </p:txBody>
      </p:sp>
      <p:sp>
        <p:nvSpPr>
          <p:cNvPr id="5" name="Rectangle 4"/>
          <p:cNvSpPr/>
          <p:nvPr userDrawn="1"/>
        </p:nvSpPr>
        <p:spPr>
          <a:xfrm>
            <a:off x="-2" y="6539528"/>
            <a:ext cx="6761019" cy="230832"/>
          </a:xfrm>
          <a:prstGeom prst="rect">
            <a:avLst/>
          </a:prstGeom>
        </p:spPr>
        <p:txBody>
          <a:bodyPr wrap="square">
            <a:spAutoFit/>
          </a:bodyPr>
          <a:lstStyle/>
          <a:p>
            <a:r>
              <a:rPr lang="en-GB" sz="900" kern="1200">
                <a:solidFill>
                  <a:schemeClr val="tx1"/>
                </a:solidFill>
                <a:effectLst/>
                <a:latin typeface="Arial" panose="020B0604020202020204" pitchFamily="34" charset="0"/>
                <a:ea typeface="+mn-ea"/>
                <a:cs typeface="Arial" panose="020B0604020202020204" pitchFamily="34" charset="0"/>
              </a:rPr>
              <a:t>This recipe is from the original Licence to cook programme and is provided under the Open Government Licence. </a:t>
            </a:r>
          </a:p>
        </p:txBody>
      </p:sp>
    </p:spTree>
    <p:extLst>
      <p:ext uri="{BB962C8B-B14F-4D97-AF65-F5344CB8AC3E}">
        <p14:creationId xmlns:p14="http://schemas.microsoft.com/office/powerpoint/2010/main" val="3694338319"/>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foodafactoflife.org.uk/11-14-years/cooking-11-14-years/planning-what-to-cook-11-14-years/#GLOB" TargetMode="Externa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s://www.foodafactoflife.org.uk/whole-school/whole-school-approach/guidelines-for-school-education-resources-about-food/"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3.xml"/><Relationship Id="rId7" Type="http://schemas.openxmlformats.org/officeDocument/2006/relationships/image" Target="../media/image13.jpeg"/><Relationship Id="rId2" Type="http://schemas.openxmlformats.org/officeDocument/2006/relationships/video" Target="https://www.youtube.com/embed/79TXI30kNW8?feature=oembed" TargetMode="External"/><Relationship Id="rId1" Type="http://schemas.openxmlformats.org/officeDocument/2006/relationships/video" Target="https://www.youtube.com/embed/3mC2cDgpgxY?feature=oembed" TargetMode="External"/><Relationship Id="rId6" Type="http://schemas.openxmlformats.org/officeDocument/2006/relationships/hyperlink" Target="https://youtu.be/79TXI30kNW8" TargetMode="External"/><Relationship Id="rId5" Type="http://schemas.openxmlformats.org/officeDocument/2006/relationships/image" Target="../media/image12.jpg"/><Relationship Id="rId4" Type="http://schemas.openxmlformats.org/officeDocument/2006/relationships/hyperlink" Target="https://youtu.be/3mC2cDgpgxY"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61E67-24C7-FDE5-0A9D-D482C76F73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630628-A9FA-3FD5-79DD-7FA5D52E5915}"/>
              </a:ext>
            </a:extLst>
          </p:cNvPr>
          <p:cNvSpPr>
            <a:spLocks noGrp="1"/>
          </p:cNvSpPr>
          <p:nvPr>
            <p:ph type="ctrTitle"/>
          </p:nvPr>
        </p:nvSpPr>
        <p:spPr>
          <a:xfrm>
            <a:off x="1142452" y="3531477"/>
            <a:ext cx="9144000" cy="733096"/>
          </a:xfrm>
        </p:spPr>
        <p:txBody>
          <a:bodyPr/>
          <a:lstStyle/>
          <a:p>
            <a:r>
              <a:rPr lang="en-US" dirty="0">
                <a:latin typeface="Arial"/>
                <a:cs typeface="Arial"/>
              </a:rPr>
              <a:t>Sizzling stir fry</a:t>
            </a:r>
            <a:endParaRPr lang="en-US" dirty="0"/>
          </a:p>
        </p:txBody>
      </p:sp>
      <p:sp>
        <p:nvSpPr>
          <p:cNvPr id="3" name="TextBox 2">
            <a:extLst>
              <a:ext uri="{FF2B5EF4-FFF2-40B4-BE49-F238E27FC236}">
                <a16:creationId xmlns:a16="http://schemas.microsoft.com/office/drawing/2014/main" id="{2765306A-AAAA-737D-CE74-AE9E59A61F16}"/>
              </a:ext>
            </a:extLst>
          </p:cNvPr>
          <p:cNvSpPr txBox="1"/>
          <p:nvPr/>
        </p:nvSpPr>
        <p:spPr>
          <a:xfrm>
            <a:off x="1142452" y="4264573"/>
            <a:ext cx="3552378" cy="369332"/>
          </a:xfrm>
          <a:prstGeom prst="rect">
            <a:avLst/>
          </a:prstGeom>
          <a:noFill/>
        </p:spPr>
        <p:txBody>
          <a:bodyPr wrap="square" lIns="91440" tIns="45720" rIns="91440" bIns="45720" rtlCol="0" anchor="t">
            <a:spAutoFit/>
          </a:bodyPr>
          <a:lstStyle/>
          <a:p>
            <a:r>
              <a:rPr lang="en-GB" dirty="0">
                <a:solidFill>
                  <a:schemeClr val="bg1"/>
                </a:solidFill>
                <a:latin typeface="Arial"/>
                <a:cs typeface="Arial"/>
              </a:rPr>
              <a:t>Complexity: medium - high </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8786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DA618-1CDD-1725-AFBF-8C9D764F6EA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E3232C1-A2C9-E67A-8053-FA780B5DEAE7}"/>
              </a:ext>
            </a:extLst>
          </p:cNvPr>
          <p:cNvSpPr/>
          <p:nvPr/>
        </p:nvSpPr>
        <p:spPr>
          <a:xfrm>
            <a:off x="995829" y="2301464"/>
            <a:ext cx="8012247" cy="2673707"/>
          </a:xfrm>
          <a:prstGeom prst="rect">
            <a:avLst/>
          </a:prstGeom>
          <a:solidFill>
            <a:srgbClr val="DAE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9D0C00B9-80AA-A91E-3A14-233E11349DB4}"/>
              </a:ext>
            </a:extLst>
          </p:cNvPr>
          <p:cNvSpPr>
            <a:spLocks noGrp="1"/>
          </p:cNvSpPr>
          <p:nvPr>
            <p:ph type="ctrTitle"/>
          </p:nvPr>
        </p:nvSpPr>
        <p:spPr>
          <a:xfrm>
            <a:off x="995829" y="1555463"/>
            <a:ext cx="9720000" cy="720000"/>
          </a:xfrm>
        </p:spPr>
        <p:txBody>
          <a:bodyPr/>
          <a:lstStyle/>
          <a:p>
            <a:r>
              <a:rPr lang="en-US"/>
              <a:t>Top tips</a:t>
            </a:r>
          </a:p>
        </p:txBody>
      </p:sp>
      <p:sp>
        <p:nvSpPr>
          <p:cNvPr id="10" name="TextBox 9">
            <a:extLst>
              <a:ext uri="{FF2B5EF4-FFF2-40B4-BE49-F238E27FC236}">
                <a16:creationId xmlns:a16="http://schemas.microsoft.com/office/drawing/2014/main" id="{105AD2C3-3977-79F4-7A2B-483785D1D744}"/>
              </a:ext>
            </a:extLst>
          </p:cNvPr>
          <p:cNvSpPr txBox="1"/>
          <p:nvPr/>
        </p:nvSpPr>
        <p:spPr>
          <a:xfrm>
            <a:off x="1141527" y="2470967"/>
            <a:ext cx="7662232"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lvl="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Reduce food waste: Add any leftover vegetables, such as, courgette, carrots or leeks to your stir-fry. </a:t>
            </a:r>
          </a:p>
          <a:p>
            <a:pPr marL="342900" lvl="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Vegetarian alternative: Replace the chicken with tofu, beans or pulses for a vegetarian alternative.</a:t>
            </a:r>
          </a:p>
          <a:p>
            <a:pPr marL="342900" lvl="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Vary your protein: Try this recipe with prawns or thin strips of beef or pork. </a:t>
            </a:r>
          </a:p>
          <a:p>
            <a:pPr marL="342900" lvl="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Mix in ready cooked noodles or rice for a quick main meal. </a:t>
            </a:r>
            <a:endParaRPr lang="en-GB" sz="2400" dirty="0">
              <a:latin typeface="Arial" panose="020B0604020202020204" pitchFamily="34" charset="0"/>
              <a:cs typeface="Arial" panose="020B0604020202020204" pitchFamily="34" charset="0"/>
            </a:endParaRPr>
          </a:p>
        </p:txBody>
      </p:sp>
      <p:pic>
        <p:nvPicPr>
          <p:cNvPr id="8" name="Picture 7" descr="A group of different types of beans&#10;&#10;AI-generated content may be incorrect.">
            <a:extLst>
              <a:ext uri="{FF2B5EF4-FFF2-40B4-BE49-F238E27FC236}">
                <a16:creationId xmlns:a16="http://schemas.microsoft.com/office/drawing/2014/main" id="{7DEAB705-C660-19A8-BC16-AE3E84A3B0A6}"/>
              </a:ext>
            </a:extLst>
          </p:cNvPr>
          <p:cNvPicPr>
            <a:picLocks noChangeAspect="1"/>
          </p:cNvPicPr>
          <p:nvPr/>
        </p:nvPicPr>
        <p:blipFill>
          <a:blip r:embed="rId2"/>
          <a:stretch>
            <a:fillRect/>
          </a:stretch>
        </p:blipFill>
        <p:spPr>
          <a:xfrm>
            <a:off x="9153774" y="4047680"/>
            <a:ext cx="2785258" cy="1854982"/>
          </a:xfrm>
          <a:prstGeom prst="rect">
            <a:avLst/>
          </a:prstGeom>
        </p:spPr>
      </p:pic>
    </p:spTree>
    <p:extLst>
      <p:ext uri="{BB962C8B-B14F-4D97-AF65-F5344CB8AC3E}">
        <p14:creationId xmlns:p14="http://schemas.microsoft.com/office/powerpoint/2010/main" val="3210204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031F1-B4EF-4BE2-152D-BC4D74CAA0EA}"/>
              </a:ext>
            </a:extLst>
          </p:cNvPr>
          <p:cNvSpPr>
            <a:spLocks noGrp="1"/>
          </p:cNvSpPr>
          <p:nvPr>
            <p:ph type="ctrTitle"/>
          </p:nvPr>
        </p:nvSpPr>
        <p:spPr/>
        <p:txBody>
          <a:bodyPr/>
          <a:lstStyle/>
          <a:p>
            <a:r>
              <a:rPr lang="en-GB" dirty="0">
                <a:latin typeface="Arial"/>
                <a:cs typeface="Arial"/>
              </a:rPr>
              <a:t>Food science  </a:t>
            </a:r>
            <a:endParaRPr lang="en-GB" dirty="0"/>
          </a:p>
        </p:txBody>
      </p:sp>
      <p:sp>
        <p:nvSpPr>
          <p:cNvPr id="3" name="Subtitle 2">
            <a:extLst>
              <a:ext uri="{FF2B5EF4-FFF2-40B4-BE49-F238E27FC236}">
                <a16:creationId xmlns:a16="http://schemas.microsoft.com/office/drawing/2014/main" id="{C66AFBFE-D5A7-FE61-9DB7-8E9B448E14F8}"/>
              </a:ext>
            </a:extLst>
          </p:cNvPr>
          <p:cNvSpPr>
            <a:spLocks noGrp="1"/>
          </p:cNvSpPr>
          <p:nvPr>
            <p:ph type="subTitle" idx="1"/>
          </p:nvPr>
        </p:nvSpPr>
        <p:spPr>
          <a:xfrm>
            <a:off x="1169277" y="2571092"/>
            <a:ext cx="5231524" cy="3600000"/>
          </a:xfrm>
        </p:spPr>
        <p:txBody>
          <a:bodyPr/>
          <a:lstStyle/>
          <a:p>
            <a:pPr marL="0" indent="0">
              <a:buNone/>
            </a:pPr>
            <a:endParaRPr lang="en-GB" sz="2000" dirty="0">
              <a:latin typeface="Arial"/>
              <a:cs typeface="Arial"/>
            </a:endParaRPr>
          </a:p>
          <a:p>
            <a:pPr marL="0" indent="0">
              <a:buNone/>
            </a:pPr>
            <a:endParaRPr lang="en-GB" sz="2000" dirty="0"/>
          </a:p>
        </p:txBody>
      </p:sp>
      <p:pic>
        <p:nvPicPr>
          <p:cNvPr id="8" name="Picture 7" descr="A plate of noodles with meat and vegetables&#10;&#10;AI-generated content may be incorrect.">
            <a:extLst>
              <a:ext uri="{FF2B5EF4-FFF2-40B4-BE49-F238E27FC236}">
                <a16:creationId xmlns:a16="http://schemas.microsoft.com/office/drawing/2014/main" id="{35076BBE-E4C3-3E9F-AD28-1E4FB40E96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55428" y="2346499"/>
            <a:ext cx="3519645" cy="2947703"/>
          </a:xfrm>
          <a:prstGeom prst="rect">
            <a:avLst/>
          </a:prstGeom>
          <a:noFill/>
          <a:ln>
            <a:noFill/>
          </a:ln>
        </p:spPr>
      </p:pic>
      <p:sp>
        <p:nvSpPr>
          <p:cNvPr id="4" name="TextBox 3">
            <a:extLst>
              <a:ext uri="{FF2B5EF4-FFF2-40B4-BE49-F238E27FC236}">
                <a16:creationId xmlns:a16="http://schemas.microsoft.com/office/drawing/2014/main" id="{2C92CCB5-B3D7-AD04-C505-89C0295928A9}"/>
              </a:ext>
            </a:extLst>
          </p:cNvPr>
          <p:cNvSpPr txBox="1"/>
          <p:nvPr/>
        </p:nvSpPr>
        <p:spPr>
          <a:xfrm>
            <a:off x="1169274" y="2030820"/>
            <a:ext cx="5614298" cy="4031873"/>
          </a:xfrm>
          <a:prstGeom prst="rect">
            <a:avLst/>
          </a:prstGeom>
          <a:noFill/>
        </p:spPr>
        <p:txBody>
          <a:bodyPr wrap="square" rtlCol="0">
            <a:spAutoFit/>
          </a:bodyPr>
          <a:lstStyle/>
          <a:p>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Denaturing of proteins</a:t>
            </a:r>
          </a:p>
          <a:p>
            <a:endParaRPr lang="en-US" sz="2000" b="1"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Denaturation is the change in structure of protein molecules.  The process results in the unfolding of the protein’s structure.  Factors which contribute to denaturation are heat, salts, pH and mechanical action.</a:t>
            </a:r>
          </a:p>
          <a:p>
            <a:endParaRPr lang="en-GB" sz="2000" b="1"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When stir-frying, the chicken denatures due to the heat, resulting in a tender texture.</a:t>
            </a:r>
            <a:endParaRPr lang="en-US" sz="2000" b="1" dirty="0">
              <a:latin typeface="Arial" panose="020B0604020202020204" pitchFamily="34" charset="0"/>
              <a:cs typeface="Arial" panose="020B0604020202020204" pitchFamily="34" charset="0"/>
            </a:endParaRPr>
          </a:p>
          <a:p>
            <a:endParaRPr lang="en-US" dirty="0"/>
          </a:p>
          <a:p>
            <a:endParaRPr lang="en-US" dirty="0"/>
          </a:p>
        </p:txBody>
      </p:sp>
    </p:spTree>
    <p:extLst>
      <p:ext uri="{BB962C8B-B14F-4D97-AF65-F5344CB8AC3E}">
        <p14:creationId xmlns:p14="http://schemas.microsoft.com/office/powerpoint/2010/main" val="391515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933C2-42D4-1D20-D200-78AF168B3CE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53B68CA-8205-DA02-5A5C-7C9E45B6F697}"/>
              </a:ext>
            </a:extLst>
          </p:cNvPr>
          <p:cNvSpPr txBox="1"/>
          <p:nvPr/>
        </p:nvSpPr>
        <p:spPr>
          <a:xfrm>
            <a:off x="693253" y="1202783"/>
            <a:ext cx="6097656" cy="615553"/>
          </a:xfrm>
          <a:prstGeom prst="rect">
            <a:avLst/>
          </a:prstGeom>
          <a:noFill/>
        </p:spPr>
        <p:txBody>
          <a:bodyPr wrap="square">
            <a:spAutoFit/>
          </a:bodyPr>
          <a:lstStyle/>
          <a:p>
            <a:r>
              <a:rPr lang="en-GB" sz="3400" b="1">
                <a:solidFill>
                  <a:srgbClr val="79AA41"/>
                </a:solidFill>
                <a:latin typeface="Arial" panose="020B0604020202020204" pitchFamily="34" charset="0"/>
                <a:cs typeface="Arial" panose="020B0604020202020204" pitchFamily="34" charset="0"/>
              </a:rPr>
              <a:t>Plenary </a:t>
            </a:r>
          </a:p>
        </p:txBody>
      </p:sp>
      <p:graphicFrame>
        <p:nvGraphicFramePr>
          <p:cNvPr id="2" name="Table 1">
            <a:extLst>
              <a:ext uri="{FF2B5EF4-FFF2-40B4-BE49-F238E27FC236}">
                <a16:creationId xmlns:a16="http://schemas.microsoft.com/office/drawing/2014/main" id="{3959FFB6-34AA-A613-3BA8-DA2044279DDE}"/>
              </a:ext>
            </a:extLst>
          </p:cNvPr>
          <p:cNvGraphicFramePr>
            <a:graphicFrameLocks noGrp="1"/>
          </p:cNvGraphicFramePr>
          <p:nvPr>
            <p:extLst>
              <p:ext uri="{D42A27DB-BD31-4B8C-83A1-F6EECF244321}">
                <p14:modId xmlns:p14="http://schemas.microsoft.com/office/powerpoint/2010/main" val="1201003904"/>
              </p:ext>
            </p:extLst>
          </p:nvPr>
        </p:nvGraphicFramePr>
        <p:xfrm>
          <a:off x="934720" y="2433889"/>
          <a:ext cx="9946640" cy="2529840"/>
        </p:xfrm>
        <a:graphic>
          <a:graphicData uri="http://schemas.openxmlformats.org/drawingml/2006/table">
            <a:tbl>
              <a:tblPr firstRow="1" bandRow="1">
                <a:tableStyleId>{93296810-A885-4BE3-A3E7-6D5BEEA58F35}</a:tableStyleId>
              </a:tblPr>
              <a:tblGrid>
                <a:gridCol w="2094816">
                  <a:extLst>
                    <a:ext uri="{9D8B030D-6E8A-4147-A177-3AD203B41FA5}">
                      <a16:colId xmlns:a16="http://schemas.microsoft.com/office/drawing/2014/main" val="2258940089"/>
                    </a:ext>
                  </a:extLst>
                </a:gridCol>
                <a:gridCol w="1006887">
                  <a:extLst>
                    <a:ext uri="{9D8B030D-6E8A-4147-A177-3AD203B41FA5}">
                      <a16:colId xmlns:a16="http://schemas.microsoft.com/office/drawing/2014/main" val="855683233"/>
                    </a:ext>
                  </a:extLst>
                </a:gridCol>
                <a:gridCol w="953588">
                  <a:extLst>
                    <a:ext uri="{9D8B030D-6E8A-4147-A177-3AD203B41FA5}">
                      <a16:colId xmlns:a16="http://schemas.microsoft.com/office/drawing/2014/main" val="4082170523"/>
                    </a:ext>
                  </a:extLst>
                </a:gridCol>
                <a:gridCol w="953589">
                  <a:extLst>
                    <a:ext uri="{9D8B030D-6E8A-4147-A177-3AD203B41FA5}">
                      <a16:colId xmlns:a16="http://schemas.microsoft.com/office/drawing/2014/main" val="3895893517"/>
                    </a:ext>
                  </a:extLst>
                </a:gridCol>
                <a:gridCol w="4937760">
                  <a:extLst>
                    <a:ext uri="{9D8B030D-6E8A-4147-A177-3AD203B41FA5}">
                      <a16:colId xmlns:a16="http://schemas.microsoft.com/office/drawing/2014/main" val="3966527581"/>
                    </a:ext>
                  </a:extLst>
                </a:gridCol>
              </a:tblGrid>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6C2"/>
                    </a:solidFill>
                  </a:tcPr>
                </a:tc>
                <a:tc>
                  <a:txBody>
                    <a:bodyPr/>
                    <a:lstStyle/>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6C2"/>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6C2"/>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6C2"/>
                    </a:solidFill>
                  </a:tcPr>
                </a:tc>
                <a:tc>
                  <a:txBody>
                    <a:bodyPr/>
                    <a:lstStyle/>
                    <a:p>
                      <a:r>
                        <a:rPr lang="en-US" sz="2000" b="0" dirty="0">
                          <a:solidFill>
                            <a:schemeClr val="tx1"/>
                          </a:solidFill>
                          <a:latin typeface="Arial" panose="020B0604020202020204" pitchFamily="34" charset="0"/>
                          <a:cs typeface="Arial" panose="020B0604020202020204" pitchFamily="34" charset="0"/>
                        </a:rPr>
                        <a:t>Comments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6C2"/>
                    </a:solidFill>
                  </a:tcPr>
                </a:tc>
                <a:extLst>
                  <a:ext uri="{0D108BD9-81ED-4DB2-BD59-A6C34878D82A}">
                    <a16:rowId xmlns:a16="http://schemas.microsoft.com/office/drawing/2014/main" val="2878784297"/>
                  </a:ext>
                </a:extLst>
              </a:tr>
              <a:tr h="370840">
                <a:tc>
                  <a:txBody>
                    <a:bodyPr/>
                    <a:lstStyle/>
                    <a:p>
                      <a:r>
                        <a:rPr lang="en-US" sz="2000" dirty="0">
                          <a:latin typeface="Arial" panose="020B0604020202020204" pitchFamily="34" charset="0"/>
                          <a:cs typeface="Arial" panose="020B0604020202020204" pitchFamily="34" charset="0"/>
                        </a:rPr>
                        <a:t>Safe preparation of chicken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04041636"/>
                  </a:ext>
                </a:extLst>
              </a:tr>
              <a:tr h="370840">
                <a:tc>
                  <a:txBody>
                    <a:bodyPr/>
                    <a:lstStyle/>
                    <a:p>
                      <a:r>
                        <a:rPr lang="en-US" sz="2000" dirty="0">
                          <a:latin typeface="Arial" panose="020B0604020202020204" pitchFamily="34" charset="0"/>
                          <a:cs typeface="Arial" panose="020B0604020202020204" pitchFamily="34" charset="0"/>
                        </a:rPr>
                        <a:t>Peeling, slicing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24843571"/>
                  </a:ext>
                </a:extLst>
              </a:tr>
              <a:tr h="370840">
                <a:tc>
                  <a:txBody>
                    <a:bodyPr/>
                    <a:lstStyle/>
                    <a:p>
                      <a:r>
                        <a:rPr lang="en-US" sz="2000" dirty="0">
                          <a:latin typeface="Arial" panose="020B0604020202020204" pitchFamily="34" charset="0"/>
                          <a:cs typeface="Arial" panose="020B0604020202020204" pitchFamily="34" charset="0"/>
                        </a:rPr>
                        <a:t>Deseeding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83602138"/>
                  </a:ext>
                </a:extLst>
              </a:tr>
              <a:tr h="370840">
                <a:tc>
                  <a:txBody>
                    <a:bodyPr/>
                    <a:lstStyle/>
                    <a:p>
                      <a:r>
                        <a:rPr lang="en-US" sz="2000" dirty="0">
                          <a:latin typeface="Arial" panose="020B0604020202020204" pitchFamily="34" charset="0"/>
                          <a:cs typeface="Arial" panose="020B0604020202020204" pitchFamily="34" charset="0"/>
                        </a:rPr>
                        <a:t>Stir-frying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8642991"/>
                  </a:ext>
                </a:extLst>
              </a:tr>
            </a:tbl>
          </a:graphicData>
        </a:graphic>
      </p:graphicFrame>
      <p:sp>
        <p:nvSpPr>
          <p:cNvPr id="6" name="TextBox 5">
            <a:extLst>
              <a:ext uri="{FF2B5EF4-FFF2-40B4-BE49-F238E27FC236}">
                <a16:creationId xmlns:a16="http://schemas.microsoft.com/office/drawing/2014/main" id="{E79B3C5D-34EF-C134-521D-4ADBDEC63FF3}"/>
              </a:ext>
            </a:extLst>
          </p:cNvPr>
          <p:cNvSpPr txBox="1"/>
          <p:nvPr/>
        </p:nvSpPr>
        <p:spPr>
          <a:xfrm>
            <a:off x="830217" y="1818336"/>
            <a:ext cx="7582263"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Evaluate how well you worked today. </a:t>
            </a:r>
          </a:p>
        </p:txBody>
      </p:sp>
      <p:pic>
        <p:nvPicPr>
          <p:cNvPr id="10" name="Graphic 9" descr="Smiling face outline with solid fill">
            <a:extLst>
              <a:ext uri="{FF2B5EF4-FFF2-40B4-BE49-F238E27FC236}">
                <a16:creationId xmlns:a16="http://schemas.microsoft.com/office/drawing/2014/main" id="{26EF3AF6-86CF-8963-B242-484ACAB2D9C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56858" y="2418555"/>
            <a:ext cx="694909" cy="694909"/>
          </a:xfrm>
          <a:prstGeom prst="rect">
            <a:avLst/>
          </a:prstGeom>
        </p:spPr>
      </p:pic>
      <p:pic>
        <p:nvPicPr>
          <p:cNvPr id="12" name="Graphic 11" descr="Sad face outline with solid fill">
            <a:extLst>
              <a:ext uri="{FF2B5EF4-FFF2-40B4-BE49-F238E27FC236}">
                <a16:creationId xmlns:a16="http://schemas.microsoft.com/office/drawing/2014/main" id="{BBBAE6E6-3368-0C86-BA5C-C52E5E87B0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90848" y="2455766"/>
            <a:ext cx="620486" cy="620486"/>
          </a:xfrm>
          <a:prstGeom prst="rect">
            <a:avLst/>
          </a:prstGeom>
        </p:spPr>
      </p:pic>
      <p:pic>
        <p:nvPicPr>
          <p:cNvPr id="14" name="Graphic 13" descr="Neutral face outline with solid fill">
            <a:extLst>
              <a:ext uri="{FF2B5EF4-FFF2-40B4-BE49-F238E27FC236}">
                <a16:creationId xmlns:a16="http://schemas.microsoft.com/office/drawing/2014/main" id="{63B5A9A3-1576-1434-8707-22B8FC41D5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23853" y="2418555"/>
            <a:ext cx="694909" cy="694909"/>
          </a:xfrm>
          <a:prstGeom prst="rect">
            <a:avLst/>
          </a:prstGeom>
        </p:spPr>
      </p:pic>
    </p:spTree>
    <p:extLst>
      <p:ext uri="{BB962C8B-B14F-4D97-AF65-F5344CB8AC3E}">
        <p14:creationId xmlns:p14="http://schemas.microsoft.com/office/powerpoint/2010/main" val="3500069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5B745-84A5-8503-87AC-0A094DE3646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F7A9B9A-9E29-8313-82FE-5B0AC2EFFBF8}"/>
              </a:ext>
            </a:extLst>
          </p:cNvPr>
          <p:cNvSpPr txBox="1"/>
          <p:nvPr/>
        </p:nvSpPr>
        <p:spPr>
          <a:xfrm>
            <a:off x="693253" y="1202783"/>
            <a:ext cx="6097656" cy="1138773"/>
          </a:xfrm>
          <a:prstGeom prst="rect">
            <a:avLst/>
          </a:prstGeom>
          <a:noFill/>
        </p:spPr>
        <p:txBody>
          <a:bodyPr wrap="square">
            <a:spAutoFit/>
          </a:bodyPr>
          <a:lstStyle/>
          <a:p>
            <a:r>
              <a:rPr lang="en-GB" sz="3400" b="1" dirty="0">
                <a:solidFill>
                  <a:srgbClr val="79AA41"/>
                </a:solidFill>
                <a:latin typeface="Arial" panose="020B0604020202020204" pitchFamily="34" charset="0"/>
                <a:cs typeface="Arial" panose="020B0604020202020204" pitchFamily="34" charset="0"/>
              </a:rPr>
              <a:t>Example responses </a:t>
            </a:r>
          </a:p>
          <a:p>
            <a:r>
              <a:rPr lang="en-GB" sz="3400" b="1" dirty="0">
                <a:solidFill>
                  <a:srgbClr val="79AA41"/>
                </a:solidFill>
                <a:latin typeface="Arial" panose="020B0604020202020204" pitchFamily="34" charset="0"/>
                <a:cs typeface="Arial" panose="020B0604020202020204" pitchFamily="34" charset="0"/>
              </a:rPr>
              <a:t> </a:t>
            </a:r>
          </a:p>
        </p:txBody>
      </p:sp>
      <p:graphicFrame>
        <p:nvGraphicFramePr>
          <p:cNvPr id="2" name="Table 1">
            <a:extLst>
              <a:ext uri="{FF2B5EF4-FFF2-40B4-BE49-F238E27FC236}">
                <a16:creationId xmlns:a16="http://schemas.microsoft.com/office/drawing/2014/main" id="{4D1F61AF-B5C0-E899-F2D6-FB523766DEEE}"/>
              </a:ext>
            </a:extLst>
          </p:cNvPr>
          <p:cNvGraphicFramePr>
            <a:graphicFrameLocks noGrp="1"/>
          </p:cNvGraphicFramePr>
          <p:nvPr>
            <p:extLst>
              <p:ext uri="{D42A27DB-BD31-4B8C-83A1-F6EECF244321}">
                <p14:modId xmlns:p14="http://schemas.microsoft.com/office/powerpoint/2010/main" val="2271585250"/>
              </p:ext>
            </p:extLst>
          </p:nvPr>
        </p:nvGraphicFramePr>
        <p:xfrm>
          <a:off x="727020" y="1961747"/>
          <a:ext cx="10771727" cy="4053840"/>
        </p:xfrm>
        <a:graphic>
          <a:graphicData uri="http://schemas.openxmlformats.org/drawingml/2006/table">
            <a:tbl>
              <a:tblPr firstRow="1" bandRow="1">
                <a:tableStyleId>{93296810-A885-4BE3-A3E7-6D5BEEA58F35}</a:tableStyleId>
              </a:tblPr>
              <a:tblGrid>
                <a:gridCol w="2268584">
                  <a:extLst>
                    <a:ext uri="{9D8B030D-6E8A-4147-A177-3AD203B41FA5}">
                      <a16:colId xmlns:a16="http://schemas.microsoft.com/office/drawing/2014/main" val="2258940089"/>
                    </a:ext>
                  </a:extLst>
                </a:gridCol>
                <a:gridCol w="858334">
                  <a:extLst>
                    <a:ext uri="{9D8B030D-6E8A-4147-A177-3AD203B41FA5}">
                      <a16:colId xmlns:a16="http://schemas.microsoft.com/office/drawing/2014/main" val="855683233"/>
                    </a:ext>
                  </a:extLst>
                </a:gridCol>
                <a:gridCol w="903768">
                  <a:extLst>
                    <a:ext uri="{9D8B030D-6E8A-4147-A177-3AD203B41FA5}">
                      <a16:colId xmlns:a16="http://schemas.microsoft.com/office/drawing/2014/main" val="4082170523"/>
                    </a:ext>
                  </a:extLst>
                </a:gridCol>
                <a:gridCol w="925032">
                  <a:extLst>
                    <a:ext uri="{9D8B030D-6E8A-4147-A177-3AD203B41FA5}">
                      <a16:colId xmlns:a16="http://schemas.microsoft.com/office/drawing/2014/main" val="3895893517"/>
                    </a:ext>
                  </a:extLst>
                </a:gridCol>
                <a:gridCol w="5816009">
                  <a:extLst>
                    <a:ext uri="{9D8B030D-6E8A-4147-A177-3AD203B41FA5}">
                      <a16:colId xmlns:a16="http://schemas.microsoft.com/office/drawing/2014/main" val="3966527581"/>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6C2"/>
                    </a:solidFill>
                  </a:tcPr>
                </a:tc>
                <a:tc>
                  <a:txBody>
                    <a:bodyPr/>
                    <a:lstStyle/>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6C2"/>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6C2"/>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6C2"/>
                    </a:solidFill>
                  </a:tcPr>
                </a:tc>
                <a:tc>
                  <a:txBody>
                    <a:bodyPr/>
                    <a:lstStyle/>
                    <a:p>
                      <a:r>
                        <a:rPr lang="en-US" sz="2000" b="0" dirty="0">
                          <a:solidFill>
                            <a:schemeClr val="tx1"/>
                          </a:solidFill>
                          <a:latin typeface="Arial" panose="020B0604020202020204" pitchFamily="34" charset="0"/>
                          <a:cs typeface="Arial" panose="020B0604020202020204" pitchFamily="34" charset="0"/>
                        </a:rPr>
                        <a:t>Comments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6C2"/>
                    </a:solidFill>
                  </a:tcPr>
                </a:tc>
                <a:extLst>
                  <a:ext uri="{0D108BD9-81ED-4DB2-BD59-A6C34878D82A}">
                    <a16:rowId xmlns:a16="http://schemas.microsoft.com/office/drawing/2014/main" val="2878784297"/>
                  </a:ext>
                </a:extLst>
              </a:tr>
              <a:tr h="370840">
                <a:tc>
                  <a:txBody>
                    <a:bodyPr/>
                    <a:lstStyle/>
                    <a:p>
                      <a:r>
                        <a:rPr lang="en-US" sz="2000" dirty="0">
                          <a:latin typeface="Arial" panose="020B0604020202020204" pitchFamily="34" charset="0"/>
                          <a:cs typeface="Arial" panose="020B0604020202020204" pitchFamily="34" charset="0"/>
                        </a:rPr>
                        <a:t>Safe preparation of chicken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b="1" i="1" dirty="0">
                          <a:solidFill>
                            <a:srgbClr val="79AA41"/>
                          </a:solidFill>
                          <a:latin typeface="Arial" panose="020B0604020202020204" pitchFamily="34" charset="0"/>
                          <a:cs typeface="Arial" panose="020B0604020202020204" pitchFamily="34" charset="0"/>
                        </a:rPr>
                        <a:t>I used a red chopping board and when finished I washed and dried my hands and cleaned the bench.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04041636"/>
                  </a:ext>
                </a:extLst>
              </a:tr>
              <a:tr h="370840">
                <a:tc>
                  <a:txBody>
                    <a:bodyPr/>
                    <a:lstStyle/>
                    <a:p>
                      <a:r>
                        <a:rPr lang="en-US" sz="2000" dirty="0">
                          <a:latin typeface="Arial" panose="020B0604020202020204" pitchFamily="34" charset="0"/>
                          <a:cs typeface="Arial" panose="020B0604020202020204" pitchFamily="34" charset="0"/>
                        </a:rPr>
                        <a:t>Peeling, slicing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b="1" i="1" dirty="0">
                          <a:solidFill>
                            <a:srgbClr val="79AA41"/>
                          </a:solidFill>
                          <a:latin typeface="Arial" panose="020B0604020202020204" pitchFamily="34" charset="0"/>
                          <a:cs typeface="Arial" panose="020B0604020202020204" pitchFamily="34" charset="0"/>
                        </a:rPr>
                        <a:t>Peeling was easy but my slicing was not very even.  I need to </a:t>
                      </a:r>
                      <a:r>
                        <a:rPr lang="en-US" sz="2000" b="1" i="1" dirty="0" err="1">
                          <a:solidFill>
                            <a:srgbClr val="79AA41"/>
                          </a:solidFill>
                          <a:latin typeface="Arial" panose="020B0604020202020204" pitchFamily="34" charset="0"/>
                          <a:cs typeface="Arial" panose="020B0604020202020204" pitchFamily="34" charset="0"/>
                        </a:rPr>
                        <a:t>practise</a:t>
                      </a:r>
                      <a:r>
                        <a:rPr lang="en-US" sz="2000" b="1" i="1" dirty="0">
                          <a:solidFill>
                            <a:srgbClr val="79AA41"/>
                          </a:solidFill>
                          <a:latin typeface="Arial" panose="020B0604020202020204" pitchFamily="34" charset="0"/>
                          <a:cs typeface="Arial" panose="020B0604020202020204" pitchFamily="34" charset="0"/>
                        </a:rPr>
                        <a:t> using my claw grip.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24843571"/>
                  </a:ext>
                </a:extLst>
              </a:tr>
              <a:tr h="370840">
                <a:tc>
                  <a:txBody>
                    <a:bodyPr/>
                    <a:lstStyle/>
                    <a:p>
                      <a:r>
                        <a:rPr lang="en-US" sz="2000" dirty="0">
                          <a:latin typeface="Arial" panose="020B0604020202020204" pitchFamily="34" charset="0"/>
                          <a:cs typeface="Arial" panose="020B0604020202020204" pitchFamily="34" charset="0"/>
                        </a:rPr>
                        <a:t>Deseeding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b="1" i="1" dirty="0">
                          <a:solidFill>
                            <a:srgbClr val="79AA41"/>
                          </a:solidFill>
                          <a:latin typeface="Arial" panose="020B0604020202020204" pitchFamily="34" charset="0"/>
                          <a:cs typeface="Arial" panose="020B0604020202020204" pitchFamily="34" charset="0"/>
                        </a:rPr>
                        <a:t>I removed all the seeds carefully.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83602138"/>
                  </a:ext>
                </a:extLst>
              </a:tr>
              <a:tr h="370840">
                <a:tc>
                  <a:txBody>
                    <a:bodyPr/>
                    <a:lstStyle/>
                    <a:p>
                      <a:r>
                        <a:rPr lang="en-US" sz="2000" dirty="0">
                          <a:latin typeface="Arial" panose="020B0604020202020204" pitchFamily="34" charset="0"/>
                          <a:cs typeface="Arial" panose="020B0604020202020204" pitchFamily="34" charset="0"/>
                        </a:rPr>
                        <a:t>Stir-frying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b="1" i="1" dirty="0">
                          <a:solidFill>
                            <a:srgbClr val="79AA41"/>
                          </a:solidFill>
                          <a:latin typeface="Arial" panose="020B0604020202020204" pitchFamily="34" charset="0"/>
                          <a:cs typeface="Arial" panose="020B0604020202020204" pitchFamily="34" charset="0"/>
                        </a:rPr>
                        <a:t>My temperature was very hot and I did not move the food around enough, which made the veg dark brown.  Next time I will make sure to stir it more often.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8642991"/>
                  </a:ext>
                </a:extLst>
              </a:tr>
            </a:tbl>
          </a:graphicData>
        </a:graphic>
      </p:graphicFrame>
      <p:pic>
        <p:nvPicPr>
          <p:cNvPr id="10" name="Graphic 9" descr="Smiling face outline with solid fill">
            <a:extLst>
              <a:ext uri="{FF2B5EF4-FFF2-40B4-BE49-F238E27FC236}">
                <a16:creationId xmlns:a16="http://schemas.microsoft.com/office/drawing/2014/main" id="{2A0B56E7-8A6D-6E5F-933B-A792E2DCE36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32395" y="1933164"/>
            <a:ext cx="694909" cy="694909"/>
          </a:xfrm>
          <a:prstGeom prst="rect">
            <a:avLst/>
          </a:prstGeom>
        </p:spPr>
      </p:pic>
      <p:pic>
        <p:nvPicPr>
          <p:cNvPr id="12" name="Graphic 11" descr="Sad face outline with solid fill">
            <a:extLst>
              <a:ext uri="{FF2B5EF4-FFF2-40B4-BE49-F238E27FC236}">
                <a16:creationId xmlns:a16="http://schemas.microsoft.com/office/drawing/2014/main" id="{5E14900E-437A-DCDB-D7B7-8F3834952E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81265" y="1970375"/>
            <a:ext cx="620486" cy="620486"/>
          </a:xfrm>
          <a:prstGeom prst="rect">
            <a:avLst/>
          </a:prstGeom>
        </p:spPr>
      </p:pic>
      <p:pic>
        <p:nvPicPr>
          <p:cNvPr id="14" name="Graphic 13" descr="Neutral face outline with solid fill">
            <a:extLst>
              <a:ext uri="{FF2B5EF4-FFF2-40B4-BE49-F238E27FC236}">
                <a16:creationId xmlns:a16="http://schemas.microsoft.com/office/drawing/2014/main" id="{ED24384F-084E-29C2-22EA-6B74E5558FF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56830" y="1923244"/>
            <a:ext cx="694909" cy="694909"/>
          </a:xfrm>
          <a:prstGeom prst="rect">
            <a:avLst/>
          </a:prstGeom>
        </p:spPr>
      </p:pic>
      <p:pic>
        <p:nvPicPr>
          <p:cNvPr id="3" name="Google Shape;1373;p122">
            <a:extLst>
              <a:ext uri="{FF2B5EF4-FFF2-40B4-BE49-F238E27FC236}">
                <a16:creationId xmlns:a16="http://schemas.microsoft.com/office/drawing/2014/main" id="{EC82E108-C722-4B9F-9F0A-3560BB6F354F}"/>
              </a:ext>
            </a:extLst>
          </p:cNvPr>
          <p:cNvPicPr preferRelativeResize="0"/>
          <p:nvPr/>
        </p:nvPicPr>
        <p:blipFill>
          <a:blip r:embed="rId8">
            <a:alphaModFix/>
          </a:blip>
          <a:stretch>
            <a:fillRect/>
          </a:stretch>
        </p:blipFill>
        <p:spPr>
          <a:xfrm>
            <a:off x="3215807" y="2914591"/>
            <a:ext cx="349229" cy="369600"/>
          </a:xfrm>
          <a:prstGeom prst="rect">
            <a:avLst/>
          </a:prstGeom>
          <a:noFill/>
          <a:ln>
            <a:noFill/>
          </a:ln>
        </p:spPr>
      </p:pic>
      <p:pic>
        <p:nvPicPr>
          <p:cNvPr id="5" name="Google Shape;1373;p122">
            <a:extLst>
              <a:ext uri="{FF2B5EF4-FFF2-40B4-BE49-F238E27FC236}">
                <a16:creationId xmlns:a16="http://schemas.microsoft.com/office/drawing/2014/main" id="{97ACA4FA-F99C-D5AB-6365-F54862B56CD5}"/>
              </a:ext>
            </a:extLst>
          </p:cNvPr>
          <p:cNvPicPr preferRelativeResize="0"/>
          <p:nvPr/>
        </p:nvPicPr>
        <p:blipFill>
          <a:blip r:embed="rId8">
            <a:alphaModFix/>
          </a:blip>
          <a:stretch>
            <a:fillRect/>
          </a:stretch>
        </p:blipFill>
        <p:spPr>
          <a:xfrm>
            <a:off x="4129669" y="3803867"/>
            <a:ext cx="349229" cy="369600"/>
          </a:xfrm>
          <a:prstGeom prst="rect">
            <a:avLst/>
          </a:prstGeom>
          <a:noFill/>
          <a:ln>
            <a:noFill/>
          </a:ln>
        </p:spPr>
      </p:pic>
      <p:pic>
        <p:nvPicPr>
          <p:cNvPr id="7" name="Google Shape;1373;p122">
            <a:extLst>
              <a:ext uri="{FF2B5EF4-FFF2-40B4-BE49-F238E27FC236}">
                <a16:creationId xmlns:a16="http://schemas.microsoft.com/office/drawing/2014/main" id="{A2D0D8BC-40B3-D202-7E32-DA689263D26C}"/>
              </a:ext>
            </a:extLst>
          </p:cNvPr>
          <p:cNvPicPr preferRelativeResize="0"/>
          <p:nvPr/>
        </p:nvPicPr>
        <p:blipFill>
          <a:blip r:embed="rId8">
            <a:alphaModFix/>
          </a:blip>
          <a:stretch>
            <a:fillRect/>
          </a:stretch>
        </p:blipFill>
        <p:spPr>
          <a:xfrm>
            <a:off x="3215807" y="4323560"/>
            <a:ext cx="349229" cy="369600"/>
          </a:xfrm>
          <a:prstGeom prst="rect">
            <a:avLst/>
          </a:prstGeom>
          <a:noFill/>
          <a:ln>
            <a:noFill/>
          </a:ln>
        </p:spPr>
      </p:pic>
      <p:pic>
        <p:nvPicPr>
          <p:cNvPr id="8" name="Google Shape;1373;p122">
            <a:extLst>
              <a:ext uri="{FF2B5EF4-FFF2-40B4-BE49-F238E27FC236}">
                <a16:creationId xmlns:a16="http://schemas.microsoft.com/office/drawing/2014/main" id="{FACF9194-7816-F04F-26F3-56CCD889EAE6}"/>
              </a:ext>
            </a:extLst>
          </p:cNvPr>
          <p:cNvPicPr preferRelativeResize="0"/>
          <p:nvPr/>
        </p:nvPicPr>
        <p:blipFill>
          <a:blip r:embed="rId8">
            <a:alphaModFix/>
          </a:blip>
          <a:stretch>
            <a:fillRect/>
          </a:stretch>
        </p:blipFill>
        <p:spPr>
          <a:xfrm>
            <a:off x="5016893" y="4956008"/>
            <a:ext cx="349229" cy="369600"/>
          </a:xfrm>
          <a:prstGeom prst="rect">
            <a:avLst/>
          </a:prstGeom>
          <a:noFill/>
          <a:ln>
            <a:noFill/>
          </a:ln>
        </p:spPr>
      </p:pic>
    </p:spTree>
    <p:extLst>
      <p:ext uri="{BB962C8B-B14F-4D97-AF65-F5344CB8AC3E}">
        <p14:creationId xmlns:p14="http://schemas.microsoft.com/office/powerpoint/2010/main" val="279493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F77E4-7471-CD20-C313-61CE5466225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11DF167-8518-CC1E-8D9E-1DE0CBE2A851}"/>
              </a:ext>
            </a:extLst>
          </p:cNvPr>
          <p:cNvSpPr txBox="1"/>
          <p:nvPr/>
        </p:nvSpPr>
        <p:spPr>
          <a:xfrm>
            <a:off x="613741" y="1206813"/>
            <a:ext cx="6097656" cy="615553"/>
          </a:xfrm>
          <a:prstGeom prst="rect">
            <a:avLst/>
          </a:prstGeom>
          <a:noFill/>
        </p:spPr>
        <p:txBody>
          <a:bodyPr wrap="square">
            <a:spAutoFit/>
          </a:bodyPr>
          <a:lstStyle/>
          <a:p>
            <a:r>
              <a:rPr lang="en-GB" sz="3400" b="1" dirty="0">
                <a:solidFill>
                  <a:srgbClr val="79AA41"/>
                </a:solidFill>
                <a:latin typeface="Arial" panose="020B0604020202020204" pitchFamily="34" charset="0"/>
                <a:cs typeface="Arial" panose="020B0604020202020204" pitchFamily="34" charset="0"/>
              </a:rPr>
              <a:t>Looking for more…  </a:t>
            </a:r>
          </a:p>
        </p:txBody>
      </p:sp>
      <p:sp>
        <p:nvSpPr>
          <p:cNvPr id="2" name="TextBox 1">
            <a:extLst>
              <a:ext uri="{FF2B5EF4-FFF2-40B4-BE49-F238E27FC236}">
                <a16:creationId xmlns:a16="http://schemas.microsoft.com/office/drawing/2014/main" id="{1F19624E-6F84-2A9C-DB3B-0D17E86584E9}"/>
              </a:ext>
            </a:extLst>
          </p:cNvPr>
          <p:cNvSpPr txBox="1"/>
          <p:nvPr/>
        </p:nvSpPr>
        <p:spPr>
          <a:xfrm>
            <a:off x="613741" y="2114550"/>
            <a:ext cx="7833029" cy="4647426"/>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If you are looking to extend pupils’ learning around food from different cultures, there are </a:t>
            </a:r>
            <a:r>
              <a:rPr lang="en-GB" sz="2000" i="1" dirty="0">
                <a:latin typeface="Arial" panose="020B0604020202020204" pitchFamily="34" charset="0"/>
                <a:cs typeface="Arial" panose="020B0604020202020204" pitchFamily="34" charset="0"/>
                <a:hlinkClick r:id="rId2"/>
              </a:rPr>
              <a:t>Food – a fact of life </a:t>
            </a:r>
            <a:r>
              <a:rPr lang="en-GB" sz="2000" dirty="0">
                <a:latin typeface="Arial" panose="020B0604020202020204" pitchFamily="34" charset="0"/>
                <a:cs typeface="Arial" panose="020B0604020202020204" pitchFamily="34" charset="0"/>
              </a:rPr>
              <a:t>resources and recipes  to support teaching and learning around the following cuisines:  </a:t>
            </a:r>
          </a:p>
          <a:p>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Middle Eastern</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African</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Eastern Asian</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Caribbean Islands</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South American</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Eastern European</a:t>
            </a: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There is an information pack for each cuisine and region of the world which includes history, ingredients and traditional dishes.</a:t>
            </a:r>
          </a:p>
          <a:p>
            <a:r>
              <a:rPr lang="en-GB" dirty="0"/>
              <a:t> </a:t>
            </a:r>
          </a:p>
        </p:txBody>
      </p:sp>
      <p:pic>
        <p:nvPicPr>
          <p:cNvPr id="7" name="Picture 6">
            <a:extLst>
              <a:ext uri="{FF2B5EF4-FFF2-40B4-BE49-F238E27FC236}">
                <a16:creationId xmlns:a16="http://schemas.microsoft.com/office/drawing/2014/main" id="{BE2DED1E-920F-3D71-B16C-552E531AA6EC}"/>
              </a:ext>
            </a:extLst>
          </p:cNvPr>
          <p:cNvPicPr>
            <a:picLocks noChangeAspect="1"/>
          </p:cNvPicPr>
          <p:nvPr/>
        </p:nvPicPr>
        <p:blipFill>
          <a:blip r:embed="rId3"/>
          <a:stretch>
            <a:fillRect/>
          </a:stretch>
        </p:blipFill>
        <p:spPr>
          <a:xfrm>
            <a:off x="8644408" y="2019136"/>
            <a:ext cx="2933851" cy="4191215"/>
          </a:xfrm>
          <a:prstGeom prst="rect">
            <a:avLst/>
          </a:prstGeom>
          <a:ln w="22225">
            <a:solidFill>
              <a:srgbClr val="92D050"/>
            </a:solidFill>
          </a:ln>
        </p:spPr>
      </p:pic>
    </p:spTree>
    <p:extLst>
      <p:ext uri="{BB962C8B-B14F-4D97-AF65-F5344CB8AC3E}">
        <p14:creationId xmlns:p14="http://schemas.microsoft.com/office/powerpoint/2010/main" val="514232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FAC70-8263-E2AB-26E6-803126ABD2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CD524F-8820-D3BD-7500-A29D8E180ED6}"/>
              </a:ext>
            </a:extLst>
          </p:cNvPr>
          <p:cNvSpPr>
            <a:spLocks noGrp="1"/>
          </p:cNvSpPr>
          <p:nvPr>
            <p:ph type="ctrTitle"/>
          </p:nvPr>
        </p:nvSpPr>
        <p:spPr>
          <a:xfrm>
            <a:off x="810045" y="1236455"/>
            <a:ext cx="9720000" cy="720000"/>
          </a:xfrm>
        </p:spPr>
        <p:txBody>
          <a:bodyPr/>
          <a:lstStyle/>
          <a:p>
            <a:r>
              <a:rPr lang="en-GB" sz="4400" dirty="0">
                <a:latin typeface="Arial"/>
                <a:cs typeface="Arial"/>
              </a:rPr>
              <a:t>Sizzling stir fry  </a:t>
            </a:r>
            <a:endParaRPr lang="en-GB" sz="4400" dirty="0"/>
          </a:p>
        </p:txBody>
      </p:sp>
      <p:sp>
        <p:nvSpPr>
          <p:cNvPr id="3" name="Subtitle 2">
            <a:extLst>
              <a:ext uri="{FF2B5EF4-FFF2-40B4-BE49-F238E27FC236}">
                <a16:creationId xmlns:a16="http://schemas.microsoft.com/office/drawing/2014/main" id="{F0B9E695-CC19-7755-6FEB-F30ED91C905D}"/>
              </a:ext>
            </a:extLst>
          </p:cNvPr>
          <p:cNvSpPr>
            <a:spLocks noGrp="1"/>
          </p:cNvSpPr>
          <p:nvPr>
            <p:ph type="subTitle" idx="1"/>
          </p:nvPr>
        </p:nvSpPr>
        <p:spPr>
          <a:xfrm>
            <a:off x="3135046" y="5000999"/>
            <a:ext cx="5921907" cy="1173594"/>
          </a:xfrm>
        </p:spPr>
        <p:txBody>
          <a:bodyPr/>
          <a:lstStyle/>
          <a:p>
            <a:pPr marL="0" indent="0" algn="ctr">
              <a:buNone/>
            </a:pPr>
            <a:r>
              <a:rPr lang="en-GB" sz="3600" dirty="0"/>
              <a:t>For further information, go to:</a:t>
            </a:r>
          </a:p>
          <a:p>
            <a:pPr marL="0" indent="0" algn="ctr">
              <a:buNone/>
            </a:pPr>
            <a:r>
              <a:rPr lang="en-GB" sz="3600" dirty="0"/>
              <a:t>www.foodafactoflife.org.uk</a:t>
            </a:r>
          </a:p>
          <a:p>
            <a:pPr marL="0" indent="0">
              <a:buNone/>
            </a:pPr>
            <a:endParaRPr lang="en-GB" sz="2000" dirty="0">
              <a:cs typeface="Arial"/>
            </a:endParaRPr>
          </a:p>
        </p:txBody>
      </p:sp>
      <p:sp>
        <p:nvSpPr>
          <p:cNvPr id="6" name="TextBox 4">
            <a:extLst>
              <a:ext uri="{FF2B5EF4-FFF2-40B4-BE49-F238E27FC236}">
                <a16:creationId xmlns:a16="http://schemas.microsoft.com/office/drawing/2014/main" id="{967AF27E-4D77-18BD-6419-362D18DF3F2E}"/>
              </a:ext>
            </a:extLst>
          </p:cNvPr>
          <p:cNvSpPr txBox="1"/>
          <p:nvPr/>
        </p:nvSpPr>
        <p:spPr>
          <a:xfrm>
            <a:off x="119743" y="6457472"/>
            <a:ext cx="9904396"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Arial" panose="020B0604020202020204" pitchFamily="34" charset="0"/>
                <a:cs typeface="Arial" panose="020B0604020202020204" pitchFamily="34" charset="0"/>
              </a:rPr>
              <a:t>This resource meets the</a:t>
            </a:r>
            <a:r>
              <a:rPr lang="en-GB" sz="1400" b="1" dirty="0">
                <a:latin typeface="Arial" panose="020B0604020202020204" pitchFamily="34" charset="0"/>
                <a:cs typeface="Arial" panose="020B0604020202020204" pitchFamily="34" charset="0"/>
              </a:rPr>
              <a:t> </a:t>
            </a:r>
            <a:r>
              <a:rPr lang="en-GB" sz="1400" b="1" i="1" u="sng" dirty="0">
                <a:latin typeface="Arial" panose="020B0604020202020204" pitchFamily="34" charset="0"/>
                <a:cs typeface="Arial" panose="020B0604020202020204" pitchFamily="34" charset="0"/>
                <a:hlinkClick r:id="rId2"/>
              </a:rPr>
              <a:t>Guidelines for producers and users of school education resources about food</a:t>
            </a:r>
            <a:r>
              <a:rPr lang="en-GB" sz="1400" b="1" i="1" dirty="0">
                <a:latin typeface="Arial" panose="020B0604020202020204" pitchFamily="34" charset="0"/>
                <a:cs typeface="Arial" panose="020B0604020202020204" pitchFamily="34" charset="0"/>
              </a:rPr>
              <a:t>.</a:t>
            </a:r>
            <a:endParaRPr lang="en-GB" sz="1400" dirty="0">
              <a:latin typeface="Arial" panose="020B0604020202020204" pitchFamily="34" charset="0"/>
              <a:cs typeface="Arial" panose="020B0604020202020204" pitchFamily="34" charset="0"/>
            </a:endParaRPr>
          </a:p>
        </p:txBody>
      </p:sp>
      <p:pic>
        <p:nvPicPr>
          <p:cNvPr id="4" name="Picture 3" descr="A plate of noodles with meat and vegetables&#10;&#10;AI-generated content may be incorrect.">
            <a:extLst>
              <a:ext uri="{FF2B5EF4-FFF2-40B4-BE49-F238E27FC236}">
                <a16:creationId xmlns:a16="http://schemas.microsoft.com/office/drawing/2014/main" id="{5DC09157-F89E-6D77-6645-84D0CA1D591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4674" y="1956455"/>
            <a:ext cx="3395994" cy="2844145"/>
          </a:xfrm>
          <a:prstGeom prst="rect">
            <a:avLst/>
          </a:prstGeom>
          <a:noFill/>
          <a:ln>
            <a:noFill/>
          </a:ln>
        </p:spPr>
      </p:pic>
    </p:spTree>
    <p:extLst>
      <p:ext uri="{BB962C8B-B14F-4D97-AF65-F5344CB8AC3E}">
        <p14:creationId xmlns:p14="http://schemas.microsoft.com/office/powerpoint/2010/main" val="4036156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9D02FA-F5AB-5842-4743-D1E280C2C349}"/>
              </a:ext>
            </a:extLst>
          </p:cNvPr>
          <p:cNvSpPr>
            <a:spLocks noGrp="1"/>
          </p:cNvSpPr>
          <p:nvPr>
            <p:ph type="ctrTitle"/>
          </p:nvPr>
        </p:nvSpPr>
        <p:spPr>
          <a:xfrm>
            <a:off x="1169274" y="1563798"/>
            <a:ext cx="9720000" cy="720000"/>
          </a:xfrm>
        </p:spPr>
        <p:txBody>
          <a:bodyPr/>
          <a:lstStyle/>
          <a:p>
            <a:r>
              <a:rPr lang="en-GB" dirty="0">
                <a:latin typeface="Arial"/>
                <a:cs typeface="Arial"/>
              </a:rPr>
              <a:t>Nutritional analysis</a:t>
            </a:r>
            <a:endParaRPr lang="en-GB" dirty="0"/>
          </a:p>
        </p:txBody>
      </p:sp>
      <p:pic>
        <p:nvPicPr>
          <p:cNvPr id="3" name="Picture 2" descr="A plate of noodles with meat and vegetables&#10;&#10;AI-generated content may be incorrect.">
            <a:extLst>
              <a:ext uri="{FF2B5EF4-FFF2-40B4-BE49-F238E27FC236}">
                <a16:creationId xmlns:a16="http://schemas.microsoft.com/office/drawing/2014/main" id="{CF61C298-6D99-7198-FED4-8BF5F45974D8}"/>
              </a:ext>
            </a:extLst>
          </p:cNvPr>
          <p:cNvPicPr>
            <a:picLocks noChangeAspect="1"/>
          </p:cNvPicPr>
          <p:nvPr/>
        </p:nvPicPr>
        <p:blipFill>
          <a:blip r:embed="rId2"/>
          <a:stretch>
            <a:fillRect/>
          </a:stretch>
        </p:blipFill>
        <p:spPr>
          <a:xfrm>
            <a:off x="7376886" y="1876510"/>
            <a:ext cx="4024036" cy="3370404"/>
          </a:xfrm>
          <a:prstGeom prst="rect">
            <a:avLst/>
          </a:prstGeom>
        </p:spPr>
      </p:pic>
      <p:sp>
        <p:nvSpPr>
          <p:cNvPr id="5" name="TextBox 4">
            <a:extLst>
              <a:ext uri="{FF2B5EF4-FFF2-40B4-BE49-F238E27FC236}">
                <a16:creationId xmlns:a16="http://schemas.microsoft.com/office/drawing/2014/main" id="{71D1E7DE-4F9A-4B82-AA6C-11C95B5530EA}"/>
              </a:ext>
            </a:extLst>
          </p:cNvPr>
          <p:cNvSpPr txBox="1"/>
          <p:nvPr/>
        </p:nvSpPr>
        <p:spPr>
          <a:xfrm>
            <a:off x="8854005" y="5359571"/>
            <a:ext cx="1719942" cy="400110"/>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Serves 1-2 </a:t>
            </a:r>
          </a:p>
        </p:txBody>
      </p:sp>
      <p:pic>
        <p:nvPicPr>
          <p:cNvPr id="6" name="Picture 5" descr="A close-up of a label&#10;&#10;AI-generated content may be incorrect.">
            <a:extLst>
              <a:ext uri="{FF2B5EF4-FFF2-40B4-BE49-F238E27FC236}">
                <a16:creationId xmlns:a16="http://schemas.microsoft.com/office/drawing/2014/main" id="{53A665A4-AC41-2ED5-A3AF-8E5CB2822B3F}"/>
              </a:ext>
            </a:extLst>
          </p:cNvPr>
          <p:cNvPicPr>
            <a:picLocks noChangeAspect="1"/>
          </p:cNvPicPr>
          <p:nvPr/>
        </p:nvPicPr>
        <p:blipFill>
          <a:blip r:embed="rId3"/>
          <a:stretch>
            <a:fillRect/>
          </a:stretch>
        </p:blipFill>
        <p:spPr>
          <a:xfrm>
            <a:off x="1169274" y="2147568"/>
            <a:ext cx="5633139" cy="3017753"/>
          </a:xfrm>
          <a:prstGeom prst="rect">
            <a:avLst/>
          </a:prstGeom>
        </p:spPr>
      </p:pic>
    </p:spTree>
    <p:extLst>
      <p:ext uri="{BB962C8B-B14F-4D97-AF65-F5344CB8AC3E}">
        <p14:creationId xmlns:p14="http://schemas.microsoft.com/office/powerpoint/2010/main" val="2283552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12213-7B63-B24D-8D2F-78021A4CACAC}"/>
              </a:ext>
            </a:extLst>
          </p:cNvPr>
          <p:cNvSpPr>
            <a:spLocks noGrp="1"/>
          </p:cNvSpPr>
          <p:nvPr>
            <p:ph type="ctrTitle"/>
          </p:nvPr>
        </p:nvSpPr>
        <p:spPr/>
        <p:txBody>
          <a:bodyPr/>
          <a:lstStyle/>
          <a:p>
            <a:r>
              <a:rPr lang="en-GB" dirty="0">
                <a:latin typeface="Arial"/>
                <a:cs typeface="Arial"/>
              </a:rPr>
              <a:t>Starter activity</a:t>
            </a:r>
            <a:endParaRPr lang="en-GB" dirty="0"/>
          </a:p>
        </p:txBody>
      </p:sp>
      <p:sp>
        <p:nvSpPr>
          <p:cNvPr id="3" name="TextBox 2">
            <a:extLst>
              <a:ext uri="{FF2B5EF4-FFF2-40B4-BE49-F238E27FC236}">
                <a16:creationId xmlns:a16="http://schemas.microsoft.com/office/drawing/2014/main" id="{25FACDB8-3D06-CEE8-63EA-2D60197D0F1B}"/>
              </a:ext>
            </a:extLst>
          </p:cNvPr>
          <p:cNvSpPr txBox="1"/>
          <p:nvPr/>
        </p:nvSpPr>
        <p:spPr>
          <a:xfrm>
            <a:off x="1244009" y="2283798"/>
            <a:ext cx="7315200" cy="3785652"/>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Name the piece of equipment.</a:t>
            </a: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Explain how to use it safely.</a:t>
            </a:r>
          </a:p>
        </p:txBody>
      </p:sp>
      <p:pic>
        <p:nvPicPr>
          <p:cNvPr id="6" name="Picture 5">
            <a:extLst>
              <a:ext uri="{FF2B5EF4-FFF2-40B4-BE49-F238E27FC236}">
                <a16:creationId xmlns:a16="http://schemas.microsoft.com/office/drawing/2014/main" id="{59BC37F6-4E9A-52FF-6210-9101C5EF03CF}"/>
              </a:ext>
            </a:extLst>
          </p:cNvPr>
          <p:cNvPicPr>
            <a:picLocks noChangeAspect="1"/>
          </p:cNvPicPr>
          <p:nvPr/>
        </p:nvPicPr>
        <p:blipFill>
          <a:blip r:embed="rId2"/>
          <a:srcRect t="7084" b="12083"/>
          <a:stretch>
            <a:fillRect/>
          </a:stretch>
        </p:blipFill>
        <p:spPr>
          <a:xfrm>
            <a:off x="1719943" y="2712613"/>
            <a:ext cx="2604407" cy="2806973"/>
          </a:xfrm>
          <a:prstGeom prst="rect">
            <a:avLst/>
          </a:prstGeom>
        </p:spPr>
      </p:pic>
      <p:pic>
        <p:nvPicPr>
          <p:cNvPr id="8" name="Picture 7">
            <a:extLst>
              <a:ext uri="{FF2B5EF4-FFF2-40B4-BE49-F238E27FC236}">
                <a16:creationId xmlns:a16="http://schemas.microsoft.com/office/drawing/2014/main" id="{88703EFF-6E0D-AE99-2AAC-059932F6B076}"/>
              </a:ext>
            </a:extLst>
          </p:cNvPr>
          <p:cNvPicPr>
            <a:picLocks noChangeAspect="1"/>
          </p:cNvPicPr>
          <p:nvPr/>
        </p:nvPicPr>
        <p:blipFill>
          <a:blip r:embed="rId3"/>
          <a:srcRect l="36091" t="25444" r="11152" b="19098"/>
          <a:stretch>
            <a:fillRect/>
          </a:stretch>
        </p:blipFill>
        <p:spPr>
          <a:xfrm>
            <a:off x="4801331" y="2712613"/>
            <a:ext cx="4007966" cy="2806973"/>
          </a:xfrm>
          <a:prstGeom prst="rect">
            <a:avLst/>
          </a:prstGeom>
        </p:spPr>
      </p:pic>
    </p:spTree>
    <p:extLst>
      <p:ext uri="{BB962C8B-B14F-4D97-AF65-F5344CB8AC3E}">
        <p14:creationId xmlns:p14="http://schemas.microsoft.com/office/powerpoint/2010/main" val="4151420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CB9B9-3B90-E544-3172-15099B10BA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B9696C-889F-4E92-CE63-17E053EB7924}"/>
              </a:ext>
            </a:extLst>
          </p:cNvPr>
          <p:cNvSpPr>
            <a:spLocks noGrp="1"/>
          </p:cNvSpPr>
          <p:nvPr>
            <p:ph type="ctrTitle"/>
          </p:nvPr>
        </p:nvSpPr>
        <p:spPr>
          <a:xfrm>
            <a:off x="1236000" y="1256213"/>
            <a:ext cx="9720000" cy="720000"/>
          </a:xfrm>
        </p:spPr>
        <p:txBody>
          <a:bodyPr/>
          <a:lstStyle/>
          <a:p>
            <a:r>
              <a:rPr lang="en-GB" dirty="0">
                <a:latin typeface="Arial"/>
                <a:cs typeface="Arial"/>
              </a:rPr>
              <a:t>Example responses</a:t>
            </a:r>
            <a:endParaRPr lang="en-GB" dirty="0"/>
          </a:p>
        </p:txBody>
      </p:sp>
      <p:sp>
        <p:nvSpPr>
          <p:cNvPr id="3" name="TextBox 2">
            <a:extLst>
              <a:ext uri="{FF2B5EF4-FFF2-40B4-BE49-F238E27FC236}">
                <a16:creationId xmlns:a16="http://schemas.microsoft.com/office/drawing/2014/main" id="{968796E7-B35C-16E2-E1A6-153880B1192F}"/>
              </a:ext>
            </a:extLst>
          </p:cNvPr>
          <p:cNvSpPr txBox="1"/>
          <p:nvPr/>
        </p:nvSpPr>
        <p:spPr>
          <a:xfrm>
            <a:off x="1236000" y="1976213"/>
            <a:ext cx="7315200" cy="3170099"/>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Name the piece of equipment?</a:t>
            </a: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Explain how to use it safely.</a:t>
            </a:r>
          </a:p>
        </p:txBody>
      </p:sp>
      <p:pic>
        <p:nvPicPr>
          <p:cNvPr id="6" name="Picture 5">
            <a:extLst>
              <a:ext uri="{FF2B5EF4-FFF2-40B4-BE49-F238E27FC236}">
                <a16:creationId xmlns:a16="http://schemas.microsoft.com/office/drawing/2014/main" id="{9E047801-05BB-D51C-6BFE-454F415001F4}"/>
              </a:ext>
            </a:extLst>
          </p:cNvPr>
          <p:cNvPicPr>
            <a:picLocks noChangeAspect="1"/>
          </p:cNvPicPr>
          <p:nvPr/>
        </p:nvPicPr>
        <p:blipFill>
          <a:blip r:embed="rId2"/>
          <a:srcRect t="7084" b="12083"/>
          <a:stretch>
            <a:fillRect/>
          </a:stretch>
        </p:blipFill>
        <p:spPr>
          <a:xfrm>
            <a:off x="2088365" y="2535742"/>
            <a:ext cx="1924050" cy="2073699"/>
          </a:xfrm>
          <a:prstGeom prst="rect">
            <a:avLst/>
          </a:prstGeom>
        </p:spPr>
      </p:pic>
      <p:pic>
        <p:nvPicPr>
          <p:cNvPr id="8" name="Picture 7">
            <a:extLst>
              <a:ext uri="{FF2B5EF4-FFF2-40B4-BE49-F238E27FC236}">
                <a16:creationId xmlns:a16="http://schemas.microsoft.com/office/drawing/2014/main" id="{7BCC1767-8869-6D56-B75A-F6C21DAE49A5}"/>
              </a:ext>
            </a:extLst>
          </p:cNvPr>
          <p:cNvPicPr>
            <a:picLocks noChangeAspect="1"/>
          </p:cNvPicPr>
          <p:nvPr/>
        </p:nvPicPr>
        <p:blipFill>
          <a:blip r:embed="rId3"/>
          <a:srcRect l="36091" t="25444" r="11152" b="19098"/>
          <a:stretch>
            <a:fillRect/>
          </a:stretch>
        </p:blipFill>
        <p:spPr>
          <a:xfrm>
            <a:off x="4866885" y="2498234"/>
            <a:ext cx="2960953" cy="2073699"/>
          </a:xfrm>
          <a:prstGeom prst="rect">
            <a:avLst/>
          </a:prstGeom>
        </p:spPr>
      </p:pic>
      <p:sp>
        <p:nvSpPr>
          <p:cNvPr id="4" name="TextBox 3">
            <a:extLst>
              <a:ext uri="{FF2B5EF4-FFF2-40B4-BE49-F238E27FC236}">
                <a16:creationId xmlns:a16="http://schemas.microsoft.com/office/drawing/2014/main" id="{BFBD4BA2-87E8-B7EB-F869-38366E816EE0}"/>
              </a:ext>
            </a:extLst>
          </p:cNvPr>
          <p:cNvSpPr txBox="1"/>
          <p:nvPr/>
        </p:nvSpPr>
        <p:spPr>
          <a:xfrm>
            <a:off x="4893600" y="1992039"/>
            <a:ext cx="1522449" cy="400110"/>
          </a:xfrm>
          <a:prstGeom prst="rect">
            <a:avLst/>
          </a:prstGeom>
          <a:noFill/>
        </p:spPr>
        <p:txBody>
          <a:bodyPr wrap="square" rtlCol="0">
            <a:spAutoFit/>
          </a:bodyPr>
          <a:lstStyle/>
          <a:p>
            <a:r>
              <a:rPr lang="en-US" sz="2000" b="1" i="1" dirty="0">
                <a:solidFill>
                  <a:srgbClr val="79AA41"/>
                </a:solidFill>
                <a:latin typeface="Arial" panose="020B0604020202020204" pitchFamily="34" charset="0"/>
                <a:cs typeface="Arial" panose="020B0604020202020204" pitchFamily="34" charset="0"/>
              </a:rPr>
              <a:t>Colander</a:t>
            </a:r>
          </a:p>
        </p:txBody>
      </p:sp>
      <p:sp>
        <p:nvSpPr>
          <p:cNvPr id="5" name="TextBox 4">
            <a:extLst>
              <a:ext uri="{FF2B5EF4-FFF2-40B4-BE49-F238E27FC236}">
                <a16:creationId xmlns:a16="http://schemas.microsoft.com/office/drawing/2014/main" id="{CD92C34D-FAA3-6F4A-2EC7-F389A472800F}"/>
              </a:ext>
            </a:extLst>
          </p:cNvPr>
          <p:cNvSpPr txBox="1"/>
          <p:nvPr/>
        </p:nvSpPr>
        <p:spPr>
          <a:xfrm>
            <a:off x="1236000" y="5093955"/>
            <a:ext cx="9949451" cy="1015663"/>
          </a:xfrm>
          <a:prstGeom prst="rect">
            <a:avLst/>
          </a:prstGeom>
          <a:noFill/>
        </p:spPr>
        <p:txBody>
          <a:bodyPr wrap="square" rtlCol="0">
            <a:spAutoFit/>
          </a:bodyPr>
          <a:lstStyle/>
          <a:p>
            <a:r>
              <a:rPr lang="en-US" sz="2000" b="1" i="1" dirty="0">
                <a:solidFill>
                  <a:srgbClr val="79AA41"/>
                </a:solidFill>
                <a:latin typeface="Arial" panose="020B0604020202020204" pitchFamily="34" charset="0"/>
                <a:cs typeface="Arial" panose="020B0604020202020204" pitchFamily="34" charset="0"/>
              </a:rPr>
              <a:t>The colander should be placed into the sink, the contents poured into it, allowing the liquid to drain away.  Hands should be well away when pouring hot liquids, to prevent burning.</a:t>
            </a:r>
          </a:p>
        </p:txBody>
      </p:sp>
    </p:spTree>
    <p:extLst>
      <p:ext uri="{BB962C8B-B14F-4D97-AF65-F5344CB8AC3E}">
        <p14:creationId xmlns:p14="http://schemas.microsoft.com/office/powerpoint/2010/main" val="307588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997518" y="2275769"/>
            <a:ext cx="7264835" cy="3915947"/>
          </a:xfrm>
          <a:prstGeom prst="rect">
            <a:avLst/>
          </a:prstGeom>
          <a:solidFill>
            <a:srgbClr val="DAE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itle 2"/>
          <p:cNvSpPr>
            <a:spLocks noGrp="1"/>
          </p:cNvSpPr>
          <p:nvPr>
            <p:ph type="title"/>
          </p:nvPr>
        </p:nvSpPr>
        <p:spPr>
          <a:xfrm>
            <a:off x="788276" y="1308057"/>
            <a:ext cx="9720000" cy="720000"/>
          </a:xfrm>
        </p:spPr>
        <p:txBody>
          <a:bodyPr/>
          <a:lstStyle/>
          <a:p>
            <a:r>
              <a:rPr lang="en-GB" dirty="0"/>
              <a:t>Ingredients (serves 1-2)</a:t>
            </a:r>
          </a:p>
        </p:txBody>
      </p:sp>
      <p:sp>
        <p:nvSpPr>
          <p:cNvPr id="14" name="Text Placeholder 1"/>
          <p:cNvSpPr txBox="1">
            <a:spLocks/>
          </p:cNvSpPr>
          <p:nvPr/>
        </p:nvSpPr>
        <p:spPr>
          <a:xfrm>
            <a:off x="4277193" y="2449484"/>
            <a:ext cx="3325086" cy="3339709"/>
          </a:xfrm>
          <a:prstGeom prst="rect">
            <a:avLst/>
          </a:prstGeom>
        </p:spPr>
        <p:txBody>
          <a:bodyPr lIns="0" tIns="0" rIns="0" bIns="0" anchor="t">
            <a:noAutofit/>
          </a:bodyPr>
          <a:lstStyle>
            <a:lvl1pPr marL="0" indent="0" algn="l" defTabSz="914400" rtl="0" eaLnBrk="1" latinLnBrk="0" hangingPunct="1">
              <a:lnSpc>
                <a:spcPct val="90000"/>
              </a:lnSpc>
              <a:spcBef>
                <a:spcPts val="1000"/>
              </a:spcBef>
              <a:buFont typeface="Arial"/>
              <a:buNone/>
              <a:defRPr sz="1800" b="0" i="0" kern="1200">
                <a:solidFill>
                  <a:schemeClr val="tx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r>
              <a:rPr lang="en-GB" sz="2000" dirty="0"/>
              <a:t>80g noodles</a:t>
            </a:r>
          </a:p>
          <a:p>
            <a:r>
              <a:rPr lang="en-GB" sz="2000" dirty="0"/>
              <a:t>1 x chicken breast (or 3-4 thighs)</a:t>
            </a:r>
          </a:p>
          <a:p>
            <a:r>
              <a:rPr lang="en-GB" sz="2000" dirty="0"/>
              <a:t>1 clove garlic</a:t>
            </a:r>
          </a:p>
          <a:p>
            <a:r>
              <a:rPr lang="en-GB" sz="2000" dirty="0"/>
              <a:t>½ chilli</a:t>
            </a:r>
          </a:p>
          <a:p>
            <a:r>
              <a:rPr lang="en-GB" sz="2000" dirty="0"/>
              <a:t>1cm fresh ginger</a:t>
            </a:r>
          </a:p>
          <a:p>
            <a:r>
              <a:rPr lang="en-GB" sz="2000" dirty="0"/>
              <a:t>½ red onion</a:t>
            </a:r>
          </a:p>
          <a:p>
            <a:r>
              <a:rPr lang="en-GB" sz="2000" dirty="0"/>
              <a:t>½ pepper</a:t>
            </a:r>
          </a:p>
          <a:p>
            <a:r>
              <a:rPr lang="en-GB" sz="2000" dirty="0"/>
              <a:t>3 mushrooms</a:t>
            </a:r>
          </a:p>
          <a:p>
            <a:endParaRPr lang="en-GB" sz="2000" dirty="0"/>
          </a:p>
          <a:p>
            <a:endParaRPr lang="en-GB" sz="2000" dirty="0"/>
          </a:p>
          <a:p>
            <a:pPr>
              <a:spcBef>
                <a:spcPct val="50000"/>
              </a:spcBef>
            </a:pPr>
            <a:endParaRPr lang="en-GB" altLang="en-US" sz="2000" dirty="0">
              <a:latin typeface="Arial" panose="020B0604020202020204" pitchFamily="34" charset="0"/>
              <a:cs typeface="Arial" panose="020B0604020202020204" pitchFamily="34" charset="0"/>
            </a:endParaRPr>
          </a:p>
        </p:txBody>
      </p:sp>
      <p:pic>
        <p:nvPicPr>
          <p:cNvPr id="2" name="Picture 1" descr="A sign with text and symbols&#10;&#10;AI-generated content may be incorrect.">
            <a:extLst>
              <a:ext uri="{FF2B5EF4-FFF2-40B4-BE49-F238E27FC236}">
                <a16:creationId xmlns:a16="http://schemas.microsoft.com/office/drawing/2014/main" id="{EB96E4F8-1400-F548-954A-DBFF68D872DF}"/>
              </a:ext>
            </a:extLst>
          </p:cNvPr>
          <p:cNvPicPr>
            <a:picLocks noChangeAspect="1"/>
          </p:cNvPicPr>
          <p:nvPr/>
        </p:nvPicPr>
        <p:blipFill>
          <a:blip r:embed="rId2"/>
          <a:stretch>
            <a:fillRect/>
          </a:stretch>
        </p:blipFill>
        <p:spPr>
          <a:xfrm>
            <a:off x="8856618" y="4926003"/>
            <a:ext cx="2540403" cy="1265713"/>
          </a:xfrm>
          <a:prstGeom prst="rect">
            <a:avLst/>
          </a:prstGeom>
        </p:spPr>
      </p:pic>
      <p:sp>
        <p:nvSpPr>
          <p:cNvPr id="6" name="TextBox 5">
            <a:extLst>
              <a:ext uri="{FF2B5EF4-FFF2-40B4-BE49-F238E27FC236}">
                <a16:creationId xmlns:a16="http://schemas.microsoft.com/office/drawing/2014/main" id="{6B485B16-E401-1D2E-DBAD-3A74C9CB360A}"/>
              </a:ext>
            </a:extLst>
          </p:cNvPr>
          <p:cNvSpPr txBox="1"/>
          <p:nvPr/>
        </p:nvSpPr>
        <p:spPr>
          <a:xfrm>
            <a:off x="8877273" y="3987284"/>
            <a:ext cx="2676518" cy="93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latin typeface="Arial"/>
                <a:cs typeface="Arial"/>
              </a:rPr>
              <a:t>Check for any food allergy, intolerance, special dietary requirement or religious/cultural reasons for not handling or eating the ingredients in this recipe.</a:t>
            </a:r>
          </a:p>
        </p:txBody>
      </p:sp>
      <p:sp>
        <p:nvSpPr>
          <p:cNvPr id="5" name="Rectangle 2">
            <a:extLst>
              <a:ext uri="{FF2B5EF4-FFF2-40B4-BE49-F238E27FC236}">
                <a16:creationId xmlns:a16="http://schemas.microsoft.com/office/drawing/2014/main" id="{907A4263-F08D-20DA-0B54-71EBA847AF1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Text Placeholder 1">
            <a:extLst>
              <a:ext uri="{FF2B5EF4-FFF2-40B4-BE49-F238E27FC236}">
                <a16:creationId xmlns:a16="http://schemas.microsoft.com/office/drawing/2014/main" id="{0828C11B-D97A-BD32-A937-E5E933F46E5D}"/>
              </a:ext>
            </a:extLst>
          </p:cNvPr>
          <p:cNvSpPr txBox="1">
            <a:spLocks/>
          </p:cNvSpPr>
          <p:nvPr/>
        </p:nvSpPr>
        <p:spPr>
          <a:xfrm>
            <a:off x="7829103" y="2449484"/>
            <a:ext cx="3500584" cy="1414945"/>
          </a:xfrm>
          <a:prstGeom prst="rect">
            <a:avLst/>
          </a:prstGeom>
        </p:spPr>
        <p:txBody>
          <a:bodyPr lIns="0" tIns="0" rIns="0" bIns="0" anchor="t">
            <a:noAutofit/>
          </a:bodyPr>
          <a:lstStyle>
            <a:lvl1pPr marL="0" indent="0" algn="l" defTabSz="914400" rtl="0" eaLnBrk="1" latinLnBrk="0" hangingPunct="1">
              <a:lnSpc>
                <a:spcPct val="90000"/>
              </a:lnSpc>
              <a:spcBef>
                <a:spcPts val="1000"/>
              </a:spcBef>
              <a:buFont typeface="Arial"/>
              <a:buNone/>
              <a:defRPr sz="1800" b="0" i="0" kern="1200">
                <a:solidFill>
                  <a:schemeClr val="tx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r>
              <a:rPr lang="en-GB" sz="2000" dirty="0"/>
              <a:t>1 </a:t>
            </a:r>
            <a:r>
              <a:rPr lang="en-GB" sz="2000" dirty="0" err="1"/>
              <a:t>pak</a:t>
            </a:r>
            <a:r>
              <a:rPr lang="en-GB" sz="2000" dirty="0"/>
              <a:t> choi</a:t>
            </a:r>
          </a:p>
          <a:p>
            <a:r>
              <a:rPr lang="en-GB" sz="2000" dirty="0"/>
              <a:t>1 x 15ml spoon oil or spray oil </a:t>
            </a:r>
          </a:p>
          <a:p>
            <a:r>
              <a:rPr lang="en-GB" sz="2000" dirty="0"/>
              <a:t>1 x 10ml spoon reduced-salt soy sauce </a:t>
            </a:r>
          </a:p>
          <a:p>
            <a:endParaRPr lang="en-GB" sz="2000" dirty="0"/>
          </a:p>
          <a:p>
            <a:endParaRPr lang="en-GB" sz="2000" dirty="0"/>
          </a:p>
          <a:p>
            <a:pPr>
              <a:spcBef>
                <a:spcPct val="50000"/>
              </a:spcBef>
            </a:pPr>
            <a:endParaRPr lang="en-GB" altLang="en-US" sz="2000" dirty="0">
              <a:latin typeface="Arial" panose="020B0604020202020204" pitchFamily="34" charset="0"/>
              <a:cs typeface="Arial" panose="020B0604020202020204" pitchFamily="34" charset="0"/>
            </a:endParaRPr>
          </a:p>
        </p:txBody>
      </p:sp>
      <p:pic>
        <p:nvPicPr>
          <p:cNvPr id="7" name="Picture 6" descr="A tray with food on it&#10;&#10;AI-generated content may be incorrect.">
            <a:extLst>
              <a:ext uri="{FF2B5EF4-FFF2-40B4-BE49-F238E27FC236}">
                <a16:creationId xmlns:a16="http://schemas.microsoft.com/office/drawing/2014/main" id="{44950388-D79E-2AE1-63F2-8067ADE06075}"/>
              </a:ext>
            </a:extLst>
          </p:cNvPr>
          <p:cNvPicPr>
            <a:picLocks noChangeAspect="1"/>
          </p:cNvPicPr>
          <p:nvPr/>
        </p:nvPicPr>
        <p:blipFill>
          <a:blip r:embed="rId3"/>
          <a:stretch>
            <a:fillRect/>
          </a:stretch>
        </p:blipFill>
        <p:spPr>
          <a:xfrm>
            <a:off x="638209" y="2264883"/>
            <a:ext cx="3195422" cy="3926833"/>
          </a:xfrm>
          <a:prstGeom prst="rect">
            <a:avLst/>
          </a:prstGeom>
        </p:spPr>
      </p:pic>
    </p:spTree>
    <p:extLst>
      <p:ext uri="{BB962C8B-B14F-4D97-AF65-F5344CB8AC3E}">
        <p14:creationId xmlns:p14="http://schemas.microsoft.com/office/powerpoint/2010/main" val="591552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25887" y="2057400"/>
            <a:ext cx="5163390" cy="4113691"/>
          </a:xfrm>
          <a:prstGeom prst="rect">
            <a:avLst/>
          </a:prstGeom>
          <a:solidFill>
            <a:srgbClr val="DAE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ext Placeholder 1"/>
          <p:cNvSpPr>
            <a:spLocks noGrp="1"/>
          </p:cNvSpPr>
          <p:nvPr>
            <p:ph type="body" sz="quarter" idx="3"/>
          </p:nvPr>
        </p:nvSpPr>
        <p:spPr>
          <a:xfrm>
            <a:off x="5855970" y="2278675"/>
            <a:ext cx="4320000" cy="3410810"/>
          </a:xfrm>
        </p:spPr>
        <p:txBody>
          <a:bodyPr>
            <a:noAutofit/>
          </a:bodyPr>
          <a:lstStyle/>
          <a:p>
            <a:r>
              <a:rPr lang="en-US" sz="2000" dirty="0"/>
              <a:t>Weighing scales </a:t>
            </a:r>
            <a:endParaRPr lang="en-GB" sz="2000" b="1" dirty="0"/>
          </a:p>
          <a:p>
            <a:r>
              <a:rPr lang="en-US" sz="2000" dirty="0"/>
              <a:t>Saucepan </a:t>
            </a:r>
            <a:endParaRPr lang="en-GB" sz="2000" b="1" dirty="0"/>
          </a:p>
          <a:p>
            <a:r>
              <a:rPr lang="en-US" sz="2000" dirty="0"/>
              <a:t>2 Chopping boards </a:t>
            </a:r>
            <a:endParaRPr lang="en-GB" sz="2000" b="1" dirty="0"/>
          </a:p>
          <a:p>
            <a:r>
              <a:rPr lang="en-US" sz="2000" dirty="0"/>
              <a:t>Sharp knife</a:t>
            </a:r>
            <a:endParaRPr lang="en-GB" sz="2000" b="1" dirty="0"/>
          </a:p>
          <a:p>
            <a:r>
              <a:rPr lang="en-US" sz="2000" dirty="0"/>
              <a:t>Garlic press </a:t>
            </a:r>
            <a:endParaRPr lang="en-GB" sz="2000" b="1" dirty="0"/>
          </a:p>
          <a:p>
            <a:r>
              <a:rPr lang="en-US" sz="2000" dirty="0"/>
              <a:t>Wok or frying-pan</a:t>
            </a:r>
            <a:endParaRPr lang="en-GB" sz="2000" b="1" dirty="0"/>
          </a:p>
          <a:p>
            <a:r>
              <a:rPr lang="en-US" sz="2000" dirty="0"/>
              <a:t>Heat resistant spoon </a:t>
            </a:r>
            <a:endParaRPr lang="en-GB" sz="2000" b="1" dirty="0"/>
          </a:p>
          <a:p>
            <a:r>
              <a:rPr lang="en-US" sz="2000" dirty="0"/>
              <a:t>Colander </a:t>
            </a:r>
            <a:endParaRPr lang="en-GB" sz="2000" b="1" dirty="0"/>
          </a:p>
          <a:p>
            <a:r>
              <a:rPr lang="en-US" sz="2000" dirty="0"/>
              <a:t>Measuring spoons</a:t>
            </a:r>
          </a:p>
          <a:p>
            <a:r>
              <a:rPr lang="en-US" sz="2000" dirty="0"/>
              <a:t>Grater</a:t>
            </a:r>
            <a:endParaRPr lang="en-GB" sz="2000" dirty="0"/>
          </a:p>
          <a:p>
            <a:endParaRPr lang="en-GB" sz="2000" dirty="0"/>
          </a:p>
          <a:p>
            <a:endParaRPr lang="en-GB" sz="2000" dirty="0"/>
          </a:p>
        </p:txBody>
      </p:sp>
      <p:sp>
        <p:nvSpPr>
          <p:cNvPr id="3" name="Title 2"/>
          <p:cNvSpPr>
            <a:spLocks noGrp="1"/>
          </p:cNvSpPr>
          <p:nvPr>
            <p:ph type="title"/>
          </p:nvPr>
        </p:nvSpPr>
        <p:spPr/>
        <p:txBody>
          <a:bodyPr/>
          <a:lstStyle/>
          <a:p>
            <a:r>
              <a:rPr lang="en-GB"/>
              <a:t>Equipment</a:t>
            </a:r>
          </a:p>
        </p:txBody>
      </p:sp>
      <p:sp>
        <p:nvSpPr>
          <p:cNvPr id="5" name="Text Placeholder 1">
            <a:extLst>
              <a:ext uri="{FF2B5EF4-FFF2-40B4-BE49-F238E27FC236}">
                <a16:creationId xmlns:a16="http://schemas.microsoft.com/office/drawing/2014/main" id="{8649FFFB-C9FE-4BF2-0267-D9FBAAC8DD24}"/>
              </a:ext>
            </a:extLst>
          </p:cNvPr>
          <p:cNvSpPr txBox="1">
            <a:spLocks/>
          </p:cNvSpPr>
          <p:nvPr/>
        </p:nvSpPr>
        <p:spPr>
          <a:xfrm>
            <a:off x="8690339" y="2519478"/>
            <a:ext cx="4320000" cy="3410810"/>
          </a:xfrm>
          <a:prstGeom prst="rect">
            <a:avLst/>
          </a:prstGeom>
        </p:spPr>
        <p:txBody>
          <a:bodyPr lIns="0" tIns="0" rIns="0" bIns="0" anchor="t">
            <a:noAutofit/>
          </a:bodyPr>
          <a:lstStyle>
            <a:lvl1pPr marL="0" indent="0" algn="l" defTabSz="914400" rtl="0" eaLnBrk="1" latinLnBrk="0" hangingPunct="1">
              <a:lnSpc>
                <a:spcPct val="90000"/>
              </a:lnSpc>
              <a:spcBef>
                <a:spcPts val="1000"/>
              </a:spcBef>
              <a:buFont typeface="Arial"/>
              <a:buNone/>
              <a:defRPr sz="1800" b="0" i="0" kern="1200">
                <a:solidFill>
                  <a:schemeClr val="tx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endParaRPr lang="en-GB" sz="2000" dirty="0"/>
          </a:p>
          <a:p>
            <a:endParaRPr lang="en-GB" sz="2000" dirty="0"/>
          </a:p>
        </p:txBody>
      </p:sp>
      <p:pic>
        <p:nvPicPr>
          <p:cNvPr id="7" name="Picture 6" descr="A close-up of a kitchen utensil&#10;&#10;AI-generated content may be incorrect.">
            <a:extLst>
              <a:ext uri="{FF2B5EF4-FFF2-40B4-BE49-F238E27FC236}">
                <a16:creationId xmlns:a16="http://schemas.microsoft.com/office/drawing/2014/main" id="{6B82C610-8944-F9A9-5FDA-A763E0943EAF}"/>
              </a:ext>
            </a:extLst>
          </p:cNvPr>
          <p:cNvPicPr>
            <a:picLocks noChangeAspect="1"/>
          </p:cNvPicPr>
          <p:nvPr/>
        </p:nvPicPr>
        <p:blipFill>
          <a:blip r:embed="rId2"/>
          <a:stretch>
            <a:fillRect/>
          </a:stretch>
        </p:blipFill>
        <p:spPr>
          <a:xfrm>
            <a:off x="1452992" y="2057400"/>
            <a:ext cx="3492518" cy="4113691"/>
          </a:xfrm>
          <a:prstGeom prst="rect">
            <a:avLst/>
          </a:prstGeom>
        </p:spPr>
      </p:pic>
    </p:spTree>
    <p:extLst>
      <p:ext uri="{BB962C8B-B14F-4D97-AF65-F5344CB8AC3E}">
        <p14:creationId xmlns:p14="http://schemas.microsoft.com/office/powerpoint/2010/main" val="3097634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73365" y="1717588"/>
            <a:ext cx="5469132" cy="4551811"/>
          </a:xfrm>
          <a:prstGeom prst="rect">
            <a:avLst/>
          </a:prstGeom>
          <a:solidFill>
            <a:srgbClr val="DAE6C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lgn="ctr">
              <a:buFont typeface="Arial"/>
              <a:buChar char="•"/>
            </a:pPr>
            <a:endParaRPr lang="en-US">
              <a:solidFill>
                <a:schemeClr val="bg1"/>
              </a:solidFill>
              <a:ea typeface="Calibri" panose="020F0502020204030204"/>
              <a:cs typeface="Calibri" panose="020F0502020204030204"/>
            </a:endParaRPr>
          </a:p>
        </p:txBody>
      </p:sp>
      <p:sp>
        <p:nvSpPr>
          <p:cNvPr id="6" name="Title 1"/>
          <p:cNvSpPr txBox="1">
            <a:spLocks/>
          </p:cNvSpPr>
          <p:nvPr/>
        </p:nvSpPr>
        <p:spPr>
          <a:xfrm>
            <a:off x="970947" y="1033180"/>
            <a:ext cx="9720000" cy="720000"/>
          </a:xfrm>
          <a:prstGeom prst="rect">
            <a:avLst/>
          </a:prstGeom>
        </p:spPr>
        <p:txBody>
          <a:bodyPr lIns="0" tIns="0" rIns="0" bIns="0" anchor="t"/>
          <a:lstStyle>
            <a:lvl1pPr algn="l" defTabSz="914400" rtl="0" eaLnBrk="1" latinLnBrk="0" hangingPunct="1">
              <a:lnSpc>
                <a:spcPct val="90000"/>
              </a:lnSpc>
              <a:spcBef>
                <a:spcPct val="0"/>
              </a:spcBef>
              <a:buNone/>
              <a:defRPr sz="3400" b="1" i="0" kern="1200">
                <a:solidFill>
                  <a:srgbClr val="79AA41"/>
                </a:solidFill>
                <a:latin typeface="Arial" charset="0"/>
                <a:ea typeface="Arial" charset="0"/>
                <a:cs typeface="Arial" charset="0"/>
              </a:defRPr>
            </a:lvl1pPr>
          </a:lstStyle>
          <a:p>
            <a:r>
              <a:rPr lang="en-US" dirty="0"/>
              <a:t>Food skills</a:t>
            </a:r>
          </a:p>
          <a:p>
            <a:endParaRPr lang="en-US" dirty="0"/>
          </a:p>
        </p:txBody>
      </p:sp>
      <p:sp>
        <p:nvSpPr>
          <p:cNvPr id="7" name="Subtitle 2"/>
          <p:cNvSpPr txBox="1">
            <a:spLocks/>
          </p:cNvSpPr>
          <p:nvPr/>
        </p:nvSpPr>
        <p:spPr>
          <a:xfrm>
            <a:off x="5855829" y="1895229"/>
            <a:ext cx="2765599"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18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None/>
            </a:pPr>
            <a:r>
              <a:rPr lang="en-GB" sz="2000" dirty="0">
                <a:latin typeface="Arial"/>
                <a:cs typeface="Arial"/>
              </a:rPr>
              <a:t>Weigh</a:t>
            </a:r>
            <a:endParaRPr lang="en-GB" sz="2000" dirty="0"/>
          </a:p>
          <a:p>
            <a:pPr marL="0" indent="0">
              <a:buNone/>
            </a:pPr>
            <a:r>
              <a:rPr lang="en-GB" sz="2000" dirty="0">
                <a:latin typeface="Arial"/>
                <a:cs typeface="Arial"/>
              </a:rPr>
              <a:t>Measure</a:t>
            </a:r>
            <a:endParaRPr lang="en-US" sz="2000" dirty="0"/>
          </a:p>
          <a:p>
            <a:pPr marL="0" indent="0">
              <a:buNone/>
            </a:pPr>
            <a:r>
              <a:rPr lang="en-GB" sz="2000" dirty="0">
                <a:latin typeface="Arial"/>
                <a:cs typeface="Arial"/>
              </a:rPr>
              <a:t>Crush</a:t>
            </a:r>
          </a:p>
          <a:p>
            <a:pPr marL="0" indent="0">
              <a:buNone/>
            </a:pPr>
            <a:r>
              <a:rPr lang="en-GB" sz="2000" dirty="0">
                <a:latin typeface="Arial"/>
                <a:cs typeface="Arial"/>
              </a:rPr>
              <a:t>Chop</a:t>
            </a:r>
          </a:p>
          <a:p>
            <a:pPr marL="0" indent="0">
              <a:buNone/>
            </a:pPr>
            <a:r>
              <a:rPr lang="en-GB" sz="2000" dirty="0">
                <a:latin typeface="Arial"/>
                <a:cs typeface="Arial"/>
              </a:rPr>
              <a:t>Slice</a:t>
            </a:r>
          </a:p>
          <a:p>
            <a:pPr marL="0" indent="0">
              <a:buNone/>
            </a:pPr>
            <a:r>
              <a:rPr lang="en-GB" sz="2000" dirty="0">
                <a:latin typeface="Arial"/>
                <a:cs typeface="Arial"/>
              </a:rPr>
              <a:t>Dice</a:t>
            </a:r>
          </a:p>
          <a:p>
            <a:pPr marL="0" indent="0">
              <a:buNone/>
            </a:pPr>
            <a:r>
              <a:rPr lang="en-GB" sz="2000" dirty="0">
                <a:latin typeface="Arial"/>
                <a:cs typeface="Arial"/>
              </a:rPr>
              <a:t>Trim</a:t>
            </a:r>
          </a:p>
          <a:p>
            <a:pPr marL="0" indent="0">
              <a:buNone/>
            </a:pPr>
            <a:r>
              <a:rPr lang="en-GB" sz="2000" dirty="0">
                <a:latin typeface="Arial"/>
                <a:cs typeface="Arial"/>
              </a:rPr>
              <a:t>Drain</a:t>
            </a:r>
          </a:p>
          <a:p>
            <a:endParaRPr lang="en-GB" sz="2000" dirty="0">
              <a:latin typeface="Arial"/>
              <a:cs typeface="Arial"/>
            </a:endParaRPr>
          </a:p>
          <a:p>
            <a:pPr marL="0" indent="0">
              <a:buNone/>
            </a:pPr>
            <a:endParaRPr lang="en-GB" sz="2000" dirty="0"/>
          </a:p>
          <a:p>
            <a:pPr marL="0" indent="0">
              <a:buNone/>
            </a:pPr>
            <a:endParaRPr lang="en-GB" sz="2000" dirty="0"/>
          </a:p>
          <a:p>
            <a:endParaRPr lang="en-GB" sz="2400" dirty="0"/>
          </a:p>
          <a:p>
            <a:pPr lvl="0"/>
            <a:endParaRPr lang="en-GB" sz="2400" dirty="0"/>
          </a:p>
        </p:txBody>
      </p:sp>
      <p:pic>
        <p:nvPicPr>
          <p:cNvPr id="8" name="Picture 7" descr="A black video camera with a play button&#10;&#10;AI-generated content may be incorrect.">
            <a:hlinkClick r:id="rId4"/>
            <a:extLst>
              <a:ext uri="{FF2B5EF4-FFF2-40B4-BE49-F238E27FC236}">
                <a16:creationId xmlns:a16="http://schemas.microsoft.com/office/drawing/2014/main" id="{B7727599-E54B-3623-380E-63E09B1F4CF0}"/>
              </a:ext>
            </a:extLst>
          </p:cNvPr>
          <p:cNvPicPr>
            <a:picLocks noChangeAspect="1"/>
          </p:cNvPicPr>
          <p:nvPr/>
        </p:nvPicPr>
        <p:blipFill>
          <a:blip r:embed="rId5"/>
          <a:stretch>
            <a:fillRect/>
          </a:stretch>
        </p:blipFill>
        <p:spPr>
          <a:xfrm>
            <a:off x="182832" y="1501182"/>
            <a:ext cx="838709" cy="838709"/>
          </a:xfrm>
          <a:prstGeom prst="rect">
            <a:avLst/>
          </a:prstGeom>
        </p:spPr>
      </p:pic>
      <p:sp>
        <p:nvSpPr>
          <p:cNvPr id="9" name="TextBox 8">
            <a:extLst>
              <a:ext uri="{FF2B5EF4-FFF2-40B4-BE49-F238E27FC236}">
                <a16:creationId xmlns:a16="http://schemas.microsoft.com/office/drawing/2014/main" id="{7BF61EE0-3814-ADB6-27F8-7114F0D590D4}"/>
              </a:ext>
            </a:extLst>
          </p:cNvPr>
          <p:cNvSpPr txBox="1"/>
          <p:nvPr/>
        </p:nvSpPr>
        <p:spPr>
          <a:xfrm>
            <a:off x="913987" y="1723447"/>
            <a:ext cx="4008009"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Click below to watch how to prepare garlic</a:t>
            </a:r>
          </a:p>
        </p:txBody>
      </p:sp>
      <p:sp>
        <p:nvSpPr>
          <p:cNvPr id="5" name="Subtitle 2">
            <a:extLst>
              <a:ext uri="{FF2B5EF4-FFF2-40B4-BE49-F238E27FC236}">
                <a16:creationId xmlns:a16="http://schemas.microsoft.com/office/drawing/2014/main" id="{9455F6FE-AD69-53EC-535B-BB2851DF309E}"/>
              </a:ext>
            </a:extLst>
          </p:cNvPr>
          <p:cNvSpPr txBox="1">
            <a:spLocks/>
          </p:cNvSpPr>
          <p:nvPr/>
        </p:nvSpPr>
        <p:spPr>
          <a:xfrm>
            <a:off x="8307931" y="1895229"/>
            <a:ext cx="2765599"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18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None/>
            </a:pPr>
            <a:r>
              <a:rPr lang="en-GB" sz="2000" dirty="0">
                <a:latin typeface="Arial"/>
                <a:cs typeface="Arial"/>
              </a:rPr>
              <a:t>Peel</a:t>
            </a:r>
          </a:p>
          <a:p>
            <a:pPr marL="0" indent="0">
              <a:buNone/>
            </a:pPr>
            <a:r>
              <a:rPr lang="en-GB" sz="2000" dirty="0">
                <a:latin typeface="Arial"/>
                <a:cs typeface="Arial"/>
              </a:rPr>
              <a:t>Stir-fry</a:t>
            </a:r>
          </a:p>
          <a:p>
            <a:pPr marL="0" indent="0">
              <a:buNone/>
            </a:pPr>
            <a:r>
              <a:rPr lang="en-GB" sz="2000" dirty="0">
                <a:latin typeface="Arial"/>
                <a:cs typeface="Arial"/>
              </a:rPr>
              <a:t>Boil</a:t>
            </a:r>
          </a:p>
          <a:p>
            <a:pPr marL="0" indent="0">
              <a:buNone/>
            </a:pPr>
            <a:r>
              <a:rPr lang="en-GB" sz="2000" dirty="0">
                <a:latin typeface="Arial"/>
                <a:cs typeface="Arial"/>
              </a:rPr>
              <a:t>Mix</a:t>
            </a:r>
          </a:p>
          <a:p>
            <a:pPr marL="0" indent="0">
              <a:buNone/>
            </a:pPr>
            <a:r>
              <a:rPr lang="en-GB" sz="2000" dirty="0">
                <a:latin typeface="Arial"/>
                <a:cs typeface="Arial"/>
              </a:rPr>
              <a:t>Stir and combine</a:t>
            </a:r>
          </a:p>
          <a:p>
            <a:pPr marL="0" indent="0">
              <a:buNone/>
            </a:pPr>
            <a:endParaRPr lang="en-US" sz="2000" dirty="0"/>
          </a:p>
          <a:p>
            <a:pPr marL="0" indent="0">
              <a:buNone/>
            </a:pPr>
            <a:endParaRPr lang="en-GB" sz="2000" dirty="0"/>
          </a:p>
          <a:p>
            <a:pPr marL="0" indent="0">
              <a:buNone/>
            </a:pPr>
            <a:endParaRPr lang="en-GB" sz="2000" dirty="0"/>
          </a:p>
          <a:p>
            <a:endParaRPr lang="en-GB" sz="2400" dirty="0"/>
          </a:p>
          <a:p>
            <a:pPr lvl="0"/>
            <a:endParaRPr lang="en-GB" sz="2400" dirty="0"/>
          </a:p>
        </p:txBody>
      </p:sp>
      <p:pic>
        <p:nvPicPr>
          <p:cNvPr id="13" name="Picture 12" descr="A black video camera with a play button&#10;&#10;AI-generated content may be incorrect.">
            <a:hlinkClick r:id="rId6"/>
            <a:extLst>
              <a:ext uri="{FF2B5EF4-FFF2-40B4-BE49-F238E27FC236}">
                <a16:creationId xmlns:a16="http://schemas.microsoft.com/office/drawing/2014/main" id="{B6F0FC99-E793-71CE-929C-C21D8EF9DA2B}"/>
              </a:ext>
            </a:extLst>
          </p:cNvPr>
          <p:cNvPicPr>
            <a:picLocks noChangeAspect="1"/>
          </p:cNvPicPr>
          <p:nvPr/>
        </p:nvPicPr>
        <p:blipFill>
          <a:blip r:embed="rId5"/>
          <a:stretch>
            <a:fillRect/>
          </a:stretch>
        </p:blipFill>
        <p:spPr>
          <a:xfrm>
            <a:off x="255303" y="3995084"/>
            <a:ext cx="863167" cy="863167"/>
          </a:xfrm>
          <a:prstGeom prst="rect">
            <a:avLst/>
          </a:prstGeom>
        </p:spPr>
      </p:pic>
      <p:sp>
        <p:nvSpPr>
          <p:cNvPr id="14" name="TextBox 13">
            <a:extLst>
              <a:ext uri="{FF2B5EF4-FFF2-40B4-BE49-F238E27FC236}">
                <a16:creationId xmlns:a16="http://schemas.microsoft.com/office/drawing/2014/main" id="{A7B7FF5E-28FC-3ED6-0C73-1FB1414D8575}"/>
              </a:ext>
            </a:extLst>
          </p:cNvPr>
          <p:cNvSpPr txBox="1"/>
          <p:nvPr/>
        </p:nvSpPr>
        <p:spPr>
          <a:xfrm>
            <a:off x="1021541" y="4280710"/>
            <a:ext cx="3061822"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Click below to watch how to prepare ginger</a:t>
            </a:r>
          </a:p>
        </p:txBody>
      </p:sp>
      <p:pic>
        <p:nvPicPr>
          <p:cNvPr id="2" name="Online Media 1" title="Preparing Garlic">
            <a:hlinkClick r:id="" action="ppaction://media"/>
            <a:extLst>
              <a:ext uri="{FF2B5EF4-FFF2-40B4-BE49-F238E27FC236}">
                <a16:creationId xmlns:a16="http://schemas.microsoft.com/office/drawing/2014/main" id="{9D8D654C-E0E2-9FA7-1CE1-F85DD29D2656}"/>
              </a:ext>
            </a:extLst>
          </p:cNvPr>
          <p:cNvPicPr>
            <a:picLocks noRot="1" noChangeAspect="1"/>
          </p:cNvPicPr>
          <p:nvPr>
            <a:videoFile r:link="rId1"/>
          </p:nvPr>
        </p:nvPicPr>
        <p:blipFill>
          <a:blip r:embed="rId7"/>
          <a:stretch>
            <a:fillRect/>
          </a:stretch>
        </p:blipFill>
        <p:spPr>
          <a:xfrm>
            <a:off x="1021541" y="2474876"/>
            <a:ext cx="3066143" cy="1732371"/>
          </a:xfrm>
          <a:prstGeom prst="rect">
            <a:avLst/>
          </a:prstGeom>
        </p:spPr>
      </p:pic>
      <p:pic>
        <p:nvPicPr>
          <p:cNvPr id="15" name="Online Media 14" title="Preparing Fresh Ginger">
            <a:hlinkClick r:id="" action="ppaction://media"/>
            <a:extLst>
              <a:ext uri="{FF2B5EF4-FFF2-40B4-BE49-F238E27FC236}">
                <a16:creationId xmlns:a16="http://schemas.microsoft.com/office/drawing/2014/main" id="{3F9FB303-74EF-B41C-C26F-4B29D02D507B}"/>
              </a:ext>
            </a:extLst>
          </p:cNvPr>
          <p:cNvPicPr>
            <a:picLocks noRot="1" noChangeAspect="1"/>
          </p:cNvPicPr>
          <p:nvPr>
            <a:videoFile r:link="rId2"/>
          </p:nvPr>
        </p:nvPicPr>
        <p:blipFill>
          <a:blip r:embed="rId8"/>
          <a:stretch>
            <a:fillRect/>
          </a:stretch>
        </p:blipFill>
        <p:spPr>
          <a:xfrm>
            <a:off x="1021541" y="5043538"/>
            <a:ext cx="3061822" cy="1729929"/>
          </a:xfrm>
          <a:prstGeom prst="rect">
            <a:avLst/>
          </a:prstGeom>
        </p:spPr>
      </p:pic>
    </p:spTree>
    <p:extLst>
      <p:ext uri="{BB962C8B-B14F-4D97-AF65-F5344CB8AC3E}">
        <p14:creationId xmlns:p14="http://schemas.microsoft.com/office/powerpoint/2010/main" val="240592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15"/>
                </p:tgtEl>
              </p:cMediaNode>
            </p:video>
            <p:seq concurrent="1" nextAc="seek">
              <p:cTn id="18" restart="whenNotActive" fill="hold" evtFilter="cancelBubble" nodeType="interactiveSeq">
                <p:stCondLst>
                  <p:cond evt="onClick" delay="0">
                    <p:tgtEl>
                      <p:spTgt spid="1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E2690-5B02-89CB-91D1-7E97318AEFC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9DA8069-8F40-AE7E-FCD4-15C2F93B0CE3}"/>
              </a:ext>
            </a:extLst>
          </p:cNvPr>
          <p:cNvSpPr txBox="1"/>
          <p:nvPr/>
        </p:nvSpPr>
        <p:spPr>
          <a:xfrm>
            <a:off x="842340" y="915337"/>
            <a:ext cx="6097656" cy="615553"/>
          </a:xfrm>
          <a:prstGeom prst="rect">
            <a:avLst/>
          </a:prstGeom>
          <a:noFill/>
        </p:spPr>
        <p:txBody>
          <a:bodyPr wrap="square">
            <a:spAutoFit/>
          </a:bodyPr>
          <a:lstStyle/>
          <a:p>
            <a:r>
              <a:rPr lang="en-GB" sz="3400" b="1" dirty="0">
                <a:solidFill>
                  <a:srgbClr val="79AA41"/>
                </a:solidFill>
                <a:latin typeface="Arial" panose="020B0604020202020204" pitchFamily="34" charset="0"/>
                <a:cs typeface="Arial" panose="020B0604020202020204" pitchFamily="34" charset="0"/>
              </a:rPr>
              <a:t>Method</a:t>
            </a:r>
          </a:p>
        </p:txBody>
      </p:sp>
      <p:sp>
        <p:nvSpPr>
          <p:cNvPr id="6" name="TextBox 5">
            <a:extLst>
              <a:ext uri="{FF2B5EF4-FFF2-40B4-BE49-F238E27FC236}">
                <a16:creationId xmlns:a16="http://schemas.microsoft.com/office/drawing/2014/main" id="{B20D08E6-6DF1-1204-0A1E-B892E6C30218}"/>
              </a:ext>
            </a:extLst>
          </p:cNvPr>
          <p:cNvSpPr txBox="1"/>
          <p:nvPr/>
        </p:nvSpPr>
        <p:spPr>
          <a:xfrm>
            <a:off x="842341" y="1755668"/>
            <a:ext cx="8184702" cy="4401205"/>
          </a:xfrm>
          <a:prstGeom prst="rect">
            <a:avLst/>
          </a:prstGeom>
          <a:noFill/>
        </p:spPr>
        <p:txBody>
          <a:bodyPr wrap="square" lIns="91440" tIns="45720" rIns="91440" bIns="45720" anchor="t">
            <a:spAutoFit/>
          </a:bodyPr>
          <a:lstStyle/>
          <a:p>
            <a:pPr marL="457200" lvl="0" indent="-457200">
              <a:buFont typeface="+mj-lt"/>
              <a:buAutoNum type="arabicPeriod"/>
            </a:pPr>
            <a:r>
              <a:rPr lang="en-GB" sz="2000" dirty="0">
                <a:latin typeface="Arial" panose="020B0604020202020204" pitchFamily="34" charset="0"/>
                <a:cs typeface="Arial" panose="020B0604020202020204" pitchFamily="34" charset="0"/>
              </a:rPr>
              <a:t>Cook the noodles in boiling water. Check the packet for details.</a:t>
            </a:r>
          </a:p>
          <a:p>
            <a:pPr marL="457200" lvl="0" indent="-457200">
              <a:buFont typeface="+mj-lt"/>
              <a:buAutoNum type="arabicPeriod"/>
            </a:pPr>
            <a:r>
              <a:rPr lang="en-GB" sz="2000" dirty="0">
                <a:latin typeface="Arial" panose="020B0604020202020204" pitchFamily="34" charset="0"/>
                <a:cs typeface="Arial" panose="020B0604020202020204" pitchFamily="34" charset="0"/>
              </a:rPr>
              <a:t>On a red chopping board, remove any gristle from the chicken and cut into strips. Thoroughly wash and dry hands after touching the raw chicken. </a:t>
            </a:r>
          </a:p>
          <a:p>
            <a:pPr marL="457200" lvl="0" indent="-457200">
              <a:buFont typeface="+mj-lt"/>
              <a:buAutoNum type="arabicPeriod"/>
            </a:pPr>
            <a:r>
              <a:rPr lang="en-GB" sz="2000" dirty="0">
                <a:latin typeface="Arial" panose="020B0604020202020204" pitchFamily="34" charset="0"/>
                <a:cs typeface="Arial" panose="020B0604020202020204" pitchFamily="34" charset="0"/>
              </a:rPr>
              <a:t>Prepare the vegetables with a fresh knife on a clean chopping board:</a:t>
            </a:r>
          </a:p>
          <a:p>
            <a:pPr marL="900000" lvl="0" indent="-457200">
              <a:buFont typeface="Arial" panose="020B0604020202020204" pitchFamily="34" charset="0"/>
              <a:buChar char="•"/>
            </a:pPr>
            <a:r>
              <a:rPr lang="en-GB" sz="2000" dirty="0">
                <a:latin typeface="Arial" panose="020B0604020202020204" pitchFamily="34" charset="0"/>
                <a:cs typeface="Arial" panose="020B0604020202020204" pitchFamily="34" charset="0"/>
              </a:rPr>
              <a:t>peel and crush the garlic;</a:t>
            </a:r>
          </a:p>
          <a:p>
            <a:pPr marL="900000" lvl="0" indent="-457200">
              <a:buFont typeface="Arial" panose="020B0604020202020204" pitchFamily="34" charset="0"/>
              <a:buChar char="•"/>
            </a:pPr>
            <a:r>
              <a:rPr lang="en-GB" sz="2000" dirty="0">
                <a:latin typeface="Arial" panose="020B0604020202020204" pitchFamily="34" charset="0"/>
                <a:cs typeface="Arial" panose="020B0604020202020204" pitchFamily="34" charset="0"/>
              </a:rPr>
              <a:t>deseed and slice the chilli; </a:t>
            </a:r>
          </a:p>
          <a:p>
            <a:pPr marL="900000" lvl="0" indent="-457200">
              <a:buFont typeface="Arial" panose="020B0604020202020204" pitchFamily="34" charset="0"/>
              <a:buChar char="•"/>
            </a:pPr>
            <a:r>
              <a:rPr lang="en-GB" sz="2000" dirty="0">
                <a:latin typeface="Arial" panose="020B0604020202020204" pitchFamily="34" charset="0"/>
                <a:cs typeface="Arial" panose="020B0604020202020204" pitchFamily="34" charset="0"/>
              </a:rPr>
              <a:t>peel and slice the ginger;</a:t>
            </a:r>
          </a:p>
          <a:p>
            <a:pPr marL="900000" lvl="0" indent="-457200">
              <a:buFont typeface="Arial" panose="020B0604020202020204" pitchFamily="34" charset="0"/>
              <a:buChar char="•"/>
            </a:pPr>
            <a:r>
              <a:rPr lang="en-GB" sz="2000" dirty="0">
                <a:latin typeface="Arial" panose="020B0604020202020204" pitchFamily="34" charset="0"/>
                <a:cs typeface="Arial" panose="020B0604020202020204" pitchFamily="34" charset="0"/>
              </a:rPr>
              <a:t>peel and slice the onion;</a:t>
            </a:r>
          </a:p>
          <a:p>
            <a:pPr marL="900000" lvl="0" indent="-457200">
              <a:buFont typeface="Arial" panose="020B0604020202020204" pitchFamily="34" charset="0"/>
              <a:buChar char="•"/>
            </a:pPr>
            <a:r>
              <a:rPr lang="en-GB" sz="2000" dirty="0">
                <a:latin typeface="Arial" panose="020B0604020202020204" pitchFamily="34" charset="0"/>
                <a:cs typeface="Arial" panose="020B0604020202020204" pitchFamily="34" charset="0"/>
              </a:rPr>
              <a:t>deseed and slice the pepper;</a:t>
            </a:r>
          </a:p>
          <a:p>
            <a:pPr marL="900000" lvl="0" indent="-457200">
              <a:buFont typeface="Arial" panose="020B0604020202020204" pitchFamily="34" charset="0"/>
              <a:buChar char="•"/>
            </a:pPr>
            <a:r>
              <a:rPr lang="en-GB" sz="2000" dirty="0">
                <a:latin typeface="Arial" panose="020B0604020202020204" pitchFamily="34" charset="0"/>
                <a:cs typeface="Arial" panose="020B0604020202020204" pitchFamily="34" charset="0"/>
              </a:rPr>
              <a:t>slice the mushrooms;</a:t>
            </a:r>
          </a:p>
          <a:p>
            <a:pPr marL="900000" lvl="0" indent="-457200">
              <a:buFont typeface="Arial" panose="020B0604020202020204" pitchFamily="34" charset="0"/>
              <a:buChar char="•"/>
            </a:pPr>
            <a:r>
              <a:rPr lang="en-GB" sz="2000" dirty="0">
                <a:latin typeface="Arial" panose="020B0604020202020204" pitchFamily="34" charset="0"/>
                <a:cs typeface="Arial" panose="020B0604020202020204" pitchFamily="34" charset="0"/>
              </a:rPr>
              <a:t>shred the </a:t>
            </a:r>
            <a:r>
              <a:rPr lang="en-GB" sz="2000" dirty="0" err="1">
                <a:latin typeface="Arial" panose="020B0604020202020204" pitchFamily="34" charset="0"/>
                <a:cs typeface="Arial" panose="020B0604020202020204" pitchFamily="34" charset="0"/>
              </a:rPr>
              <a:t>pak</a:t>
            </a:r>
            <a:r>
              <a:rPr lang="en-GB" sz="2000" dirty="0">
                <a:latin typeface="Arial" panose="020B0604020202020204" pitchFamily="34" charset="0"/>
                <a:cs typeface="Arial" panose="020B0604020202020204" pitchFamily="34" charset="0"/>
              </a:rPr>
              <a:t> choi.</a:t>
            </a:r>
          </a:p>
          <a:p>
            <a:pPr lvl="0"/>
            <a:endParaRPr lang="en-GB" sz="2000" dirty="0">
              <a:latin typeface="Arial"/>
              <a:ea typeface="MS Mincho"/>
              <a:cs typeface="Arial"/>
            </a:endParaRPr>
          </a:p>
        </p:txBody>
      </p:sp>
      <p:pic>
        <p:nvPicPr>
          <p:cNvPr id="7" name="Picture 6" descr="A plate of noodles with meat and vegetables&#10;&#10;AI-generated content may be incorrect.">
            <a:extLst>
              <a:ext uri="{FF2B5EF4-FFF2-40B4-BE49-F238E27FC236}">
                <a16:creationId xmlns:a16="http://schemas.microsoft.com/office/drawing/2014/main" id="{8D020660-BB8B-7669-019A-1C67435A799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35900" y="2731049"/>
            <a:ext cx="2751300" cy="2304214"/>
          </a:xfrm>
          <a:prstGeom prst="rect">
            <a:avLst/>
          </a:prstGeom>
          <a:noFill/>
          <a:ln>
            <a:noFill/>
          </a:ln>
        </p:spPr>
      </p:pic>
    </p:spTree>
    <p:extLst>
      <p:ext uri="{BB962C8B-B14F-4D97-AF65-F5344CB8AC3E}">
        <p14:creationId xmlns:p14="http://schemas.microsoft.com/office/powerpoint/2010/main" val="3181331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B5F0F-3FFF-9807-A031-D4E9FDBC2A7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B4FEDCC-28A4-9359-CFB2-D6CA2CFEFA09}"/>
              </a:ext>
            </a:extLst>
          </p:cNvPr>
          <p:cNvSpPr txBox="1"/>
          <p:nvPr/>
        </p:nvSpPr>
        <p:spPr>
          <a:xfrm>
            <a:off x="842340" y="915337"/>
            <a:ext cx="6097656" cy="615553"/>
          </a:xfrm>
          <a:prstGeom prst="rect">
            <a:avLst/>
          </a:prstGeom>
          <a:noFill/>
        </p:spPr>
        <p:txBody>
          <a:bodyPr wrap="square">
            <a:spAutoFit/>
          </a:bodyPr>
          <a:lstStyle/>
          <a:p>
            <a:r>
              <a:rPr lang="en-GB" sz="3400" b="1" dirty="0">
                <a:solidFill>
                  <a:srgbClr val="79AA41"/>
                </a:solidFill>
                <a:latin typeface="Arial" panose="020B0604020202020204" pitchFamily="34" charset="0"/>
                <a:cs typeface="Arial" panose="020B0604020202020204" pitchFamily="34" charset="0"/>
              </a:rPr>
              <a:t>Method</a:t>
            </a:r>
          </a:p>
        </p:txBody>
      </p:sp>
      <p:sp>
        <p:nvSpPr>
          <p:cNvPr id="6" name="TextBox 5">
            <a:extLst>
              <a:ext uri="{FF2B5EF4-FFF2-40B4-BE49-F238E27FC236}">
                <a16:creationId xmlns:a16="http://schemas.microsoft.com/office/drawing/2014/main" id="{99F9FFF2-45B0-B4FB-F396-9740D400B4BF}"/>
              </a:ext>
            </a:extLst>
          </p:cNvPr>
          <p:cNvSpPr txBox="1"/>
          <p:nvPr/>
        </p:nvSpPr>
        <p:spPr>
          <a:xfrm>
            <a:off x="842341" y="1755668"/>
            <a:ext cx="8057110" cy="2862322"/>
          </a:xfrm>
          <a:prstGeom prst="rect">
            <a:avLst/>
          </a:prstGeom>
          <a:noFill/>
        </p:spPr>
        <p:txBody>
          <a:bodyPr wrap="square" lIns="91440" tIns="45720" rIns="91440" bIns="45720" anchor="t">
            <a:spAutoFit/>
          </a:bodyPr>
          <a:lstStyle/>
          <a:p>
            <a:pPr marL="457200" lvl="0" indent="-457200">
              <a:buAutoNum type="arabicPeriod" startAt="4"/>
            </a:pPr>
            <a:r>
              <a:rPr lang="en-GB" sz="2000" dirty="0">
                <a:latin typeface="Arial" panose="020B0604020202020204" pitchFamily="34" charset="0"/>
                <a:cs typeface="Arial" panose="020B0604020202020204" pitchFamily="34" charset="0"/>
              </a:rPr>
              <a:t>Heat the oil in the wok or frying pan.</a:t>
            </a:r>
          </a:p>
          <a:p>
            <a:pPr marL="457200" indent="-457200">
              <a:buFontTx/>
              <a:buAutoNum type="arabicPeriod" startAt="4"/>
            </a:pPr>
            <a:r>
              <a:rPr lang="en-GB" sz="2000" dirty="0">
                <a:latin typeface="Arial" panose="020B0604020202020204" pitchFamily="34" charset="0"/>
                <a:cs typeface="Arial" panose="020B0604020202020204" pitchFamily="34" charset="0"/>
              </a:rPr>
              <a:t>Add the onion, garlic, chilli and ginger. Cook for 1 minute.</a:t>
            </a:r>
          </a:p>
          <a:p>
            <a:pPr marL="457200" indent="-457200">
              <a:buFontTx/>
              <a:buAutoNum type="arabicPeriod" startAt="4"/>
            </a:pPr>
            <a:r>
              <a:rPr lang="en-GB" sz="2000" dirty="0">
                <a:latin typeface="Arial" panose="020B0604020202020204" pitchFamily="34" charset="0"/>
                <a:cs typeface="Arial" panose="020B0604020202020204" pitchFamily="34" charset="0"/>
              </a:rPr>
              <a:t>Add the chicken and stir-fry for 3-4 minutes. Check that the chicken is cooked and no pink remains.</a:t>
            </a:r>
          </a:p>
          <a:p>
            <a:pPr marL="457200" indent="-457200">
              <a:buFontTx/>
              <a:buAutoNum type="arabicPeriod" startAt="4"/>
            </a:pPr>
            <a:r>
              <a:rPr lang="en-GB" sz="2000" dirty="0">
                <a:latin typeface="Arial" panose="020B0604020202020204" pitchFamily="34" charset="0"/>
                <a:cs typeface="Arial" panose="020B0604020202020204" pitchFamily="34" charset="0"/>
              </a:rPr>
              <a:t>Add the pepper, mushrooms, </a:t>
            </a:r>
            <a:r>
              <a:rPr lang="en-GB" sz="2000" dirty="0" err="1">
                <a:latin typeface="Arial" panose="020B0604020202020204" pitchFamily="34" charset="0"/>
                <a:cs typeface="Arial" panose="020B0604020202020204" pitchFamily="34" charset="0"/>
              </a:rPr>
              <a:t>pak</a:t>
            </a:r>
            <a:r>
              <a:rPr lang="en-GB" sz="2000" dirty="0">
                <a:latin typeface="Arial" panose="020B0604020202020204" pitchFamily="34" charset="0"/>
                <a:cs typeface="Arial" panose="020B0604020202020204" pitchFamily="34" charset="0"/>
              </a:rPr>
              <a:t> choi and soy sauce and continue to cook for a further 2 minutes.</a:t>
            </a:r>
          </a:p>
          <a:p>
            <a:pPr marL="457200" indent="-457200">
              <a:buFontTx/>
              <a:buAutoNum type="arabicPeriod" startAt="4"/>
            </a:pPr>
            <a:r>
              <a:rPr lang="en-GB" sz="2000" dirty="0">
                <a:latin typeface="Arial" panose="020B0604020202020204" pitchFamily="34" charset="0"/>
                <a:cs typeface="Arial" panose="020B0604020202020204" pitchFamily="34" charset="0"/>
              </a:rPr>
              <a:t>Drain the noodles into a colander in the sink.</a:t>
            </a:r>
          </a:p>
          <a:p>
            <a:pPr marL="457200" indent="-457200">
              <a:buFontTx/>
              <a:buAutoNum type="arabicPeriod" startAt="4"/>
            </a:pPr>
            <a:r>
              <a:rPr lang="en-GB" sz="2000" dirty="0">
                <a:latin typeface="Arial" panose="020B0604020202020204" pitchFamily="34" charset="0"/>
                <a:cs typeface="Arial" panose="020B0604020202020204" pitchFamily="34" charset="0"/>
              </a:rPr>
              <a:t>Stir in the cooked noodles and cook for 2 minutes until hot.</a:t>
            </a:r>
          </a:p>
          <a:p>
            <a:pPr lvl="0"/>
            <a:endParaRPr lang="en-GB" sz="2000" dirty="0">
              <a:latin typeface="Arial"/>
              <a:ea typeface="MS Mincho"/>
              <a:cs typeface="Arial"/>
            </a:endParaRPr>
          </a:p>
        </p:txBody>
      </p:sp>
      <p:pic>
        <p:nvPicPr>
          <p:cNvPr id="3" name="Picture 2" descr="A plate of noodles with meat and vegetables&#10;&#10;AI-generated content may be incorrect.">
            <a:extLst>
              <a:ext uri="{FF2B5EF4-FFF2-40B4-BE49-F238E27FC236}">
                <a16:creationId xmlns:a16="http://schemas.microsoft.com/office/drawing/2014/main" id="{5C9A048D-4AFD-AFB9-5E0F-1894256FCFE4}"/>
              </a:ext>
            </a:extLst>
          </p:cNvPr>
          <p:cNvPicPr>
            <a:picLocks noChangeAspect="1"/>
          </p:cNvPicPr>
          <p:nvPr/>
        </p:nvPicPr>
        <p:blipFill>
          <a:blip r:embed="rId2"/>
          <a:stretch>
            <a:fillRect/>
          </a:stretch>
        </p:blipFill>
        <p:spPr>
          <a:xfrm>
            <a:off x="8370583" y="2046514"/>
            <a:ext cx="3561127" cy="2982686"/>
          </a:xfrm>
          <a:prstGeom prst="rect">
            <a:avLst/>
          </a:prstGeom>
        </p:spPr>
      </p:pic>
    </p:spTree>
    <p:extLst>
      <p:ext uri="{BB962C8B-B14F-4D97-AF65-F5344CB8AC3E}">
        <p14:creationId xmlns:p14="http://schemas.microsoft.com/office/powerpoint/2010/main" val="33485169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BB7717B116CB0458FBBE0A0DE0182DD" ma:contentTypeVersion="13" ma:contentTypeDescription="Create a new document." ma:contentTypeScope="" ma:versionID="137b2bab820a419a40b4603ae7abae1c">
  <xsd:schema xmlns:xsd="http://www.w3.org/2001/XMLSchema" xmlns:xs="http://www.w3.org/2001/XMLSchema" xmlns:p="http://schemas.microsoft.com/office/2006/metadata/properties" xmlns:ns2="4c7d02dd-d8f6-4ac9-bd74-b11e6dbbf829" xmlns:ns3="e23bd75c-2c0f-42ec-881a-8c8145746009" targetNamespace="http://schemas.microsoft.com/office/2006/metadata/properties" ma:root="true" ma:fieldsID="2fd01da5dc91ffbe40dbb14f60d4d2be" ns2:_="" ns3:_="">
    <xsd:import namespace="4c7d02dd-d8f6-4ac9-bd74-b11e6dbbf829"/>
    <xsd:import namespace="e23bd75c-2c0f-42ec-881a-8c814574600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7d02dd-d8f6-4ac9-bd74-b11e6dbbf8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a407c16c-d400-4155-af4b-d0582c07d429"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3bd75c-2c0f-42ec-881a-8c8145746009"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ee8a2b1-86da-4118-9ec0-6d7b842742b1}" ma:internalName="TaxCatchAll" ma:showField="CatchAllData" ma:web="e23bd75c-2c0f-42ec-881a-8c814574600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c7d02dd-d8f6-4ac9-bd74-b11e6dbbf829">
      <Terms xmlns="http://schemas.microsoft.com/office/infopath/2007/PartnerControls"/>
    </lcf76f155ced4ddcb4097134ff3c332f>
    <TaxCatchAll xmlns="e23bd75c-2c0f-42ec-881a-8c8145746009" xsi:nil="true"/>
  </documentManagement>
</p:properties>
</file>

<file path=customXml/itemProps1.xml><?xml version="1.0" encoding="utf-8"?>
<ds:datastoreItem xmlns:ds="http://schemas.openxmlformats.org/officeDocument/2006/customXml" ds:itemID="{9974745D-7C89-4FB1-A7AF-996290F78AF4}">
  <ds:schemaRefs>
    <ds:schemaRef ds:uri="http://schemas.microsoft.com/sharepoint/v3/contenttype/forms"/>
  </ds:schemaRefs>
</ds:datastoreItem>
</file>

<file path=customXml/itemProps2.xml><?xml version="1.0" encoding="utf-8"?>
<ds:datastoreItem xmlns:ds="http://schemas.openxmlformats.org/officeDocument/2006/customXml" ds:itemID="{F9D72E48-F2CF-438C-BC87-B3E2F85E709B}">
  <ds:schemaRefs>
    <ds:schemaRef ds:uri="4c7d02dd-d8f6-4ac9-bd74-b11e6dbbf829"/>
    <ds:schemaRef ds:uri="e23bd75c-2c0f-42ec-881a-8c814574600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7C3F12C-5A70-43DB-AEFA-7D1E81371614}">
  <ds:schemaRefs>
    <ds:schemaRef ds:uri="4c7d02dd-d8f6-4ac9-bd74-b11e6dbbf829"/>
    <ds:schemaRef ds:uri="e23bd75c-2c0f-42ec-881a-8c814574600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7454</TotalTime>
  <Words>740</Words>
  <Application>Microsoft Office PowerPoint</Application>
  <PresentationFormat>Widescreen</PresentationFormat>
  <Paragraphs>142</Paragraphs>
  <Slides>15</Slides>
  <Notes>0</Notes>
  <HiddenSlides>0</HiddenSlides>
  <MMClips>2</MMClips>
  <ScaleCrop>false</ScaleCrop>
  <HeadingPairs>
    <vt:vector size="6" baseType="variant">
      <vt:variant>
        <vt:lpstr>Fonts Used</vt:lpstr>
      </vt:variant>
      <vt:variant>
        <vt:i4>2</vt:i4>
      </vt:variant>
      <vt:variant>
        <vt:lpstr>Theme</vt:lpstr>
      </vt:variant>
      <vt:variant>
        <vt:i4>6</vt:i4>
      </vt:variant>
      <vt:variant>
        <vt:lpstr>Slide Titles</vt:lpstr>
      </vt:variant>
      <vt:variant>
        <vt:i4>15</vt:i4>
      </vt:variant>
    </vt:vector>
  </HeadingPairs>
  <TitlesOfParts>
    <vt:vector size="23" baseType="lpstr">
      <vt:lpstr>Arial</vt:lpstr>
      <vt:lpstr>Calibri</vt:lpstr>
      <vt:lpstr>Office Theme</vt:lpstr>
      <vt:lpstr>Custom Design</vt:lpstr>
      <vt:lpstr>1_Custom Design</vt:lpstr>
      <vt:lpstr>3_Custom Design</vt:lpstr>
      <vt:lpstr>4_Custom Design</vt:lpstr>
      <vt:lpstr>2_Custom Design</vt:lpstr>
      <vt:lpstr>Sizzling stir fry</vt:lpstr>
      <vt:lpstr>Nutritional analysis</vt:lpstr>
      <vt:lpstr>Starter activity</vt:lpstr>
      <vt:lpstr>Example responses</vt:lpstr>
      <vt:lpstr>Ingredients (serves 1-2)</vt:lpstr>
      <vt:lpstr>Equipment</vt:lpstr>
      <vt:lpstr>PowerPoint Presentation</vt:lpstr>
      <vt:lpstr>PowerPoint Presentation</vt:lpstr>
      <vt:lpstr>PowerPoint Presentation</vt:lpstr>
      <vt:lpstr>Top tips</vt:lpstr>
      <vt:lpstr>Food science  </vt:lpstr>
      <vt:lpstr>PowerPoint Presentation</vt:lpstr>
      <vt:lpstr>PowerPoint Presentation</vt:lpstr>
      <vt:lpstr>PowerPoint Presentation</vt:lpstr>
      <vt:lpstr>Sizzling stir fry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Glenn Carter</dc:creator>
  <cp:lastModifiedBy>Orla Condon</cp:lastModifiedBy>
  <cp:revision>13</cp:revision>
  <dcterms:created xsi:type="dcterms:W3CDTF">2018-10-10T09:22:08Z</dcterms:created>
  <dcterms:modified xsi:type="dcterms:W3CDTF">2025-08-26T11:08:15Z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0x0101008BB7717B116CB0458FBBE0A0DE0182DD</vt:lpwstr>
  </property>
  <property fmtid="{D5CDD505-2E9C-101B-9397-08002B2CF9AE}" pid="3" name="Order">
    <vt:r8>22600</vt:r8>
  </property>
  <property fmtid="{D5CDD505-2E9C-101B-9397-08002B2CF9AE}" pid="4" name="TriggerFlowInfo">
    <vt:lpwstr/>
  </property>
  <property fmtid="{D5CDD505-2E9C-101B-9397-08002B2CF9AE}" pid="5" name="ComplianceAssetId">
    <vt:lpwstr/>
  </property>
  <property fmtid="{D5CDD505-2E9C-101B-9397-08002B2CF9AE}" pid="6" name="_ExtendedDescription">
    <vt:lpwstr/>
  </property>
  <property fmtid="{D5CDD505-2E9C-101B-9397-08002B2CF9AE}" pid="7" name="MediaServiceImageTags">
    <vt:lpwstr/>
  </property>
</Properties>
</file>