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97" r:id="rId5"/>
    <p:sldId id="256" r:id="rId6"/>
    <p:sldId id="257" r:id="rId7"/>
    <p:sldId id="258" r:id="rId8"/>
    <p:sldId id="259" r:id="rId9"/>
    <p:sldId id="260" r:id="rId10"/>
    <p:sldId id="261" r:id="rId11"/>
    <p:sldId id="262" r:id="rId12"/>
    <p:sldId id="263" r:id="rId13"/>
    <p:sldId id="264" r:id="rId14"/>
    <p:sldId id="265" r:id="rId15"/>
    <p:sldId id="266" r:id="rId16"/>
    <p:sldId id="267" r:id="rId17"/>
    <p:sldId id="540" r:id="rId18"/>
    <p:sldId id="539" r:id="rId19"/>
    <p:sldId id="541" r:id="rId20"/>
    <p:sldId id="415" r:id="rId21"/>
    <p:sldId id="422" r:id="rId22"/>
    <p:sldId id="538" r:id="rId23"/>
    <p:sldId id="278" r:id="rId2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4CAEE07B-BA8C-4F3B-A827-5B927FB2668A}">
          <p14:sldIdLst>
            <p14:sldId id="297"/>
            <p14:sldId id="256"/>
            <p14:sldId id="257"/>
            <p14:sldId id="258"/>
            <p14:sldId id="259"/>
            <p14:sldId id="260"/>
            <p14:sldId id="261"/>
            <p14:sldId id="262"/>
            <p14:sldId id="263"/>
            <p14:sldId id="264"/>
            <p14:sldId id="265"/>
            <p14:sldId id="266"/>
            <p14:sldId id="267"/>
            <p14:sldId id="540"/>
            <p14:sldId id="539"/>
            <p14:sldId id="541"/>
            <p14:sldId id="415"/>
            <p14:sldId id="422"/>
            <p14:sldId id="538"/>
            <p14:sldId id="2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B058"/>
    <a:srgbClr val="E9277F"/>
    <a:srgbClr val="F6F6F6"/>
    <a:srgbClr val="F5F5F5"/>
    <a:srgbClr val="FDC92F"/>
    <a:srgbClr val="E538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EC4C18-52EB-4646-AED9-60FD6768189D}" v="7" vWet="9" dt="2023-11-21T15:45:30.726"/>
    <p1510:client id="{6540C493-6DE8-448D-98B3-D0B3AB4E6BDE}" v="166" dt="2023-11-21T15:48:00.417"/>
    <p1510:client id="{BF79FB9C-EDD3-464B-BFED-A80BDC105C81}" v="219" dt="2023-11-21T16:23:17.781"/>
    <p1510:client id="{E09B0CD0-7CA8-4ED1-BA8E-6A6815258662}" v="1" dt="2023-11-22T13:37:37.9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5" d="100"/>
          <a:sy n="95" d="100"/>
        </p:scale>
        <p:origin x="96" y="13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Theobald" userId="e5e96d6a-dffb-4be3-a7c9-5724c0a71d0d" providerId="ADAL" clId="{179FF71E-55AF-46CB-96B6-823EFF2602B8}"/>
    <pc:docChg chg="modSld">
      <pc:chgData name="Claire Theobald" userId="e5e96d6a-dffb-4be3-a7c9-5724c0a71d0d" providerId="ADAL" clId="{179FF71E-55AF-46CB-96B6-823EFF2602B8}" dt="2023-09-15T05:57:52.256" v="14" actId="207"/>
      <pc:docMkLst>
        <pc:docMk/>
      </pc:docMkLst>
      <pc:sldChg chg="addSp modSp mod">
        <pc:chgData name="Claire Theobald" userId="e5e96d6a-dffb-4be3-a7c9-5724c0a71d0d" providerId="ADAL" clId="{179FF71E-55AF-46CB-96B6-823EFF2602B8}" dt="2023-09-15T05:57:52.256" v="14" actId="207"/>
        <pc:sldMkLst>
          <pc:docMk/>
          <pc:sldMk cId="433890173" sldId="284"/>
        </pc:sldMkLst>
        <pc:spChg chg="mod">
          <ac:chgData name="Claire Theobald" userId="e5e96d6a-dffb-4be3-a7c9-5724c0a71d0d" providerId="ADAL" clId="{179FF71E-55AF-46CB-96B6-823EFF2602B8}" dt="2023-09-14T10:26:08.012" v="2" actId="20577"/>
          <ac:spMkLst>
            <pc:docMk/>
            <pc:sldMk cId="433890173" sldId="284"/>
            <ac:spMk id="4" creationId="{708F4AD0-E676-0E46-B35E-30E46BB1FFEF}"/>
          </ac:spMkLst>
        </pc:spChg>
        <pc:spChg chg="add mod">
          <ac:chgData name="Claire Theobald" userId="e5e96d6a-dffb-4be3-a7c9-5724c0a71d0d" providerId="ADAL" clId="{179FF71E-55AF-46CB-96B6-823EFF2602B8}" dt="2023-09-15T05:57:52.256" v="14" actId="207"/>
          <ac:spMkLst>
            <pc:docMk/>
            <pc:sldMk cId="433890173" sldId="284"/>
            <ac:spMk id="5" creationId="{B70DAE88-2A37-8C98-B40C-F2B85739D108}"/>
          </ac:spMkLst>
        </pc:spChg>
      </pc:sldChg>
      <pc:sldChg chg="modSp mod">
        <pc:chgData name="Claire Theobald" userId="e5e96d6a-dffb-4be3-a7c9-5724c0a71d0d" providerId="ADAL" clId="{179FF71E-55AF-46CB-96B6-823EFF2602B8}" dt="2023-09-14T10:25:59.212" v="1" actId="20577"/>
        <pc:sldMkLst>
          <pc:docMk/>
          <pc:sldMk cId="281221578" sldId="297"/>
        </pc:sldMkLst>
        <pc:spChg chg="mod">
          <ac:chgData name="Claire Theobald" userId="e5e96d6a-dffb-4be3-a7c9-5724c0a71d0d" providerId="ADAL" clId="{179FF71E-55AF-46CB-96B6-823EFF2602B8}" dt="2023-09-14T10:25:59.212" v="1" actId="20577"/>
          <ac:spMkLst>
            <pc:docMk/>
            <pc:sldMk cId="281221578" sldId="297"/>
            <ac:spMk id="2" creationId="{6451674F-D3DB-9C4A-887A-D21ADA091C1C}"/>
          </ac:spMkLst>
        </pc:spChg>
      </pc:sldChg>
      <pc:sldChg chg="modSp mod">
        <pc:chgData name="Claire Theobald" userId="e5e96d6a-dffb-4be3-a7c9-5724c0a71d0d" providerId="ADAL" clId="{179FF71E-55AF-46CB-96B6-823EFF2602B8}" dt="2023-09-14T10:26:14.923" v="11" actId="20577"/>
        <pc:sldMkLst>
          <pc:docMk/>
          <pc:sldMk cId="2855323386" sldId="425"/>
        </pc:sldMkLst>
        <pc:spChg chg="mod">
          <ac:chgData name="Claire Theobald" userId="e5e96d6a-dffb-4be3-a7c9-5724c0a71d0d" providerId="ADAL" clId="{179FF71E-55AF-46CB-96B6-823EFF2602B8}" dt="2023-09-14T10:26:14.923" v="11" actId="20577"/>
          <ac:spMkLst>
            <pc:docMk/>
            <pc:sldMk cId="2855323386" sldId="425"/>
            <ac:spMk id="9" creationId="{3A7459E7-0E2D-AD1E-D79B-DE4A5F90AA5A}"/>
          </ac:spMkLst>
        </pc:spChg>
      </pc:sldChg>
    </pc:docChg>
  </pc:docChgLst>
  <pc:docChgLst>
    <pc:chgData name="Ewen Trafford" userId="e520b4bf-a196-48b7-bc10-b1590a457daa" providerId="ADAL" clId="{4FDDCC67-5290-4F5F-AB96-7FE9D164886D}"/>
    <pc:docChg chg="undo custSel addSld delSld modSld sldOrd addSection modSection">
      <pc:chgData name="Ewen Trafford" userId="e520b4bf-a196-48b7-bc10-b1590a457daa" providerId="ADAL" clId="{4FDDCC67-5290-4F5F-AB96-7FE9D164886D}" dt="2023-09-26T14:43:21.188" v="2617" actId="1076"/>
      <pc:docMkLst>
        <pc:docMk/>
      </pc:docMkLst>
      <pc:sldChg chg="new del">
        <pc:chgData name="Ewen Trafford" userId="e520b4bf-a196-48b7-bc10-b1590a457daa" providerId="ADAL" clId="{4FDDCC67-5290-4F5F-AB96-7FE9D164886D}" dt="2023-09-26T10:55:33.671" v="7" actId="47"/>
        <pc:sldMkLst>
          <pc:docMk/>
          <pc:sldMk cId="745726105" sldId="550"/>
        </pc:sldMkLst>
      </pc:sldChg>
      <pc:sldChg chg="addSp delSp modSp add mod">
        <pc:chgData name="Ewen Trafford" userId="e520b4bf-a196-48b7-bc10-b1590a457daa" providerId="ADAL" clId="{4FDDCC67-5290-4F5F-AB96-7FE9D164886D}" dt="2023-09-26T14:43:11.036" v="2615" actId="20577"/>
        <pc:sldMkLst>
          <pc:docMk/>
          <pc:sldMk cId="3003227221" sldId="551"/>
        </pc:sldMkLst>
        <pc:spChg chg="mod">
          <ac:chgData name="Ewen Trafford" userId="e520b4bf-a196-48b7-bc10-b1590a457daa" providerId="ADAL" clId="{4FDDCC67-5290-4F5F-AB96-7FE9D164886D}" dt="2023-09-26T11:27:09.463" v="121" actId="20577"/>
          <ac:spMkLst>
            <pc:docMk/>
            <pc:sldMk cId="3003227221" sldId="551"/>
            <ac:spMk id="3" creationId="{2049FA3C-CF94-4F1E-84C2-BA281A8EA27D}"/>
          </ac:spMkLst>
        </pc:spChg>
        <pc:spChg chg="mod">
          <ac:chgData name="Ewen Trafford" userId="e520b4bf-a196-48b7-bc10-b1590a457daa" providerId="ADAL" clId="{4FDDCC67-5290-4F5F-AB96-7FE9D164886D}" dt="2023-09-26T11:31:42.364" v="202" actId="1076"/>
          <ac:spMkLst>
            <pc:docMk/>
            <pc:sldMk cId="3003227221" sldId="551"/>
            <ac:spMk id="4" creationId="{0A81712D-BCB2-44E2-3356-514A1AD923AC}"/>
          </ac:spMkLst>
        </pc:spChg>
        <pc:spChg chg="mod">
          <ac:chgData name="Ewen Trafford" userId="e520b4bf-a196-48b7-bc10-b1590a457daa" providerId="ADAL" clId="{4FDDCC67-5290-4F5F-AB96-7FE9D164886D}" dt="2023-09-26T14:43:11.036" v="2615" actId="20577"/>
          <ac:spMkLst>
            <pc:docMk/>
            <pc:sldMk cId="3003227221" sldId="551"/>
            <ac:spMk id="6" creationId="{C900F7E3-F6E5-F90C-57B0-020A2129E42B}"/>
          </ac:spMkLst>
        </pc:spChg>
        <pc:spChg chg="mod topLvl">
          <ac:chgData name="Ewen Trafford" userId="e520b4bf-a196-48b7-bc10-b1590a457daa" providerId="ADAL" clId="{4FDDCC67-5290-4F5F-AB96-7FE9D164886D}" dt="2023-09-26T11:32:06.645" v="205" actId="164"/>
          <ac:spMkLst>
            <pc:docMk/>
            <pc:sldMk cId="3003227221" sldId="551"/>
            <ac:spMk id="8" creationId="{F4A10E7F-45BF-6FAC-AF6C-750B550488D8}"/>
          </ac:spMkLst>
        </pc:spChg>
        <pc:spChg chg="mod">
          <ac:chgData name="Ewen Trafford" userId="e520b4bf-a196-48b7-bc10-b1590a457daa" providerId="ADAL" clId="{4FDDCC67-5290-4F5F-AB96-7FE9D164886D}" dt="2023-09-26T11:32:00.016" v="204" actId="1076"/>
          <ac:spMkLst>
            <pc:docMk/>
            <pc:sldMk cId="3003227221" sldId="551"/>
            <ac:spMk id="9" creationId="{3A7459E7-0E2D-AD1E-D79B-DE4A5F90AA5A}"/>
          </ac:spMkLst>
        </pc:spChg>
        <pc:spChg chg="del mod topLvl">
          <ac:chgData name="Ewen Trafford" userId="e520b4bf-a196-48b7-bc10-b1590a457daa" providerId="ADAL" clId="{4FDDCC67-5290-4F5F-AB96-7FE9D164886D}" dt="2023-09-26T11:25:10.599" v="112" actId="478"/>
          <ac:spMkLst>
            <pc:docMk/>
            <pc:sldMk cId="3003227221" sldId="551"/>
            <ac:spMk id="10" creationId="{AD18DCDE-2B96-64BC-C30F-173AC9B4E2FF}"/>
          </ac:spMkLst>
        </pc:spChg>
        <pc:spChg chg="add mod">
          <ac:chgData name="Ewen Trafford" userId="e520b4bf-a196-48b7-bc10-b1590a457daa" providerId="ADAL" clId="{4FDDCC67-5290-4F5F-AB96-7FE9D164886D}" dt="2023-09-26T11:32:06.645" v="205" actId="164"/>
          <ac:spMkLst>
            <pc:docMk/>
            <pc:sldMk cId="3003227221" sldId="551"/>
            <ac:spMk id="18" creationId="{0D314C4F-F939-D697-F6FB-4012DB3B6740}"/>
          </ac:spMkLst>
        </pc:spChg>
        <pc:spChg chg="add mod">
          <ac:chgData name="Ewen Trafford" userId="e520b4bf-a196-48b7-bc10-b1590a457daa" providerId="ADAL" clId="{4FDDCC67-5290-4F5F-AB96-7FE9D164886D}" dt="2023-09-26T11:40:39.547" v="283" actId="20577"/>
          <ac:spMkLst>
            <pc:docMk/>
            <pc:sldMk cId="3003227221" sldId="551"/>
            <ac:spMk id="19" creationId="{E147D81C-1D46-633B-3727-863173774869}"/>
          </ac:spMkLst>
        </pc:spChg>
        <pc:grpChg chg="add mod">
          <ac:chgData name="Ewen Trafford" userId="e520b4bf-a196-48b7-bc10-b1590a457daa" providerId="ADAL" clId="{4FDDCC67-5290-4F5F-AB96-7FE9D164886D}" dt="2023-09-26T11:32:06.645" v="205" actId="164"/>
          <ac:grpSpMkLst>
            <pc:docMk/>
            <pc:sldMk cId="3003227221" sldId="551"/>
            <ac:grpSpMk id="2" creationId="{CCCE8142-9217-6389-8696-568F6D5A10C8}"/>
          </ac:grpSpMkLst>
        </pc:grpChg>
        <pc:grpChg chg="add del mod">
          <ac:chgData name="Ewen Trafford" userId="e520b4bf-a196-48b7-bc10-b1590a457daa" providerId="ADAL" clId="{4FDDCC67-5290-4F5F-AB96-7FE9D164886D}" dt="2023-09-26T11:25:10.599" v="112" actId="478"/>
          <ac:grpSpMkLst>
            <pc:docMk/>
            <pc:sldMk cId="3003227221" sldId="551"/>
            <ac:grpSpMk id="7" creationId="{563E35FF-4103-FC74-7614-9FECA9AD80E6}"/>
          </ac:grpSpMkLst>
        </pc:grpChg>
        <pc:grpChg chg="add mod">
          <ac:chgData name="Ewen Trafford" userId="e520b4bf-a196-48b7-bc10-b1590a457daa" providerId="ADAL" clId="{4FDDCC67-5290-4F5F-AB96-7FE9D164886D}" dt="2023-09-26T12:26:57.461" v="528" actId="1076"/>
          <ac:grpSpMkLst>
            <pc:docMk/>
            <pc:sldMk cId="3003227221" sldId="551"/>
            <ac:grpSpMk id="21" creationId="{861C3518-5B27-4F86-562A-216D9FE5A1C1}"/>
          </ac:grpSpMkLst>
        </pc:grpChg>
        <pc:picChg chg="add mod">
          <ac:chgData name="Ewen Trafford" userId="e520b4bf-a196-48b7-bc10-b1590a457daa" providerId="ADAL" clId="{4FDDCC67-5290-4F5F-AB96-7FE9D164886D}" dt="2023-09-26T11:32:06.645" v="205" actId="164"/>
          <ac:picMkLst>
            <pc:docMk/>
            <pc:sldMk cId="3003227221" sldId="551"/>
            <ac:picMk id="5" creationId="{6394BACF-CD4B-0A9A-266F-D47CD53203E6}"/>
          </ac:picMkLst>
        </pc:picChg>
        <pc:picChg chg="add mod">
          <ac:chgData name="Ewen Trafford" userId="e520b4bf-a196-48b7-bc10-b1590a457daa" providerId="ADAL" clId="{4FDDCC67-5290-4F5F-AB96-7FE9D164886D}" dt="2023-09-26T11:32:06.645" v="205" actId="164"/>
          <ac:picMkLst>
            <pc:docMk/>
            <pc:sldMk cId="3003227221" sldId="551"/>
            <ac:picMk id="11" creationId="{504176F0-2DE2-EEA1-98DF-A5D4448AC2C8}"/>
          </ac:picMkLst>
        </pc:picChg>
        <pc:picChg chg="add mod">
          <ac:chgData name="Ewen Trafford" userId="e520b4bf-a196-48b7-bc10-b1590a457daa" providerId="ADAL" clId="{4FDDCC67-5290-4F5F-AB96-7FE9D164886D}" dt="2023-09-26T11:32:06.645" v="205" actId="164"/>
          <ac:picMkLst>
            <pc:docMk/>
            <pc:sldMk cId="3003227221" sldId="551"/>
            <ac:picMk id="13" creationId="{94652365-6B32-F526-80D7-DE1B496E151D}"/>
          </ac:picMkLst>
        </pc:picChg>
        <pc:picChg chg="add mod">
          <ac:chgData name="Ewen Trafford" userId="e520b4bf-a196-48b7-bc10-b1590a457daa" providerId="ADAL" clId="{4FDDCC67-5290-4F5F-AB96-7FE9D164886D}" dt="2023-09-26T11:32:06.645" v="205" actId="164"/>
          <ac:picMkLst>
            <pc:docMk/>
            <pc:sldMk cId="3003227221" sldId="551"/>
            <ac:picMk id="15" creationId="{03D118EB-FB54-73DF-DAF3-4E434D86437F}"/>
          </ac:picMkLst>
        </pc:picChg>
        <pc:picChg chg="add mod">
          <ac:chgData name="Ewen Trafford" userId="e520b4bf-a196-48b7-bc10-b1590a457daa" providerId="ADAL" clId="{4FDDCC67-5290-4F5F-AB96-7FE9D164886D}" dt="2023-09-26T12:26:54.244" v="527" actId="1076"/>
          <ac:picMkLst>
            <pc:docMk/>
            <pc:sldMk cId="3003227221" sldId="551"/>
            <ac:picMk id="22" creationId="{FA6D4253-217C-6A19-E582-B7919686B8C3}"/>
          </ac:picMkLst>
        </pc:picChg>
        <pc:cxnChg chg="add mod">
          <ac:chgData name="Ewen Trafford" userId="e520b4bf-a196-48b7-bc10-b1590a457daa" providerId="ADAL" clId="{4FDDCC67-5290-4F5F-AB96-7FE9D164886D}" dt="2023-09-26T11:32:06.645" v="205" actId="164"/>
          <ac:cxnSpMkLst>
            <pc:docMk/>
            <pc:sldMk cId="3003227221" sldId="551"/>
            <ac:cxnSpMk id="17" creationId="{783BBD37-5ED9-B05E-3FC8-BBEAD832D342}"/>
          </ac:cxnSpMkLst>
        </pc:cxnChg>
      </pc:sldChg>
      <pc:sldChg chg="addSp delSp modSp add mod">
        <pc:chgData name="Ewen Trafford" userId="e520b4bf-a196-48b7-bc10-b1590a457daa" providerId="ADAL" clId="{4FDDCC67-5290-4F5F-AB96-7FE9D164886D}" dt="2023-09-26T14:43:21.188" v="2617" actId="1076"/>
        <pc:sldMkLst>
          <pc:docMk/>
          <pc:sldMk cId="3820046912" sldId="552"/>
        </pc:sldMkLst>
        <pc:spChg chg="mod">
          <ac:chgData name="Ewen Trafford" userId="e520b4bf-a196-48b7-bc10-b1590a457daa" providerId="ADAL" clId="{4FDDCC67-5290-4F5F-AB96-7FE9D164886D}" dt="2023-09-26T11:06:46.691" v="104"/>
          <ac:spMkLst>
            <pc:docMk/>
            <pc:sldMk cId="3820046912" sldId="552"/>
            <ac:spMk id="3" creationId="{57B12354-110A-5251-3C39-56553891282F}"/>
          </ac:spMkLst>
        </pc:spChg>
        <pc:spChg chg="mod">
          <ac:chgData name="Ewen Trafford" userId="e520b4bf-a196-48b7-bc10-b1590a457daa" providerId="ADAL" clId="{4FDDCC67-5290-4F5F-AB96-7FE9D164886D}" dt="2023-09-26T11:06:46.691" v="104"/>
          <ac:spMkLst>
            <pc:docMk/>
            <pc:sldMk cId="3820046912" sldId="552"/>
            <ac:spMk id="4" creationId="{3DB25F28-0119-2E6D-A466-332366A2DCE2}"/>
          </ac:spMkLst>
        </pc:spChg>
        <pc:spChg chg="mod">
          <ac:chgData name="Ewen Trafford" userId="e520b4bf-a196-48b7-bc10-b1590a457daa" providerId="ADAL" clId="{4FDDCC67-5290-4F5F-AB96-7FE9D164886D}" dt="2023-09-26T14:43:19.072" v="2616" actId="1076"/>
          <ac:spMkLst>
            <pc:docMk/>
            <pc:sldMk cId="3820046912" sldId="552"/>
            <ac:spMk id="6" creationId="{C900F7E3-F6E5-F90C-57B0-020A2129E42B}"/>
          </ac:spMkLst>
        </pc:spChg>
        <pc:spChg chg="mod">
          <ac:chgData name="Ewen Trafford" userId="e520b4bf-a196-48b7-bc10-b1590a457daa" providerId="ADAL" clId="{4FDDCC67-5290-4F5F-AB96-7FE9D164886D}" dt="2023-09-26T11:41:00.609" v="293" actId="1076"/>
          <ac:spMkLst>
            <pc:docMk/>
            <pc:sldMk cId="3820046912" sldId="552"/>
            <ac:spMk id="9" creationId="{3A7459E7-0E2D-AD1E-D79B-DE4A5F90AA5A}"/>
          </ac:spMkLst>
        </pc:spChg>
        <pc:spChg chg="mod">
          <ac:chgData name="Ewen Trafford" userId="e520b4bf-a196-48b7-bc10-b1590a457daa" providerId="ADAL" clId="{4FDDCC67-5290-4F5F-AB96-7FE9D164886D}" dt="2023-09-26T12:27:13.392" v="533" actId="1076"/>
          <ac:spMkLst>
            <pc:docMk/>
            <pc:sldMk cId="3820046912" sldId="552"/>
            <ac:spMk id="11" creationId="{6FE5BD25-74C3-07AF-0797-AD98D6730FCF}"/>
          </ac:spMkLst>
        </pc:spChg>
        <pc:spChg chg="mod">
          <ac:chgData name="Ewen Trafford" userId="e520b4bf-a196-48b7-bc10-b1590a457daa" providerId="ADAL" clId="{4FDDCC67-5290-4F5F-AB96-7FE9D164886D}" dt="2023-09-26T11:32:14.958" v="208"/>
          <ac:spMkLst>
            <pc:docMk/>
            <pc:sldMk cId="3820046912" sldId="552"/>
            <ac:spMk id="16" creationId="{7C45B6B9-E7C8-FD1F-47C7-1171AA43C8A4}"/>
          </ac:spMkLst>
        </pc:spChg>
        <pc:spChg chg="mod">
          <ac:chgData name="Ewen Trafford" userId="e520b4bf-a196-48b7-bc10-b1590a457daa" providerId="ADAL" clId="{4FDDCC67-5290-4F5F-AB96-7FE9D164886D}" dt="2023-09-26T11:40:52.679" v="291" actId="20577"/>
          <ac:spMkLst>
            <pc:docMk/>
            <pc:sldMk cId="3820046912" sldId="552"/>
            <ac:spMk id="17" creationId="{10B9DCE2-26FB-F5B5-8E7B-124F355B5C38}"/>
          </ac:spMkLst>
        </pc:spChg>
        <pc:spChg chg="mod">
          <ac:chgData name="Ewen Trafford" userId="e520b4bf-a196-48b7-bc10-b1590a457daa" providerId="ADAL" clId="{4FDDCC67-5290-4F5F-AB96-7FE9D164886D}" dt="2023-09-26T11:34:28.248" v="240" actId="20577"/>
          <ac:spMkLst>
            <pc:docMk/>
            <pc:sldMk cId="3820046912" sldId="552"/>
            <ac:spMk id="18" creationId="{44215D78-0B46-B0C4-E5A8-9FBD46991330}"/>
          </ac:spMkLst>
        </pc:spChg>
        <pc:spChg chg="mod">
          <ac:chgData name="Ewen Trafford" userId="e520b4bf-a196-48b7-bc10-b1590a457daa" providerId="ADAL" clId="{4FDDCC67-5290-4F5F-AB96-7FE9D164886D}" dt="2023-09-26T11:34:57.530" v="271" actId="1076"/>
          <ac:spMkLst>
            <pc:docMk/>
            <pc:sldMk cId="3820046912" sldId="552"/>
            <ac:spMk id="19" creationId="{F7BD80D9-3F44-6DBB-8A03-EE85B3129022}"/>
          </ac:spMkLst>
        </pc:spChg>
        <pc:grpChg chg="add del mod">
          <ac:chgData name="Ewen Trafford" userId="e520b4bf-a196-48b7-bc10-b1590a457daa" providerId="ADAL" clId="{4FDDCC67-5290-4F5F-AB96-7FE9D164886D}" dt="2023-09-26T11:35:00.746" v="272" actId="478"/>
          <ac:grpSpMkLst>
            <pc:docMk/>
            <pc:sldMk cId="3820046912" sldId="552"/>
            <ac:grpSpMk id="2" creationId="{B59EDC74-BAA7-DF78-7D8D-717540D068C7}"/>
          </ac:grpSpMkLst>
        </pc:grpChg>
        <pc:grpChg chg="add del mod">
          <ac:chgData name="Ewen Trafford" userId="e520b4bf-a196-48b7-bc10-b1590a457daa" providerId="ADAL" clId="{4FDDCC67-5290-4F5F-AB96-7FE9D164886D}" dt="2023-09-26T12:26:14.235" v="516" actId="164"/>
          <ac:grpSpMkLst>
            <pc:docMk/>
            <pc:sldMk cId="3820046912" sldId="552"/>
            <ac:grpSpMk id="7" creationId="{DC58535A-F33E-CE5A-67DD-E4AB2438A6FE}"/>
          </ac:grpSpMkLst>
        </pc:grpChg>
        <pc:grpChg chg="mod">
          <ac:chgData name="Ewen Trafford" userId="e520b4bf-a196-48b7-bc10-b1590a457daa" providerId="ADAL" clId="{4FDDCC67-5290-4F5F-AB96-7FE9D164886D}" dt="2023-09-26T11:32:14.958" v="208"/>
          <ac:grpSpMkLst>
            <pc:docMk/>
            <pc:sldMk cId="3820046912" sldId="552"/>
            <ac:grpSpMk id="8" creationId="{6D673C00-1223-70E0-A2DD-4C262BAB6079}"/>
          </ac:grpSpMkLst>
        </pc:grpChg>
        <pc:grpChg chg="add mod">
          <ac:chgData name="Ewen Trafford" userId="e520b4bf-a196-48b7-bc10-b1590a457daa" providerId="ADAL" clId="{4FDDCC67-5290-4F5F-AB96-7FE9D164886D}" dt="2023-09-26T12:27:17.645" v="534" actId="1076"/>
          <ac:grpSpMkLst>
            <pc:docMk/>
            <pc:sldMk cId="3820046912" sldId="552"/>
            <ac:grpSpMk id="22" creationId="{7983282C-A57A-CDC0-7DFD-87D4132D9630}"/>
          </ac:grpSpMkLst>
        </pc:grpChg>
        <pc:picChg chg="add del mod">
          <ac:chgData name="Ewen Trafford" userId="e520b4bf-a196-48b7-bc10-b1590a457daa" providerId="ADAL" clId="{4FDDCC67-5290-4F5F-AB96-7FE9D164886D}" dt="2023-09-26T11:35:01.427" v="273" actId="478"/>
          <ac:picMkLst>
            <pc:docMk/>
            <pc:sldMk cId="3820046912" sldId="552"/>
            <ac:picMk id="5" creationId="{1D15EC41-0255-DCA9-BFBB-48BE8EE1F5AF}"/>
          </ac:picMkLst>
        </pc:picChg>
        <pc:picChg chg="del mod">
          <ac:chgData name="Ewen Trafford" userId="e520b4bf-a196-48b7-bc10-b1590a457daa" providerId="ADAL" clId="{4FDDCC67-5290-4F5F-AB96-7FE9D164886D}" dt="2023-09-26T11:32:20.601" v="209" actId="478"/>
          <ac:picMkLst>
            <pc:docMk/>
            <pc:sldMk cId="3820046912" sldId="552"/>
            <ac:picMk id="10" creationId="{BBA627E5-1917-108A-BF60-842C1BC3145A}"/>
          </ac:picMkLst>
        </pc:picChg>
        <pc:picChg chg="del mod">
          <ac:chgData name="Ewen Trafford" userId="e520b4bf-a196-48b7-bc10-b1590a457daa" providerId="ADAL" clId="{4FDDCC67-5290-4F5F-AB96-7FE9D164886D}" dt="2023-09-26T11:32:24.497" v="212" actId="478"/>
          <ac:picMkLst>
            <pc:docMk/>
            <pc:sldMk cId="3820046912" sldId="552"/>
            <ac:picMk id="12" creationId="{44528BE3-D15D-3C6D-540D-55C2425C7FC8}"/>
          </ac:picMkLst>
        </pc:picChg>
        <pc:picChg chg="mod">
          <ac:chgData name="Ewen Trafford" userId="e520b4bf-a196-48b7-bc10-b1590a457daa" providerId="ADAL" clId="{4FDDCC67-5290-4F5F-AB96-7FE9D164886D}" dt="2023-09-26T11:32:14.958" v="208"/>
          <ac:picMkLst>
            <pc:docMk/>
            <pc:sldMk cId="3820046912" sldId="552"/>
            <ac:picMk id="13" creationId="{1B0B4DD9-1FCA-79FB-F063-C6AC5D7631E3}"/>
          </ac:picMkLst>
        </pc:picChg>
        <pc:picChg chg="mod">
          <ac:chgData name="Ewen Trafford" userId="e520b4bf-a196-48b7-bc10-b1590a457daa" providerId="ADAL" clId="{4FDDCC67-5290-4F5F-AB96-7FE9D164886D}" dt="2023-09-26T11:32:14.958" v="208"/>
          <ac:picMkLst>
            <pc:docMk/>
            <pc:sldMk cId="3820046912" sldId="552"/>
            <ac:picMk id="14" creationId="{4DAD6540-968B-6A7A-8548-0B528447C2C0}"/>
          </ac:picMkLst>
        </pc:picChg>
        <pc:picChg chg="add mod">
          <ac:chgData name="Ewen Trafford" userId="e520b4bf-a196-48b7-bc10-b1590a457daa" providerId="ADAL" clId="{4FDDCC67-5290-4F5F-AB96-7FE9D164886D}" dt="2023-09-26T12:26:14.235" v="516" actId="164"/>
          <ac:picMkLst>
            <pc:docMk/>
            <pc:sldMk cId="3820046912" sldId="552"/>
            <ac:picMk id="20" creationId="{B960D853-27C1-2560-635A-6CA8B88CC2BC}"/>
          </ac:picMkLst>
        </pc:picChg>
        <pc:picChg chg="add mod">
          <ac:chgData name="Ewen Trafford" userId="e520b4bf-a196-48b7-bc10-b1590a457daa" providerId="ADAL" clId="{4FDDCC67-5290-4F5F-AB96-7FE9D164886D}" dt="2023-09-26T12:26:14.235" v="516" actId="164"/>
          <ac:picMkLst>
            <pc:docMk/>
            <pc:sldMk cId="3820046912" sldId="552"/>
            <ac:picMk id="21" creationId="{3430E03F-31E1-D084-AAD3-9E51412261AF}"/>
          </ac:picMkLst>
        </pc:picChg>
        <pc:picChg chg="add mod">
          <ac:chgData name="Ewen Trafford" userId="e520b4bf-a196-48b7-bc10-b1590a457daa" providerId="ADAL" clId="{4FDDCC67-5290-4F5F-AB96-7FE9D164886D}" dt="2023-09-26T14:43:21.188" v="2617" actId="1076"/>
          <ac:picMkLst>
            <pc:docMk/>
            <pc:sldMk cId="3820046912" sldId="552"/>
            <ac:picMk id="23" creationId="{1ED79DE3-CE1D-4B47-518B-CE3F99AE49CB}"/>
          </ac:picMkLst>
        </pc:picChg>
        <pc:cxnChg chg="mod">
          <ac:chgData name="Ewen Trafford" userId="e520b4bf-a196-48b7-bc10-b1590a457daa" providerId="ADAL" clId="{4FDDCC67-5290-4F5F-AB96-7FE9D164886D}" dt="2023-09-26T11:32:14.958" v="208"/>
          <ac:cxnSpMkLst>
            <pc:docMk/>
            <pc:sldMk cId="3820046912" sldId="552"/>
            <ac:cxnSpMk id="15" creationId="{BD9DE686-B50A-BE53-BFB1-68D589788F0E}"/>
          </ac:cxnSpMkLst>
        </pc:cxnChg>
      </pc:sldChg>
      <pc:sldChg chg="addSp modSp add mod">
        <pc:chgData name="Ewen Trafford" userId="e520b4bf-a196-48b7-bc10-b1590a457daa" providerId="ADAL" clId="{4FDDCC67-5290-4F5F-AB96-7FE9D164886D}" dt="2023-09-26T13:34:11.711" v="2084" actId="1076"/>
        <pc:sldMkLst>
          <pc:docMk/>
          <pc:sldMk cId="1509384360" sldId="553"/>
        </pc:sldMkLst>
        <pc:spChg chg="mod">
          <ac:chgData name="Ewen Trafford" userId="e520b4bf-a196-48b7-bc10-b1590a457daa" providerId="ADAL" clId="{4FDDCC67-5290-4F5F-AB96-7FE9D164886D}" dt="2023-09-26T13:34:10.436" v="2083" actId="14100"/>
          <ac:spMkLst>
            <pc:docMk/>
            <pc:sldMk cId="1509384360" sldId="553"/>
            <ac:spMk id="6" creationId="{C900F7E3-F6E5-F90C-57B0-020A2129E42B}"/>
          </ac:spMkLst>
        </pc:spChg>
        <pc:spChg chg="mod">
          <ac:chgData name="Ewen Trafford" userId="e520b4bf-a196-48b7-bc10-b1590a457daa" providerId="ADAL" clId="{4FDDCC67-5290-4F5F-AB96-7FE9D164886D}" dt="2023-09-26T11:03:11.726" v="33" actId="20577"/>
          <ac:spMkLst>
            <pc:docMk/>
            <pc:sldMk cId="1509384360" sldId="553"/>
            <ac:spMk id="9" creationId="{3A7459E7-0E2D-AD1E-D79B-DE4A5F90AA5A}"/>
          </ac:spMkLst>
        </pc:spChg>
        <pc:picChg chg="add mod">
          <ac:chgData name="Ewen Trafford" userId="e520b4bf-a196-48b7-bc10-b1590a457daa" providerId="ADAL" clId="{4FDDCC67-5290-4F5F-AB96-7FE9D164886D}" dt="2023-09-26T13:34:11.711" v="2084" actId="1076"/>
          <ac:picMkLst>
            <pc:docMk/>
            <pc:sldMk cId="1509384360" sldId="553"/>
            <ac:picMk id="2" creationId="{84B58130-2295-1266-34BA-7EC0DE91C2C9}"/>
          </ac:picMkLst>
        </pc:picChg>
      </pc:sldChg>
      <pc:sldChg chg="addSp delSp modSp add mod">
        <pc:chgData name="Ewen Trafford" userId="e520b4bf-a196-48b7-bc10-b1590a457daa" providerId="ADAL" clId="{4FDDCC67-5290-4F5F-AB96-7FE9D164886D}" dt="2023-09-26T13:43:03.504" v="2531" actId="20577"/>
        <pc:sldMkLst>
          <pc:docMk/>
          <pc:sldMk cId="957161405" sldId="554"/>
        </pc:sldMkLst>
        <pc:spChg chg="del mod topLvl">
          <ac:chgData name="Ewen Trafford" userId="e520b4bf-a196-48b7-bc10-b1590a457daa" providerId="ADAL" clId="{4FDDCC67-5290-4F5F-AB96-7FE9D164886D}" dt="2023-09-26T11:45:05.169" v="392" actId="478"/>
          <ac:spMkLst>
            <pc:docMk/>
            <pc:sldMk cId="957161405" sldId="554"/>
            <ac:spMk id="3" creationId="{C80022FE-6CCA-5A2C-C535-5A69B5B3EA6D}"/>
          </ac:spMkLst>
        </pc:spChg>
        <pc:spChg chg="del mod topLvl">
          <ac:chgData name="Ewen Trafford" userId="e520b4bf-a196-48b7-bc10-b1590a457daa" providerId="ADAL" clId="{4FDDCC67-5290-4F5F-AB96-7FE9D164886D}" dt="2023-09-26T11:45:06.237" v="393" actId="478"/>
          <ac:spMkLst>
            <pc:docMk/>
            <pc:sldMk cId="957161405" sldId="554"/>
            <ac:spMk id="4" creationId="{659240B1-7DBB-2509-4348-FA4137F01EC5}"/>
          </ac:spMkLst>
        </pc:spChg>
        <pc:spChg chg="mod">
          <ac:chgData name="Ewen Trafford" userId="e520b4bf-a196-48b7-bc10-b1590a457daa" providerId="ADAL" clId="{4FDDCC67-5290-4F5F-AB96-7FE9D164886D}" dt="2023-09-26T11:04:04.149" v="59" actId="20577"/>
          <ac:spMkLst>
            <pc:docMk/>
            <pc:sldMk cId="957161405" sldId="554"/>
            <ac:spMk id="6" creationId="{C900F7E3-F6E5-F90C-57B0-020A2129E42B}"/>
          </ac:spMkLst>
        </pc:spChg>
        <pc:spChg chg="mod">
          <ac:chgData name="Ewen Trafford" userId="e520b4bf-a196-48b7-bc10-b1590a457daa" providerId="ADAL" clId="{4FDDCC67-5290-4F5F-AB96-7FE9D164886D}" dt="2023-09-26T13:38:33.237" v="2116" actId="1076"/>
          <ac:spMkLst>
            <pc:docMk/>
            <pc:sldMk cId="957161405" sldId="554"/>
            <ac:spMk id="9" creationId="{3A7459E7-0E2D-AD1E-D79B-DE4A5F90AA5A}"/>
          </ac:spMkLst>
        </pc:spChg>
        <pc:spChg chg="mod">
          <ac:chgData name="Ewen Trafford" userId="e520b4bf-a196-48b7-bc10-b1590a457daa" providerId="ADAL" clId="{4FDDCC67-5290-4F5F-AB96-7FE9D164886D}" dt="2023-09-26T11:42:33.083" v="335" actId="20577"/>
          <ac:spMkLst>
            <pc:docMk/>
            <pc:sldMk cId="957161405" sldId="554"/>
            <ac:spMk id="10" creationId="{EE347417-567A-9A34-8639-2FC6327D19BC}"/>
          </ac:spMkLst>
        </pc:spChg>
        <pc:spChg chg="mod">
          <ac:chgData name="Ewen Trafford" userId="e520b4bf-a196-48b7-bc10-b1590a457daa" providerId="ADAL" clId="{4FDDCC67-5290-4F5F-AB96-7FE9D164886D}" dt="2023-09-26T11:41:08.694" v="297"/>
          <ac:spMkLst>
            <pc:docMk/>
            <pc:sldMk cId="957161405" sldId="554"/>
            <ac:spMk id="14" creationId="{8D24CC97-2A92-F828-74CE-6D2380E79D78}"/>
          </ac:spMkLst>
        </pc:spChg>
        <pc:spChg chg="mod">
          <ac:chgData name="Ewen Trafford" userId="e520b4bf-a196-48b7-bc10-b1590a457daa" providerId="ADAL" clId="{4FDDCC67-5290-4F5F-AB96-7FE9D164886D}" dt="2023-09-26T11:41:08.694" v="297"/>
          <ac:spMkLst>
            <pc:docMk/>
            <pc:sldMk cId="957161405" sldId="554"/>
            <ac:spMk id="15" creationId="{F44AFA9C-3FAA-6FF0-40E2-1790CF628013}"/>
          </ac:spMkLst>
        </pc:spChg>
        <pc:spChg chg="mod">
          <ac:chgData name="Ewen Trafford" userId="e520b4bf-a196-48b7-bc10-b1590a457daa" providerId="ADAL" clId="{4FDDCC67-5290-4F5F-AB96-7FE9D164886D}" dt="2023-09-26T11:42:51.642" v="339" actId="20577"/>
          <ac:spMkLst>
            <pc:docMk/>
            <pc:sldMk cId="957161405" sldId="554"/>
            <ac:spMk id="16" creationId="{D258D964-7F32-F1BE-B9C3-0A60B6E2E5DD}"/>
          </ac:spMkLst>
        </pc:spChg>
        <pc:spChg chg="mod">
          <ac:chgData name="Ewen Trafford" userId="e520b4bf-a196-48b7-bc10-b1590a457daa" providerId="ADAL" clId="{4FDDCC67-5290-4F5F-AB96-7FE9D164886D}" dt="2023-09-26T11:44:03.778" v="371" actId="14100"/>
          <ac:spMkLst>
            <pc:docMk/>
            <pc:sldMk cId="957161405" sldId="554"/>
            <ac:spMk id="17" creationId="{936F6D78-7317-0255-2AAF-003D7EAD94B5}"/>
          </ac:spMkLst>
        </pc:spChg>
        <pc:spChg chg="mod">
          <ac:chgData name="Ewen Trafford" userId="e520b4bf-a196-48b7-bc10-b1590a457daa" providerId="ADAL" clId="{4FDDCC67-5290-4F5F-AB96-7FE9D164886D}" dt="2023-09-26T11:44:40.830" v="386" actId="20577"/>
          <ac:spMkLst>
            <pc:docMk/>
            <pc:sldMk cId="957161405" sldId="554"/>
            <ac:spMk id="25" creationId="{822F08AB-A55B-759E-D3C2-D1B83BC38B50}"/>
          </ac:spMkLst>
        </pc:spChg>
        <pc:spChg chg="mod">
          <ac:chgData name="Ewen Trafford" userId="e520b4bf-a196-48b7-bc10-b1590a457daa" providerId="ADAL" clId="{4FDDCC67-5290-4F5F-AB96-7FE9D164886D}" dt="2023-09-26T11:43:19.222" v="347"/>
          <ac:spMkLst>
            <pc:docMk/>
            <pc:sldMk cId="957161405" sldId="554"/>
            <ac:spMk id="29" creationId="{17B0828F-A812-66AA-653C-BBDB9EC0A9CF}"/>
          </ac:spMkLst>
        </pc:spChg>
        <pc:spChg chg="mod">
          <ac:chgData name="Ewen Trafford" userId="e520b4bf-a196-48b7-bc10-b1590a457daa" providerId="ADAL" clId="{4FDDCC67-5290-4F5F-AB96-7FE9D164886D}" dt="2023-09-26T11:43:19.222" v="347"/>
          <ac:spMkLst>
            <pc:docMk/>
            <pc:sldMk cId="957161405" sldId="554"/>
            <ac:spMk id="30" creationId="{0491FBA4-461B-4C70-CAFE-013F9ED92E13}"/>
          </ac:spMkLst>
        </pc:spChg>
        <pc:spChg chg="mod">
          <ac:chgData name="Ewen Trafford" userId="e520b4bf-a196-48b7-bc10-b1590a457daa" providerId="ADAL" clId="{4FDDCC67-5290-4F5F-AB96-7FE9D164886D}" dt="2023-09-26T11:44:47.962" v="390" actId="20577"/>
          <ac:spMkLst>
            <pc:docMk/>
            <pc:sldMk cId="957161405" sldId="554"/>
            <ac:spMk id="31" creationId="{2B14BB06-38A4-5D85-C5B0-2502CD8C8BDF}"/>
          </ac:spMkLst>
        </pc:spChg>
        <pc:spChg chg="mod">
          <ac:chgData name="Ewen Trafford" userId="e520b4bf-a196-48b7-bc10-b1590a457daa" providerId="ADAL" clId="{4FDDCC67-5290-4F5F-AB96-7FE9D164886D}" dt="2023-09-26T11:49:23.867" v="397" actId="1076"/>
          <ac:spMkLst>
            <pc:docMk/>
            <pc:sldMk cId="957161405" sldId="554"/>
            <ac:spMk id="32" creationId="{A9E63DDE-286B-9903-13B7-9AC61878F256}"/>
          </ac:spMkLst>
        </pc:spChg>
        <pc:spChg chg="add mod">
          <ac:chgData name="Ewen Trafford" userId="e520b4bf-a196-48b7-bc10-b1590a457daa" providerId="ADAL" clId="{4FDDCC67-5290-4F5F-AB96-7FE9D164886D}" dt="2023-09-26T13:43:03.504" v="2531" actId="20577"/>
          <ac:spMkLst>
            <pc:docMk/>
            <pc:sldMk cId="957161405" sldId="554"/>
            <ac:spMk id="33" creationId="{2E4124D0-7440-1579-1EA2-120647533DA1}"/>
          </ac:spMkLst>
        </pc:spChg>
        <pc:grpChg chg="add del mod">
          <ac:chgData name="Ewen Trafford" userId="e520b4bf-a196-48b7-bc10-b1590a457daa" providerId="ADAL" clId="{4FDDCC67-5290-4F5F-AB96-7FE9D164886D}" dt="2023-09-26T11:45:05.169" v="392" actId="478"/>
          <ac:grpSpMkLst>
            <pc:docMk/>
            <pc:sldMk cId="957161405" sldId="554"/>
            <ac:grpSpMk id="2" creationId="{B5A1BFFE-15F2-B8C3-DABA-CA2C8C99E904}"/>
          </ac:grpSpMkLst>
        </pc:grpChg>
        <pc:grpChg chg="add mod">
          <ac:chgData name="Ewen Trafford" userId="e520b4bf-a196-48b7-bc10-b1590a457daa" providerId="ADAL" clId="{4FDDCC67-5290-4F5F-AB96-7FE9D164886D}" dt="2023-09-26T11:43:11.806" v="345" actId="164"/>
          <ac:grpSpMkLst>
            <pc:docMk/>
            <pc:sldMk cId="957161405" sldId="554"/>
            <ac:grpSpMk id="7" creationId="{3E1E78BB-3A84-71DC-B4B5-465299113923}"/>
          </ac:grpSpMkLst>
        </pc:grpChg>
        <pc:grpChg chg="mod">
          <ac:chgData name="Ewen Trafford" userId="e520b4bf-a196-48b7-bc10-b1590a457daa" providerId="ADAL" clId="{4FDDCC67-5290-4F5F-AB96-7FE9D164886D}" dt="2023-09-26T11:41:08.694" v="297"/>
          <ac:grpSpMkLst>
            <pc:docMk/>
            <pc:sldMk cId="957161405" sldId="554"/>
            <ac:grpSpMk id="8" creationId="{FE81E0E3-A85C-B1E4-5989-68CA416E7F9D}"/>
          </ac:grpSpMkLst>
        </pc:grpChg>
        <pc:grpChg chg="add mod">
          <ac:chgData name="Ewen Trafford" userId="e520b4bf-a196-48b7-bc10-b1590a457daa" providerId="ADAL" clId="{4FDDCC67-5290-4F5F-AB96-7FE9D164886D}" dt="2023-09-26T13:38:38.202" v="2117" actId="1076"/>
          <ac:grpSpMkLst>
            <pc:docMk/>
            <pc:sldMk cId="957161405" sldId="554"/>
            <ac:grpSpMk id="19" creationId="{E335C124-885E-7A4A-424A-43063CE2BAD2}"/>
          </ac:grpSpMkLst>
        </pc:grpChg>
        <pc:grpChg chg="add mod">
          <ac:chgData name="Ewen Trafford" userId="e520b4bf-a196-48b7-bc10-b1590a457daa" providerId="ADAL" clId="{4FDDCC67-5290-4F5F-AB96-7FE9D164886D}" dt="2023-09-26T13:38:38.202" v="2117" actId="1076"/>
          <ac:grpSpMkLst>
            <pc:docMk/>
            <pc:sldMk cId="957161405" sldId="554"/>
            <ac:grpSpMk id="20" creationId="{EA76B924-1A43-9424-724E-8B3E53457231}"/>
          </ac:grpSpMkLst>
        </pc:grpChg>
        <pc:grpChg chg="mod">
          <ac:chgData name="Ewen Trafford" userId="e520b4bf-a196-48b7-bc10-b1590a457daa" providerId="ADAL" clId="{4FDDCC67-5290-4F5F-AB96-7FE9D164886D}" dt="2023-09-26T11:43:19.222" v="347"/>
          <ac:grpSpMkLst>
            <pc:docMk/>
            <pc:sldMk cId="957161405" sldId="554"/>
            <ac:grpSpMk id="22" creationId="{2A4375AA-77E9-04C8-5563-B37DDD6B5408}"/>
          </ac:grpSpMkLst>
        </pc:grpChg>
        <pc:grpChg chg="mod">
          <ac:chgData name="Ewen Trafford" userId="e520b4bf-a196-48b7-bc10-b1590a457daa" providerId="ADAL" clId="{4FDDCC67-5290-4F5F-AB96-7FE9D164886D}" dt="2023-09-26T11:43:19.222" v="347"/>
          <ac:grpSpMkLst>
            <pc:docMk/>
            <pc:sldMk cId="957161405" sldId="554"/>
            <ac:grpSpMk id="24" creationId="{D1411D43-EBB0-65C6-0428-370934639C43}"/>
          </ac:grpSpMkLst>
        </pc:grpChg>
        <pc:picChg chg="add mod">
          <ac:chgData name="Ewen Trafford" userId="e520b4bf-a196-48b7-bc10-b1590a457daa" providerId="ADAL" clId="{4FDDCC67-5290-4F5F-AB96-7FE9D164886D}" dt="2023-09-26T11:43:11.806" v="345" actId="164"/>
          <ac:picMkLst>
            <pc:docMk/>
            <pc:sldMk cId="957161405" sldId="554"/>
            <ac:picMk id="5" creationId="{543CC3F9-881A-4B71-E910-0FD1CBBC876D}"/>
          </ac:picMkLst>
        </pc:picChg>
        <pc:picChg chg="mod">
          <ac:chgData name="Ewen Trafford" userId="e520b4bf-a196-48b7-bc10-b1590a457daa" providerId="ADAL" clId="{4FDDCC67-5290-4F5F-AB96-7FE9D164886D}" dt="2023-09-26T11:41:08.694" v="297"/>
          <ac:picMkLst>
            <pc:docMk/>
            <pc:sldMk cId="957161405" sldId="554"/>
            <ac:picMk id="11" creationId="{1ADE5E7A-C520-C724-9CBF-1701934434AF}"/>
          </ac:picMkLst>
        </pc:picChg>
        <pc:picChg chg="mod">
          <ac:chgData name="Ewen Trafford" userId="e520b4bf-a196-48b7-bc10-b1590a457daa" providerId="ADAL" clId="{4FDDCC67-5290-4F5F-AB96-7FE9D164886D}" dt="2023-09-26T11:41:08.694" v="297"/>
          <ac:picMkLst>
            <pc:docMk/>
            <pc:sldMk cId="957161405" sldId="554"/>
            <ac:picMk id="12" creationId="{09BB9678-73A9-5236-512A-B45B1C48D3D5}"/>
          </ac:picMkLst>
        </pc:picChg>
        <pc:picChg chg="add mod">
          <ac:chgData name="Ewen Trafford" userId="e520b4bf-a196-48b7-bc10-b1590a457daa" providerId="ADAL" clId="{4FDDCC67-5290-4F5F-AB96-7FE9D164886D}" dt="2023-09-26T11:43:11.806" v="345" actId="164"/>
          <ac:picMkLst>
            <pc:docMk/>
            <pc:sldMk cId="957161405" sldId="554"/>
            <ac:picMk id="18" creationId="{77B2478C-58CB-8293-6883-64D040065B96}"/>
          </ac:picMkLst>
        </pc:picChg>
        <pc:picChg chg="mod">
          <ac:chgData name="Ewen Trafford" userId="e520b4bf-a196-48b7-bc10-b1590a457daa" providerId="ADAL" clId="{4FDDCC67-5290-4F5F-AB96-7FE9D164886D}" dt="2023-09-26T11:43:29.015" v="349" actId="207"/>
          <ac:picMkLst>
            <pc:docMk/>
            <pc:sldMk cId="957161405" sldId="554"/>
            <ac:picMk id="21" creationId="{610E141C-6FA2-F046-793E-72C836A1898A}"/>
          </ac:picMkLst>
        </pc:picChg>
        <pc:picChg chg="mod">
          <ac:chgData name="Ewen Trafford" userId="e520b4bf-a196-48b7-bc10-b1590a457daa" providerId="ADAL" clId="{4FDDCC67-5290-4F5F-AB96-7FE9D164886D}" dt="2023-09-26T11:43:29.015" v="349" actId="207"/>
          <ac:picMkLst>
            <pc:docMk/>
            <pc:sldMk cId="957161405" sldId="554"/>
            <ac:picMk id="23" creationId="{89B6DC73-D376-11C6-4E7F-A0D15978F3B4}"/>
          </ac:picMkLst>
        </pc:picChg>
        <pc:picChg chg="mod">
          <ac:chgData name="Ewen Trafford" userId="e520b4bf-a196-48b7-bc10-b1590a457daa" providerId="ADAL" clId="{4FDDCC67-5290-4F5F-AB96-7FE9D164886D}" dt="2023-09-26T11:43:19.222" v="347"/>
          <ac:picMkLst>
            <pc:docMk/>
            <pc:sldMk cId="957161405" sldId="554"/>
            <ac:picMk id="26" creationId="{5CB0BF43-F9EE-E0AB-F854-0AD84B0B4276}"/>
          </ac:picMkLst>
        </pc:picChg>
        <pc:picChg chg="mod">
          <ac:chgData name="Ewen Trafford" userId="e520b4bf-a196-48b7-bc10-b1590a457daa" providerId="ADAL" clId="{4FDDCC67-5290-4F5F-AB96-7FE9D164886D}" dt="2023-09-26T11:43:19.222" v="347"/>
          <ac:picMkLst>
            <pc:docMk/>
            <pc:sldMk cId="957161405" sldId="554"/>
            <ac:picMk id="27" creationId="{75D1BF80-1E92-1D24-F5CB-1EC1CEDD5063}"/>
          </ac:picMkLst>
        </pc:picChg>
        <pc:cxnChg chg="mod">
          <ac:chgData name="Ewen Trafford" userId="e520b4bf-a196-48b7-bc10-b1590a457daa" providerId="ADAL" clId="{4FDDCC67-5290-4F5F-AB96-7FE9D164886D}" dt="2023-09-26T11:41:08.694" v="297"/>
          <ac:cxnSpMkLst>
            <pc:docMk/>
            <pc:sldMk cId="957161405" sldId="554"/>
            <ac:cxnSpMk id="13" creationId="{86C9FAF2-3156-4B36-E098-70EAF7C19095}"/>
          </ac:cxnSpMkLst>
        </pc:cxnChg>
        <pc:cxnChg chg="mod">
          <ac:chgData name="Ewen Trafford" userId="e520b4bf-a196-48b7-bc10-b1590a457daa" providerId="ADAL" clId="{4FDDCC67-5290-4F5F-AB96-7FE9D164886D}" dt="2023-09-26T11:43:19.222" v="347"/>
          <ac:cxnSpMkLst>
            <pc:docMk/>
            <pc:sldMk cId="957161405" sldId="554"/>
            <ac:cxnSpMk id="28" creationId="{69D30430-3766-BC52-A295-2391F2DBDFCF}"/>
          </ac:cxnSpMkLst>
        </pc:cxnChg>
      </pc:sldChg>
      <pc:sldChg chg="addSp delSp modSp add mod ord">
        <pc:chgData name="Ewen Trafford" userId="e520b4bf-a196-48b7-bc10-b1590a457daa" providerId="ADAL" clId="{4FDDCC67-5290-4F5F-AB96-7FE9D164886D}" dt="2023-09-26T14:42:35.740" v="2604" actId="20577"/>
        <pc:sldMkLst>
          <pc:docMk/>
          <pc:sldMk cId="2462950773" sldId="555"/>
        </pc:sldMkLst>
        <pc:spChg chg="add mod">
          <ac:chgData name="Ewen Trafford" userId="e520b4bf-a196-48b7-bc10-b1590a457daa" providerId="ADAL" clId="{4FDDCC67-5290-4F5F-AB96-7FE9D164886D}" dt="2023-09-26T12:43:57.900" v="801" actId="1076"/>
          <ac:spMkLst>
            <pc:docMk/>
            <pc:sldMk cId="2462950773" sldId="555"/>
            <ac:spMk id="2" creationId="{840B70FA-8046-70F3-9D7C-EED6EB304C9F}"/>
          </ac:spMkLst>
        </pc:spChg>
        <pc:spChg chg="mod">
          <ac:chgData name="Ewen Trafford" userId="e520b4bf-a196-48b7-bc10-b1590a457daa" providerId="ADAL" clId="{4FDDCC67-5290-4F5F-AB96-7FE9D164886D}" dt="2023-09-26T11:05:19.436" v="81" actId="1076"/>
          <ac:spMkLst>
            <pc:docMk/>
            <pc:sldMk cId="2462950773" sldId="555"/>
            <ac:spMk id="4" creationId="{03CFFD19-59B7-2E8B-7F90-2F5ECFA6A9A0}"/>
          </ac:spMkLst>
        </pc:spChg>
        <pc:spChg chg="mod">
          <ac:chgData name="Ewen Trafford" userId="e520b4bf-a196-48b7-bc10-b1590a457daa" providerId="ADAL" clId="{4FDDCC67-5290-4F5F-AB96-7FE9D164886D}" dt="2023-09-26T11:05:19.436" v="81" actId="1076"/>
          <ac:spMkLst>
            <pc:docMk/>
            <pc:sldMk cId="2462950773" sldId="555"/>
            <ac:spMk id="5" creationId="{7FC2B122-760F-54A8-41C5-3FEA754ACD28}"/>
          </ac:spMkLst>
        </pc:spChg>
        <pc:spChg chg="del mod">
          <ac:chgData name="Ewen Trafford" userId="e520b4bf-a196-48b7-bc10-b1590a457daa" providerId="ADAL" clId="{4FDDCC67-5290-4F5F-AB96-7FE9D164886D}" dt="2023-09-26T11:05:10.851" v="80" actId="478"/>
          <ac:spMkLst>
            <pc:docMk/>
            <pc:sldMk cId="2462950773" sldId="555"/>
            <ac:spMk id="6" creationId="{C900F7E3-F6E5-F90C-57B0-020A2129E42B}"/>
          </ac:spMkLst>
        </pc:spChg>
        <pc:spChg chg="add mod">
          <ac:chgData name="Ewen Trafford" userId="e520b4bf-a196-48b7-bc10-b1590a457daa" providerId="ADAL" clId="{4FDDCC67-5290-4F5F-AB96-7FE9D164886D}" dt="2023-09-26T12:43:57.900" v="801" actId="1076"/>
          <ac:spMkLst>
            <pc:docMk/>
            <pc:sldMk cId="2462950773" sldId="555"/>
            <ac:spMk id="7" creationId="{E8FD5273-CD24-93A5-3CD6-75CED548B97C}"/>
          </ac:spMkLst>
        </pc:spChg>
        <pc:spChg chg="add mod">
          <ac:chgData name="Ewen Trafford" userId="e520b4bf-a196-48b7-bc10-b1590a457daa" providerId="ADAL" clId="{4FDDCC67-5290-4F5F-AB96-7FE9D164886D}" dt="2023-09-26T12:33:58.720" v="700" actId="20577"/>
          <ac:spMkLst>
            <pc:docMk/>
            <pc:sldMk cId="2462950773" sldId="555"/>
            <ac:spMk id="8" creationId="{6C15E105-291F-E9BE-E51E-330509C330A7}"/>
          </ac:spMkLst>
        </pc:spChg>
        <pc:spChg chg="mod">
          <ac:chgData name="Ewen Trafford" userId="e520b4bf-a196-48b7-bc10-b1590a457daa" providerId="ADAL" clId="{4FDDCC67-5290-4F5F-AB96-7FE9D164886D}" dt="2023-09-26T12:43:45.699" v="798" actId="20577"/>
          <ac:spMkLst>
            <pc:docMk/>
            <pc:sldMk cId="2462950773" sldId="555"/>
            <ac:spMk id="9" creationId="{3A7459E7-0E2D-AD1E-D79B-DE4A5F90AA5A}"/>
          </ac:spMkLst>
        </pc:spChg>
        <pc:spChg chg="add mod">
          <ac:chgData name="Ewen Trafford" userId="e520b4bf-a196-48b7-bc10-b1590a457daa" providerId="ADAL" clId="{4FDDCC67-5290-4F5F-AB96-7FE9D164886D}" dt="2023-09-26T14:42:35.740" v="2604" actId="20577"/>
          <ac:spMkLst>
            <pc:docMk/>
            <pc:sldMk cId="2462950773" sldId="555"/>
            <ac:spMk id="11" creationId="{A18C23AA-00B2-024D-53A9-8EFA33A8A5E9}"/>
          </ac:spMkLst>
        </pc:spChg>
        <pc:grpChg chg="add del mod">
          <ac:chgData name="Ewen Trafford" userId="e520b4bf-a196-48b7-bc10-b1590a457daa" providerId="ADAL" clId="{4FDDCC67-5290-4F5F-AB96-7FE9D164886D}" dt="2023-09-26T11:05:55.588" v="97" actId="478"/>
          <ac:grpSpMkLst>
            <pc:docMk/>
            <pc:sldMk cId="2462950773" sldId="555"/>
            <ac:grpSpMk id="3" creationId="{D15E2250-F930-B5ED-3F89-51747B35E3B7}"/>
          </ac:grpSpMkLst>
        </pc:grpChg>
        <pc:picChg chg="add mod">
          <ac:chgData name="Ewen Trafford" userId="e520b4bf-a196-48b7-bc10-b1590a457daa" providerId="ADAL" clId="{4FDDCC67-5290-4F5F-AB96-7FE9D164886D}" dt="2023-09-26T12:43:57.900" v="801" actId="1076"/>
          <ac:picMkLst>
            <pc:docMk/>
            <pc:sldMk cId="2462950773" sldId="555"/>
            <ac:picMk id="10" creationId="{F9DB02F4-0F63-9C37-8373-4B05B03AD79E}"/>
          </ac:picMkLst>
        </pc:picChg>
      </pc:sldChg>
      <pc:sldChg chg="addSp delSp modSp add mod ord modNotesTx">
        <pc:chgData name="Ewen Trafford" userId="e520b4bf-a196-48b7-bc10-b1590a457daa" providerId="ADAL" clId="{4FDDCC67-5290-4F5F-AB96-7FE9D164886D}" dt="2023-09-26T14:42:09.469" v="2587" actId="20577"/>
        <pc:sldMkLst>
          <pc:docMk/>
          <pc:sldMk cId="3579050267" sldId="556"/>
        </pc:sldMkLst>
        <pc:spChg chg="add del mod">
          <ac:chgData name="Ewen Trafford" userId="e520b4bf-a196-48b7-bc10-b1590a457daa" providerId="ADAL" clId="{4FDDCC67-5290-4F5F-AB96-7FE9D164886D}" dt="2023-09-26T13:09:16.799" v="1519" actId="931"/>
          <ac:spMkLst>
            <pc:docMk/>
            <pc:sldMk cId="3579050267" sldId="556"/>
            <ac:spMk id="4" creationId="{4608DF9A-3B2B-9114-A295-69F993C24E9A}"/>
          </ac:spMkLst>
        </pc:spChg>
        <pc:spChg chg="mod">
          <ac:chgData name="Ewen Trafford" userId="e520b4bf-a196-48b7-bc10-b1590a457daa" providerId="ADAL" clId="{4FDDCC67-5290-4F5F-AB96-7FE9D164886D}" dt="2023-09-26T14:42:09.469" v="2587" actId="20577"/>
          <ac:spMkLst>
            <pc:docMk/>
            <pc:sldMk cId="3579050267" sldId="556"/>
            <ac:spMk id="6" creationId="{C900F7E3-F6E5-F90C-57B0-020A2129E42B}"/>
          </ac:spMkLst>
        </pc:spChg>
        <pc:spChg chg="mod">
          <ac:chgData name="Ewen Trafford" userId="e520b4bf-a196-48b7-bc10-b1590a457daa" providerId="ADAL" clId="{4FDDCC67-5290-4F5F-AB96-7FE9D164886D}" dt="2023-09-26T11:04:19.075" v="75" actId="20577"/>
          <ac:spMkLst>
            <pc:docMk/>
            <pc:sldMk cId="3579050267" sldId="556"/>
            <ac:spMk id="9" creationId="{3A7459E7-0E2D-AD1E-D79B-DE4A5F90AA5A}"/>
          </ac:spMkLst>
        </pc:spChg>
        <pc:picChg chg="add del mod">
          <ac:chgData name="Ewen Trafford" userId="e520b4bf-a196-48b7-bc10-b1590a457daa" providerId="ADAL" clId="{4FDDCC67-5290-4F5F-AB96-7FE9D164886D}" dt="2023-09-26T13:08:21.098" v="1518" actId="478"/>
          <ac:picMkLst>
            <pc:docMk/>
            <pc:sldMk cId="3579050267" sldId="556"/>
            <ac:picMk id="2" creationId="{6096BE8F-DB42-9BEE-3CCD-F88CE6F4DC00}"/>
          </ac:picMkLst>
        </pc:picChg>
        <pc:picChg chg="add mod">
          <ac:chgData name="Ewen Trafford" userId="e520b4bf-a196-48b7-bc10-b1590a457daa" providerId="ADAL" clId="{4FDDCC67-5290-4F5F-AB96-7FE9D164886D}" dt="2023-09-26T13:09:45.549" v="1531" actId="1076"/>
          <ac:picMkLst>
            <pc:docMk/>
            <pc:sldMk cId="3579050267" sldId="556"/>
            <ac:picMk id="7" creationId="{38B0797D-0BB7-AE13-FB24-51199AA8530D}"/>
          </ac:picMkLst>
        </pc:picChg>
      </pc:sldChg>
    </pc:docChg>
  </pc:docChgLst>
  <pc:docChgLst>
    <pc:chgData name="Claire Theobald" userId="e5e96d6a-dffb-4be3-a7c9-5724c0a71d0d" providerId="ADAL" clId="{AF0F74D0-91D3-4521-A9D1-F711DB76BC4C}"/>
    <pc:docChg chg="undo redo custSel addSld delSld modSld sldOrd">
      <pc:chgData name="Claire Theobald" userId="e5e96d6a-dffb-4be3-a7c9-5724c0a71d0d" providerId="ADAL" clId="{AF0F74D0-91D3-4521-A9D1-F711DB76BC4C}" dt="2022-05-26T11:39:36.848" v="5676" actId="20577"/>
      <pc:docMkLst>
        <pc:docMk/>
      </pc:docMkLst>
      <pc:sldChg chg="del">
        <pc:chgData name="Claire Theobald" userId="e5e96d6a-dffb-4be3-a7c9-5724c0a71d0d" providerId="ADAL" clId="{AF0F74D0-91D3-4521-A9D1-F711DB76BC4C}" dt="2022-05-26T06:30:24.708" v="4869" actId="47"/>
        <pc:sldMkLst>
          <pc:docMk/>
          <pc:sldMk cId="1835506230" sldId="257"/>
        </pc:sldMkLst>
      </pc:sldChg>
      <pc:sldChg chg="del">
        <pc:chgData name="Claire Theobald" userId="e5e96d6a-dffb-4be3-a7c9-5724c0a71d0d" providerId="ADAL" clId="{AF0F74D0-91D3-4521-A9D1-F711DB76BC4C}" dt="2022-05-26T06:30:25.713" v="4870" actId="47"/>
        <pc:sldMkLst>
          <pc:docMk/>
          <pc:sldMk cId="1545370175" sldId="258"/>
        </pc:sldMkLst>
      </pc:sldChg>
      <pc:sldChg chg="del ord">
        <pc:chgData name="Claire Theobald" userId="e5e96d6a-dffb-4be3-a7c9-5724c0a71d0d" providerId="ADAL" clId="{AF0F74D0-91D3-4521-A9D1-F711DB76BC4C}" dt="2022-05-26T06:30:23.738" v="4868" actId="47"/>
        <pc:sldMkLst>
          <pc:docMk/>
          <pc:sldMk cId="2498449847" sldId="264"/>
        </pc:sldMkLst>
      </pc:sldChg>
      <pc:sldChg chg="modSp add del mod">
        <pc:chgData name="Claire Theobald" userId="e5e96d6a-dffb-4be3-a7c9-5724c0a71d0d" providerId="ADAL" clId="{AF0F74D0-91D3-4521-A9D1-F711DB76BC4C}" dt="2022-05-26T07:37:32.418" v="5441" actId="113"/>
        <pc:sldMkLst>
          <pc:docMk/>
          <pc:sldMk cId="213333460" sldId="278"/>
        </pc:sldMkLst>
        <pc:spChg chg="mod">
          <ac:chgData name="Claire Theobald" userId="e5e96d6a-dffb-4be3-a7c9-5724c0a71d0d" providerId="ADAL" clId="{AF0F74D0-91D3-4521-A9D1-F711DB76BC4C}" dt="2022-05-26T07:37:32.418" v="5441" actId="113"/>
          <ac:spMkLst>
            <pc:docMk/>
            <pc:sldMk cId="213333460" sldId="278"/>
            <ac:spMk id="2" creationId="{6591C189-ADE1-9245-9053-9E690E565D00}"/>
          </ac:spMkLst>
        </pc:spChg>
      </pc:sldChg>
      <pc:sldChg chg="addSp delSp modSp mod ord">
        <pc:chgData name="Claire Theobald" userId="e5e96d6a-dffb-4be3-a7c9-5724c0a71d0d" providerId="ADAL" clId="{AF0F74D0-91D3-4521-A9D1-F711DB76BC4C}" dt="2022-05-25T14:55:11.268" v="2427" actId="1076"/>
        <pc:sldMkLst>
          <pc:docMk/>
          <pc:sldMk cId="433890173" sldId="284"/>
        </pc:sldMkLst>
        <pc:spChg chg="mod">
          <ac:chgData name="Claire Theobald" userId="e5e96d6a-dffb-4be3-a7c9-5724c0a71d0d" providerId="ADAL" clId="{AF0F74D0-91D3-4521-A9D1-F711DB76BC4C}" dt="2022-05-25T14:55:11.268" v="2427" actId="1076"/>
          <ac:spMkLst>
            <pc:docMk/>
            <pc:sldMk cId="433890173" sldId="284"/>
            <ac:spMk id="2" creationId="{467259AD-8722-6E48-9C92-74E659293643}"/>
          </ac:spMkLst>
        </pc:spChg>
        <pc:spChg chg="del">
          <ac:chgData name="Claire Theobald" userId="e5e96d6a-dffb-4be3-a7c9-5724c0a71d0d" providerId="ADAL" clId="{AF0F74D0-91D3-4521-A9D1-F711DB76BC4C}" dt="2022-05-25T13:29:22.163" v="1252" actId="931"/>
          <ac:spMkLst>
            <pc:docMk/>
            <pc:sldMk cId="433890173" sldId="284"/>
            <ac:spMk id="3" creationId="{D68BD2C1-BA07-F54D-B90E-6F54AFEC0D6A}"/>
          </ac:spMkLst>
        </pc:spChg>
        <pc:spChg chg="mod">
          <ac:chgData name="Claire Theobald" userId="e5e96d6a-dffb-4be3-a7c9-5724c0a71d0d" providerId="ADAL" clId="{AF0F74D0-91D3-4521-A9D1-F711DB76BC4C}" dt="2022-05-25T14:50:57.183" v="2383" actId="20577"/>
          <ac:spMkLst>
            <pc:docMk/>
            <pc:sldMk cId="433890173" sldId="284"/>
            <ac:spMk id="4" creationId="{708F4AD0-E676-0E46-B35E-30E46BB1FFEF}"/>
          </ac:spMkLst>
        </pc:spChg>
        <pc:picChg chg="add mod">
          <ac:chgData name="Claire Theobald" userId="e5e96d6a-dffb-4be3-a7c9-5724c0a71d0d" providerId="ADAL" clId="{AF0F74D0-91D3-4521-A9D1-F711DB76BC4C}" dt="2022-05-25T13:56:53.568" v="1710" actId="1076"/>
          <ac:picMkLst>
            <pc:docMk/>
            <pc:sldMk cId="433890173" sldId="284"/>
            <ac:picMk id="6" creationId="{5C2BD26F-F891-DC7B-FCA3-81C101E4FFAC}"/>
          </ac:picMkLst>
        </pc:picChg>
      </pc:sldChg>
      <pc:sldChg chg="addSp delSp modSp mod ord">
        <pc:chgData name="Claire Theobald" userId="e5e96d6a-dffb-4be3-a7c9-5724c0a71d0d" providerId="ADAL" clId="{AF0F74D0-91D3-4521-A9D1-F711DB76BC4C}" dt="2022-05-26T08:45:55.157" v="5528" actId="1076"/>
        <pc:sldMkLst>
          <pc:docMk/>
          <pc:sldMk cId="2689269343" sldId="287"/>
        </pc:sldMkLst>
        <pc:spChg chg="del">
          <ac:chgData name="Claire Theobald" userId="e5e96d6a-dffb-4be3-a7c9-5724c0a71d0d" providerId="ADAL" clId="{AF0F74D0-91D3-4521-A9D1-F711DB76BC4C}" dt="2022-05-25T13:28:41.921" v="1249" actId="931"/>
          <ac:spMkLst>
            <pc:docMk/>
            <pc:sldMk cId="2689269343" sldId="287"/>
            <ac:spMk id="3" creationId="{D0C16272-26E5-FF4F-807E-ADCA6790044D}"/>
          </ac:spMkLst>
        </pc:spChg>
        <pc:spChg chg="mod">
          <ac:chgData name="Claire Theobald" userId="e5e96d6a-dffb-4be3-a7c9-5724c0a71d0d" providerId="ADAL" clId="{AF0F74D0-91D3-4521-A9D1-F711DB76BC4C}" dt="2022-05-25T14:55:07.336" v="2426" actId="1076"/>
          <ac:spMkLst>
            <pc:docMk/>
            <pc:sldMk cId="2689269343" sldId="287"/>
            <ac:spMk id="5" creationId="{2842F3BA-3A3F-C846-8650-5E7C53723735}"/>
          </ac:spMkLst>
        </pc:spChg>
        <pc:spChg chg="mod">
          <ac:chgData name="Claire Theobald" userId="e5e96d6a-dffb-4be3-a7c9-5724c0a71d0d" providerId="ADAL" clId="{AF0F74D0-91D3-4521-A9D1-F711DB76BC4C}" dt="2022-05-26T07:47:23.446" v="5502" actId="14100"/>
          <ac:spMkLst>
            <pc:docMk/>
            <pc:sldMk cId="2689269343" sldId="287"/>
            <ac:spMk id="6" creationId="{B7706FDF-C779-244C-AA26-1562F02570B7}"/>
          </ac:spMkLst>
        </pc:spChg>
        <pc:spChg chg="add mod">
          <ac:chgData name="Claire Theobald" userId="e5e96d6a-dffb-4be3-a7c9-5724c0a71d0d" providerId="ADAL" clId="{AF0F74D0-91D3-4521-A9D1-F711DB76BC4C}" dt="2022-05-26T08:45:55.157" v="5528" actId="1076"/>
          <ac:spMkLst>
            <pc:docMk/>
            <pc:sldMk cId="2689269343" sldId="287"/>
            <ac:spMk id="7" creationId="{CDCB62E5-24A1-1418-5069-3541A0B68B29}"/>
          </ac:spMkLst>
        </pc:spChg>
        <pc:spChg chg="add del mod">
          <ac:chgData name="Claire Theobald" userId="e5e96d6a-dffb-4be3-a7c9-5724c0a71d0d" providerId="ADAL" clId="{AF0F74D0-91D3-4521-A9D1-F711DB76BC4C}" dt="2022-05-24T11:57:24.980" v="811" actId="478"/>
          <ac:spMkLst>
            <pc:docMk/>
            <pc:sldMk cId="2689269343" sldId="287"/>
            <ac:spMk id="7" creationId="{D103DFD6-E77C-B0E6-428A-A46E4DAE409B}"/>
          </ac:spMkLst>
        </pc:spChg>
        <pc:picChg chg="add mod">
          <ac:chgData name="Claire Theobald" userId="e5e96d6a-dffb-4be3-a7c9-5724c0a71d0d" providerId="ADAL" clId="{AF0F74D0-91D3-4521-A9D1-F711DB76BC4C}" dt="2022-05-26T07:47:25.045" v="5503" actId="1076"/>
          <ac:picMkLst>
            <pc:docMk/>
            <pc:sldMk cId="2689269343" sldId="287"/>
            <ac:picMk id="4" creationId="{1F23130C-BCF1-8BA2-EEC1-8E82625DA88C}"/>
          </ac:picMkLst>
        </pc:picChg>
      </pc:sldChg>
      <pc:sldChg chg="addSp delSp modSp mod ord">
        <pc:chgData name="Claire Theobald" userId="e5e96d6a-dffb-4be3-a7c9-5724c0a71d0d" providerId="ADAL" clId="{AF0F74D0-91D3-4521-A9D1-F711DB76BC4C}" dt="2022-05-26T08:53:40.651" v="5533" actId="1076"/>
        <pc:sldMkLst>
          <pc:docMk/>
          <pc:sldMk cId="1013088427" sldId="291"/>
        </pc:sldMkLst>
        <pc:spChg chg="del">
          <ac:chgData name="Claire Theobald" userId="e5e96d6a-dffb-4be3-a7c9-5724c0a71d0d" providerId="ADAL" clId="{AF0F74D0-91D3-4521-A9D1-F711DB76BC4C}" dt="2022-05-25T13:28:11.323" v="1245" actId="931"/>
          <ac:spMkLst>
            <pc:docMk/>
            <pc:sldMk cId="1013088427" sldId="291"/>
            <ac:spMk id="4" creationId="{05E9FF8A-9621-BC4E-800A-0E21FCE7D020}"/>
          </ac:spMkLst>
        </pc:spChg>
        <pc:spChg chg="add del">
          <ac:chgData name="Claire Theobald" userId="e5e96d6a-dffb-4be3-a7c9-5724c0a71d0d" providerId="ADAL" clId="{AF0F74D0-91D3-4521-A9D1-F711DB76BC4C}" dt="2022-05-24T11:36:30.592" v="712"/>
          <ac:spMkLst>
            <pc:docMk/>
            <pc:sldMk cId="1013088427" sldId="291"/>
            <ac:spMk id="5" creationId="{5B146F32-C3B1-1A45-B38A-973EFD700A23}"/>
          </ac:spMkLst>
        </pc:spChg>
        <pc:spChg chg="add mod">
          <ac:chgData name="Claire Theobald" userId="e5e96d6a-dffb-4be3-a7c9-5724c0a71d0d" providerId="ADAL" clId="{AF0F74D0-91D3-4521-A9D1-F711DB76BC4C}" dt="2022-05-26T08:53:40.651" v="5533" actId="1076"/>
          <ac:spMkLst>
            <pc:docMk/>
            <pc:sldMk cId="1013088427" sldId="291"/>
            <ac:spMk id="5" creationId="{CF15CB27-0A13-C1DC-EDB6-15CEA3EDE01E}"/>
          </ac:spMkLst>
        </pc:spChg>
        <pc:spChg chg="del">
          <ac:chgData name="Claire Theobald" userId="e5e96d6a-dffb-4be3-a7c9-5724c0a71d0d" providerId="ADAL" clId="{AF0F74D0-91D3-4521-A9D1-F711DB76BC4C}" dt="2022-05-24T11:36:20.542" v="710"/>
          <ac:spMkLst>
            <pc:docMk/>
            <pc:sldMk cId="1013088427" sldId="291"/>
            <ac:spMk id="6" creationId="{F36CF72F-7615-6F45-A0F8-15EFB8F8FECE}"/>
          </ac:spMkLst>
        </pc:spChg>
        <pc:spChg chg="add del mod">
          <ac:chgData name="Claire Theobald" userId="e5e96d6a-dffb-4be3-a7c9-5724c0a71d0d" providerId="ADAL" clId="{AF0F74D0-91D3-4521-A9D1-F711DB76BC4C}" dt="2022-05-24T11:36:18.634" v="709"/>
          <ac:spMkLst>
            <pc:docMk/>
            <pc:sldMk cId="1013088427" sldId="291"/>
            <ac:spMk id="7" creationId="{34359118-7C06-C96E-F9B1-4382F65AFE1D}"/>
          </ac:spMkLst>
        </pc:spChg>
        <pc:spChg chg="add mod">
          <ac:chgData name="Claire Theobald" userId="e5e96d6a-dffb-4be3-a7c9-5724c0a71d0d" providerId="ADAL" clId="{AF0F74D0-91D3-4521-A9D1-F711DB76BC4C}" dt="2022-05-25T13:49:46.114" v="1504" actId="14100"/>
          <ac:spMkLst>
            <pc:docMk/>
            <pc:sldMk cId="1013088427" sldId="291"/>
            <ac:spMk id="8" creationId="{F6E3242A-CC4F-295B-D418-2A2CA0A08E2F}"/>
          </ac:spMkLst>
        </pc:spChg>
        <pc:spChg chg="add mod">
          <ac:chgData name="Claire Theobald" userId="e5e96d6a-dffb-4be3-a7c9-5724c0a71d0d" providerId="ADAL" clId="{AF0F74D0-91D3-4521-A9D1-F711DB76BC4C}" dt="2022-05-25T14:55:03.880" v="2425" actId="1076"/>
          <ac:spMkLst>
            <pc:docMk/>
            <pc:sldMk cId="1013088427" sldId="291"/>
            <ac:spMk id="9" creationId="{146165CB-3F56-53A5-1F3D-EB32A8325ABB}"/>
          </ac:spMkLst>
        </pc:spChg>
        <pc:picChg chg="add mod">
          <ac:chgData name="Claire Theobald" userId="e5e96d6a-dffb-4be3-a7c9-5724c0a71d0d" providerId="ADAL" clId="{AF0F74D0-91D3-4521-A9D1-F711DB76BC4C}" dt="2022-05-26T07:47:10.653" v="5501" actId="1076"/>
          <ac:picMkLst>
            <pc:docMk/>
            <pc:sldMk cId="1013088427" sldId="291"/>
            <ac:picMk id="3" creationId="{08CF5E03-0F8E-7FD6-53FF-BC19E5151E9C}"/>
          </ac:picMkLst>
        </pc:picChg>
      </pc:sldChg>
      <pc:sldChg chg="del">
        <pc:chgData name="Claire Theobald" userId="e5e96d6a-dffb-4be3-a7c9-5724c0a71d0d" providerId="ADAL" clId="{AF0F74D0-91D3-4521-A9D1-F711DB76BC4C}" dt="2022-05-26T06:30:16.938" v="4864" actId="47"/>
        <pc:sldMkLst>
          <pc:docMk/>
          <pc:sldMk cId="3770971002" sldId="294"/>
        </pc:sldMkLst>
      </pc:sldChg>
      <pc:sldChg chg="del">
        <pc:chgData name="Claire Theobald" userId="e5e96d6a-dffb-4be3-a7c9-5724c0a71d0d" providerId="ADAL" clId="{AF0F74D0-91D3-4521-A9D1-F711DB76BC4C}" dt="2022-05-26T06:30:17.906" v="4865" actId="47"/>
        <pc:sldMkLst>
          <pc:docMk/>
          <pc:sldMk cId="1796222503" sldId="295"/>
        </pc:sldMkLst>
      </pc:sldChg>
      <pc:sldChg chg="modSp mod">
        <pc:chgData name="Claire Theobald" userId="e5e96d6a-dffb-4be3-a7c9-5724c0a71d0d" providerId="ADAL" clId="{AF0F74D0-91D3-4521-A9D1-F711DB76BC4C}" dt="2022-05-24T11:18:26.201" v="318" actId="207"/>
        <pc:sldMkLst>
          <pc:docMk/>
          <pc:sldMk cId="281221578" sldId="297"/>
        </pc:sldMkLst>
        <pc:spChg chg="mod">
          <ac:chgData name="Claire Theobald" userId="e5e96d6a-dffb-4be3-a7c9-5724c0a71d0d" providerId="ADAL" clId="{AF0F74D0-91D3-4521-A9D1-F711DB76BC4C}" dt="2022-05-24T11:18:26.201" v="318" actId="207"/>
          <ac:spMkLst>
            <pc:docMk/>
            <pc:sldMk cId="281221578" sldId="297"/>
            <ac:spMk id="2" creationId="{6451674F-D3DB-9C4A-887A-D21ADA091C1C}"/>
          </ac:spMkLst>
        </pc:spChg>
        <pc:spChg chg="mod">
          <ac:chgData name="Claire Theobald" userId="e5e96d6a-dffb-4be3-a7c9-5724c0a71d0d" providerId="ADAL" clId="{AF0F74D0-91D3-4521-A9D1-F711DB76BC4C}" dt="2022-05-24T11:13:59.062" v="102" actId="1076"/>
          <ac:spMkLst>
            <pc:docMk/>
            <pc:sldMk cId="281221578" sldId="297"/>
            <ac:spMk id="3" creationId="{A71048B5-F307-A244-8D81-9CDADDD01303}"/>
          </ac:spMkLst>
        </pc:spChg>
      </pc:sldChg>
      <pc:sldChg chg="addSp delSp modSp del mod ord">
        <pc:chgData name="Claire Theobald" userId="e5e96d6a-dffb-4be3-a7c9-5724c0a71d0d" providerId="ADAL" clId="{AF0F74D0-91D3-4521-A9D1-F711DB76BC4C}" dt="2022-05-24T11:59:39.552" v="887" actId="47"/>
        <pc:sldMkLst>
          <pc:docMk/>
          <pc:sldMk cId="4262539351" sldId="298"/>
        </pc:sldMkLst>
        <pc:spChg chg="del">
          <ac:chgData name="Claire Theobald" userId="e5e96d6a-dffb-4be3-a7c9-5724c0a71d0d" providerId="ADAL" clId="{AF0F74D0-91D3-4521-A9D1-F711DB76BC4C}" dt="2022-05-24T11:25:55.971" v="362" actId="478"/>
          <ac:spMkLst>
            <pc:docMk/>
            <pc:sldMk cId="4262539351" sldId="298"/>
            <ac:spMk id="3" creationId="{D0C16272-26E5-FF4F-807E-ADCA6790044D}"/>
          </ac:spMkLst>
        </pc:spChg>
        <pc:spChg chg="add mod">
          <ac:chgData name="Claire Theobald" userId="e5e96d6a-dffb-4be3-a7c9-5724c0a71d0d" providerId="ADAL" clId="{AF0F74D0-91D3-4521-A9D1-F711DB76BC4C}" dt="2022-05-24T11:36:25.658" v="711" actId="21"/>
          <ac:spMkLst>
            <pc:docMk/>
            <pc:sldMk cId="4262539351" sldId="298"/>
            <ac:spMk id="4" creationId="{A4F0187B-700F-B1E9-299C-77667158A96D}"/>
          </ac:spMkLst>
        </pc:spChg>
        <pc:spChg chg="del mod">
          <ac:chgData name="Claire Theobald" userId="e5e96d6a-dffb-4be3-a7c9-5724c0a71d0d" providerId="ADAL" clId="{AF0F74D0-91D3-4521-A9D1-F711DB76BC4C}" dt="2022-05-24T11:36:25.658" v="711" actId="21"/>
          <ac:spMkLst>
            <pc:docMk/>
            <pc:sldMk cId="4262539351" sldId="298"/>
            <ac:spMk id="5" creationId="{2842F3BA-3A3F-C846-8650-5E7C53723735}"/>
          </ac:spMkLst>
        </pc:spChg>
        <pc:spChg chg="mod">
          <ac:chgData name="Claire Theobald" userId="e5e96d6a-dffb-4be3-a7c9-5724c0a71d0d" providerId="ADAL" clId="{AF0F74D0-91D3-4521-A9D1-F711DB76BC4C}" dt="2022-05-24T11:36:55.050" v="713" actId="255"/>
          <ac:spMkLst>
            <pc:docMk/>
            <pc:sldMk cId="4262539351" sldId="298"/>
            <ac:spMk id="6" creationId="{B7706FDF-C779-244C-AA26-1562F02570B7}"/>
          </ac:spMkLst>
        </pc:spChg>
        <pc:spChg chg="add del mod">
          <ac:chgData name="Claire Theobald" userId="e5e96d6a-dffb-4be3-a7c9-5724c0a71d0d" providerId="ADAL" clId="{AF0F74D0-91D3-4521-A9D1-F711DB76BC4C}" dt="2022-05-24T11:30:32.323" v="488" actId="478"/>
          <ac:spMkLst>
            <pc:docMk/>
            <pc:sldMk cId="4262539351" sldId="298"/>
            <ac:spMk id="7" creationId="{A63B3877-E8E4-8C74-5001-6A334FFCC327}"/>
          </ac:spMkLst>
        </pc:spChg>
      </pc:sldChg>
      <pc:sldChg chg="addSp delSp modSp mod modAnim">
        <pc:chgData name="Claire Theobald" userId="e5e96d6a-dffb-4be3-a7c9-5724c0a71d0d" providerId="ADAL" clId="{AF0F74D0-91D3-4521-A9D1-F711DB76BC4C}" dt="2022-05-26T08:51:06.427" v="5532" actId="1076"/>
        <pc:sldMkLst>
          <pc:docMk/>
          <pc:sldMk cId="1193137113" sldId="299"/>
        </pc:sldMkLst>
        <pc:spChg chg="del">
          <ac:chgData name="Claire Theobald" userId="e5e96d6a-dffb-4be3-a7c9-5724c0a71d0d" providerId="ADAL" clId="{AF0F74D0-91D3-4521-A9D1-F711DB76BC4C}" dt="2022-05-25T13:15:29.980" v="928" actId="478"/>
          <ac:spMkLst>
            <pc:docMk/>
            <pc:sldMk cId="1193137113" sldId="299"/>
            <ac:spMk id="3" creationId="{D0C16272-26E5-FF4F-807E-ADCA6790044D}"/>
          </ac:spMkLst>
        </pc:spChg>
        <pc:spChg chg="mod">
          <ac:chgData name="Claire Theobald" userId="e5e96d6a-dffb-4be3-a7c9-5724c0a71d0d" providerId="ADAL" clId="{AF0F74D0-91D3-4521-A9D1-F711DB76BC4C}" dt="2022-05-25T14:54:59.951" v="2424" actId="1076"/>
          <ac:spMkLst>
            <pc:docMk/>
            <pc:sldMk cId="1193137113" sldId="299"/>
            <ac:spMk id="5" creationId="{2842F3BA-3A3F-C846-8650-5E7C53723735}"/>
          </ac:spMkLst>
        </pc:spChg>
        <pc:spChg chg="mod">
          <ac:chgData name="Claire Theobald" userId="e5e96d6a-dffb-4be3-a7c9-5724c0a71d0d" providerId="ADAL" clId="{AF0F74D0-91D3-4521-A9D1-F711DB76BC4C}" dt="2022-05-25T13:58:29.521" v="1736" actId="113"/>
          <ac:spMkLst>
            <pc:docMk/>
            <pc:sldMk cId="1193137113" sldId="299"/>
            <ac:spMk id="6" creationId="{B7706FDF-C779-244C-AA26-1562F02570B7}"/>
          </ac:spMkLst>
        </pc:spChg>
        <pc:spChg chg="add del mod">
          <ac:chgData name="Claire Theobald" userId="e5e96d6a-dffb-4be3-a7c9-5724c0a71d0d" providerId="ADAL" clId="{AF0F74D0-91D3-4521-A9D1-F711DB76BC4C}" dt="2022-05-25T13:31:42.671" v="1300"/>
          <ac:spMkLst>
            <pc:docMk/>
            <pc:sldMk cId="1193137113" sldId="299"/>
            <ac:spMk id="9" creationId="{33AC9EF2-0A08-1DA9-8915-BA0D06A70E3E}"/>
          </ac:spMkLst>
        </pc:spChg>
        <pc:spChg chg="add mod">
          <ac:chgData name="Claire Theobald" userId="e5e96d6a-dffb-4be3-a7c9-5724c0a71d0d" providerId="ADAL" clId="{AF0F74D0-91D3-4521-A9D1-F711DB76BC4C}" dt="2022-05-26T08:51:06.427" v="5532" actId="1076"/>
          <ac:spMkLst>
            <pc:docMk/>
            <pc:sldMk cId="1193137113" sldId="299"/>
            <ac:spMk id="10" creationId="{C384DFF1-427E-7087-97C4-90A31F390F62}"/>
          </ac:spMkLst>
        </pc:spChg>
        <pc:picChg chg="add mod">
          <ac:chgData name="Claire Theobald" userId="e5e96d6a-dffb-4be3-a7c9-5724c0a71d0d" providerId="ADAL" clId="{AF0F74D0-91D3-4521-A9D1-F711DB76BC4C}" dt="2022-05-26T07:46:28.876" v="5498" actId="1076"/>
          <ac:picMkLst>
            <pc:docMk/>
            <pc:sldMk cId="1193137113" sldId="299"/>
            <ac:picMk id="4" creationId="{CF427C38-12EE-68CA-E961-306385896CF0}"/>
          </ac:picMkLst>
        </pc:picChg>
        <pc:picChg chg="add mod">
          <ac:chgData name="Claire Theobald" userId="e5e96d6a-dffb-4be3-a7c9-5724c0a71d0d" providerId="ADAL" clId="{AF0F74D0-91D3-4521-A9D1-F711DB76BC4C}" dt="2022-05-26T08:51:02.250" v="5531" actId="14100"/>
          <ac:picMkLst>
            <pc:docMk/>
            <pc:sldMk cId="1193137113" sldId="299"/>
            <ac:picMk id="8" creationId="{9E60AF37-703F-91FE-6D73-88A3BC71AF35}"/>
          </ac:picMkLst>
        </pc:picChg>
        <pc:picChg chg="add del">
          <ac:chgData name="Claire Theobald" userId="e5e96d6a-dffb-4be3-a7c9-5724c0a71d0d" providerId="ADAL" clId="{AF0F74D0-91D3-4521-A9D1-F711DB76BC4C}" dt="2022-05-25T13:33:59.774" v="1341" actId="21"/>
          <ac:picMkLst>
            <pc:docMk/>
            <pc:sldMk cId="1193137113" sldId="299"/>
            <ac:picMk id="12" creationId="{8E276E7D-A868-FA1E-F11C-D7A8B8F280AF}"/>
          </ac:picMkLst>
        </pc:picChg>
      </pc:sldChg>
      <pc:sldChg chg="addSp delSp modSp del mod">
        <pc:chgData name="Claire Theobald" userId="e5e96d6a-dffb-4be3-a7c9-5724c0a71d0d" providerId="ADAL" clId="{AF0F74D0-91D3-4521-A9D1-F711DB76BC4C}" dt="2022-05-26T06:29:21.935" v="4821" actId="47"/>
        <pc:sldMkLst>
          <pc:docMk/>
          <pc:sldMk cId="2211162635" sldId="300"/>
        </pc:sldMkLst>
        <pc:spChg chg="del">
          <ac:chgData name="Claire Theobald" userId="e5e96d6a-dffb-4be3-a7c9-5724c0a71d0d" providerId="ADAL" clId="{AF0F74D0-91D3-4521-A9D1-F711DB76BC4C}" dt="2022-05-24T11:57:07.455" v="804" actId="478"/>
          <ac:spMkLst>
            <pc:docMk/>
            <pc:sldMk cId="2211162635" sldId="300"/>
            <ac:spMk id="3" creationId="{D0C16272-26E5-FF4F-807E-ADCA6790044D}"/>
          </ac:spMkLst>
        </pc:spChg>
        <pc:spChg chg="mod">
          <ac:chgData name="Claire Theobald" userId="e5e96d6a-dffb-4be3-a7c9-5724c0a71d0d" providerId="ADAL" clId="{AF0F74D0-91D3-4521-A9D1-F711DB76BC4C}" dt="2022-05-24T12:00:40.658" v="909" actId="20577"/>
          <ac:spMkLst>
            <pc:docMk/>
            <pc:sldMk cId="2211162635" sldId="300"/>
            <ac:spMk id="5" creationId="{2842F3BA-3A3F-C846-8650-5E7C53723735}"/>
          </ac:spMkLst>
        </pc:spChg>
        <pc:spChg chg="mod">
          <ac:chgData name="Claire Theobald" userId="e5e96d6a-dffb-4be3-a7c9-5724c0a71d0d" providerId="ADAL" clId="{AF0F74D0-91D3-4521-A9D1-F711DB76BC4C}" dt="2022-05-24T12:00:18.502" v="898" actId="5793"/>
          <ac:spMkLst>
            <pc:docMk/>
            <pc:sldMk cId="2211162635" sldId="300"/>
            <ac:spMk id="6" creationId="{B7706FDF-C779-244C-AA26-1562F02570B7}"/>
          </ac:spMkLst>
        </pc:spChg>
        <pc:spChg chg="add mod">
          <ac:chgData name="Claire Theobald" userId="e5e96d6a-dffb-4be3-a7c9-5724c0a71d0d" providerId="ADAL" clId="{AF0F74D0-91D3-4521-A9D1-F711DB76BC4C}" dt="2022-05-26T05:40:09.921" v="3870" actId="21"/>
          <ac:spMkLst>
            <pc:docMk/>
            <pc:sldMk cId="2211162635" sldId="300"/>
            <ac:spMk id="7" creationId="{54C5209A-88A6-70C0-1878-331D3EF52AA7}"/>
          </ac:spMkLst>
        </pc:spChg>
      </pc:sldChg>
      <pc:sldChg chg="del">
        <pc:chgData name="Claire Theobald" userId="e5e96d6a-dffb-4be3-a7c9-5724c0a71d0d" providerId="ADAL" clId="{AF0F74D0-91D3-4521-A9D1-F711DB76BC4C}" dt="2022-05-26T06:30:15.820" v="4863" actId="47"/>
        <pc:sldMkLst>
          <pc:docMk/>
          <pc:sldMk cId="1246544156" sldId="301"/>
        </pc:sldMkLst>
      </pc:sldChg>
      <pc:sldChg chg="modSp del mod">
        <pc:chgData name="Claire Theobald" userId="e5e96d6a-dffb-4be3-a7c9-5724c0a71d0d" providerId="ADAL" clId="{AF0F74D0-91D3-4521-A9D1-F711DB76BC4C}" dt="2022-05-26T06:30:14.262" v="4862" actId="47"/>
        <pc:sldMkLst>
          <pc:docMk/>
          <pc:sldMk cId="2559955029" sldId="302"/>
        </pc:sldMkLst>
        <pc:spChg chg="mod">
          <ac:chgData name="Claire Theobald" userId="e5e96d6a-dffb-4be3-a7c9-5724c0a71d0d" providerId="ADAL" clId="{AF0F74D0-91D3-4521-A9D1-F711DB76BC4C}" dt="2022-05-24T12:00:56.095" v="914" actId="20577"/>
          <ac:spMkLst>
            <pc:docMk/>
            <pc:sldMk cId="2559955029" sldId="302"/>
            <ac:spMk id="5" creationId="{2842F3BA-3A3F-C846-8650-5E7C53723735}"/>
          </ac:spMkLst>
        </pc:spChg>
        <pc:spChg chg="mod">
          <ac:chgData name="Claire Theobald" userId="e5e96d6a-dffb-4be3-a7c9-5724c0a71d0d" providerId="ADAL" clId="{AF0F74D0-91D3-4521-A9D1-F711DB76BC4C}" dt="2022-05-24T12:01:02.721" v="925" actId="20577"/>
          <ac:spMkLst>
            <pc:docMk/>
            <pc:sldMk cId="2559955029" sldId="302"/>
            <ac:spMk id="6" creationId="{B7706FDF-C779-244C-AA26-1562F02570B7}"/>
          </ac:spMkLst>
        </pc:spChg>
      </pc:sldChg>
      <pc:sldChg chg="addSp delSp modSp mod modAnim">
        <pc:chgData name="Claire Theobald" userId="e5e96d6a-dffb-4be3-a7c9-5724c0a71d0d" providerId="ADAL" clId="{AF0F74D0-91D3-4521-A9D1-F711DB76BC4C}" dt="2022-05-26T07:38:48.525" v="5446" actId="1076"/>
        <pc:sldMkLst>
          <pc:docMk/>
          <pc:sldMk cId="590856509" sldId="303"/>
        </pc:sldMkLst>
        <pc:spChg chg="add del mod">
          <ac:chgData name="Claire Theobald" userId="e5e96d6a-dffb-4be3-a7c9-5724c0a71d0d" providerId="ADAL" clId="{AF0F74D0-91D3-4521-A9D1-F711DB76BC4C}" dt="2022-05-26T06:58:16.960" v="5020" actId="478"/>
          <ac:spMkLst>
            <pc:docMk/>
            <pc:sldMk cId="590856509" sldId="303"/>
            <ac:spMk id="2" creationId="{D4EE4B7E-9715-4038-6A60-DF8789A045EC}"/>
          </ac:spMkLst>
        </pc:spChg>
        <pc:spChg chg="del">
          <ac:chgData name="Claire Theobald" userId="e5e96d6a-dffb-4be3-a7c9-5724c0a71d0d" providerId="ADAL" clId="{AF0F74D0-91D3-4521-A9D1-F711DB76BC4C}" dt="2022-05-26T05:10:59.836" v="3086" actId="478"/>
          <ac:spMkLst>
            <pc:docMk/>
            <pc:sldMk cId="590856509" sldId="303"/>
            <ac:spMk id="3" creationId="{D0C16272-26E5-FF4F-807E-ADCA6790044D}"/>
          </ac:spMkLst>
        </pc:spChg>
        <pc:spChg chg="mod">
          <ac:chgData name="Claire Theobald" userId="e5e96d6a-dffb-4be3-a7c9-5724c0a71d0d" providerId="ADAL" clId="{AF0F74D0-91D3-4521-A9D1-F711DB76BC4C}" dt="2022-05-26T05:05:32.672" v="2992" actId="20577"/>
          <ac:spMkLst>
            <pc:docMk/>
            <pc:sldMk cId="590856509" sldId="303"/>
            <ac:spMk id="5" creationId="{2842F3BA-3A3F-C846-8650-5E7C53723735}"/>
          </ac:spMkLst>
        </pc:spChg>
        <pc:spChg chg="mod">
          <ac:chgData name="Claire Theobald" userId="e5e96d6a-dffb-4be3-a7c9-5724c0a71d0d" providerId="ADAL" clId="{AF0F74D0-91D3-4521-A9D1-F711DB76BC4C}" dt="2022-05-26T05:56:21.381" v="4240" actId="27636"/>
          <ac:spMkLst>
            <pc:docMk/>
            <pc:sldMk cId="590856509" sldId="303"/>
            <ac:spMk id="6" creationId="{B7706FDF-C779-244C-AA26-1562F02570B7}"/>
          </ac:spMkLst>
        </pc:spChg>
        <pc:spChg chg="add mod">
          <ac:chgData name="Claire Theobald" userId="e5e96d6a-dffb-4be3-a7c9-5724c0a71d0d" providerId="ADAL" clId="{AF0F74D0-91D3-4521-A9D1-F711DB76BC4C}" dt="2022-05-26T07:38:48.525" v="5446" actId="1076"/>
          <ac:spMkLst>
            <pc:docMk/>
            <pc:sldMk cId="590856509" sldId="303"/>
            <ac:spMk id="8" creationId="{0A8077E8-D449-B910-B5D8-CF29E57E1B81}"/>
          </ac:spMkLst>
        </pc:spChg>
        <pc:picChg chg="add del mod">
          <ac:chgData name="Claire Theobald" userId="e5e96d6a-dffb-4be3-a7c9-5724c0a71d0d" providerId="ADAL" clId="{AF0F74D0-91D3-4521-A9D1-F711DB76BC4C}" dt="2022-05-26T05:11:41.328" v="3098" actId="478"/>
          <ac:picMkLst>
            <pc:docMk/>
            <pc:sldMk cId="590856509" sldId="303"/>
            <ac:picMk id="7" creationId="{2EEBC9DB-AE61-B255-1468-36373877B624}"/>
          </ac:picMkLst>
        </pc:picChg>
        <pc:picChg chg="add mod ord">
          <ac:chgData name="Claire Theobald" userId="e5e96d6a-dffb-4be3-a7c9-5724c0a71d0d" providerId="ADAL" clId="{AF0F74D0-91D3-4521-A9D1-F711DB76BC4C}" dt="2022-05-26T07:00:42.848" v="5044" actId="14100"/>
          <ac:picMkLst>
            <pc:docMk/>
            <pc:sldMk cId="590856509" sldId="303"/>
            <ac:picMk id="9" creationId="{C00BA3CC-5840-DD45-4578-D300649624AC}"/>
          </ac:picMkLst>
        </pc:picChg>
        <pc:picChg chg="add mod ord modCrop">
          <ac:chgData name="Claire Theobald" userId="e5e96d6a-dffb-4be3-a7c9-5724c0a71d0d" providerId="ADAL" clId="{AF0F74D0-91D3-4521-A9D1-F711DB76BC4C}" dt="2022-05-26T07:08:48.887" v="5163" actId="1076"/>
          <ac:picMkLst>
            <pc:docMk/>
            <pc:sldMk cId="590856509" sldId="303"/>
            <ac:picMk id="10" creationId="{BB562E52-DB0C-2DA0-C443-80CED2E959B4}"/>
          </ac:picMkLst>
        </pc:picChg>
        <pc:picChg chg="add mod">
          <ac:chgData name="Claire Theobald" userId="e5e96d6a-dffb-4be3-a7c9-5724c0a71d0d" providerId="ADAL" clId="{AF0F74D0-91D3-4521-A9D1-F711DB76BC4C}" dt="2022-05-26T07:00:32.320" v="5041" actId="1076"/>
          <ac:picMkLst>
            <pc:docMk/>
            <pc:sldMk cId="590856509" sldId="303"/>
            <ac:picMk id="12" creationId="{2178C7FE-DB63-A259-AB66-D80FA4D2A3DC}"/>
          </ac:picMkLst>
        </pc:picChg>
      </pc:sldChg>
      <pc:sldChg chg="addSp delSp modSp mod modAnim">
        <pc:chgData name="Claire Theobald" userId="e5e96d6a-dffb-4be3-a7c9-5724c0a71d0d" providerId="ADAL" clId="{AF0F74D0-91D3-4521-A9D1-F711DB76BC4C}" dt="2022-05-26T07:49:38.955" v="5516" actId="1076"/>
        <pc:sldMkLst>
          <pc:docMk/>
          <pc:sldMk cId="2234033582" sldId="304"/>
        </pc:sldMkLst>
        <pc:spChg chg="del">
          <ac:chgData name="Claire Theobald" userId="e5e96d6a-dffb-4be3-a7c9-5724c0a71d0d" providerId="ADAL" clId="{AF0F74D0-91D3-4521-A9D1-F711DB76BC4C}" dt="2022-05-26T05:24:01.616" v="3341" actId="478"/>
          <ac:spMkLst>
            <pc:docMk/>
            <pc:sldMk cId="2234033582" sldId="304"/>
            <ac:spMk id="3" creationId="{D0C16272-26E5-FF4F-807E-ADCA6790044D}"/>
          </ac:spMkLst>
        </pc:spChg>
        <pc:spChg chg="add del mod">
          <ac:chgData name="Claire Theobald" userId="e5e96d6a-dffb-4be3-a7c9-5724c0a71d0d" providerId="ADAL" clId="{AF0F74D0-91D3-4521-A9D1-F711DB76BC4C}" dt="2022-05-26T05:19:39.732" v="3176"/>
          <ac:spMkLst>
            <pc:docMk/>
            <pc:sldMk cId="2234033582" sldId="304"/>
            <ac:spMk id="4" creationId="{8224B1DB-D0E3-9AD3-7A25-02B2B9961BD3}"/>
          </ac:spMkLst>
        </pc:spChg>
        <pc:spChg chg="del mod">
          <ac:chgData name="Claire Theobald" userId="e5e96d6a-dffb-4be3-a7c9-5724c0a71d0d" providerId="ADAL" clId="{AF0F74D0-91D3-4521-A9D1-F711DB76BC4C}" dt="2022-05-26T05:19:38.230" v="3175" actId="478"/>
          <ac:spMkLst>
            <pc:docMk/>
            <pc:sldMk cId="2234033582" sldId="304"/>
            <ac:spMk id="5" creationId="{2842F3BA-3A3F-C846-8650-5E7C53723735}"/>
          </ac:spMkLst>
        </pc:spChg>
        <pc:spChg chg="mod">
          <ac:chgData name="Claire Theobald" userId="e5e96d6a-dffb-4be3-a7c9-5724c0a71d0d" providerId="ADAL" clId="{AF0F74D0-91D3-4521-A9D1-F711DB76BC4C}" dt="2022-05-26T05:48:43.167" v="4009" actId="20577"/>
          <ac:spMkLst>
            <pc:docMk/>
            <pc:sldMk cId="2234033582" sldId="304"/>
            <ac:spMk id="6" creationId="{B7706FDF-C779-244C-AA26-1562F02570B7}"/>
          </ac:spMkLst>
        </pc:spChg>
        <pc:spChg chg="add mod">
          <ac:chgData name="Claire Theobald" userId="e5e96d6a-dffb-4be3-a7c9-5724c0a71d0d" providerId="ADAL" clId="{AF0F74D0-91D3-4521-A9D1-F711DB76BC4C}" dt="2022-05-26T05:19:39.732" v="3176"/>
          <ac:spMkLst>
            <pc:docMk/>
            <pc:sldMk cId="2234033582" sldId="304"/>
            <ac:spMk id="7" creationId="{FBFE54CD-9029-6198-65D7-7DD7FCB65449}"/>
          </ac:spMkLst>
        </pc:spChg>
        <pc:spChg chg="add mod">
          <ac:chgData name="Claire Theobald" userId="e5e96d6a-dffb-4be3-a7c9-5724c0a71d0d" providerId="ADAL" clId="{AF0F74D0-91D3-4521-A9D1-F711DB76BC4C}" dt="2022-05-26T07:40:53.565" v="5455" actId="1076"/>
          <ac:spMkLst>
            <pc:docMk/>
            <pc:sldMk cId="2234033582" sldId="304"/>
            <ac:spMk id="8" creationId="{EC33D01A-B43A-CA53-13A6-2E748EC85573}"/>
          </ac:spMkLst>
        </pc:spChg>
        <pc:picChg chg="add mod ord">
          <ac:chgData name="Claire Theobald" userId="e5e96d6a-dffb-4be3-a7c9-5724c0a71d0d" providerId="ADAL" clId="{AF0F74D0-91D3-4521-A9D1-F711DB76BC4C}" dt="2022-05-26T07:35:52.632" v="5422" actId="1076"/>
          <ac:picMkLst>
            <pc:docMk/>
            <pc:sldMk cId="2234033582" sldId="304"/>
            <ac:picMk id="9" creationId="{25D5904B-E5FE-ADD3-DC6B-DBF4CA39B626}"/>
          </ac:picMkLst>
        </pc:picChg>
        <pc:picChg chg="add del mod">
          <ac:chgData name="Claire Theobald" userId="e5e96d6a-dffb-4be3-a7c9-5724c0a71d0d" providerId="ADAL" clId="{AF0F74D0-91D3-4521-A9D1-F711DB76BC4C}" dt="2022-05-26T07:01:18.711" v="5048" actId="478"/>
          <ac:picMkLst>
            <pc:docMk/>
            <pc:sldMk cId="2234033582" sldId="304"/>
            <ac:picMk id="10" creationId="{DCF2CB6E-A21B-F814-A170-9428DB3979E5}"/>
          </ac:picMkLst>
        </pc:picChg>
        <pc:picChg chg="add mod">
          <ac:chgData name="Claire Theobald" userId="e5e96d6a-dffb-4be3-a7c9-5724c0a71d0d" providerId="ADAL" clId="{AF0F74D0-91D3-4521-A9D1-F711DB76BC4C}" dt="2022-05-26T07:21:20.453" v="5308" actId="1076"/>
          <ac:picMkLst>
            <pc:docMk/>
            <pc:sldMk cId="2234033582" sldId="304"/>
            <ac:picMk id="11" creationId="{B2CBAB7D-DDD1-9BFE-7F54-100D2FFD46F1}"/>
          </ac:picMkLst>
        </pc:picChg>
        <pc:picChg chg="add del mod">
          <ac:chgData name="Claire Theobald" userId="e5e96d6a-dffb-4be3-a7c9-5724c0a71d0d" providerId="ADAL" clId="{AF0F74D0-91D3-4521-A9D1-F711DB76BC4C}" dt="2022-05-26T07:01:18.025" v="5047" actId="478"/>
          <ac:picMkLst>
            <pc:docMk/>
            <pc:sldMk cId="2234033582" sldId="304"/>
            <ac:picMk id="12" creationId="{1CFA4F29-A683-C4AB-5CED-3E5720420DA7}"/>
          </ac:picMkLst>
        </pc:picChg>
        <pc:picChg chg="add mod">
          <ac:chgData name="Claire Theobald" userId="e5e96d6a-dffb-4be3-a7c9-5724c0a71d0d" providerId="ADAL" clId="{AF0F74D0-91D3-4521-A9D1-F711DB76BC4C}" dt="2022-05-26T07:49:37.492" v="5515" actId="1076"/>
          <ac:picMkLst>
            <pc:docMk/>
            <pc:sldMk cId="2234033582" sldId="304"/>
            <ac:picMk id="13" creationId="{8C8CA1F6-A00B-09C2-190E-9DA9E7FD005B}"/>
          </ac:picMkLst>
        </pc:picChg>
        <pc:picChg chg="add mod">
          <ac:chgData name="Claire Theobald" userId="e5e96d6a-dffb-4be3-a7c9-5724c0a71d0d" providerId="ADAL" clId="{AF0F74D0-91D3-4521-A9D1-F711DB76BC4C}" dt="2022-05-26T07:49:38.955" v="5516" actId="1076"/>
          <ac:picMkLst>
            <pc:docMk/>
            <pc:sldMk cId="2234033582" sldId="304"/>
            <ac:picMk id="14" creationId="{3A3977E0-A59D-1E15-5699-09F46B55B1BF}"/>
          </ac:picMkLst>
        </pc:picChg>
        <pc:picChg chg="add mod">
          <ac:chgData name="Claire Theobald" userId="e5e96d6a-dffb-4be3-a7c9-5724c0a71d0d" providerId="ADAL" clId="{AF0F74D0-91D3-4521-A9D1-F711DB76BC4C}" dt="2022-05-26T07:22:19.133" v="5322" actId="1076"/>
          <ac:picMkLst>
            <pc:docMk/>
            <pc:sldMk cId="2234033582" sldId="304"/>
            <ac:picMk id="15" creationId="{E598F74F-C520-4088-388A-C4393B1EE244}"/>
          </ac:picMkLst>
        </pc:picChg>
        <pc:picChg chg="add mod">
          <ac:chgData name="Claire Theobald" userId="e5e96d6a-dffb-4be3-a7c9-5724c0a71d0d" providerId="ADAL" clId="{AF0F74D0-91D3-4521-A9D1-F711DB76BC4C}" dt="2022-05-26T07:23:47.191" v="5349" actId="1076"/>
          <ac:picMkLst>
            <pc:docMk/>
            <pc:sldMk cId="2234033582" sldId="304"/>
            <ac:picMk id="16" creationId="{7CF4D03A-B8FA-BFE5-5AB7-FA3D316C9FB8}"/>
          </ac:picMkLst>
        </pc:picChg>
        <pc:picChg chg="add mod ord">
          <ac:chgData name="Claire Theobald" userId="e5e96d6a-dffb-4be3-a7c9-5724c0a71d0d" providerId="ADAL" clId="{AF0F74D0-91D3-4521-A9D1-F711DB76BC4C}" dt="2022-05-26T07:49:29.837" v="5514" actId="1076"/>
          <ac:picMkLst>
            <pc:docMk/>
            <pc:sldMk cId="2234033582" sldId="304"/>
            <ac:picMk id="17" creationId="{5AECC081-DF03-5263-1C7D-F860739B2705}"/>
          </ac:picMkLst>
        </pc:picChg>
        <pc:picChg chg="add mod">
          <ac:chgData name="Claire Theobald" userId="e5e96d6a-dffb-4be3-a7c9-5724c0a71d0d" providerId="ADAL" clId="{AF0F74D0-91D3-4521-A9D1-F711DB76BC4C}" dt="2022-05-26T07:22:58.124" v="5335" actId="1076"/>
          <ac:picMkLst>
            <pc:docMk/>
            <pc:sldMk cId="2234033582" sldId="304"/>
            <ac:picMk id="18" creationId="{5AD9CFB8-FCA6-6F59-68EA-A266212A1625}"/>
          </ac:picMkLst>
        </pc:picChg>
        <pc:picChg chg="add mod">
          <ac:chgData name="Claire Theobald" userId="e5e96d6a-dffb-4be3-a7c9-5724c0a71d0d" providerId="ADAL" clId="{AF0F74D0-91D3-4521-A9D1-F711DB76BC4C}" dt="2022-05-26T07:23:00.470" v="5336" actId="1076"/>
          <ac:picMkLst>
            <pc:docMk/>
            <pc:sldMk cId="2234033582" sldId="304"/>
            <ac:picMk id="19" creationId="{E29AED7A-7051-C5A9-1DBA-089238BED3C1}"/>
          </ac:picMkLst>
        </pc:picChg>
      </pc:sldChg>
      <pc:sldChg chg="del">
        <pc:chgData name="Claire Theobald" userId="e5e96d6a-dffb-4be3-a7c9-5724c0a71d0d" providerId="ADAL" clId="{AF0F74D0-91D3-4521-A9D1-F711DB76BC4C}" dt="2022-05-26T06:29:20.347" v="4820" actId="47"/>
        <pc:sldMkLst>
          <pc:docMk/>
          <pc:sldMk cId="2404868073" sldId="305"/>
        </pc:sldMkLst>
      </pc:sldChg>
      <pc:sldChg chg="addSp delSp modSp del mod">
        <pc:chgData name="Claire Theobald" userId="e5e96d6a-dffb-4be3-a7c9-5724c0a71d0d" providerId="ADAL" clId="{AF0F74D0-91D3-4521-A9D1-F711DB76BC4C}" dt="2022-05-26T07:10:13.559" v="5181" actId="47"/>
        <pc:sldMkLst>
          <pc:docMk/>
          <pc:sldMk cId="484432594" sldId="306"/>
        </pc:sldMkLst>
        <pc:spChg chg="mod">
          <ac:chgData name="Claire Theobald" userId="e5e96d6a-dffb-4be3-a7c9-5724c0a71d0d" providerId="ADAL" clId="{AF0F74D0-91D3-4521-A9D1-F711DB76BC4C}" dt="2022-05-25T14:54:56.112" v="2423" actId="1076"/>
          <ac:spMkLst>
            <pc:docMk/>
            <pc:sldMk cId="484432594" sldId="306"/>
            <ac:spMk id="5" creationId="{2842F3BA-3A3F-C846-8650-5E7C53723735}"/>
          </ac:spMkLst>
        </pc:spChg>
        <pc:spChg chg="mod">
          <ac:chgData name="Claire Theobald" userId="e5e96d6a-dffb-4be3-a7c9-5724c0a71d0d" providerId="ADAL" clId="{AF0F74D0-91D3-4521-A9D1-F711DB76BC4C}" dt="2022-05-25T16:44:30.786" v="2463" actId="207"/>
          <ac:spMkLst>
            <pc:docMk/>
            <pc:sldMk cId="484432594" sldId="306"/>
            <ac:spMk id="6" creationId="{B7706FDF-C779-244C-AA26-1562F02570B7}"/>
          </ac:spMkLst>
        </pc:spChg>
        <pc:spChg chg="add mod">
          <ac:chgData name="Claire Theobald" userId="e5e96d6a-dffb-4be3-a7c9-5724c0a71d0d" providerId="ADAL" clId="{AF0F74D0-91D3-4521-A9D1-F711DB76BC4C}" dt="2022-05-25T13:32:50.228" v="1338"/>
          <ac:spMkLst>
            <pc:docMk/>
            <pc:sldMk cId="484432594" sldId="306"/>
            <ac:spMk id="10" creationId="{6C4282C6-22B1-CDFB-4424-C88EC2AF03C2}"/>
          </ac:spMkLst>
        </pc:spChg>
        <pc:picChg chg="add mod">
          <ac:chgData name="Claire Theobald" userId="e5e96d6a-dffb-4be3-a7c9-5724c0a71d0d" providerId="ADAL" clId="{AF0F74D0-91D3-4521-A9D1-F711DB76BC4C}" dt="2022-05-25T14:54:25.337" v="2420" actId="1076"/>
          <ac:picMkLst>
            <pc:docMk/>
            <pc:sldMk cId="484432594" sldId="306"/>
            <ac:picMk id="3" creationId="{3EB3987A-924E-B7AC-1F2F-83AE0AC20A73}"/>
          </ac:picMkLst>
        </pc:picChg>
        <pc:picChg chg="del">
          <ac:chgData name="Claire Theobald" userId="e5e96d6a-dffb-4be3-a7c9-5724c0a71d0d" providerId="ADAL" clId="{AF0F74D0-91D3-4521-A9D1-F711DB76BC4C}" dt="2022-05-25T13:18:43.157" v="969" actId="478"/>
          <ac:picMkLst>
            <pc:docMk/>
            <pc:sldMk cId="484432594" sldId="306"/>
            <ac:picMk id="4" creationId="{CF427C38-12EE-68CA-E961-306385896CF0}"/>
          </ac:picMkLst>
        </pc:picChg>
        <pc:picChg chg="del mod">
          <ac:chgData name="Claire Theobald" userId="e5e96d6a-dffb-4be3-a7c9-5724c0a71d0d" providerId="ADAL" clId="{AF0F74D0-91D3-4521-A9D1-F711DB76BC4C}" dt="2022-05-25T13:21:08.255" v="979" actId="478"/>
          <ac:picMkLst>
            <pc:docMk/>
            <pc:sldMk cId="484432594" sldId="306"/>
            <ac:picMk id="8" creationId="{9E60AF37-703F-91FE-6D73-88A3BC71AF35}"/>
          </ac:picMkLst>
        </pc:picChg>
        <pc:picChg chg="add mod">
          <ac:chgData name="Claire Theobald" userId="e5e96d6a-dffb-4be3-a7c9-5724c0a71d0d" providerId="ADAL" clId="{AF0F74D0-91D3-4521-A9D1-F711DB76BC4C}" dt="2022-05-25T13:22:08.675" v="1004" actId="1076"/>
          <ac:picMkLst>
            <pc:docMk/>
            <pc:sldMk cId="484432594" sldId="306"/>
            <ac:picMk id="9" creationId="{4DF4C81F-7A93-DC4B-9500-A6C6FC20A572}"/>
          </ac:picMkLst>
        </pc:picChg>
      </pc:sldChg>
      <pc:sldChg chg="addSp delSp modSp mod ord">
        <pc:chgData name="Claire Theobald" userId="e5e96d6a-dffb-4be3-a7c9-5724c0a71d0d" providerId="ADAL" clId="{AF0F74D0-91D3-4521-A9D1-F711DB76BC4C}" dt="2022-05-26T07:32:30.174" v="5399" actId="1076"/>
        <pc:sldMkLst>
          <pc:docMk/>
          <pc:sldMk cId="1455608868" sldId="307"/>
        </pc:sldMkLst>
        <pc:spChg chg="mod">
          <ac:chgData name="Claire Theobald" userId="e5e96d6a-dffb-4be3-a7c9-5724c0a71d0d" providerId="ADAL" clId="{AF0F74D0-91D3-4521-A9D1-F711DB76BC4C}" dt="2022-05-25T14:23:24.569" v="2193" actId="20577"/>
          <ac:spMkLst>
            <pc:docMk/>
            <pc:sldMk cId="1455608868" sldId="307"/>
            <ac:spMk id="5" creationId="{2842F3BA-3A3F-C846-8650-5E7C53723735}"/>
          </ac:spMkLst>
        </pc:spChg>
        <pc:spChg chg="mod">
          <ac:chgData name="Claire Theobald" userId="e5e96d6a-dffb-4be3-a7c9-5724c0a71d0d" providerId="ADAL" clId="{AF0F74D0-91D3-4521-A9D1-F711DB76BC4C}" dt="2022-05-26T07:32:26.403" v="5398" actId="20577"/>
          <ac:spMkLst>
            <pc:docMk/>
            <pc:sldMk cId="1455608868" sldId="307"/>
            <ac:spMk id="6" creationId="{B7706FDF-C779-244C-AA26-1562F02570B7}"/>
          </ac:spMkLst>
        </pc:spChg>
        <pc:spChg chg="add mod">
          <ac:chgData name="Claire Theobald" userId="e5e96d6a-dffb-4be3-a7c9-5724c0a71d0d" providerId="ADAL" clId="{AF0F74D0-91D3-4521-A9D1-F711DB76BC4C}" dt="2022-05-26T06:29:33.924" v="4822" actId="21"/>
          <ac:spMkLst>
            <pc:docMk/>
            <pc:sldMk cId="1455608868" sldId="307"/>
            <ac:spMk id="8" creationId="{19D378AA-85DA-56A7-51EC-F12BDD998065}"/>
          </ac:spMkLst>
        </pc:spChg>
        <pc:picChg chg="del">
          <ac:chgData name="Claire Theobald" userId="e5e96d6a-dffb-4be3-a7c9-5724c0a71d0d" providerId="ADAL" clId="{AF0F74D0-91D3-4521-A9D1-F711DB76BC4C}" dt="2022-05-25T13:30:38.107" v="1287" actId="478"/>
          <ac:picMkLst>
            <pc:docMk/>
            <pc:sldMk cId="1455608868" sldId="307"/>
            <ac:picMk id="3" creationId="{3EB3987A-924E-B7AC-1F2F-83AE0AC20A73}"/>
          </ac:picMkLst>
        </pc:picChg>
        <pc:picChg chg="add del mod">
          <ac:chgData name="Claire Theobald" userId="e5e96d6a-dffb-4be3-a7c9-5724c0a71d0d" providerId="ADAL" clId="{AF0F74D0-91D3-4521-A9D1-F711DB76BC4C}" dt="2022-05-25T14:24:04.337" v="2242" actId="478"/>
          <ac:picMkLst>
            <pc:docMk/>
            <pc:sldMk cId="1455608868" sldId="307"/>
            <ac:picMk id="4" creationId="{7C8FD589-A87A-D218-9885-9730FAB9C962}"/>
          </ac:picMkLst>
        </pc:picChg>
        <pc:picChg chg="add mod">
          <ac:chgData name="Claire Theobald" userId="e5e96d6a-dffb-4be3-a7c9-5724c0a71d0d" providerId="ADAL" clId="{AF0F74D0-91D3-4521-A9D1-F711DB76BC4C}" dt="2022-05-26T07:32:30.174" v="5399" actId="1076"/>
          <ac:picMkLst>
            <pc:docMk/>
            <pc:sldMk cId="1455608868" sldId="307"/>
            <ac:picMk id="7" creationId="{B2C15B80-B3F6-A3E5-0EA2-FA6B90E3AF76}"/>
          </ac:picMkLst>
        </pc:picChg>
        <pc:picChg chg="del">
          <ac:chgData name="Claire Theobald" userId="e5e96d6a-dffb-4be3-a7c9-5724c0a71d0d" providerId="ADAL" clId="{AF0F74D0-91D3-4521-A9D1-F711DB76BC4C}" dt="2022-05-25T13:30:37.581" v="1286" actId="478"/>
          <ac:picMkLst>
            <pc:docMk/>
            <pc:sldMk cId="1455608868" sldId="307"/>
            <ac:picMk id="9" creationId="{4DF4C81F-7A93-DC4B-9500-A6C6FC20A572}"/>
          </ac:picMkLst>
        </pc:picChg>
        <pc:picChg chg="add del mod modCrop">
          <ac:chgData name="Claire Theobald" userId="e5e96d6a-dffb-4be3-a7c9-5724c0a71d0d" providerId="ADAL" clId="{AF0F74D0-91D3-4521-A9D1-F711DB76BC4C}" dt="2022-05-25T14:24:03.964" v="2241" actId="478"/>
          <ac:picMkLst>
            <pc:docMk/>
            <pc:sldMk cId="1455608868" sldId="307"/>
            <ac:picMk id="10" creationId="{29E45327-6C14-F639-2E4A-22B67759FEE3}"/>
          </ac:picMkLst>
        </pc:picChg>
        <pc:picChg chg="add del mod">
          <ac:chgData name="Claire Theobald" userId="e5e96d6a-dffb-4be3-a7c9-5724c0a71d0d" providerId="ADAL" clId="{AF0F74D0-91D3-4521-A9D1-F711DB76BC4C}" dt="2022-05-25T14:03:24.824" v="1764" actId="21"/>
          <ac:picMkLst>
            <pc:docMk/>
            <pc:sldMk cId="1455608868" sldId="307"/>
            <ac:picMk id="11" creationId="{487DAB77-545F-8B9F-C401-6567A5EE54A4}"/>
          </ac:picMkLst>
        </pc:picChg>
        <pc:picChg chg="add del mod modCrop">
          <ac:chgData name="Claire Theobald" userId="e5e96d6a-dffb-4be3-a7c9-5724c0a71d0d" providerId="ADAL" clId="{AF0F74D0-91D3-4521-A9D1-F711DB76BC4C}" dt="2022-05-25T14:03:41.750" v="1769" actId="21"/>
          <ac:picMkLst>
            <pc:docMk/>
            <pc:sldMk cId="1455608868" sldId="307"/>
            <ac:picMk id="13" creationId="{7179FD89-5A04-6489-37FA-D361F58ABECD}"/>
          </ac:picMkLst>
        </pc:picChg>
        <pc:picChg chg="add del mod modCrop">
          <ac:chgData name="Claire Theobald" userId="e5e96d6a-dffb-4be3-a7c9-5724c0a71d0d" providerId="ADAL" clId="{AF0F74D0-91D3-4521-A9D1-F711DB76BC4C}" dt="2022-05-25T13:52:46.512" v="1533" actId="21"/>
          <ac:picMkLst>
            <pc:docMk/>
            <pc:sldMk cId="1455608868" sldId="307"/>
            <ac:picMk id="15" creationId="{BFE0ED9C-30AA-F540-52E3-06DF665A0B1B}"/>
          </ac:picMkLst>
        </pc:picChg>
        <pc:picChg chg="add del mod modCrop">
          <ac:chgData name="Claire Theobald" userId="e5e96d6a-dffb-4be3-a7c9-5724c0a71d0d" providerId="ADAL" clId="{AF0F74D0-91D3-4521-A9D1-F711DB76BC4C}" dt="2022-05-25T13:52:28.449" v="1526" actId="21"/>
          <ac:picMkLst>
            <pc:docMk/>
            <pc:sldMk cId="1455608868" sldId="307"/>
            <ac:picMk id="17" creationId="{D65EF2D7-E8C3-F456-3FE7-3A86C1278326}"/>
          </ac:picMkLst>
        </pc:picChg>
        <pc:picChg chg="add del mod">
          <ac:chgData name="Claire Theobald" userId="e5e96d6a-dffb-4be3-a7c9-5724c0a71d0d" providerId="ADAL" clId="{AF0F74D0-91D3-4521-A9D1-F711DB76BC4C}" dt="2022-05-26T05:02:12.831" v="2956" actId="478"/>
          <ac:picMkLst>
            <pc:docMk/>
            <pc:sldMk cId="1455608868" sldId="307"/>
            <ac:picMk id="2050" creationId="{CDAA798B-ADEC-6DAC-4EA2-6FEA8F913A23}"/>
          </ac:picMkLst>
        </pc:picChg>
      </pc:sldChg>
      <pc:sldChg chg="addSp delSp modSp mod">
        <pc:chgData name="Claire Theobald" userId="e5e96d6a-dffb-4be3-a7c9-5724c0a71d0d" providerId="ADAL" clId="{AF0F74D0-91D3-4521-A9D1-F711DB76BC4C}" dt="2022-05-26T07:11:17.065" v="5194"/>
        <pc:sldMkLst>
          <pc:docMk/>
          <pc:sldMk cId="246354422" sldId="308"/>
        </pc:sldMkLst>
        <pc:spChg chg="mod">
          <ac:chgData name="Claire Theobald" userId="e5e96d6a-dffb-4be3-a7c9-5724c0a71d0d" providerId="ADAL" clId="{AF0F74D0-91D3-4521-A9D1-F711DB76BC4C}" dt="2022-05-25T14:54:48.662" v="2421" actId="1076"/>
          <ac:spMkLst>
            <pc:docMk/>
            <pc:sldMk cId="246354422" sldId="308"/>
            <ac:spMk id="5" creationId="{2842F3BA-3A3F-C846-8650-5E7C53723735}"/>
          </ac:spMkLst>
        </pc:spChg>
        <pc:spChg chg="mod">
          <ac:chgData name="Claire Theobald" userId="e5e96d6a-dffb-4be3-a7c9-5724c0a71d0d" providerId="ADAL" clId="{AF0F74D0-91D3-4521-A9D1-F711DB76BC4C}" dt="2022-05-25T16:43:37.159" v="2455" actId="20577"/>
          <ac:spMkLst>
            <pc:docMk/>
            <pc:sldMk cId="246354422" sldId="308"/>
            <ac:spMk id="6" creationId="{B7706FDF-C779-244C-AA26-1562F02570B7}"/>
          </ac:spMkLst>
        </pc:spChg>
        <pc:spChg chg="add mod">
          <ac:chgData name="Claire Theobald" userId="e5e96d6a-dffb-4be3-a7c9-5724c0a71d0d" providerId="ADAL" clId="{AF0F74D0-91D3-4521-A9D1-F711DB76BC4C}" dt="2022-05-26T07:11:17.065" v="5194"/>
          <ac:spMkLst>
            <pc:docMk/>
            <pc:sldMk cId="246354422" sldId="308"/>
            <ac:spMk id="8" creationId="{5D5BAFAC-2F15-E2F2-D625-2B963689F7E2}"/>
          </ac:spMkLst>
        </pc:spChg>
        <pc:spChg chg="del">
          <ac:chgData name="Claire Theobald" userId="e5e96d6a-dffb-4be3-a7c9-5724c0a71d0d" providerId="ADAL" clId="{AF0F74D0-91D3-4521-A9D1-F711DB76BC4C}" dt="2022-05-25T14:49:15.276" v="2354" actId="478"/>
          <ac:spMkLst>
            <pc:docMk/>
            <pc:sldMk cId="246354422" sldId="308"/>
            <ac:spMk id="10" creationId="{6C4282C6-22B1-CDFB-4424-C88EC2AF03C2}"/>
          </ac:spMkLst>
        </pc:spChg>
        <pc:picChg chg="del">
          <ac:chgData name="Claire Theobald" userId="e5e96d6a-dffb-4be3-a7c9-5724c0a71d0d" providerId="ADAL" clId="{AF0F74D0-91D3-4521-A9D1-F711DB76BC4C}" dt="2022-05-25T13:46:59.633" v="1435" actId="478"/>
          <ac:picMkLst>
            <pc:docMk/>
            <pc:sldMk cId="246354422" sldId="308"/>
            <ac:picMk id="3" creationId="{3EB3987A-924E-B7AC-1F2F-83AE0AC20A73}"/>
          </ac:picMkLst>
        </pc:picChg>
        <pc:picChg chg="add del mod ord modCrop">
          <ac:chgData name="Claire Theobald" userId="e5e96d6a-dffb-4be3-a7c9-5724c0a71d0d" providerId="ADAL" clId="{AF0F74D0-91D3-4521-A9D1-F711DB76BC4C}" dt="2022-05-25T14:04:50.302" v="1818" actId="478"/>
          <ac:picMkLst>
            <pc:docMk/>
            <pc:sldMk cId="246354422" sldId="308"/>
            <ac:picMk id="4" creationId="{7439F1FA-9512-0D4A-E593-D01666548F53}"/>
          </ac:picMkLst>
        </pc:picChg>
        <pc:picChg chg="add del mod">
          <ac:chgData name="Claire Theobald" userId="e5e96d6a-dffb-4be3-a7c9-5724c0a71d0d" providerId="ADAL" clId="{AF0F74D0-91D3-4521-A9D1-F711DB76BC4C}" dt="2022-05-25T14:04:50.811" v="1819" actId="478"/>
          <ac:picMkLst>
            <pc:docMk/>
            <pc:sldMk cId="246354422" sldId="308"/>
            <ac:picMk id="8" creationId="{B4DAFCF1-9227-6D4B-1B10-15F4ABB3C8BC}"/>
          </ac:picMkLst>
        </pc:picChg>
        <pc:picChg chg="del">
          <ac:chgData name="Claire Theobald" userId="e5e96d6a-dffb-4be3-a7c9-5724c0a71d0d" providerId="ADAL" clId="{AF0F74D0-91D3-4521-A9D1-F711DB76BC4C}" dt="2022-05-25T13:46:59.096" v="1434" actId="478"/>
          <ac:picMkLst>
            <pc:docMk/>
            <pc:sldMk cId="246354422" sldId="308"/>
            <ac:picMk id="9" creationId="{4DF4C81F-7A93-DC4B-9500-A6C6FC20A572}"/>
          </ac:picMkLst>
        </pc:picChg>
        <pc:picChg chg="add del mod">
          <ac:chgData name="Claire Theobald" userId="e5e96d6a-dffb-4be3-a7c9-5724c0a71d0d" providerId="ADAL" clId="{AF0F74D0-91D3-4521-A9D1-F711DB76BC4C}" dt="2022-05-25T14:04:51.981" v="1822" actId="478"/>
          <ac:picMkLst>
            <pc:docMk/>
            <pc:sldMk cId="246354422" sldId="308"/>
            <ac:picMk id="11" creationId="{C069C192-E6E9-315F-5D03-A905D0313EEE}"/>
          </ac:picMkLst>
        </pc:picChg>
        <pc:picChg chg="add del mod">
          <ac:chgData name="Claire Theobald" userId="e5e96d6a-dffb-4be3-a7c9-5724c0a71d0d" providerId="ADAL" clId="{AF0F74D0-91D3-4521-A9D1-F711DB76BC4C}" dt="2022-05-25T14:04:51.201" v="1820" actId="478"/>
          <ac:picMkLst>
            <pc:docMk/>
            <pc:sldMk cId="246354422" sldId="308"/>
            <ac:picMk id="12" creationId="{40AFB993-5A54-A1E5-B108-F81D0E7AA409}"/>
          </ac:picMkLst>
        </pc:picChg>
        <pc:picChg chg="add del mod">
          <ac:chgData name="Claire Theobald" userId="e5e96d6a-dffb-4be3-a7c9-5724c0a71d0d" providerId="ADAL" clId="{AF0F74D0-91D3-4521-A9D1-F711DB76BC4C}" dt="2022-05-25T14:03:43.870" v="1770" actId="478"/>
          <ac:picMkLst>
            <pc:docMk/>
            <pc:sldMk cId="246354422" sldId="308"/>
            <ac:picMk id="13" creationId="{9BB8FD7D-0FD3-ED48-6DC6-DDB084C13138}"/>
          </ac:picMkLst>
        </pc:picChg>
        <pc:picChg chg="add del mod">
          <ac:chgData name="Claire Theobald" userId="e5e96d6a-dffb-4be3-a7c9-5724c0a71d0d" providerId="ADAL" clId="{AF0F74D0-91D3-4521-A9D1-F711DB76BC4C}" dt="2022-05-25T14:04:51.631" v="1821" actId="478"/>
          <ac:picMkLst>
            <pc:docMk/>
            <pc:sldMk cId="246354422" sldId="308"/>
            <ac:picMk id="14" creationId="{862C2534-082A-AB7B-FE97-1FCBBCCE725C}"/>
          </ac:picMkLst>
        </pc:picChg>
        <pc:picChg chg="add del mod">
          <ac:chgData name="Claire Theobald" userId="e5e96d6a-dffb-4be3-a7c9-5724c0a71d0d" providerId="ADAL" clId="{AF0F74D0-91D3-4521-A9D1-F711DB76BC4C}" dt="2022-05-25T14:06:35.465" v="1833" actId="478"/>
          <ac:picMkLst>
            <pc:docMk/>
            <pc:sldMk cId="246354422" sldId="308"/>
            <ac:picMk id="16" creationId="{05C30133-4E55-2FB2-2721-EE14AC33C579}"/>
          </ac:picMkLst>
        </pc:picChg>
        <pc:picChg chg="add del mod">
          <ac:chgData name="Claire Theobald" userId="e5e96d6a-dffb-4be3-a7c9-5724c0a71d0d" providerId="ADAL" clId="{AF0F74D0-91D3-4521-A9D1-F711DB76BC4C}" dt="2022-05-25T14:06:35.879" v="1834" actId="478"/>
          <ac:picMkLst>
            <pc:docMk/>
            <pc:sldMk cId="246354422" sldId="308"/>
            <ac:picMk id="18" creationId="{23E7C06B-0400-2415-2D3C-BE7C39A0345A}"/>
          </ac:picMkLst>
        </pc:picChg>
        <pc:picChg chg="add mod modCrop">
          <ac:chgData name="Claire Theobald" userId="e5e96d6a-dffb-4be3-a7c9-5724c0a71d0d" providerId="ADAL" clId="{AF0F74D0-91D3-4521-A9D1-F711DB76BC4C}" dt="2022-05-26T04:21:09.795" v="2713" actId="1076"/>
          <ac:picMkLst>
            <pc:docMk/>
            <pc:sldMk cId="246354422" sldId="308"/>
            <ac:picMk id="20" creationId="{4A02A2E7-E90D-AB77-F320-F28261626476}"/>
          </ac:picMkLst>
        </pc:picChg>
        <pc:picChg chg="add mod modCrop">
          <ac:chgData name="Claire Theobald" userId="e5e96d6a-dffb-4be3-a7c9-5724c0a71d0d" providerId="ADAL" clId="{AF0F74D0-91D3-4521-A9D1-F711DB76BC4C}" dt="2022-05-26T04:21:09.795" v="2713" actId="1076"/>
          <ac:picMkLst>
            <pc:docMk/>
            <pc:sldMk cId="246354422" sldId="308"/>
            <ac:picMk id="22" creationId="{B68C8CF6-7BDC-5720-28B6-5FA0C9E0ED4A}"/>
          </ac:picMkLst>
        </pc:picChg>
        <pc:picChg chg="add mod">
          <ac:chgData name="Claire Theobald" userId="e5e96d6a-dffb-4be3-a7c9-5724c0a71d0d" providerId="ADAL" clId="{AF0F74D0-91D3-4521-A9D1-F711DB76BC4C}" dt="2022-05-26T04:21:09.795" v="2713" actId="1076"/>
          <ac:picMkLst>
            <pc:docMk/>
            <pc:sldMk cId="246354422" sldId="308"/>
            <ac:picMk id="24" creationId="{D1E1DC58-090D-02E2-E16D-742D2880436F}"/>
          </ac:picMkLst>
        </pc:picChg>
        <pc:picChg chg="add mod modCrop">
          <ac:chgData name="Claire Theobald" userId="e5e96d6a-dffb-4be3-a7c9-5724c0a71d0d" providerId="ADAL" clId="{AF0F74D0-91D3-4521-A9D1-F711DB76BC4C}" dt="2022-05-26T04:21:09.795" v="2713" actId="1076"/>
          <ac:picMkLst>
            <pc:docMk/>
            <pc:sldMk cId="246354422" sldId="308"/>
            <ac:picMk id="26" creationId="{195F24BF-CF7A-1701-8B0C-D972963A7CBD}"/>
          </ac:picMkLst>
        </pc:picChg>
        <pc:picChg chg="add del mod">
          <ac:chgData name="Claire Theobald" userId="e5e96d6a-dffb-4be3-a7c9-5724c0a71d0d" providerId="ADAL" clId="{AF0F74D0-91D3-4521-A9D1-F711DB76BC4C}" dt="2022-05-25T14:23:02.056" v="2176"/>
          <ac:picMkLst>
            <pc:docMk/>
            <pc:sldMk cId="246354422" sldId="308"/>
            <ac:picMk id="1026" creationId="{8E2119A4-B814-097B-D3E5-AEE359690F49}"/>
          </ac:picMkLst>
        </pc:picChg>
      </pc:sldChg>
      <pc:sldChg chg="addSp delSp modSp mod">
        <pc:chgData name="Claire Theobald" userId="e5e96d6a-dffb-4be3-a7c9-5724c0a71d0d" providerId="ADAL" clId="{AF0F74D0-91D3-4521-A9D1-F711DB76BC4C}" dt="2022-05-26T07:48:30.717" v="5513" actId="1076"/>
        <pc:sldMkLst>
          <pc:docMk/>
          <pc:sldMk cId="1953135848" sldId="309"/>
        </pc:sldMkLst>
        <pc:spChg chg="mod">
          <ac:chgData name="Claire Theobald" userId="e5e96d6a-dffb-4be3-a7c9-5724c0a71d0d" providerId="ADAL" clId="{AF0F74D0-91D3-4521-A9D1-F711DB76BC4C}" dt="2022-05-25T14:54:53.400" v="2422" actId="1076"/>
          <ac:spMkLst>
            <pc:docMk/>
            <pc:sldMk cId="1953135848" sldId="309"/>
            <ac:spMk id="5" creationId="{2842F3BA-3A3F-C846-8650-5E7C53723735}"/>
          </ac:spMkLst>
        </pc:spChg>
        <pc:spChg chg="mod">
          <ac:chgData name="Claire Theobald" userId="e5e96d6a-dffb-4be3-a7c9-5724c0a71d0d" providerId="ADAL" clId="{AF0F74D0-91D3-4521-A9D1-F711DB76BC4C}" dt="2022-05-26T07:38:09.411" v="5445" actId="14100"/>
          <ac:spMkLst>
            <pc:docMk/>
            <pc:sldMk cId="1953135848" sldId="309"/>
            <ac:spMk id="6" creationId="{B7706FDF-C779-244C-AA26-1562F02570B7}"/>
          </ac:spMkLst>
        </pc:spChg>
        <pc:spChg chg="add mod">
          <ac:chgData name="Claire Theobald" userId="e5e96d6a-dffb-4be3-a7c9-5724c0a71d0d" providerId="ADAL" clId="{AF0F74D0-91D3-4521-A9D1-F711DB76BC4C}" dt="2022-05-26T07:10:54.258" v="5186"/>
          <ac:spMkLst>
            <pc:docMk/>
            <pc:sldMk cId="1953135848" sldId="309"/>
            <ac:spMk id="8" creationId="{25C6AD6A-0BCE-9688-771A-DAABFB03B19B}"/>
          </ac:spMkLst>
        </pc:spChg>
        <pc:spChg chg="del mod">
          <ac:chgData name="Claire Theobald" userId="e5e96d6a-dffb-4be3-a7c9-5724c0a71d0d" providerId="ADAL" clId="{AF0F74D0-91D3-4521-A9D1-F711DB76BC4C}" dt="2022-05-25T14:49:03.943" v="2353" actId="478"/>
          <ac:spMkLst>
            <pc:docMk/>
            <pc:sldMk cId="1953135848" sldId="309"/>
            <ac:spMk id="10" creationId="{6C4282C6-22B1-CDFB-4424-C88EC2AF03C2}"/>
          </ac:spMkLst>
        </pc:spChg>
        <pc:picChg chg="add mod ord">
          <ac:chgData name="Claire Theobald" userId="e5e96d6a-dffb-4be3-a7c9-5724c0a71d0d" providerId="ADAL" clId="{AF0F74D0-91D3-4521-A9D1-F711DB76BC4C}" dt="2022-05-26T07:34:01.230" v="5406" actId="14100"/>
          <ac:picMkLst>
            <pc:docMk/>
            <pc:sldMk cId="1953135848" sldId="309"/>
            <ac:picMk id="3" creationId="{007C9797-8AE8-1D9C-E0FC-89F1C14D4A7F}"/>
          </ac:picMkLst>
        </pc:picChg>
        <pc:picChg chg="add mod modCrop">
          <ac:chgData name="Claire Theobald" userId="e5e96d6a-dffb-4be3-a7c9-5724c0a71d0d" providerId="ADAL" clId="{AF0F74D0-91D3-4521-A9D1-F711DB76BC4C}" dt="2022-05-26T07:48:30.717" v="5513" actId="1076"/>
          <ac:picMkLst>
            <pc:docMk/>
            <pc:sldMk cId="1953135848" sldId="309"/>
            <ac:picMk id="7" creationId="{79FE64CB-7033-836F-DE98-EA579157E051}"/>
          </ac:picMkLst>
        </pc:picChg>
        <pc:picChg chg="add mod">
          <ac:chgData name="Claire Theobald" userId="e5e96d6a-dffb-4be3-a7c9-5724c0a71d0d" providerId="ADAL" clId="{AF0F74D0-91D3-4521-A9D1-F711DB76BC4C}" dt="2022-05-26T07:38:08.881" v="5444" actId="1076"/>
          <ac:picMkLst>
            <pc:docMk/>
            <pc:sldMk cId="1953135848" sldId="309"/>
            <ac:picMk id="9" creationId="{62BF76BC-94A7-DEAF-5D67-8224D45E2AFB}"/>
          </ac:picMkLst>
        </pc:picChg>
        <pc:picChg chg="add del mod">
          <ac:chgData name="Claire Theobald" userId="e5e96d6a-dffb-4be3-a7c9-5724c0a71d0d" providerId="ADAL" clId="{AF0F74D0-91D3-4521-A9D1-F711DB76BC4C}" dt="2022-05-25T14:46:54.197" v="2319" actId="478"/>
          <ac:picMkLst>
            <pc:docMk/>
            <pc:sldMk cId="1953135848" sldId="309"/>
            <ac:picMk id="12" creationId="{76A1CEE6-F357-348E-347C-EC1ACE194B60}"/>
          </ac:picMkLst>
        </pc:picChg>
        <pc:picChg chg="add mod">
          <ac:chgData name="Claire Theobald" userId="e5e96d6a-dffb-4be3-a7c9-5724c0a71d0d" providerId="ADAL" clId="{AF0F74D0-91D3-4521-A9D1-F711DB76BC4C}" dt="2022-05-26T07:34:24.356" v="5413" actId="1076"/>
          <ac:picMkLst>
            <pc:docMk/>
            <pc:sldMk cId="1953135848" sldId="309"/>
            <ac:picMk id="14" creationId="{72D3D763-75D2-110E-59E8-29798E77E00C}"/>
          </ac:picMkLst>
        </pc:picChg>
      </pc:sldChg>
      <pc:sldChg chg="addSp delSp modSp mod modAnim">
        <pc:chgData name="Claire Theobald" userId="e5e96d6a-dffb-4be3-a7c9-5724c0a71d0d" providerId="ADAL" clId="{AF0F74D0-91D3-4521-A9D1-F711DB76BC4C}" dt="2022-05-26T09:27:24.891" v="5603" actId="14100"/>
        <pc:sldMkLst>
          <pc:docMk/>
          <pc:sldMk cId="2275885103" sldId="310"/>
        </pc:sldMkLst>
        <pc:spChg chg="add del">
          <ac:chgData name="Claire Theobald" userId="e5e96d6a-dffb-4be3-a7c9-5724c0a71d0d" providerId="ADAL" clId="{AF0F74D0-91D3-4521-A9D1-F711DB76BC4C}" dt="2022-05-26T04:26:16.388" v="2722"/>
          <ac:spMkLst>
            <pc:docMk/>
            <pc:sldMk cId="2275885103" sldId="310"/>
            <ac:spMk id="4" creationId="{9D59A030-E1F5-C623-A10F-A091617D16FB}"/>
          </ac:spMkLst>
        </pc:spChg>
        <pc:spChg chg="mod">
          <ac:chgData name="Claire Theobald" userId="e5e96d6a-dffb-4be3-a7c9-5724c0a71d0d" providerId="ADAL" clId="{AF0F74D0-91D3-4521-A9D1-F711DB76BC4C}" dt="2022-05-25T16:55:28.147" v="2481" actId="20577"/>
          <ac:spMkLst>
            <pc:docMk/>
            <pc:sldMk cId="2275885103" sldId="310"/>
            <ac:spMk id="5" creationId="{2842F3BA-3A3F-C846-8650-5E7C53723735}"/>
          </ac:spMkLst>
        </pc:spChg>
        <pc:spChg chg="mod">
          <ac:chgData name="Claire Theobald" userId="e5e96d6a-dffb-4be3-a7c9-5724c0a71d0d" providerId="ADAL" clId="{AF0F74D0-91D3-4521-A9D1-F711DB76BC4C}" dt="2022-05-26T07:40:17.254" v="5453" actId="20577"/>
          <ac:spMkLst>
            <pc:docMk/>
            <pc:sldMk cId="2275885103" sldId="310"/>
            <ac:spMk id="6" creationId="{B7706FDF-C779-244C-AA26-1562F02570B7}"/>
          </ac:spMkLst>
        </pc:spChg>
        <pc:spChg chg="add mod">
          <ac:chgData name="Claire Theobald" userId="e5e96d6a-dffb-4be3-a7c9-5724c0a71d0d" providerId="ADAL" clId="{AF0F74D0-91D3-4521-A9D1-F711DB76BC4C}" dt="2022-05-26T04:32:21.043" v="2746" actId="1076"/>
          <ac:spMkLst>
            <pc:docMk/>
            <pc:sldMk cId="2275885103" sldId="310"/>
            <ac:spMk id="9" creationId="{367EAE1D-0C7F-3A6A-3E7D-E47DF53F2A97}"/>
          </ac:spMkLst>
        </pc:spChg>
        <pc:spChg chg="add mod">
          <ac:chgData name="Claire Theobald" userId="e5e96d6a-dffb-4be3-a7c9-5724c0a71d0d" providerId="ADAL" clId="{AF0F74D0-91D3-4521-A9D1-F711DB76BC4C}" dt="2022-05-26T07:12:02.144" v="5197" actId="1076"/>
          <ac:spMkLst>
            <pc:docMk/>
            <pc:sldMk cId="2275885103" sldId="310"/>
            <ac:spMk id="12" creationId="{ED345A53-5D40-FD09-3E66-30F7CEA2DB9D}"/>
          </ac:spMkLst>
        </pc:spChg>
        <pc:picChg chg="add mod ord modCrop">
          <ac:chgData name="Claire Theobald" userId="e5e96d6a-dffb-4be3-a7c9-5724c0a71d0d" providerId="ADAL" clId="{AF0F74D0-91D3-4521-A9D1-F711DB76BC4C}" dt="2022-05-26T09:26:44.306" v="5590" actId="1076"/>
          <ac:picMkLst>
            <pc:docMk/>
            <pc:sldMk cId="2275885103" sldId="310"/>
            <ac:picMk id="3" creationId="{D6896B04-DE00-ABF6-8AB0-62B9813F03AB}"/>
          </ac:picMkLst>
        </pc:picChg>
        <pc:picChg chg="add mod ord modCrop">
          <ac:chgData name="Claire Theobald" userId="e5e96d6a-dffb-4be3-a7c9-5724c0a71d0d" providerId="ADAL" clId="{AF0F74D0-91D3-4521-A9D1-F711DB76BC4C}" dt="2022-05-26T09:27:24.891" v="5603" actId="14100"/>
          <ac:picMkLst>
            <pc:docMk/>
            <pc:sldMk cId="2275885103" sldId="310"/>
            <ac:picMk id="4" creationId="{8AC41094-77A8-A219-8067-5498862E2893}"/>
          </ac:picMkLst>
        </pc:picChg>
        <pc:picChg chg="add mod">
          <ac:chgData name="Claire Theobald" userId="e5e96d6a-dffb-4be3-a7c9-5724c0a71d0d" providerId="ADAL" clId="{AF0F74D0-91D3-4521-A9D1-F711DB76BC4C}" dt="2022-05-26T07:09:07.568" v="5166" actId="1076"/>
          <ac:picMkLst>
            <pc:docMk/>
            <pc:sldMk cId="2275885103" sldId="310"/>
            <ac:picMk id="8" creationId="{45AB0539-6414-FC22-6483-0B8F867A07D4}"/>
          </ac:picMkLst>
        </pc:picChg>
        <pc:picChg chg="add mod modCrop">
          <ac:chgData name="Claire Theobald" userId="e5e96d6a-dffb-4be3-a7c9-5724c0a71d0d" providerId="ADAL" clId="{AF0F74D0-91D3-4521-A9D1-F711DB76BC4C}" dt="2022-05-26T09:26:46.868" v="5592" actId="1076"/>
          <ac:picMkLst>
            <pc:docMk/>
            <pc:sldMk cId="2275885103" sldId="310"/>
            <ac:picMk id="10" creationId="{C24E6A30-C915-90D5-46FA-8641F6808AFD}"/>
          </ac:picMkLst>
        </pc:picChg>
        <pc:picChg chg="add mod modCrop">
          <ac:chgData name="Claire Theobald" userId="e5e96d6a-dffb-4be3-a7c9-5724c0a71d0d" providerId="ADAL" clId="{AF0F74D0-91D3-4521-A9D1-F711DB76BC4C}" dt="2022-05-26T09:26:45.379" v="5591" actId="1076"/>
          <ac:picMkLst>
            <pc:docMk/>
            <pc:sldMk cId="2275885103" sldId="310"/>
            <ac:picMk id="13" creationId="{C08E5945-9ACF-7F90-EE62-653B581475D1}"/>
          </ac:picMkLst>
        </pc:picChg>
        <pc:picChg chg="del">
          <ac:chgData name="Claire Theobald" userId="e5e96d6a-dffb-4be3-a7c9-5724c0a71d0d" providerId="ADAL" clId="{AF0F74D0-91D3-4521-A9D1-F711DB76BC4C}" dt="2022-05-25T16:55:31.940" v="2484" actId="478"/>
          <ac:picMkLst>
            <pc:docMk/>
            <pc:sldMk cId="2275885103" sldId="310"/>
            <ac:picMk id="20" creationId="{4A02A2E7-E90D-AB77-F320-F28261626476}"/>
          </ac:picMkLst>
        </pc:picChg>
        <pc:picChg chg="del">
          <ac:chgData name="Claire Theobald" userId="e5e96d6a-dffb-4be3-a7c9-5724c0a71d0d" providerId="ADAL" clId="{AF0F74D0-91D3-4521-A9D1-F711DB76BC4C}" dt="2022-05-25T16:55:30.857" v="2482" actId="478"/>
          <ac:picMkLst>
            <pc:docMk/>
            <pc:sldMk cId="2275885103" sldId="310"/>
            <ac:picMk id="22" creationId="{B68C8CF6-7BDC-5720-28B6-5FA0C9E0ED4A}"/>
          </ac:picMkLst>
        </pc:picChg>
        <pc:picChg chg="del">
          <ac:chgData name="Claire Theobald" userId="e5e96d6a-dffb-4be3-a7c9-5724c0a71d0d" providerId="ADAL" clId="{AF0F74D0-91D3-4521-A9D1-F711DB76BC4C}" dt="2022-05-25T16:55:31.457" v="2483" actId="478"/>
          <ac:picMkLst>
            <pc:docMk/>
            <pc:sldMk cId="2275885103" sldId="310"/>
            <ac:picMk id="24" creationId="{D1E1DC58-090D-02E2-E16D-742D2880436F}"/>
          </ac:picMkLst>
        </pc:picChg>
        <pc:picChg chg="del">
          <ac:chgData name="Claire Theobald" userId="e5e96d6a-dffb-4be3-a7c9-5724c0a71d0d" providerId="ADAL" clId="{AF0F74D0-91D3-4521-A9D1-F711DB76BC4C}" dt="2022-05-25T16:55:32.384" v="2485" actId="478"/>
          <ac:picMkLst>
            <pc:docMk/>
            <pc:sldMk cId="2275885103" sldId="310"/>
            <ac:picMk id="26" creationId="{195F24BF-CF7A-1701-8B0C-D972963A7CBD}"/>
          </ac:picMkLst>
        </pc:picChg>
        <pc:picChg chg="add del mod">
          <ac:chgData name="Claire Theobald" userId="e5e96d6a-dffb-4be3-a7c9-5724c0a71d0d" providerId="ADAL" clId="{AF0F74D0-91D3-4521-A9D1-F711DB76BC4C}" dt="2022-05-26T04:25:53.596" v="2720" actId="478"/>
          <ac:picMkLst>
            <pc:docMk/>
            <pc:sldMk cId="2275885103" sldId="310"/>
            <ac:picMk id="1026" creationId="{EF62B8E2-C303-CE19-D28F-AA491E359527}"/>
          </ac:picMkLst>
        </pc:picChg>
      </pc:sldChg>
      <pc:sldChg chg="modSp mod">
        <pc:chgData name="Claire Theobald" userId="e5e96d6a-dffb-4be3-a7c9-5724c0a71d0d" providerId="ADAL" clId="{AF0F74D0-91D3-4521-A9D1-F711DB76BC4C}" dt="2022-05-26T07:47:59.605" v="5508" actId="1076"/>
        <pc:sldMkLst>
          <pc:docMk/>
          <pc:sldMk cId="3732611631" sldId="311"/>
        </pc:sldMkLst>
        <pc:spChg chg="mod">
          <ac:chgData name="Claire Theobald" userId="e5e96d6a-dffb-4be3-a7c9-5724c0a71d0d" providerId="ADAL" clId="{AF0F74D0-91D3-4521-A9D1-F711DB76BC4C}" dt="2022-05-26T07:10:08.223" v="5180" actId="1076"/>
          <ac:spMkLst>
            <pc:docMk/>
            <pc:sldMk cId="3732611631" sldId="311"/>
            <ac:spMk id="6" creationId="{B7706FDF-C779-244C-AA26-1562F02570B7}"/>
          </ac:spMkLst>
        </pc:spChg>
        <pc:picChg chg="mod">
          <ac:chgData name="Claire Theobald" userId="e5e96d6a-dffb-4be3-a7c9-5724c0a71d0d" providerId="ADAL" clId="{AF0F74D0-91D3-4521-A9D1-F711DB76BC4C}" dt="2022-05-26T07:47:59.605" v="5508" actId="1076"/>
          <ac:picMkLst>
            <pc:docMk/>
            <pc:sldMk cId="3732611631" sldId="311"/>
            <ac:picMk id="3" creationId="{3EB3987A-924E-B7AC-1F2F-83AE0AC20A73}"/>
          </ac:picMkLst>
        </pc:picChg>
        <pc:picChg chg="mod modCrop">
          <ac:chgData name="Claire Theobald" userId="e5e96d6a-dffb-4be3-a7c9-5724c0a71d0d" providerId="ADAL" clId="{AF0F74D0-91D3-4521-A9D1-F711DB76BC4C}" dt="2022-05-26T07:09:50.703" v="5179" actId="732"/>
          <ac:picMkLst>
            <pc:docMk/>
            <pc:sldMk cId="3732611631" sldId="311"/>
            <ac:picMk id="9" creationId="{4DF4C81F-7A93-DC4B-9500-A6C6FC20A572}"/>
          </ac:picMkLst>
        </pc:picChg>
      </pc:sldChg>
      <pc:sldChg chg="addSp delSp modSp new mod ord">
        <pc:chgData name="Claire Theobald" userId="e5e96d6a-dffb-4be3-a7c9-5724c0a71d0d" providerId="ADAL" clId="{AF0F74D0-91D3-4521-A9D1-F711DB76BC4C}" dt="2022-05-26T07:40:31.396" v="5454" actId="114"/>
        <pc:sldMkLst>
          <pc:docMk/>
          <pc:sldMk cId="1676960028" sldId="312"/>
        </pc:sldMkLst>
        <pc:spChg chg="add del">
          <ac:chgData name="Claire Theobald" userId="e5e96d6a-dffb-4be3-a7c9-5724c0a71d0d" providerId="ADAL" clId="{AF0F74D0-91D3-4521-A9D1-F711DB76BC4C}" dt="2022-05-26T04:35:35.938" v="2782" actId="478"/>
          <ac:spMkLst>
            <pc:docMk/>
            <pc:sldMk cId="1676960028" sldId="312"/>
            <ac:spMk id="2" creationId="{7AC018EB-4673-3414-268E-531512D9CA62}"/>
          </ac:spMkLst>
        </pc:spChg>
        <pc:spChg chg="mod">
          <ac:chgData name="Claire Theobald" userId="e5e96d6a-dffb-4be3-a7c9-5724c0a71d0d" providerId="ADAL" clId="{AF0F74D0-91D3-4521-A9D1-F711DB76BC4C}" dt="2022-05-26T05:21:41.925" v="3284" actId="20577"/>
          <ac:spMkLst>
            <pc:docMk/>
            <pc:sldMk cId="1676960028" sldId="312"/>
            <ac:spMk id="3" creationId="{AEC276A0-0C37-5D43-C912-C1D32AE298E3}"/>
          </ac:spMkLst>
        </pc:spChg>
        <pc:spChg chg="mod">
          <ac:chgData name="Claire Theobald" userId="e5e96d6a-dffb-4be3-a7c9-5724c0a71d0d" providerId="ADAL" clId="{AF0F74D0-91D3-4521-A9D1-F711DB76BC4C}" dt="2022-05-26T07:40:31.396" v="5454" actId="114"/>
          <ac:spMkLst>
            <pc:docMk/>
            <pc:sldMk cId="1676960028" sldId="312"/>
            <ac:spMk id="4" creationId="{998A19DA-C6B8-E5FE-024D-B89FFA85E0B1}"/>
          </ac:spMkLst>
        </pc:spChg>
        <pc:grpChg chg="add del mod">
          <ac:chgData name="Claire Theobald" userId="e5e96d6a-dffb-4be3-a7c9-5724c0a71d0d" providerId="ADAL" clId="{AF0F74D0-91D3-4521-A9D1-F711DB76BC4C}" dt="2022-05-26T04:35:33.953" v="2780"/>
          <ac:grpSpMkLst>
            <pc:docMk/>
            <pc:sldMk cId="1676960028" sldId="312"/>
            <ac:grpSpMk id="5" creationId="{C71A1D8C-A133-B7D4-4A9C-E70CC3DD1982}"/>
          </ac:grpSpMkLst>
        </pc:grpChg>
        <pc:picChg chg="mod topLvl">
          <ac:chgData name="Claire Theobald" userId="e5e96d6a-dffb-4be3-a7c9-5724c0a71d0d" providerId="ADAL" clId="{AF0F74D0-91D3-4521-A9D1-F711DB76BC4C}" dt="2022-05-26T04:35:33.762" v="2779" actId="165"/>
          <ac:picMkLst>
            <pc:docMk/>
            <pc:sldMk cId="1676960028" sldId="312"/>
            <ac:picMk id="6" creationId="{E44090B1-CAEE-4DF8-96AE-3910DA2FED00}"/>
          </ac:picMkLst>
        </pc:picChg>
        <pc:picChg chg="mod topLvl">
          <ac:chgData name="Claire Theobald" userId="e5e96d6a-dffb-4be3-a7c9-5724c0a71d0d" providerId="ADAL" clId="{AF0F74D0-91D3-4521-A9D1-F711DB76BC4C}" dt="2022-05-26T04:35:33.762" v="2779" actId="165"/>
          <ac:picMkLst>
            <pc:docMk/>
            <pc:sldMk cId="1676960028" sldId="312"/>
            <ac:picMk id="7" creationId="{7D980907-8326-F190-4254-893AFA4B6CA4}"/>
          </ac:picMkLst>
        </pc:picChg>
        <pc:picChg chg="mod topLvl">
          <ac:chgData name="Claire Theobald" userId="e5e96d6a-dffb-4be3-a7c9-5724c0a71d0d" providerId="ADAL" clId="{AF0F74D0-91D3-4521-A9D1-F711DB76BC4C}" dt="2022-05-26T04:35:33.762" v="2779" actId="165"/>
          <ac:picMkLst>
            <pc:docMk/>
            <pc:sldMk cId="1676960028" sldId="312"/>
            <ac:picMk id="8" creationId="{E90DA36F-FE64-01D0-B09B-0D9E2CEC80F4}"/>
          </ac:picMkLst>
        </pc:picChg>
        <pc:picChg chg="mod topLvl">
          <ac:chgData name="Claire Theobald" userId="e5e96d6a-dffb-4be3-a7c9-5724c0a71d0d" providerId="ADAL" clId="{AF0F74D0-91D3-4521-A9D1-F711DB76BC4C}" dt="2022-05-26T04:35:33.762" v="2779" actId="165"/>
          <ac:picMkLst>
            <pc:docMk/>
            <pc:sldMk cId="1676960028" sldId="312"/>
            <ac:picMk id="9" creationId="{DDF95F54-E1E7-E58A-D199-915D2F762298}"/>
          </ac:picMkLst>
        </pc:picChg>
        <pc:picChg chg="mod topLvl">
          <ac:chgData name="Claire Theobald" userId="e5e96d6a-dffb-4be3-a7c9-5724c0a71d0d" providerId="ADAL" clId="{AF0F74D0-91D3-4521-A9D1-F711DB76BC4C}" dt="2022-05-26T04:35:33.762" v="2779" actId="165"/>
          <ac:picMkLst>
            <pc:docMk/>
            <pc:sldMk cId="1676960028" sldId="312"/>
            <ac:picMk id="10" creationId="{BA3C3A44-30BE-AFCB-4CA7-66908F7A2556}"/>
          </ac:picMkLst>
        </pc:picChg>
        <pc:picChg chg="mod topLvl">
          <ac:chgData name="Claire Theobald" userId="e5e96d6a-dffb-4be3-a7c9-5724c0a71d0d" providerId="ADAL" clId="{AF0F74D0-91D3-4521-A9D1-F711DB76BC4C}" dt="2022-05-26T04:35:33.762" v="2779" actId="165"/>
          <ac:picMkLst>
            <pc:docMk/>
            <pc:sldMk cId="1676960028" sldId="312"/>
            <ac:picMk id="11" creationId="{C7217482-3A81-66C3-8FC9-36054E688582}"/>
          </ac:picMkLst>
        </pc:picChg>
        <pc:picChg chg="mod topLvl">
          <ac:chgData name="Claire Theobald" userId="e5e96d6a-dffb-4be3-a7c9-5724c0a71d0d" providerId="ADAL" clId="{AF0F74D0-91D3-4521-A9D1-F711DB76BC4C}" dt="2022-05-26T04:35:33.762" v="2779" actId="165"/>
          <ac:picMkLst>
            <pc:docMk/>
            <pc:sldMk cId="1676960028" sldId="312"/>
            <ac:picMk id="12" creationId="{79D958C0-B6BB-CE3F-DF43-87ADF96DB8C1}"/>
          </ac:picMkLst>
        </pc:picChg>
        <pc:picChg chg="mod topLvl">
          <ac:chgData name="Claire Theobald" userId="e5e96d6a-dffb-4be3-a7c9-5724c0a71d0d" providerId="ADAL" clId="{AF0F74D0-91D3-4521-A9D1-F711DB76BC4C}" dt="2022-05-26T04:35:33.762" v="2779" actId="165"/>
          <ac:picMkLst>
            <pc:docMk/>
            <pc:sldMk cId="1676960028" sldId="312"/>
            <ac:picMk id="13" creationId="{E4DC6790-B824-2BD1-FE53-945DA6971576}"/>
          </ac:picMkLst>
        </pc:picChg>
        <pc:picChg chg="mod topLvl">
          <ac:chgData name="Claire Theobald" userId="e5e96d6a-dffb-4be3-a7c9-5724c0a71d0d" providerId="ADAL" clId="{AF0F74D0-91D3-4521-A9D1-F711DB76BC4C}" dt="2022-05-26T04:35:33.762" v="2779" actId="165"/>
          <ac:picMkLst>
            <pc:docMk/>
            <pc:sldMk cId="1676960028" sldId="312"/>
            <ac:picMk id="14" creationId="{8FC4D0FC-21A9-C464-1BC6-8A303B5C3A1B}"/>
          </ac:picMkLst>
        </pc:picChg>
        <pc:picChg chg="mod topLvl">
          <ac:chgData name="Claire Theobald" userId="e5e96d6a-dffb-4be3-a7c9-5724c0a71d0d" providerId="ADAL" clId="{AF0F74D0-91D3-4521-A9D1-F711DB76BC4C}" dt="2022-05-26T04:35:33.762" v="2779" actId="165"/>
          <ac:picMkLst>
            <pc:docMk/>
            <pc:sldMk cId="1676960028" sldId="312"/>
            <ac:picMk id="15" creationId="{2C879D42-10C9-8178-1E6D-DA5AEAC5AD94}"/>
          </ac:picMkLst>
        </pc:picChg>
        <pc:picChg chg="mod topLvl">
          <ac:chgData name="Claire Theobald" userId="e5e96d6a-dffb-4be3-a7c9-5724c0a71d0d" providerId="ADAL" clId="{AF0F74D0-91D3-4521-A9D1-F711DB76BC4C}" dt="2022-05-26T04:35:33.762" v="2779" actId="165"/>
          <ac:picMkLst>
            <pc:docMk/>
            <pc:sldMk cId="1676960028" sldId="312"/>
            <ac:picMk id="16" creationId="{D79337AF-CAE0-53FF-DC60-8534B3A91EF6}"/>
          </ac:picMkLst>
        </pc:picChg>
        <pc:picChg chg="mod topLvl">
          <ac:chgData name="Claire Theobald" userId="e5e96d6a-dffb-4be3-a7c9-5724c0a71d0d" providerId="ADAL" clId="{AF0F74D0-91D3-4521-A9D1-F711DB76BC4C}" dt="2022-05-26T04:35:33.762" v="2779" actId="165"/>
          <ac:picMkLst>
            <pc:docMk/>
            <pc:sldMk cId="1676960028" sldId="312"/>
            <ac:picMk id="17" creationId="{79E0A395-98D9-BD98-9F48-925C1AAA5E5B}"/>
          </ac:picMkLst>
        </pc:picChg>
        <pc:picChg chg="mod topLvl">
          <ac:chgData name="Claire Theobald" userId="e5e96d6a-dffb-4be3-a7c9-5724c0a71d0d" providerId="ADAL" clId="{AF0F74D0-91D3-4521-A9D1-F711DB76BC4C}" dt="2022-05-26T04:35:33.762" v="2779" actId="165"/>
          <ac:picMkLst>
            <pc:docMk/>
            <pc:sldMk cId="1676960028" sldId="312"/>
            <ac:picMk id="18" creationId="{AB83D439-C855-0E89-8191-1B3ADA48F691}"/>
          </ac:picMkLst>
        </pc:picChg>
        <pc:picChg chg="mod topLvl">
          <ac:chgData name="Claire Theobald" userId="e5e96d6a-dffb-4be3-a7c9-5724c0a71d0d" providerId="ADAL" clId="{AF0F74D0-91D3-4521-A9D1-F711DB76BC4C}" dt="2022-05-26T04:35:33.762" v="2779" actId="165"/>
          <ac:picMkLst>
            <pc:docMk/>
            <pc:sldMk cId="1676960028" sldId="312"/>
            <ac:picMk id="19" creationId="{9CF86681-3BFE-CDBF-ACFC-7C072864133D}"/>
          </ac:picMkLst>
        </pc:picChg>
        <pc:picChg chg="add mod">
          <ac:chgData name="Claire Theobald" userId="e5e96d6a-dffb-4be3-a7c9-5724c0a71d0d" providerId="ADAL" clId="{AF0F74D0-91D3-4521-A9D1-F711DB76BC4C}" dt="2022-05-26T05:21:52.591" v="3288" actId="166"/>
          <ac:picMkLst>
            <pc:docMk/>
            <pc:sldMk cId="1676960028" sldId="312"/>
            <ac:picMk id="20" creationId="{78F4E138-5182-45A7-2404-D1F9E76FD6AB}"/>
          </ac:picMkLst>
        </pc:picChg>
        <pc:picChg chg="add mod">
          <ac:chgData name="Claire Theobald" userId="e5e96d6a-dffb-4be3-a7c9-5724c0a71d0d" providerId="ADAL" clId="{AF0F74D0-91D3-4521-A9D1-F711DB76BC4C}" dt="2022-05-26T05:21:52.591" v="3288" actId="166"/>
          <ac:picMkLst>
            <pc:docMk/>
            <pc:sldMk cId="1676960028" sldId="312"/>
            <ac:picMk id="21" creationId="{9BE263B5-7AC3-D265-C565-DFFC145FBFE3}"/>
          </ac:picMkLst>
        </pc:picChg>
        <pc:picChg chg="add mod">
          <ac:chgData name="Claire Theobald" userId="e5e96d6a-dffb-4be3-a7c9-5724c0a71d0d" providerId="ADAL" clId="{AF0F74D0-91D3-4521-A9D1-F711DB76BC4C}" dt="2022-05-26T04:48:41.094" v="2906" actId="208"/>
          <ac:picMkLst>
            <pc:docMk/>
            <pc:sldMk cId="1676960028" sldId="312"/>
            <ac:picMk id="22" creationId="{A782D51C-0B6C-711E-368E-24F392927731}"/>
          </ac:picMkLst>
        </pc:picChg>
        <pc:picChg chg="add mod">
          <ac:chgData name="Claire Theobald" userId="e5e96d6a-dffb-4be3-a7c9-5724c0a71d0d" providerId="ADAL" clId="{AF0F74D0-91D3-4521-A9D1-F711DB76BC4C}" dt="2022-05-26T04:45:29.151" v="2899" actId="1076"/>
          <ac:picMkLst>
            <pc:docMk/>
            <pc:sldMk cId="1676960028" sldId="312"/>
            <ac:picMk id="23" creationId="{6E6D6991-54FA-B175-4A88-FB22FF426825}"/>
          </ac:picMkLst>
        </pc:picChg>
        <pc:picChg chg="add mod">
          <ac:chgData name="Claire Theobald" userId="e5e96d6a-dffb-4be3-a7c9-5724c0a71d0d" providerId="ADAL" clId="{AF0F74D0-91D3-4521-A9D1-F711DB76BC4C}" dt="2022-05-26T04:48:39.284" v="2905" actId="208"/>
          <ac:picMkLst>
            <pc:docMk/>
            <pc:sldMk cId="1676960028" sldId="312"/>
            <ac:picMk id="24" creationId="{5212056C-6A68-9BCB-7811-093212AE2D27}"/>
          </ac:picMkLst>
        </pc:picChg>
        <pc:picChg chg="add mod">
          <ac:chgData name="Claire Theobald" userId="e5e96d6a-dffb-4be3-a7c9-5724c0a71d0d" providerId="ADAL" clId="{AF0F74D0-91D3-4521-A9D1-F711DB76BC4C}" dt="2022-05-26T04:45:29.151" v="2899" actId="1076"/>
          <ac:picMkLst>
            <pc:docMk/>
            <pc:sldMk cId="1676960028" sldId="312"/>
            <ac:picMk id="25" creationId="{681720DE-ABC5-3D9E-7591-67D9565A72EC}"/>
          </ac:picMkLst>
        </pc:picChg>
        <pc:picChg chg="add mod">
          <ac:chgData name="Claire Theobald" userId="e5e96d6a-dffb-4be3-a7c9-5724c0a71d0d" providerId="ADAL" clId="{AF0F74D0-91D3-4521-A9D1-F711DB76BC4C}" dt="2022-05-26T05:21:55.616" v="3289" actId="1076"/>
          <ac:picMkLst>
            <pc:docMk/>
            <pc:sldMk cId="1676960028" sldId="312"/>
            <ac:picMk id="26" creationId="{1541A7D2-B0E9-19EB-2703-D05E6F110322}"/>
          </ac:picMkLst>
        </pc:picChg>
        <pc:picChg chg="add del mod">
          <ac:chgData name="Claire Theobald" userId="e5e96d6a-dffb-4be3-a7c9-5724c0a71d0d" providerId="ADAL" clId="{AF0F74D0-91D3-4521-A9D1-F711DB76BC4C}" dt="2022-05-26T04:44:27.041" v="2885" actId="478"/>
          <ac:picMkLst>
            <pc:docMk/>
            <pc:sldMk cId="1676960028" sldId="312"/>
            <ac:picMk id="27" creationId="{CC34193F-28AE-E777-BDE8-A7D475998937}"/>
          </ac:picMkLst>
        </pc:picChg>
      </pc:sldChg>
      <pc:sldChg chg="addSp delSp modSp mod">
        <pc:chgData name="Claire Theobald" userId="e5e96d6a-dffb-4be3-a7c9-5724c0a71d0d" providerId="ADAL" clId="{AF0F74D0-91D3-4521-A9D1-F711DB76BC4C}" dt="2022-05-26T07:40:59.686" v="5456" actId="1076"/>
        <pc:sldMkLst>
          <pc:docMk/>
          <pc:sldMk cId="125579443" sldId="313"/>
        </pc:sldMkLst>
        <pc:spChg chg="del">
          <ac:chgData name="Claire Theobald" userId="e5e96d6a-dffb-4be3-a7c9-5724c0a71d0d" providerId="ADAL" clId="{AF0F74D0-91D3-4521-A9D1-F711DB76BC4C}" dt="2022-05-26T05:27:01.264" v="3485" actId="478"/>
          <ac:spMkLst>
            <pc:docMk/>
            <pc:sldMk cId="125579443" sldId="313"/>
            <ac:spMk id="3" creationId="{D0C16272-26E5-FF4F-807E-ADCA6790044D}"/>
          </ac:spMkLst>
        </pc:spChg>
        <pc:spChg chg="add mod">
          <ac:chgData name="Claire Theobald" userId="e5e96d6a-dffb-4be3-a7c9-5724c0a71d0d" providerId="ADAL" clId="{AF0F74D0-91D3-4521-A9D1-F711DB76BC4C}" dt="2022-05-26T07:40:59.686" v="5456" actId="1076"/>
          <ac:spMkLst>
            <pc:docMk/>
            <pc:sldMk cId="125579443" sldId="313"/>
            <ac:spMk id="5" creationId="{D222F1CE-BFDA-7401-35B5-C5AF8FF955BB}"/>
          </ac:spMkLst>
        </pc:spChg>
        <pc:spChg chg="mod">
          <ac:chgData name="Claire Theobald" userId="e5e96d6a-dffb-4be3-a7c9-5724c0a71d0d" providerId="ADAL" clId="{AF0F74D0-91D3-4521-A9D1-F711DB76BC4C}" dt="2022-05-26T07:18:46.358" v="5276" actId="20577"/>
          <ac:spMkLst>
            <pc:docMk/>
            <pc:sldMk cId="125579443" sldId="313"/>
            <ac:spMk id="6" creationId="{B7706FDF-C779-244C-AA26-1562F02570B7}"/>
          </ac:spMkLst>
        </pc:spChg>
        <pc:spChg chg="mod">
          <ac:chgData name="Claire Theobald" userId="e5e96d6a-dffb-4be3-a7c9-5724c0a71d0d" providerId="ADAL" clId="{AF0F74D0-91D3-4521-A9D1-F711DB76BC4C}" dt="2022-05-26T07:07:36.909" v="5145" actId="1076"/>
          <ac:spMkLst>
            <pc:docMk/>
            <pc:sldMk cId="125579443" sldId="313"/>
            <ac:spMk id="7" creationId="{FBFE54CD-9029-6198-65D7-7DD7FCB65449}"/>
          </ac:spMkLst>
        </pc:spChg>
        <pc:picChg chg="add del mod ord modCrop">
          <ac:chgData name="Claire Theobald" userId="e5e96d6a-dffb-4be3-a7c9-5724c0a71d0d" providerId="ADAL" clId="{AF0F74D0-91D3-4521-A9D1-F711DB76BC4C}" dt="2022-05-26T07:36:20.494" v="5427" actId="1076"/>
          <ac:picMkLst>
            <pc:docMk/>
            <pc:sldMk cId="125579443" sldId="313"/>
            <ac:picMk id="4" creationId="{90F45F61-08F6-F7D4-061A-1951BC966740}"/>
          </ac:picMkLst>
        </pc:picChg>
        <pc:picChg chg="add mod ord modCrop">
          <ac:chgData name="Claire Theobald" userId="e5e96d6a-dffb-4be3-a7c9-5724c0a71d0d" providerId="ADAL" clId="{AF0F74D0-91D3-4521-A9D1-F711DB76BC4C}" dt="2022-05-26T07:36:25.644" v="5430" actId="14100"/>
          <ac:picMkLst>
            <pc:docMk/>
            <pc:sldMk cId="125579443" sldId="313"/>
            <ac:picMk id="9" creationId="{D39A57A1-1C51-8D4D-A213-6D248C35D448}"/>
          </ac:picMkLst>
        </pc:picChg>
        <pc:picChg chg="add mod modCrop">
          <ac:chgData name="Claire Theobald" userId="e5e96d6a-dffb-4be3-a7c9-5724c0a71d0d" providerId="ADAL" clId="{AF0F74D0-91D3-4521-A9D1-F711DB76BC4C}" dt="2022-05-26T07:36:21.765" v="5428" actId="1076"/>
          <ac:picMkLst>
            <pc:docMk/>
            <pc:sldMk cId="125579443" sldId="313"/>
            <ac:picMk id="10" creationId="{B8AC07C1-A73A-BDB0-BF8F-B9AE4F264A03}"/>
          </ac:picMkLst>
        </pc:picChg>
        <pc:picChg chg="add mod">
          <ac:chgData name="Claire Theobald" userId="e5e96d6a-dffb-4be3-a7c9-5724c0a71d0d" providerId="ADAL" clId="{AF0F74D0-91D3-4521-A9D1-F711DB76BC4C}" dt="2022-05-26T07:15:11.856" v="5202" actId="208"/>
          <ac:picMkLst>
            <pc:docMk/>
            <pc:sldMk cId="125579443" sldId="313"/>
            <ac:picMk id="12" creationId="{0F4C244D-57FA-F1E8-D0C3-4AA38990C133}"/>
          </ac:picMkLst>
        </pc:picChg>
        <pc:picChg chg="add mod ord">
          <ac:chgData name="Claire Theobald" userId="e5e96d6a-dffb-4be3-a7c9-5724c0a71d0d" providerId="ADAL" clId="{AF0F74D0-91D3-4521-A9D1-F711DB76BC4C}" dt="2022-05-26T07:36:19.069" v="5426" actId="1076"/>
          <ac:picMkLst>
            <pc:docMk/>
            <pc:sldMk cId="125579443" sldId="313"/>
            <ac:picMk id="14" creationId="{584707A8-EE95-5C1B-36D6-DAC55BFB0468}"/>
          </ac:picMkLst>
        </pc:picChg>
      </pc:sldChg>
      <pc:sldChg chg="addSp modSp mod modAnim">
        <pc:chgData name="Claire Theobald" userId="e5e96d6a-dffb-4be3-a7c9-5724c0a71d0d" providerId="ADAL" clId="{AF0F74D0-91D3-4521-A9D1-F711DB76BC4C}" dt="2022-05-26T07:50:17.013" v="5521" actId="1076"/>
        <pc:sldMkLst>
          <pc:docMk/>
          <pc:sldMk cId="595323585" sldId="314"/>
        </pc:sldMkLst>
        <pc:spChg chg="add mod">
          <ac:chgData name="Claire Theobald" userId="e5e96d6a-dffb-4be3-a7c9-5724c0a71d0d" providerId="ADAL" clId="{AF0F74D0-91D3-4521-A9D1-F711DB76BC4C}" dt="2022-05-26T07:39:00.765" v="5449" actId="1076"/>
          <ac:spMkLst>
            <pc:docMk/>
            <pc:sldMk cId="595323585" sldId="314"/>
            <ac:spMk id="4" creationId="{2683C900-8A0B-B5D7-111B-E6DABE4C8252}"/>
          </ac:spMkLst>
        </pc:spChg>
        <pc:spChg chg="mod">
          <ac:chgData name="Claire Theobald" userId="e5e96d6a-dffb-4be3-a7c9-5724c0a71d0d" providerId="ADAL" clId="{AF0F74D0-91D3-4521-A9D1-F711DB76BC4C}" dt="2022-05-26T06:02:03.642" v="4360" actId="20577"/>
          <ac:spMkLst>
            <pc:docMk/>
            <pc:sldMk cId="595323585" sldId="314"/>
            <ac:spMk id="6" creationId="{B7706FDF-C779-244C-AA26-1562F02570B7}"/>
          </ac:spMkLst>
        </pc:spChg>
        <pc:spChg chg="mod">
          <ac:chgData name="Claire Theobald" userId="e5e96d6a-dffb-4be3-a7c9-5724c0a71d0d" providerId="ADAL" clId="{AF0F74D0-91D3-4521-A9D1-F711DB76BC4C}" dt="2022-05-26T07:50:00.693" v="5517" actId="1076"/>
          <ac:spMkLst>
            <pc:docMk/>
            <pc:sldMk cId="595323585" sldId="314"/>
            <ac:spMk id="7" creationId="{FBFE54CD-9029-6198-65D7-7DD7FCB65449}"/>
          </ac:spMkLst>
        </pc:spChg>
        <pc:picChg chg="add mod modCrop">
          <ac:chgData name="Claire Theobald" userId="e5e96d6a-dffb-4be3-a7c9-5724c0a71d0d" providerId="ADAL" clId="{AF0F74D0-91D3-4521-A9D1-F711DB76BC4C}" dt="2022-05-26T07:50:12.540" v="5518" actId="14100"/>
          <ac:picMkLst>
            <pc:docMk/>
            <pc:sldMk cId="595323585" sldId="314"/>
            <ac:picMk id="3" creationId="{7998DF57-7BD3-EDFA-A16B-B55F301AFE3D}"/>
          </ac:picMkLst>
        </pc:picChg>
        <pc:picChg chg="add mod">
          <ac:chgData name="Claire Theobald" userId="e5e96d6a-dffb-4be3-a7c9-5724c0a71d0d" providerId="ADAL" clId="{AF0F74D0-91D3-4521-A9D1-F711DB76BC4C}" dt="2022-05-26T05:57:09.407" v="4248" actId="1076"/>
          <ac:picMkLst>
            <pc:docMk/>
            <pc:sldMk cId="595323585" sldId="314"/>
            <ac:picMk id="5" creationId="{9CA2495A-C4E8-866C-FA2A-5D3B91E676F4}"/>
          </ac:picMkLst>
        </pc:picChg>
        <pc:picChg chg="add mod ord">
          <ac:chgData name="Claire Theobald" userId="e5e96d6a-dffb-4be3-a7c9-5724c0a71d0d" providerId="ADAL" clId="{AF0F74D0-91D3-4521-A9D1-F711DB76BC4C}" dt="2022-05-26T07:43:13.084" v="5471" actId="1076"/>
          <ac:picMkLst>
            <pc:docMk/>
            <pc:sldMk cId="595323585" sldId="314"/>
            <ac:picMk id="8" creationId="{F61E6E60-A8A9-2CAB-290F-8A0DE5A1D746}"/>
          </ac:picMkLst>
        </pc:picChg>
        <pc:picChg chg="add mod">
          <ac:chgData name="Claire Theobald" userId="e5e96d6a-dffb-4be3-a7c9-5724c0a71d0d" providerId="ADAL" clId="{AF0F74D0-91D3-4521-A9D1-F711DB76BC4C}" dt="2022-05-26T05:57:10.399" v="4249" actId="1076"/>
          <ac:picMkLst>
            <pc:docMk/>
            <pc:sldMk cId="595323585" sldId="314"/>
            <ac:picMk id="9" creationId="{4F2A542C-F9A1-D202-09F0-B31F82E2F5C9}"/>
          </ac:picMkLst>
        </pc:picChg>
        <pc:picChg chg="add mod modCrop">
          <ac:chgData name="Claire Theobald" userId="e5e96d6a-dffb-4be3-a7c9-5724c0a71d0d" providerId="ADAL" clId="{AF0F74D0-91D3-4521-A9D1-F711DB76BC4C}" dt="2022-05-26T07:50:17.013" v="5521" actId="1076"/>
          <ac:picMkLst>
            <pc:docMk/>
            <pc:sldMk cId="595323585" sldId="314"/>
            <ac:picMk id="11" creationId="{88770E84-F4E8-7BF6-9ED5-761042CF3794}"/>
          </ac:picMkLst>
        </pc:picChg>
      </pc:sldChg>
      <pc:sldChg chg="addSp delSp modSp mod">
        <pc:chgData name="Claire Theobald" userId="e5e96d6a-dffb-4be3-a7c9-5724c0a71d0d" providerId="ADAL" clId="{AF0F74D0-91D3-4521-A9D1-F711DB76BC4C}" dt="2022-05-26T11:39:36.848" v="5676" actId="20577"/>
        <pc:sldMkLst>
          <pc:docMk/>
          <pc:sldMk cId="1917791851" sldId="315"/>
        </pc:sldMkLst>
        <pc:spChg chg="mod">
          <ac:chgData name="Claire Theobald" userId="e5e96d6a-dffb-4be3-a7c9-5724c0a71d0d" providerId="ADAL" clId="{AF0F74D0-91D3-4521-A9D1-F711DB76BC4C}" dt="2022-05-26T11:39:36.848" v="5676" actId="20577"/>
          <ac:spMkLst>
            <pc:docMk/>
            <pc:sldMk cId="1917791851" sldId="315"/>
            <ac:spMk id="6" creationId="{B7706FDF-C779-244C-AA26-1562F02570B7}"/>
          </ac:spMkLst>
        </pc:spChg>
        <pc:spChg chg="mod">
          <ac:chgData name="Claire Theobald" userId="e5e96d6a-dffb-4be3-a7c9-5724c0a71d0d" providerId="ADAL" clId="{AF0F74D0-91D3-4521-A9D1-F711DB76BC4C}" dt="2022-05-26T05:36:18.103" v="3799" actId="20577"/>
          <ac:spMkLst>
            <pc:docMk/>
            <pc:sldMk cId="1917791851" sldId="315"/>
            <ac:spMk id="7" creationId="{FBFE54CD-9029-6198-65D7-7DD7FCB65449}"/>
          </ac:spMkLst>
        </pc:spChg>
        <pc:spChg chg="add mod">
          <ac:chgData name="Claire Theobald" userId="e5e96d6a-dffb-4be3-a7c9-5724c0a71d0d" providerId="ADAL" clId="{AF0F74D0-91D3-4521-A9D1-F711DB76BC4C}" dt="2022-05-26T07:44:13.573" v="5485" actId="1076"/>
          <ac:spMkLst>
            <pc:docMk/>
            <pc:sldMk cId="1917791851" sldId="315"/>
            <ac:spMk id="13" creationId="{A8A4C1BB-7EF4-0BB2-CE98-E24BBA23AB4B}"/>
          </ac:spMkLst>
        </pc:spChg>
        <pc:picChg chg="add mod">
          <ac:chgData name="Claire Theobald" userId="e5e96d6a-dffb-4be3-a7c9-5724c0a71d0d" providerId="ADAL" clId="{AF0F74D0-91D3-4521-A9D1-F711DB76BC4C}" dt="2022-05-26T06:28:20.396" v="4808" actId="1076"/>
          <ac:picMkLst>
            <pc:docMk/>
            <pc:sldMk cId="1917791851" sldId="315"/>
            <ac:picMk id="4" creationId="{FF1983E1-114B-B766-E3A4-9B8190B79910}"/>
          </ac:picMkLst>
        </pc:picChg>
        <pc:picChg chg="add mod">
          <ac:chgData name="Claire Theobald" userId="e5e96d6a-dffb-4be3-a7c9-5724c0a71d0d" providerId="ADAL" clId="{AF0F74D0-91D3-4521-A9D1-F711DB76BC4C}" dt="2022-05-26T06:28:21.709" v="4809" actId="1076"/>
          <ac:picMkLst>
            <pc:docMk/>
            <pc:sldMk cId="1917791851" sldId="315"/>
            <ac:picMk id="5" creationId="{4F1EACDB-3C33-36CD-7559-01F48A4CC26F}"/>
          </ac:picMkLst>
        </pc:picChg>
        <pc:picChg chg="add mod">
          <ac:chgData name="Claire Theobald" userId="e5e96d6a-dffb-4be3-a7c9-5724c0a71d0d" providerId="ADAL" clId="{AF0F74D0-91D3-4521-A9D1-F711DB76BC4C}" dt="2022-05-26T06:31:01.979" v="4877" actId="1076"/>
          <ac:picMkLst>
            <pc:docMk/>
            <pc:sldMk cId="1917791851" sldId="315"/>
            <ac:picMk id="8" creationId="{0D475BF6-EC17-5B0D-C910-1C6FC544549C}"/>
          </ac:picMkLst>
        </pc:picChg>
        <pc:picChg chg="add del mod">
          <ac:chgData name="Claire Theobald" userId="e5e96d6a-dffb-4be3-a7c9-5724c0a71d0d" providerId="ADAL" clId="{AF0F74D0-91D3-4521-A9D1-F711DB76BC4C}" dt="2022-05-26T06:27:41.395" v="4791" actId="478"/>
          <ac:picMkLst>
            <pc:docMk/>
            <pc:sldMk cId="1917791851" sldId="315"/>
            <ac:picMk id="9" creationId="{1B89C3CC-3202-C1DC-3B68-35BF654FD9E4}"/>
          </ac:picMkLst>
        </pc:picChg>
        <pc:picChg chg="add del mod">
          <ac:chgData name="Claire Theobald" userId="e5e96d6a-dffb-4be3-a7c9-5724c0a71d0d" providerId="ADAL" clId="{AF0F74D0-91D3-4521-A9D1-F711DB76BC4C}" dt="2022-05-26T05:35:04.829" v="3756" actId="478"/>
          <ac:picMkLst>
            <pc:docMk/>
            <pc:sldMk cId="1917791851" sldId="315"/>
            <ac:picMk id="10" creationId="{82EDF452-5E4B-D950-249C-55D0AC35DF48}"/>
          </ac:picMkLst>
        </pc:picChg>
        <pc:picChg chg="add del mod">
          <ac:chgData name="Claire Theobald" userId="e5e96d6a-dffb-4be3-a7c9-5724c0a71d0d" providerId="ADAL" clId="{AF0F74D0-91D3-4521-A9D1-F711DB76BC4C}" dt="2022-05-26T05:35:14.549" v="3762" actId="478"/>
          <ac:picMkLst>
            <pc:docMk/>
            <pc:sldMk cId="1917791851" sldId="315"/>
            <ac:picMk id="11" creationId="{EC7CEA88-15D6-57BF-6B9D-AFF6F9BD0046}"/>
          </ac:picMkLst>
        </pc:picChg>
        <pc:picChg chg="add del mod">
          <ac:chgData name="Claire Theobald" userId="e5e96d6a-dffb-4be3-a7c9-5724c0a71d0d" providerId="ADAL" clId="{AF0F74D0-91D3-4521-A9D1-F711DB76BC4C}" dt="2022-05-26T06:27:40.430" v="4790" actId="478"/>
          <ac:picMkLst>
            <pc:docMk/>
            <pc:sldMk cId="1917791851" sldId="315"/>
            <ac:picMk id="12" creationId="{72CC18DF-41A4-AD4B-A974-AC6B68E2CD24}"/>
          </ac:picMkLst>
        </pc:picChg>
        <pc:picChg chg="add mod">
          <ac:chgData name="Claire Theobald" userId="e5e96d6a-dffb-4be3-a7c9-5724c0a71d0d" providerId="ADAL" clId="{AF0F74D0-91D3-4521-A9D1-F711DB76BC4C}" dt="2022-05-26T07:08:22.647" v="5156" actId="1076"/>
          <ac:picMkLst>
            <pc:docMk/>
            <pc:sldMk cId="1917791851" sldId="315"/>
            <ac:picMk id="14" creationId="{F6FAF380-158F-6100-FA9B-0C6243A1EF36}"/>
          </ac:picMkLst>
        </pc:picChg>
        <pc:picChg chg="add mod">
          <ac:chgData name="Claire Theobald" userId="e5e96d6a-dffb-4be3-a7c9-5724c0a71d0d" providerId="ADAL" clId="{AF0F74D0-91D3-4521-A9D1-F711DB76BC4C}" dt="2022-05-26T06:30:58.460" v="4876" actId="1076"/>
          <ac:picMkLst>
            <pc:docMk/>
            <pc:sldMk cId="1917791851" sldId="315"/>
            <ac:picMk id="15" creationId="{89DFE404-CADC-472C-E8CF-4E18907B306F}"/>
          </ac:picMkLst>
        </pc:picChg>
        <pc:picChg chg="add mod">
          <ac:chgData name="Claire Theobald" userId="e5e96d6a-dffb-4be3-a7c9-5724c0a71d0d" providerId="ADAL" clId="{AF0F74D0-91D3-4521-A9D1-F711DB76BC4C}" dt="2022-05-26T07:08:24.015" v="5157" actId="1076"/>
          <ac:picMkLst>
            <pc:docMk/>
            <pc:sldMk cId="1917791851" sldId="315"/>
            <ac:picMk id="16" creationId="{CC42BE2F-CBF5-1B41-BDE0-DE536086E302}"/>
          </ac:picMkLst>
        </pc:picChg>
      </pc:sldChg>
      <pc:sldChg chg="addSp delSp modSp del mod ord">
        <pc:chgData name="Claire Theobald" userId="e5e96d6a-dffb-4be3-a7c9-5724c0a71d0d" providerId="ADAL" clId="{AF0F74D0-91D3-4521-A9D1-F711DB76BC4C}" dt="2022-05-26T06:20:56.399" v="4671" actId="47"/>
        <pc:sldMkLst>
          <pc:docMk/>
          <pc:sldMk cId="347930871" sldId="316"/>
        </pc:sldMkLst>
        <pc:spChg chg="mod">
          <ac:chgData name="Claire Theobald" userId="e5e96d6a-dffb-4be3-a7c9-5724c0a71d0d" providerId="ADAL" clId="{AF0F74D0-91D3-4521-A9D1-F711DB76BC4C}" dt="2022-05-26T05:39:00.183" v="3853" actId="20577"/>
          <ac:spMkLst>
            <pc:docMk/>
            <pc:sldMk cId="347930871" sldId="316"/>
            <ac:spMk id="6" creationId="{B7706FDF-C779-244C-AA26-1562F02570B7}"/>
          </ac:spMkLst>
        </pc:spChg>
        <pc:spChg chg="add mod">
          <ac:chgData name="Claire Theobald" userId="e5e96d6a-dffb-4be3-a7c9-5724c0a71d0d" providerId="ADAL" clId="{AF0F74D0-91D3-4521-A9D1-F711DB76BC4C}" dt="2022-05-26T05:38:13.161" v="3851"/>
          <ac:spMkLst>
            <pc:docMk/>
            <pc:sldMk cId="347930871" sldId="316"/>
            <ac:spMk id="10" creationId="{5D614BA9-7A74-FC5E-4910-A6CF54507366}"/>
          </ac:spMkLst>
        </pc:spChg>
        <pc:picChg chg="del">
          <ac:chgData name="Claire Theobald" userId="e5e96d6a-dffb-4be3-a7c9-5724c0a71d0d" providerId="ADAL" clId="{AF0F74D0-91D3-4521-A9D1-F711DB76BC4C}" dt="2022-05-26T05:37:14.166" v="3832" actId="478"/>
          <ac:picMkLst>
            <pc:docMk/>
            <pc:sldMk cId="347930871" sldId="316"/>
            <ac:picMk id="4" creationId="{FF1983E1-114B-B766-E3A4-9B8190B79910}"/>
          </ac:picMkLst>
        </pc:picChg>
        <pc:picChg chg="del">
          <ac:chgData name="Claire Theobald" userId="e5e96d6a-dffb-4be3-a7c9-5724c0a71d0d" providerId="ADAL" clId="{AF0F74D0-91D3-4521-A9D1-F711DB76BC4C}" dt="2022-05-26T05:37:14.550" v="3833" actId="478"/>
          <ac:picMkLst>
            <pc:docMk/>
            <pc:sldMk cId="347930871" sldId="316"/>
            <ac:picMk id="5" creationId="{4F1EACDB-3C33-36CD-7559-01F48A4CC26F}"/>
          </ac:picMkLst>
        </pc:picChg>
        <pc:picChg chg="del">
          <ac:chgData name="Claire Theobald" userId="e5e96d6a-dffb-4be3-a7c9-5724c0a71d0d" providerId="ADAL" clId="{AF0F74D0-91D3-4521-A9D1-F711DB76BC4C}" dt="2022-05-26T05:37:14.896" v="3834" actId="478"/>
          <ac:picMkLst>
            <pc:docMk/>
            <pc:sldMk cId="347930871" sldId="316"/>
            <ac:picMk id="8" creationId="{0D475BF6-EC17-5B0D-C910-1C6FC544549C}"/>
          </ac:picMkLst>
        </pc:picChg>
        <pc:picChg chg="del">
          <ac:chgData name="Claire Theobald" userId="e5e96d6a-dffb-4be3-a7c9-5724c0a71d0d" providerId="ADAL" clId="{AF0F74D0-91D3-4521-A9D1-F711DB76BC4C}" dt="2022-05-26T05:37:13.741" v="3831" actId="478"/>
          <ac:picMkLst>
            <pc:docMk/>
            <pc:sldMk cId="347930871" sldId="316"/>
            <ac:picMk id="9" creationId="{1B89C3CC-3202-C1DC-3B68-35BF654FD9E4}"/>
          </ac:picMkLst>
        </pc:picChg>
        <pc:picChg chg="del">
          <ac:chgData name="Claire Theobald" userId="e5e96d6a-dffb-4be3-a7c9-5724c0a71d0d" providerId="ADAL" clId="{AF0F74D0-91D3-4521-A9D1-F711DB76BC4C}" dt="2022-05-26T05:37:13.347" v="3830" actId="478"/>
          <ac:picMkLst>
            <pc:docMk/>
            <pc:sldMk cId="347930871" sldId="316"/>
            <ac:picMk id="12" creationId="{72CC18DF-41A4-AD4B-A974-AC6B68E2CD24}"/>
          </ac:picMkLst>
        </pc:picChg>
      </pc:sldChg>
      <pc:sldChg chg="modSp del mod">
        <pc:chgData name="Claire Theobald" userId="e5e96d6a-dffb-4be3-a7c9-5724c0a71d0d" providerId="ADAL" clId="{AF0F74D0-91D3-4521-A9D1-F711DB76BC4C}" dt="2022-05-26T07:45:01.365" v="5489" actId="47"/>
        <pc:sldMkLst>
          <pc:docMk/>
          <pc:sldMk cId="848762587" sldId="317"/>
        </pc:sldMkLst>
        <pc:spChg chg="mod">
          <ac:chgData name="Claire Theobald" userId="e5e96d6a-dffb-4be3-a7c9-5724c0a71d0d" providerId="ADAL" clId="{AF0F74D0-91D3-4521-A9D1-F711DB76BC4C}" dt="2022-05-26T07:44:38.723" v="5488" actId="1076"/>
          <ac:spMkLst>
            <pc:docMk/>
            <pc:sldMk cId="848762587" sldId="317"/>
            <ac:spMk id="6" creationId="{B7706FDF-C779-244C-AA26-1562F02570B7}"/>
          </ac:spMkLst>
        </pc:spChg>
        <pc:spChg chg="mod">
          <ac:chgData name="Claire Theobald" userId="e5e96d6a-dffb-4be3-a7c9-5724c0a71d0d" providerId="ADAL" clId="{AF0F74D0-91D3-4521-A9D1-F711DB76BC4C}" dt="2022-05-26T07:39:09.853" v="5451" actId="1076"/>
          <ac:spMkLst>
            <pc:docMk/>
            <pc:sldMk cId="848762587" sldId="317"/>
            <ac:spMk id="13" creationId="{A8A4C1BB-7EF4-0BB2-CE98-E24BBA23AB4B}"/>
          </ac:spMkLst>
        </pc:spChg>
        <pc:picChg chg="mod">
          <ac:chgData name="Claire Theobald" userId="e5e96d6a-dffb-4be3-a7c9-5724c0a71d0d" providerId="ADAL" clId="{AF0F74D0-91D3-4521-A9D1-F711DB76BC4C}" dt="2022-05-26T05:44:58.509" v="3975" actId="1076"/>
          <ac:picMkLst>
            <pc:docMk/>
            <pc:sldMk cId="848762587" sldId="317"/>
            <ac:picMk id="8" creationId="{0D475BF6-EC17-5B0D-C910-1C6FC544549C}"/>
          </ac:picMkLst>
        </pc:picChg>
        <pc:picChg chg="mod">
          <ac:chgData name="Claire Theobald" userId="e5e96d6a-dffb-4be3-a7c9-5724c0a71d0d" providerId="ADAL" clId="{AF0F74D0-91D3-4521-A9D1-F711DB76BC4C}" dt="2022-05-26T05:44:49.572" v="3973" actId="1076"/>
          <ac:picMkLst>
            <pc:docMk/>
            <pc:sldMk cId="848762587" sldId="317"/>
            <ac:picMk id="9" creationId="{1B89C3CC-3202-C1DC-3B68-35BF654FD9E4}"/>
          </ac:picMkLst>
        </pc:picChg>
        <pc:picChg chg="mod">
          <ac:chgData name="Claire Theobald" userId="e5e96d6a-dffb-4be3-a7c9-5724c0a71d0d" providerId="ADAL" clId="{AF0F74D0-91D3-4521-A9D1-F711DB76BC4C}" dt="2022-05-26T06:29:12.957" v="4819" actId="1076"/>
          <ac:picMkLst>
            <pc:docMk/>
            <pc:sldMk cId="848762587" sldId="317"/>
            <ac:picMk id="12" creationId="{72CC18DF-41A4-AD4B-A974-AC6B68E2CD24}"/>
          </ac:picMkLst>
        </pc:picChg>
      </pc:sldChg>
      <pc:sldChg chg="addSp delSp modSp del mod">
        <pc:chgData name="Claire Theobald" userId="e5e96d6a-dffb-4be3-a7c9-5724c0a71d0d" providerId="ADAL" clId="{AF0F74D0-91D3-4521-A9D1-F711DB76BC4C}" dt="2022-05-26T06:29:05.379" v="4816" actId="47"/>
        <pc:sldMkLst>
          <pc:docMk/>
          <pc:sldMk cId="2628548645" sldId="318"/>
        </pc:sldMkLst>
        <pc:spChg chg="mod">
          <ac:chgData name="Claire Theobald" userId="e5e96d6a-dffb-4be3-a7c9-5724c0a71d0d" providerId="ADAL" clId="{AF0F74D0-91D3-4521-A9D1-F711DB76BC4C}" dt="2022-05-26T05:40:02.652" v="3869" actId="20577"/>
          <ac:spMkLst>
            <pc:docMk/>
            <pc:sldMk cId="2628548645" sldId="318"/>
            <ac:spMk id="6" creationId="{B7706FDF-C779-244C-AA26-1562F02570B7}"/>
          </ac:spMkLst>
        </pc:spChg>
        <pc:spChg chg="mod">
          <ac:chgData name="Claire Theobald" userId="e5e96d6a-dffb-4be3-a7c9-5724c0a71d0d" providerId="ADAL" clId="{AF0F74D0-91D3-4521-A9D1-F711DB76BC4C}" dt="2022-05-26T05:39:55.566" v="3857" actId="1076"/>
          <ac:spMkLst>
            <pc:docMk/>
            <pc:sldMk cId="2628548645" sldId="318"/>
            <ac:spMk id="7" creationId="{FBFE54CD-9029-6198-65D7-7DD7FCB65449}"/>
          </ac:spMkLst>
        </pc:spChg>
        <pc:spChg chg="add del mod">
          <ac:chgData name="Claire Theobald" userId="e5e96d6a-dffb-4be3-a7c9-5724c0a71d0d" providerId="ADAL" clId="{AF0F74D0-91D3-4521-A9D1-F711DB76BC4C}" dt="2022-05-26T05:40:26.585" v="3874"/>
          <ac:spMkLst>
            <pc:docMk/>
            <pc:sldMk cId="2628548645" sldId="318"/>
            <ac:spMk id="8" creationId="{5E07832A-B965-8D10-3076-BA6F3B9471C4}"/>
          </ac:spMkLst>
        </pc:spChg>
      </pc:sldChg>
      <pc:sldChg chg="addSp delSp modSp mod modAnim">
        <pc:chgData name="Claire Theobald" userId="e5e96d6a-dffb-4be3-a7c9-5724c0a71d0d" providerId="ADAL" clId="{AF0F74D0-91D3-4521-A9D1-F711DB76BC4C}" dt="2022-05-26T07:44:33.389" v="5487" actId="1076"/>
        <pc:sldMkLst>
          <pc:docMk/>
          <pc:sldMk cId="1067283140" sldId="319"/>
        </pc:sldMkLst>
        <pc:spChg chg="mod">
          <ac:chgData name="Claire Theobald" userId="e5e96d6a-dffb-4be3-a7c9-5724c0a71d0d" providerId="ADAL" clId="{AF0F74D0-91D3-4521-A9D1-F711DB76BC4C}" dt="2022-05-26T06:28:49.284" v="4815" actId="20577"/>
          <ac:spMkLst>
            <pc:docMk/>
            <pc:sldMk cId="1067283140" sldId="319"/>
            <ac:spMk id="6" creationId="{B7706FDF-C779-244C-AA26-1562F02570B7}"/>
          </ac:spMkLst>
        </pc:spChg>
        <pc:spChg chg="mod">
          <ac:chgData name="Claire Theobald" userId="e5e96d6a-dffb-4be3-a7c9-5724c0a71d0d" providerId="ADAL" clId="{AF0F74D0-91D3-4521-A9D1-F711DB76BC4C}" dt="2022-05-26T07:44:33.389" v="5487" actId="1076"/>
          <ac:spMkLst>
            <pc:docMk/>
            <pc:sldMk cId="1067283140" sldId="319"/>
            <ac:spMk id="10" creationId="{5D614BA9-7A74-FC5E-4910-A6CF54507366}"/>
          </ac:spMkLst>
        </pc:spChg>
        <pc:picChg chg="add mod">
          <ac:chgData name="Claire Theobald" userId="e5e96d6a-dffb-4be3-a7c9-5724c0a71d0d" providerId="ADAL" clId="{AF0F74D0-91D3-4521-A9D1-F711DB76BC4C}" dt="2022-05-26T06:26:37.190" v="4779" actId="1076"/>
          <ac:picMkLst>
            <pc:docMk/>
            <pc:sldMk cId="1067283140" sldId="319"/>
            <ac:picMk id="3" creationId="{EC9A75B7-7CB3-D4A8-0C6A-BB4E7CB1D207}"/>
          </ac:picMkLst>
        </pc:picChg>
        <pc:picChg chg="add mod modCrop">
          <ac:chgData name="Claire Theobald" userId="e5e96d6a-dffb-4be3-a7c9-5724c0a71d0d" providerId="ADAL" clId="{AF0F74D0-91D3-4521-A9D1-F711DB76BC4C}" dt="2022-05-26T07:08:31.613" v="5159" actId="14100"/>
          <ac:picMkLst>
            <pc:docMk/>
            <pc:sldMk cId="1067283140" sldId="319"/>
            <ac:picMk id="8" creationId="{AC362567-1DD8-D7F2-23DF-8B9DFF1F00EE}"/>
          </ac:picMkLst>
        </pc:picChg>
        <pc:picChg chg="add del mod">
          <ac:chgData name="Claire Theobald" userId="e5e96d6a-dffb-4be3-a7c9-5724c0a71d0d" providerId="ADAL" clId="{AF0F74D0-91D3-4521-A9D1-F711DB76BC4C}" dt="2022-05-26T06:21:17.587" v="4681" actId="478"/>
          <ac:picMkLst>
            <pc:docMk/>
            <pc:sldMk cId="1067283140" sldId="319"/>
            <ac:picMk id="9" creationId="{F35DCC0A-BED8-89D7-822A-C921054F93B6}"/>
          </ac:picMkLst>
        </pc:picChg>
      </pc:sldChg>
      <pc:sldChg chg="addSp delSp modSp mod">
        <pc:chgData name="Claire Theobald" userId="e5e96d6a-dffb-4be3-a7c9-5724c0a71d0d" providerId="ADAL" clId="{AF0F74D0-91D3-4521-A9D1-F711DB76BC4C}" dt="2022-05-26T09:33:41.084" v="5610" actId="1076"/>
        <pc:sldMkLst>
          <pc:docMk/>
          <pc:sldMk cId="239102373" sldId="320"/>
        </pc:sldMkLst>
        <pc:spChg chg="mod">
          <ac:chgData name="Claire Theobald" userId="e5e96d6a-dffb-4be3-a7c9-5724c0a71d0d" providerId="ADAL" clId="{AF0F74D0-91D3-4521-A9D1-F711DB76BC4C}" dt="2022-05-26T07:44:08.917" v="5484" actId="1076"/>
          <ac:spMkLst>
            <pc:docMk/>
            <pc:sldMk cId="239102373" sldId="320"/>
            <ac:spMk id="4" creationId="{2683C900-8A0B-B5D7-111B-E6DABE4C8252}"/>
          </ac:spMkLst>
        </pc:spChg>
        <pc:spChg chg="mod">
          <ac:chgData name="Claire Theobald" userId="e5e96d6a-dffb-4be3-a7c9-5724c0a71d0d" providerId="ADAL" clId="{AF0F74D0-91D3-4521-A9D1-F711DB76BC4C}" dt="2022-05-26T07:36:54.259" v="5431" actId="255"/>
          <ac:spMkLst>
            <pc:docMk/>
            <pc:sldMk cId="239102373" sldId="320"/>
            <ac:spMk id="6" creationId="{B7706FDF-C779-244C-AA26-1562F02570B7}"/>
          </ac:spMkLst>
        </pc:spChg>
        <pc:spChg chg="add del mod">
          <ac:chgData name="Claire Theobald" userId="e5e96d6a-dffb-4be3-a7c9-5724c0a71d0d" providerId="ADAL" clId="{AF0F74D0-91D3-4521-A9D1-F711DB76BC4C}" dt="2022-05-26T06:00:07.943" v="4331"/>
          <ac:spMkLst>
            <pc:docMk/>
            <pc:sldMk cId="239102373" sldId="320"/>
            <ac:spMk id="10" creationId="{91D2433D-BCF5-A5F2-EE74-14B94599E350}"/>
          </ac:spMkLst>
        </pc:spChg>
        <pc:picChg chg="add mod">
          <ac:chgData name="Claire Theobald" userId="e5e96d6a-dffb-4be3-a7c9-5724c0a71d0d" providerId="ADAL" clId="{AF0F74D0-91D3-4521-A9D1-F711DB76BC4C}" dt="2022-05-26T09:33:41.084" v="5610" actId="1076"/>
          <ac:picMkLst>
            <pc:docMk/>
            <pc:sldMk cId="239102373" sldId="320"/>
            <ac:picMk id="3" creationId="{74B8767F-C179-EF6E-0D58-64437DD99413}"/>
          </ac:picMkLst>
        </pc:picChg>
        <pc:picChg chg="del">
          <ac:chgData name="Claire Theobald" userId="e5e96d6a-dffb-4be3-a7c9-5724c0a71d0d" providerId="ADAL" clId="{AF0F74D0-91D3-4521-A9D1-F711DB76BC4C}" dt="2022-05-26T05:54:28.458" v="4201" actId="478"/>
          <ac:picMkLst>
            <pc:docMk/>
            <pc:sldMk cId="239102373" sldId="320"/>
            <ac:picMk id="5" creationId="{9CA2495A-C4E8-866C-FA2A-5D3B91E676F4}"/>
          </ac:picMkLst>
        </pc:picChg>
        <pc:picChg chg="del">
          <ac:chgData name="Claire Theobald" userId="e5e96d6a-dffb-4be3-a7c9-5724c0a71d0d" providerId="ADAL" clId="{AF0F74D0-91D3-4521-A9D1-F711DB76BC4C}" dt="2022-05-26T05:54:29.210" v="4203" actId="478"/>
          <ac:picMkLst>
            <pc:docMk/>
            <pc:sldMk cId="239102373" sldId="320"/>
            <ac:picMk id="8" creationId="{F61E6E60-A8A9-2CAB-290F-8A0DE5A1D746}"/>
          </ac:picMkLst>
        </pc:picChg>
        <pc:picChg chg="del">
          <ac:chgData name="Claire Theobald" userId="e5e96d6a-dffb-4be3-a7c9-5724c0a71d0d" providerId="ADAL" clId="{AF0F74D0-91D3-4521-A9D1-F711DB76BC4C}" dt="2022-05-26T05:54:28.874" v="4202" actId="478"/>
          <ac:picMkLst>
            <pc:docMk/>
            <pc:sldMk cId="239102373" sldId="320"/>
            <ac:picMk id="9" creationId="{4F2A542C-F9A1-D202-09F0-B31F82E2F5C9}"/>
          </ac:picMkLst>
        </pc:picChg>
        <pc:picChg chg="add del mod">
          <ac:chgData name="Claire Theobald" userId="e5e96d6a-dffb-4be3-a7c9-5724c0a71d0d" providerId="ADAL" clId="{AF0F74D0-91D3-4521-A9D1-F711DB76BC4C}" dt="2022-05-26T09:33:30.560" v="5605" actId="478"/>
          <ac:picMkLst>
            <pc:docMk/>
            <pc:sldMk cId="239102373" sldId="320"/>
            <ac:picMk id="11" creationId="{6D0B076D-C3F1-E468-052D-2C1A4175F9A0}"/>
          </ac:picMkLst>
        </pc:picChg>
      </pc:sldChg>
      <pc:sldChg chg="modSp mod ord">
        <pc:chgData name="Claire Theobald" userId="e5e96d6a-dffb-4be3-a7c9-5724c0a71d0d" providerId="ADAL" clId="{AF0F74D0-91D3-4521-A9D1-F711DB76BC4C}" dt="2022-05-26T06:30:35.974" v="4872"/>
        <pc:sldMkLst>
          <pc:docMk/>
          <pc:sldMk cId="1265704521" sldId="329"/>
        </pc:sldMkLst>
        <pc:spChg chg="mod">
          <ac:chgData name="Claire Theobald" userId="e5e96d6a-dffb-4be3-a7c9-5724c0a71d0d" providerId="ADAL" clId="{AF0F74D0-91D3-4521-A9D1-F711DB76BC4C}" dt="2022-05-26T06:17:20.207" v="4647" actId="1076"/>
          <ac:spMkLst>
            <pc:docMk/>
            <pc:sldMk cId="1265704521" sldId="329"/>
            <ac:spMk id="9" creationId="{5DB64654-CECF-49FE-B244-6B54C3263EB0}"/>
          </ac:spMkLst>
        </pc:spChg>
        <pc:spChg chg="mod">
          <ac:chgData name="Claire Theobald" userId="e5e96d6a-dffb-4be3-a7c9-5724c0a71d0d" providerId="ADAL" clId="{AF0F74D0-91D3-4521-A9D1-F711DB76BC4C}" dt="2022-05-26T06:17:17.911" v="4646" actId="1076"/>
          <ac:spMkLst>
            <pc:docMk/>
            <pc:sldMk cId="1265704521" sldId="329"/>
            <ac:spMk id="11" creationId="{E9AF7EAB-F7CD-4A92-943D-6BB04DA76438}"/>
          </ac:spMkLst>
        </pc:spChg>
      </pc:sldChg>
      <pc:sldChg chg="addSp delSp modSp mod ord">
        <pc:chgData name="Claire Theobald" userId="e5e96d6a-dffb-4be3-a7c9-5724c0a71d0d" providerId="ADAL" clId="{AF0F74D0-91D3-4521-A9D1-F711DB76BC4C}" dt="2022-05-26T09:35:57.793" v="5611" actId="20577"/>
        <pc:sldMkLst>
          <pc:docMk/>
          <pc:sldMk cId="2203483940" sldId="380"/>
        </pc:sldMkLst>
        <pc:spChg chg="mod">
          <ac:chgData name="Claire Theobald" userId="e5e96d6a-dffb-4be3-a7c9-5724c0a71d0d" providerId="ADAL" clId="{AF0F74D0-91D3-4521-A9D1-F711DB76BC4C}" dt="2022-05-26T06:06:13.846" v="4420" actId="113"/>
          <ac:spMkLst>
            <pc:docMk/>
            <pc:sldMk cId="2203483940" sldId="380"/>
            <ac:spMk id="3" creationId="{EC55F4C1-0025-52E2-9726-DE213B21F918}"/>
          </ac:spMkLst>
        </pc:spChg>
        <pc:spChg chg="mod">
          <ac:chgData name="Claire Theobald" userId="e5e96d6a-dffb-4be3-a7c9-5724c0a71d0d" providerId="ADAL" clId="{AF0F74D0-91D3-4521-A9D1-F711DB76BC4C}" dt="2022-05-26T09:35:57.793" v="5611" actId="20577"/>
          <ac:spMkLst>
            <pc:docMk/>
            <pc:sldMk cId="2203483940" sldId="380"/>
            <ac:spMk id="4" creationId="{1086D5D1-4B88-341F-6029-23979A049380}"/>
          </ac:spMkLst>
        </pc:spChg>
        <pc:spChg chg="add mod">
          <ac:chgData name="Claire Theobald" userId="e5e96d6a-dffb-4be3-a7c9-5724c0a71d0d" providerId="ADAL" clId="{AF0F74D0-91D3-4521-A9D1-F711DB76BC4C}" dt="2022-05-26T06:26:24.421" v="4778" actId="20577"/>
          <ac:spMkLst>
            <pc:docMk/>
            <pc:sldMk cId="2203483940" sldId="380"/>
            <ac:spMk id="15" creationId="{F16B351C-5FD6-3164-E792-537FFC51216E}"/>
          </ac:spMkLst>
        </pc:spChg>
        <pc:picChg chg="add del mod modCrop">
          <ac:chgData name="Claire Theobald" userId="e5e96d6a-dffb-4be3-a7c9-5724c0a71d0d" providerId="ADAL" clId="{AF0F74D0-91D3-4521-A9D1-F711DB76BC4C}" dt="2022-05-26T06:14:51.407" v="4622" actId="478"/>
          <ac:picMkLst>
            <pc:docMk/>
            <pc:sldMk cId="2203483940" sldId="380"/>
            <ac:picMk id="5" creationId="{F9DAC845-8E89-5A2C-46B2-71E1D0258A64}"/>
          </ac:picMkLst>
        </pc:picChg>
        <pc:picChg chg="del">
          <ac:chgData name="Claire Theobald" userId="e5e96d6a-dffb-4be3-a7c9-5724c0a71d0d" providerId="ADAL" clId="{AF0F74D0-91D3-4521-A9D1-F711DB76BC4C}" dt="2022-05-26T06:04:42.971" v="4376" actId="478"/>
          <ac:picMkLst>
            <pc:docMk/>
            <pc:sldMk cId="2203483940" sldId="380"/>
            <ac:picMk id="6" creationId="{7E864D12-F94D-BAFA-65B8-D7F75CEDEAD4}"/>
          </ac:picMkLst>
        </pc:picChg>
        <pc:picChg chg="del">
          <ac:chgData name="Claire Theobald" userId="e5e96d6a-dffb-4be3-a7c9-5724c0a71d0d" providerId="ADAL" clId="{AF0F74D0-91D3-4521-A9D1-F711DB76BC4C}" dt="2022-05-26T06:04:43.754" v="4377" actId="478"/>
          <ac:picMkLst>
            <pc:docMk/>
            <pc:sldMk cId="2203483940" sldId="380"/>
            <ac:picMk id="8" creationId="{92ED03FB-D351-B55D-3CF7-05D2D67373DD}"/>
          </ac:picMkLst>
        </pc:picChg>
        <pc:picChg chg="add del mod">
          <ac:chgData name="Claire Theobald" userId="e5e96d6a-dffb-4be3-a7c9-5724c0a71d0d" providerId="ADAL" clId="{AF0F74D0-91D3-4521-A9D1-F711DB76BC4C}" dt="2022-05-26T06:15:49.461" v="4629" actId="478"/>
          <ac:picMkLst>
            <pc:docMk/>
            <pc:sldMk cId="2203483940" sldId="380"/>
            <ac:picMk id="9" creationId="{0B2FC87B-788C-FA4B-604D-D0A799B0A972}"/>
          </ac:picMkLst>
        </pc:picChg>
        <pc:picChg chg="del">
          <ac:chgData name="Claire Theobald" userId="e5e96d6a-dffb-4be3-a7c9-5724c0a71d0d" providerId="ADAL" clId="{AF0F74D0-91D3-4521-A9D1-F711DB76BC4C}" dt="2022-05-26T06:04:44.249" v="4378" actId="478"/>
          <ac:picMkLst>
            <pc:docMk/>
            <pc:sldMk cId="2203483940" sldId="380"/>
            <ac:picMk id="10" creationId="{56AD8B14-FB86-9EB1-1CEC-3DE9961D56E9}"/>
          </ac:picMkLst>
        </pc:picChg>
        <pc:picChg chg="add mod modCrop">
          <ac:chgData name="Claire Theobald" userId="e5e96d6a-dffb-4be3-a7c9-5724c0a71d0d" providerId="ADAL" clId="{AF0F74D0-91D3-4521-A9D1-F711DB76BC4C}" dt="2022-05-26T06:25:46.541" v="4760" actId="1076"/>
          <ac:picMkLst>
            <pc:docMk/>
            <pc:sldMk cId="2203483940" sldId="380"/>
            <ac:picMk id="12" creationId="{C800CB9E-5346-D673-B29D-48F2AABFDBFE}"/>
          </ac:picMkLst>
        </pc:picChg>
        <pc:picChg chg="add mod">
          <ac:chgData name="Claire Theobald" userId="e5e96d6a-dffb-4be3-a7c9-5724c0a71d0d" providerId="ADAL" clId="{AF0F74D0-91D3-4521-A9D1-F711DB76BC4C}" dt="2022-05-26T07:14:24.639" v="5199" actId="1076"/>
          <ac:picMkLst>
            <pc:docMk/>
            <pc:sldMk cId="2203483940" sldId="380"/>
            <ac:picMk id="13" creationId="{A10C9A18-8A8D-628A-213A-4B800E4B127C}"/>
          </ac:picMkLst>
        </pc:picChg>
        <pc:picChg chg="add del mod">
          <ac:chgData name="Claire Theobald" userId="e5e96d6a-dffb-4be3-a7c9-5724c0a71d0d" providerId="ADAL" clId="{AF0F74D0-91D3-4521-A9D1-F711DB76BC4C}" dt="2022-05-26T06:19:07.400" v="4666" actId="478"/>
          <ac:picMkLst>
            <pc:docMk/>
            <pc:sldMk cId="2203483940" sldId="380"/>
            <ac:picMk id="17" creationId="{0FC7C796-D761-668C-1CD6-B538AFFB9234}"/>
          </ac:picMkLst>
        </pc:picChg>
        <pc:picChg chg="add mod">
          <ac:chgData name="Claire Theobald" userId="e5e96d6a-dffb-4be3-a7c9-5724c0a71d0d" providerId="ADAL" clId="{AF0F74D0-91D3-4521-A9D1-F711DB76BC4C}" dt="2022-05-26T07:51:18.085" v="5525" actId="1076"/>
          <ac:picMkLst>
            <pc:docMk/>
            <pc:sldMk cId="2203483940" sldId="380"/>
            <ac:picMk id="19" creationId="{F340BAF5-BCEA-5C21-1F12-939C7A368319}"/>
          </ac:picMkLst>
        </pc:picChg>
        <pc:picChg chg="add del">
          <ac:chgData name="Claire Theobald" userId="e5e96d6a-dffb-4be3-a7c9-5724c0a71d0d" providerId="ADAL" clId="{AF0F74D0-91D3-4521-A9D1-F711DB76BC4C}" dt="2022-05-26T06:23:52.260" v="4693" actId="478"/>
          <ac:picMkLst>
            <pc:docMk/>
            <pc:sldMk cId="2203483940" sldId="380"/>
            <ac:picMk id="21" creationId="{ED140731-AAE8-F6AC-5105-CCF09F4DAF85}"/>
          </ac:picMkLst>
        </pc:picChg>
        <pc:picChg chg="add mod">
          <ac:chgData name="Claire Theobald" userId="e5e96d6a-dffb-4be3-a7c9-5724c0a71d0d" providerId="ADAL" clId="{AF0F74D0-91D3-4521-A9D1-F711DB76BC4C}" dt="2022-05-26T07:51:37.533" v="5527" actId="1076"/>
          <ac:picMkLst>
            <pc:docMk/>
            <pc:sldMk cId="2203483940" sldId="380"/>
            <ac:picMk id="23" creationId="{1B2C7E49-2800-54F3-CCD3-786FC3637449}"/>
          </ac:picMkLst>
        </pc:picChg>
        <pc:picChg chg="add mod">
          <ac:chgData name="Claire Theobald" userId="e5e96d6a-dffb-4be3-a7c9-5724c0a71d0d" providerId="ADAL" clId="{AF0F74D0-91D3-4521-A9D1-F711DB76BC4C}" dt="2022-05-26T07:51:21.645" v="5526" actId="1076"/>
          <ac:picMkLst>
            <pc:docMk/>
            <pc:sldMk cId="2203483940" sldId="380"/>
            <ac:picMk id="24" creationId="{CE58D4A4-08A9-FA12-8DCA-DC751D00800E}"/>
          </ac:picMkLst>
        </pc:picChg>
      </pc:sldChg>
      <pc:sldChg chg="addSp delSp">
        <pc:chgData name="Claire Theobald" userId="e5e96d6a-dffb-4be3-a7c9-5724c0a71d0d" providerId="ADAL" clId="{AF0F74D0-91D3-4521-A9D1-F711DB76BC4C}" dt="2022-05-26T09:01:26.809" v="5535" actId="478"/>
        <pc:sldMkLst>
          <pc:docMk/>
          <pc:sldMk cId="3299742924" sldId="381"/>
        </pc:sldMkLst>
        <pc:picChg chg="add del">
          <ac:chgData name="Claire Theobald" userId="e5e96d6a-dffb-4be3-a7c9-5724c0a71d0d" providerId="ADAL" clId="{AF0F74D0-91D3-4521-A9D1-F711DB76BC4C}" dt="2022-05-26T09:01:26.809" v="5535" actId="478"/>
          <ac:picMkLst>
            <pc:docMk/>
            <pc:sldMk cId="3299742924" sldId="381"/>
            <ac:picMk id="1026" creationId="{A313C01D-A991-D87D-5FCC-25D9DC761B2C}"/>
          </ac:picMkLst>
        </pc:picChg>
      </pc:sldChg>
      <pc:sldChg chg="addSp delSp modSp mod">
        <pc:chgData name="Claire Theobald" userId="e5e96d6a-dffb-4be3-a7c9-5724c0a71d0d" providerId="ADAL" clId="{AF0F74D0-91D3-4521-A9D1-F711DB76BC4C}" dt="2022-05-26T10:04:09.652" v="5670" actId="20577"/>
        <pc:sldMkLst>
          <pc:docMk/>
          <pc:sldMk cId="3491405195" sldId="382"/>
        </pc:sldMkLst>
        <pc:spChg chg="mod">
          <ac:chgData name="Claire Theobald" userId="e5e96d6a-dffb-4be3-a7c9-5724c0a71d0d" providerId="ADAL" clId="{AF0F74D0-91D3-4521-A9D1-F711DB76BC4C}" dt="2022-05-26T10:04:09.652" v="5670" actId="20577"/>
          <ac:spMkLst>
            <pc:docMk/>
            <pc:sldMk cId="3491405195" sldId="382"/>
            <ac:spMk id="5" creationId="{2842F3BA-3A3F-C846-8650-5E7C53723735}"/>
          </ac:spMkLst>
        </pc:spChg>
        <pc:spChg chg="mod">
          <ac:chgData name="Claire Theobald" userId="e5e96d6a-dffb-4be3-a7c9-5724c0a71d0d" providerId="ADAL" clId="{AF0F74D0-91D3-4521-A9D1-F711DB76BC4C}" dt="2022-05-26T09:59:26.086" v="5625" actId="20577"/>
          <ac:spMkLst>
            <pc:docMk/>
            <pc:sldMk cId="3491405195" sldId="382"/>
            <ac:spMk id="6" creationId="{B7706FDF-C779-244C-AA26-1562F02570B7}"/>
          </ac:spMkLst>
        </pc:spChg>
        <pc:picChg chg="add mod modCrop">
          <ac:chgData name="Claire Theobald" userId="e5e96d6a-dffb-4be3-a7c9-5724c0a71d0d" providerId="ADAL" clId="{AF0F74D0-91D3-4521-A9D1-F711DB76BC4C}" dt="2022-05-26T10:01:15.594" v="5634" actId="1076"/>
          <ac:picMkLst>
            <pc:docMk/>
            <pc:sldMk cId="3491405195" sldId="382"/>
            <ac:picMk id="3" creationId="{DD51A6A4-4487-8B1C-19AF-E8C626BB6C33}"/>
          </ac:picMkLst>
        </pc:picChg>
        <pc:picChg chg="add mod">
          <ac:chgData name="Claire Theobald" userId="e5e96d6a-dffb-4be3-a7c9-5724c0a71d0d" providerId="ADAL" clId="{AF0F74D0-91D3-4521-A9D1-F711DB76BC4C}" dt="2022-05-26T10:02:57.141" v="5665" actId="1076"/>
          <ac:picMkLst>
            <pc:docMk/>
            <pc:sldMk cId="3491405195" sldId="382"/>
            <ac:picMk id="7" creationId="{92A782E0-F959-B9D1-D9BB-355C7C259610}"/>
          </ac:picMkLst>
        </pc:picChg>
        <pc:picChg chg="add mod">
          <ac:chgData name="Claire Theobald" userId="e5e96d6a-dffb-4be3-a7c9-5724c0a71d0d" providerId="ADAL" clId="{AF0F74D0-91D3-4521-A9D1-F711DB76BC4C}" dt="2022-05-26T10:03:02.386" v="5668" actId="1076"/>
          <ac:picMkLst>
            <pc:docMk/>
            <pc:sldMk cId="3491405195" sldId="382"/>
            <ac:picMk id="10" creationId="{25CD9E92-F9E3-BAB1-F253-959918F3D22A}"/>
          </ac:picMkLst>
        </pc:picChg>
        <pc:picChg chg="add mod">
          <ac:chgData name="Claire Theobald" userId="e5e96d6a-dffb-4be3-a7c9-5724c0a71d0d" providerId="ADAL" clId="{AF0F74D0-91D3-4521-A9D1-F711DB76BC4C}" dt="2022-05-26T10:03:03.484" v="5669" actId="1076"/>
          <ac:picMkLst>
            <pc:docMk/>
            <pc:sldMk cId="3491405195" sldId="382"/>
            <ac:picMk id="12" creationId="{CB355C5F-AFC7-9D4A-9C86-EADEF809D500}"/>
          </ac:picMkLst>
        </pc:picChg>
        <pc:picChg chg="del">
          <ac:chgData name="Claire Theobald" userId="e5e96d6a-dffb-4be3-a7c9-5724c0a71d0d" providerId="ADAL" clId="{AF0F74D0-91D3-4521-A9D1-F711DB76BC4C}" dt="2022-05-26T09:59:20.651" v="5624" actId="478"/>
          <ac:picMkLst>
            <pc:docMk/>
            <pc:sldMk cId="3491405195" sldId="382"/>
            <ac:picMk id="20" creationId="{4A02A2E7-E90D-AB77-F320-F28261626476}"/>
          </ac:picMkLst>
        </pc:picChg>
        <pc:picChg chg="del">
          <ac:chgData name="Claire Theobald" userId="e5e96d6a-dffb-4be3-a7c9-5724c0a71d0d" providerId="ADAL" clId="{AF0F74D0-91D3-4521-A9D1-F711DB76BC4C}" dt="2022-05-26T09:59:19.492" v="5621" actId="478"/>
          <ac:picMkLst>
            <pc:docMk/>
            <pc:sldMk cId="3491405195" sldId="382"/>
            <ac:picMk id="22" creationId="{B68C8CF6-7BDC-5720-28B6-5FA0C9E0ED4A}"/>
          </ac:picMkLst>
        </pc:picChg>
        <pc:picChg chg="del">
          <ac:chgData name="Claire Theobald" userId="e5e96d6a-dffb-4be3-a7c9-5724c0a71d0d" providerId="ADAL" clId="{AF0F74D0-91D3-4521-A9D1-F711DB76BC4C}" dt="2022-05-26T09:59:19.860" v="5622" actId="478"/>
          <ac:picMkLst>
            <pc:docMk/>
            <pc:sldMk cId="3491405195" sldId="382"/>
            <ac:picMk id="24" creationId="{D1E1DC58-090D-02E2-E16D-742D2880436F}"/>
          </ac:picMkLst>
        </pc:picChg>
        <pc:picChg chg="del">
          <ac:chgData name="Claire Theobald" userId="e5e96d6a-dffb-4be3-a7c9-5724c0a71d0d" providerId="ADAL" clId="{AF0F74D0-91D3-4521-A9D1-F711DB76BC4C}" dt="2022-05-26T09:59:20.259" v="5623" actId="478"/>
          <ac:picMkLst>
            <pc:docMk/>
            <pc:sldMk cId="3491405195" sldId="382"/>
            <ac:picMk id="26" creationId="{195F24BF-CF7A-1701-8B0C-D972963A7CBD}"/>
          </ac:picMkLst>
        </pc:picChg>
      </pc:sldChg>
    </pc:docChg>
  </pc:docChgLst>
  <pc:docChgLst>
    <pc:chgData name="Claire Theobald" userId="e5e96d6a-dffb-4be3-a7c9-5724c0a71d0d" providerId="ADAL" clId="{15E1CFD4-6595-4963-BDFF-44EFB5A05B00}"/>
    <pc:docChg chg="undo custSel modSld">
      <pc:chgData name="Claire Theobald" userId="e5e96d6a-dffb-4be3-a7c9-5724c0a71d0d" providerId="ADAL" clId="{15E1CFD4-6595-4963-BDFF-44EFB5A05B00}" dt="2023-02-06T17:00:13.312" v="181" actId="1076"/>
      <pc:docMkLst>
        <pc:docMk/>
      </pc:docMkLst>
      <pc:sldChg chg="modSp mod">
        <pc:chgData name="Claire Theobald" userId="e5e96d6a-dffb-4be3-a7c9-5724c0a71d0d" providerId="ADAL" clId="{15E1CFD4-6595-4963-BDFF-44EFB5A05B00}" dt="2023-02-06T16:53:25.806" v="89" actId="1076"/>
        <pc:sldMkLst>
          <pc:docMk/>
          <pc:sldMk cId="433890173" sldId="284"/>
        </pc:sldMkLst>
        <pc:spChg chg="mod">
          <ac:chgData name="Claire Theobald" userId="e5e96d6a-dffb-4be3-a7c9-5724c0a71d0d" providerId="ADAL" clId="{15E1CFD4-6595-4963-BDFF-44EFB5A05B00}" dt="2023-02-06T16:53:24.338" v="88" actId="1076"/>
          <ac:spMkLst>
            <pc:docMk/>
            <pc:sldMk cId="433890173" sldId="284"/>
            <ac:spMk id="2" creationId="{467259AD-8722-6E48-9C92-74E659293643}"/>
          </ac:spMkLst>
        </pc:spChg>
        <pc:spChg chg="mod">
          <ac:chgData name="Claire Theobald" userId="e5e96d6a-dffb-4be3-a7c9-5724c0a71d0d" providerId="ADAL" clId="{15E1CFD4-6595-4963-BDFF-44EFB5A05B00}" dt="2023-02-06T16:52:27.268" v="86" actId="20577"/>
          <ac:spMkLst>
            <pc:docMk/>
            <pc:sldMk cId="433890173" sldId="284"/>
            <ac:spMk id="4" creationId="{708F4AD0-E676-0E46-B35E-30E46BB1FFEF}"/>
          </ac:spMkLst>
        </pc:spChg>
        <pc:picChg chg="mod">
          <ac:chgData name="Claire Theobald" userId="e5e96d6a-dffb-4be3-a7c9-5724c0a71d0d" providerId="ADAL" clId="{15E1CFD4-6595-4963-BDFF-44EFB5A05B00}" dt="2023-02-06T16:53:25.806" v="89" actId="1076"/>
          <ac:picMkLst>
            <pc:docMk/>
            <pc:sldMk cId="433890173" sldId="284"/>
            <ac:picMk id="6" creationId="{5C2BD26F-F891-DC7B-FCA3-81C101E4FFAC}"/>
          </ac:picMkLst>
        </pc:picChg>
      </pc:sldChg>
      <pc:sldChg chg="modSp mod">
        <pc:chgData name="Claire Theobald" userId="e5e96d6a-dffb-4be3-a7c9-5724c0a71d0d" providerId="ADAL" clId="{15E1CFD4-6595-4963-BDFF-44EFB5A05B00}" dt="2023-02-06T16:48:02.743" v="18" actId="20577"/>
        <pc:sldMkLst>
          <pc:docMk/>
          <pc:sldMk cId="281221578" sldId="297"/>
        </pc:sldMkLst>
        <pc:spChg chg="mod">
          <ac:chgData name="Claire Theobald" userId="e5e96d6a-dffb-4be3-a7c9-5724c0a71d0d" providerId="ADAL" clId="{15E1CFD4-6595-4963-BDFF-44EFB5A05B00}" dt="2023-02-06T16:48:02.743" v="18" actId="20577"/>
          <ac:spMkLst>
            <pc:docMk/>
            <pc:sldMk cId="281221578" sldId="297"/>
            <ac:spMk id="2" creationId="{6451674F-D3DB-9C4A-887A-D21ADA091C1C}"/>
          </ac:spMkLst>
        </pc:spChg>
        <pc:spChg chg="mod">
          <ac:chgData name="Claire Theobald" userId="e5e96d6a-dffb-4be3-a7c9-5724c0a71d0d" providerId="ADAL" clId="{15E1CFD4-6595-4963-BDFF-44EFB5A05B00}" dt="2023-02-06T16:47:24.383" v="16" actId="20577"/>
          <ac:spMkLst>
            <pc:docMk/>
            <pc:sldMk cId="281221578" sldId="297"/>
            <ac:spMk id="3" creationId="{A71048B5-F307-A244-8D81-9CDADDD01303}"/>
          </ac:spMkLst>
        </pc:spChg>
      </pc:sldChg>
      <pc:sldChg chg="addSp delSp modSp mod">
        <pc:chgData name="Claire Theobald" userId="e5e96d6a-dffb-4be3-a7c9-5724c0a71d0d" providerId="ADAL" clId="{15E1CFD4-6595-4963-BDFF-44EFB5A05B00}" dt="2023-02-06T17:00:13.312" v="181" actId="1076"/>
        <pc:sldMkLst>
          <pc:docMk/>
          <pc:sldMk cId="2479805957" sldId="383"/>
        </pc:sldMkLst>
        <pc:spChg chg="mod">
          <ac:chgData name="Claire Theobald" userId="e5e96d6a-dffb-4be3-a7c9-5724c0a71d0d" providerId="ADAL" clId="{15E1CFD4-6595-4963-BDFF-44EFB5A05B00}" dt="2023-02-06T16:56:12.826" v="91" actId="27636"/>
          <ac:spMkLst>
            <pc:docMk/>
            <pc:sldMk cId="2479805957" sldId="383"/>
            <ac:spMk id="2" creationId="{467259AD-8722-6E48-9C92-74E659293643}"/>
          </ac:spMkLst>
        </pc:spChg>
        <pc:spChg chg="mod">
          <ac:chgData name="Claire Theobald" userId="e5e96d6a-dffb-4be3-a7c9-5724c0a71d0d" providerId="ADAL" clId="{15E1CFD4-6595-4963-BDFF-44EFB5A05B00}" dt="2023-02-06T16:58:44.703" v="163" actId="1076"/>
          <ac:spMkLst>
            <pc:docMk/>
            <pc:sldMk cId="2479805957" sldId="383"/>
            <ac:spMk id="4" creationId="{708F4AD0-E676-0E46-B35E-30E46BB1FFEF}"/>
          </ac:spMkLst>
        </pc:spChg>
        <pc:spChg chg="add del mod">
          <ac:chgData name="Claire Theobald" userId="e5e96d6a-dffb-4be3-a7c9-5724c0a71d0d" providerId="ADAL" clId="{15E1CFD4-6595-4963-BDFF-44EFB5A05B00}" dt="2023-02-06T16:56:25.153" v="93" actId="478"/>
          <ac:spMkLst>
            <pc:docMk/>
            <pc:sldMk cId="2479805957" sldId="383"/>
            <ac:spMk id="5" creationId="{A8D40B47-4756-B1B1-FA71-BF9C6F5F0B60}"/>
          </ac:spMkLst>
        </pc:spChg>
        <pc:spChg chg="add mod">
          <ac:chgData name="Claire Theobald" userId="e5e96d6a-dffb-4be3-a7c9-5724c0a71d0d" providerId="ADAL" clId="{15E1CFD4-6595-4963-BDFF-44EFB5A05B00}" dt="2023-02-06T16:58:42.279" v="161" actId="1076"/>
          <ac:spMkLst>
            <pc:docMk/>
            <pc:sldMk cId="2479805957" sldId="383"/>
            <ac:spMk id="7" creationId="{CCB1B233-ECD1-53B8-6890-60FBFC9C8692}"/>
          </ac:spMkLst>
        </pc:spChg>
        <pc:spChg chg="add mod">
          <ac:chgData name="Claire Theobald" userId="e5e96d6a-dffb-4be3-a7c9-5724c0a71d0d" providerId="ADAL" clId="{15E1CFD4-6595-4963-BDFF-44EFB5A05B00}" dt="2023-02-06T16:58:46.431" v="164" actId="1076"/>
          <ac:spMkLst>
            <pc:docMk/>
            <pc:sldMk cId="2479805957" sldId="383"/>
            <ac:spMk id="8" creationId="{98B2A9E5-AEB0-346B-1CA5-BB4FBFC51947}"/>
          </ac:spMkLst>
        </pc:spChg>
        <pc:spChg chg="add mod">
          <ac:chgData name="Claire Theobald" userId="e5e96d6a-dffb-4be3-a7c9-5724c0a71d0d" providerId="ADAL" clId="{15E1CFD4-6595-4963-BDFF-44EFB5A05B00}" dt="2023-02-06T16:58:49.480" v="165" actId="1076"/>
          <ac:spMkLst>
            <pc:docMk/>
            <pc:sldMk cId="2479805957" sldId="383"/>
            <ac:spMk id="9" creationId="{B80A99A7-7950-7824-A07C-1D3AB1538199}"/>
          </ac:spMkLst>
        </pc:spChg>
        <pc:spChg chg="add mod">
          <ac:chgData name="Claire Theobald" userId="e5e96d6a-dffb-4be3-a7c9-5724c0a71d0d" providerId="ADAL" clId="{15E1CFD4-6595-4963-BDFF-44EFB5A05B00}" dt="2023-02-06T17:00:13.312" v="181" actId="1076"/>
          <ac:spMkLst>
            <pc:docMk/>
            <pc:sldMk cId="2479805957" sldId="383"/>
            <ac:spMk id="10" creationId="{65C161E1-8DEC-C8E6-3DCB-84E48FA40C77}"/>
          </ac:spMkLst>
        </pc:spChg>
        <pc:picChg chg="del">
          <ac:chgData name="Claire Theobald" userId="e5e96d6a-dffb-4be3-a7c9-5724c0a71d0d" providerId="ADAL" clId="{15E1CFD4-6595-4963-BDFF-44EFB5A05B00}" dt="2023-02-06T16:56:22.639" v="92" actId="478"/>
          <ac:picMkLst>
            <pc:docMk/>
            <pc:sldMk cId="2479805957" sldId="383"/>
            <ac:picMk id="6" creationId="{5C2BD26F-F891-DC7B-FCA3-81C101E4FFAC}"/>
          </ac:picMkLst>
        </pc:picChg>
      </pc:sldChg>
    </pc:docChg>
  </pc:docChgLst>
  <pc:docChgLst>
    <pc:chgData name="Frances Meek" userId="f3af35cc-3229-46e1-af36-3525661cfbd3" providerId="ADAL" clId="{9D75AFB6-CC44-48A0-9BFA-AD0C4DA22130}"/>
    <pc:docChg chg="undo custSel modSld">
      <pc:chgData name="Frances Meek" userId="f3af35cc-3229-46e1-af36-3525661cfbd3" providerId="ADAL" clId="{9D75AFB6-CC44-48A0-9BFA-AD0C4DA22130}" dt="2023-09-26T14:00:37.628" v="668" actId="20577"/>
      <pc:docMkLst>
        <pc:docMk/>
      </pc:docMkLst>
      <pc:sldChg chg="addSp modSp mod">
        <pc:chgData name="Frances Meek" userId="f3af35cc-3229-46e1-af36-3525661cfbd3" providerId="ADAL" clId="{9D75AFB6-CC44-48A0-9BFA-AD0C4DA22130}" dt="2023-09-26T14:00:37.628" v="668" actId="20577"/>
        <pc:sldMkLst>
          <pc:docMk/>
          <pc:sldMk cId="1459495211" sldId="415"/>
        </pc:sldMkLst>
        <pc:spChg chg="add mod">
          <ac:chgData name="Frances Meek" userId="f3af35cc-3229-46e1-af36-3525661cfbd3" providerId="ADAL" clId="{9D75AFB6-CC44-48A0-9BFA-AD0C4DA22130}" dt="2023-09-26T14:00:37.628" v="668" actId="20577"/>
          <ac:spMkLst>
            <pc:docMk/>
            <pc:sldMk cId="1459495211" sldId="415"/>
            <ac:spMk id="3" creationId="{DB74A0C0-9667-8BFB-85AD-DB3EBE3B100B}"/>
          </ac:spMkLst>
        </pc:spChg>
        <pc:spChg chg="mod">
          <ac:chgData name="Frances Meek" userId="f3af35cc-3229-46e1-af36-3525661cfbd3" providerId="ADAL" clId="{9D75AFB6-CC44-48A0-9BFA-AD0C4DA22130}" dt="2023-09-26T13:30:57.665" v="240" actId="27636"/>
          <ac:spMkLst>
            <pc:docMk/>
            <pc:sldMk cId="1459495211" sldId="415"/>
            <ac:spMk id="4" creationId="{708F4AD0-E676-0E46-B35E-30E46BB1FFEF}"/>
          </ac:spMkLst>
        </pc:spChg>
        <pc:picChg chg="mod">
          <ac:chgData name="Frances Meek" userId="f3af35cc-3229-46e1-af36-3525661cfbd3" providerId="ADAL" clId="{9D75AFB6-CC44-48A0-9BFA-AD0C4DA22130}" dt="2023-09-26T13:57:38.948" v="624" actId="1076"/>
          <ac:picMkLst>
            <pc:docMk/>
            <pc:sldMk cId="1459495211" sldId="415"/>
            <ac:picMk id="6" creationId="{5C2BD26F-F891-DC7B-FCA3-81C101E4FFAC}"/>
          </ac:picMkLst>
        </pc:picChg>
      </pc:sldChg>
      <pc:sldChg chg="modSp mod">
        <pc:chgData name="Frances Meek" userId="f3af35cc-3229-46e1-af36-3525661cfbd3" providerId="ADAL" clId="{9D75AFB6-CC44-48A0-9BFA-AD0C4DA22130}" dt="2023-09-26T13:48:20.627" v="356" actId="20577"/>
        <pc:sldMkLst>
          <pc:docMk/>
          <pc:sldMk cId="2144603684" sldId="422"/>
        </pc:sldMkLst>
        <pc:spChg chg="mod">
          <ac:chgData name="Frances Meek" userId="f3af35cc-3229-46e1-af36-3525661cfbd3" providerId="ADAL" clId="{9D75AFB6-CC44-48A0-9BFA-AD0C4DA22130}" dt="2023-09-26T13:48:20.627" v="356" actId="20577"/>
          <ac:spMkLst>
            <pc:docMk/>
            <pc:sldMk cId="2144603684" sldId="422"/>
            <ac:spMk id="5" creationId="{401A96A7-CF99-108A-9CD4-BD3D80B7A803}"/>
          </ac:spMkLst>
        </pc:spChg>
      </pc:sldChg>
      <pc:sldChg chg="addSp modSp mod">
        <pc:chgData name="Frances Meek" userId="f3af35cc-3229-46e1-af36-3525661cfbd3" providerId="ADAL" clId="{9D75AFB6-CC44-48A0-9BFA-AD0C4DA22130}" dt="2023-09-26T13:28:02.818" v="200" actId="692"/>
        <pc:sldMkLst>
          <pc:docMk/>
          <pc:sldMk cId="4160369537" sldId="538"/>
        </pc:sldMkLst>
        <pc:spChg chg="mod">
          <ac:chgData name="Frances Meek" userId="f3af35cc-3229-46e1-af36-3525661cfbd3" providerId="ADAL" clId="{9D75AFB6-CC44-48A0-9BFA-AD0C4DA22130}" dt="2023-09-26T13:27:15.935" v="188" actId="13926"/>
          <ac:spMkLst>
            <pc:docMk/>
            <pc:sldMk cId="4160369537" sldId="538"/>
            <ac:spMk id="2" creationId="{467259AD-8722-6E48-9C92-74E659293643}"/>
          </ac:spMkLst>
        </pc:spChg>
        <pc:spChg chg="mod">
          <ac:chgData name="Frances Meek" userId="f3af35cc-3229-46e1-af36-3525661cfbd3" providerId="ADAL" clId="{9D75AFB6-CC44-48A0-9BFA-AD0C4DA22130}" dt="2023-09-26T13:27:12.768" v="187" actId="207"/>
          <ac:spMkLst>
            <pc:docMk/>
            <pc:sldMk cId="4160369537" sldId="538"/>
            <ac:spMk id="4" creationId="{708F4AD0-E676-0E46-B35E-30E46BB1FFEF}"/>
          </ac:spMkLst>
        </pc:spChg>
        <pc:spChg chg="mod">
          <ac:chgData name="Frances Meek" userId="f3af35cc-3229-46e1-af36-3525661cfbd3" providerId="ADAL" clId="{9D75AFB6-CC44-48A0-9BFA-AD0C4DA22130}" dt="2023-09-26T13:26:30.591" v="178" actId="1076"/>
          <ac:spMkLst>
            <pc:docMk/>
            <pc:sldMk cId="4160369537" sldId="538"/>
            <ac:spMk id="7" creationId="{568FB538-DBCA-68B4-A069-61B14C7D00FE}"/>
          </ac:spMkLst>
        </pc:spChg>
        <pc:picChg chg="add mod">
          <ac:chgData name="Frances Meek" userId="f3af35cc-3229-46e1-af36-3525661cfbd3" providerId="ADAL" clId="{9D75AFB6-CC44-48A0-9BFA-AD0C4DA22130}" dt="2023-09-26T13:28:02.818" v="200" actId="692"/>
          <ac:picMkLst>
            <pc:docMk/>
            <pc:sldMk cId="4160369537" sldId="538"/>
            <ac:picMk id="5" creationId="{16381B89-C9AB-2EF4-6727-F13FB01DD492}"/>
          </ac:picMkLst>
        </pc:picChg>
      </pc:sldChg>
    </pc:docChg>
  </pc:docChgLst>
  <pc:docChgLst>
    <pc:chgData name="WKS29" userId="a6b24869-d8d1-4376-8857-e058a469d459" providerId="ADAL" clId="{925263FF-5C62-465B-AC3B-460DC7EEE40E}"/>
    <pc:docChg chg="undo custSel delSld modSld modSection">
      <pc:chgData name="WKS29" userId="a6b24869-d8d1-4376-8857-e058a469d459" providerId="ADAL" clId="{925263FF-5C62-465B-AC3B-460DC7EEE40E}" dt="2023-09-26T14:33:30.662" v="4169" actId="20577"/>
      <pc:docMkLst>
        <pc:docMk/>
      </pc:docMkLst>
      <pc:sldChg chg="modSp mod">
        <pc:chgData name="WKS29" userId="a6b24869-d8d1-4376-8857-e058a469d459" providerId="ADAL" clId="{925263FF-5C62-465B-AC3B-460DC7EEE40E}" dt="2023-09-26T14:08:25.071" v="3919" actId="20577"/>
        <pc:sldMkLst>
          <pc:docMk/>
          <pc:sldMk cId="1459495211" sldId="415"/>
        </pc:sldMkLst>
        <pc:spChg chg="mod">
          <ac:chgData name="WKS29" userId="a6b24869-d8d1-4376-8857-e058a469d459" providerId="ADAL" clId="{925263FF-5C62-465B-AC3B-460DC7EEE40E}" dt="2023-09-26T14:08:25.071" v="3919" actId="20577"/>
          <ac:spMkLst>
            <pc:docMk/>
            <pc:sldMk cId="1459495211" sldId="415"/>
            <ac:spMk id="4" creationId="{708F4AD0-E676-0E46-B35E-30E46BB1FFEF}"/>
          </ac:spMkLst>
        </pc:spChg>
      </pc:sldChg>
      <pc:sldChg chg="addSp delSp modSp mod modAnim modNotesTx">
        <pc:chgData name="WKS29" userId="a6b24869-d8d1-4376-8857-e058a469d459" providerId="ADAL" clId="{925263FF-5C62-465B-AC3B-460DC7EEE40E}" dt="2023-09-26T14:31:18.196" v="4133"/>
        <pc:sldMkLst>
          <pc:docMk/>
          <pc:sldMk cId="3496776780" sldId="542"/>
        </pc:sldMkLst>
        <pc:spChg chg="add mod">
          <ac:chgData name="WKS29" userId="a6b24869-d8d1-4376-8857-e058a469d459" providerId="ADAL" clId="{925263FF-5C62-465B-AC3B-460DC7EEE40E}" dt="2023-09-26T13:35:48.215" v="3077" actId="20577"/>
          <ac:spMkLst>
            <pc:docMk/>
            <pc:sldMk cId="3496776780" sldId="542"/>
            <ac:spMk id="2" creationId="{12CA8DCD-D923-7884-7D3D-173F2E30554B}"/>
          </ac:spMkLst>
        </pc:spChg>
        <pc:spChg chg="add del mod">
          <ac:chgData name="WKS29" userId="a6b24869-d8d1-4376-8857-e058a469d459" providerId="ADAL" clId="{925263FF-5C62-465B-AC3B-460DC7EEE40E}" dt="2023-09-26T11:22:19.907" v="682" actId="478"/>
          <ac:spMkLst>
            <pc:docMk/>
            <pc:sldMk cId="3496776780" sldId="542"/>
            <ac:spMk id="4" creationId="{0638FEC4-9E5E-0A0B-ACEE-78FC66E6F77F}"/>
          </ac:spMkLst>
        </pc:spChg>
        <pc:spChg chg="add mod">
          <ac:chgData name="WKS29" userId="a6b24869-d8d1-4376-8857-e058a469d459" providerId="ADAL" clId="{925263FF-5C62-465B-AC3B-460DC7EEE40E}" dt="2023-09-26T11:22:46.721" v="683" actId="21"/>
          <ac:spMkLst>
            <pc:docMk/>
            <pc:sldMk cId="3496776780" sldId="542"/>
            <ac:spMk id="5" creationId="{FB4D14AC-BE98-9947-7A52-448F2A7C08A8}"/>
          </ac:spMkLst>
        </pc:spChg>
        <pc:spChg chg="mod">
          <ac:chgData name="WKS29" userId="a6b24869-d8d1-4376-8857-e058a469d459" providerId="ADAL" clId="{925263FF-5C62-465B-AC3B-460DC7EEE40E}" dt="2023-09-26T11:06:44.178" v="130" actId="20577"/>
          <ac:spMkLst>
            <pc:docMk/>
            <pc:sldMk cId="3496776780" sldId="542"/>
            <ac:spMk id="6" creationId="{C900F7E3-F6E5-F90C-57B0-020A2129E42B}"/>
          </ac:spMkLst>
        </pc:spChg>
        <pc:spChg chg="mod">
          <ac:chgData name="WKS29" userId="a6b24869-d8d1-4376-8857-e058a469d459" providerId="ADAL" clId="{925263FF-5C62-465B-AC3B-460DC7EEE40E}" dt="2023-09-26T12:48:34.867" v="2269" actId="1076"/>
          <ac:spMkLst>
            <pc:docMk/>
            <pc:sldMk cId="3496776780" sldId="542"/>
            <ac:spMk id="9" creationId="{3A7459E7-0E2D-AD1E-D79B-DE4A5F90AA5A}"/>
          </ac:spMkLst>
        </pc:spChg>
        <pc:spChg chg="add mod">
          <ac:chgData name="WKS29" userId="a6b24869-d8d1-4376-8857-e058a469d459" providerId="ADAL" clId="{925263FF-5C62-465B-AC3B-460DC7EEE40E}" dt="2023-09-26T13:32:58.180" v="3059" actId="20577"/>
          <ac:spMkLst>
            <pc:docMk/>
            <pc:sldMk cId="3496776780" sldId="542"/>
            <ac:spMk id="11" creationId="{E7E6DAEF-5195-53CF-02B0-5EA575EDCE59}"/>
          </ac:spMkLst>
        </pc:spChg>
        <pc:picChg chg="add mod ord">
          <ac:chgData name="WKS29" userId="a6b24869-d8d1-4376-8857-e058a469d459" providerId="ADAL" clId="{925263FF-5C62-465B-AC3B-460DC7EEE40E}" dt="2023-09-26T13:31:38.936" v="3045" actId="1076"/>
          <ac:picMkLst>
            <pc:docMk/>
            <pc:sldMk cId="3496776780" sldId="542"/>
            <ac:picMk id="10" creationId="{7C38A7AC-CC34-D055-F48E-CC0BADD55FB3}"/>
          </ac:picMkLst>
        </pc:picChg>
        <pc:picChg chg="add mod">
          <ac:chgData name="WKS29" userId="a6b24869-d8d1-4376-8857-e058a469d459" providerId="ADAL" clId="{925263FF-5C62-465B-AC3B-460DC7EEE40E}" dt="2023-09-26T14:30:15.194" v="4130" actId="1076"/>
          <ac:picMkLst>
            <pc:docMk/>
            <pc:sldMk cId="3496776780" sldId="542"/>
            <ac:picMk id="13" creationId="{FA898478-ABA6-6C33-DAB6-D852ED03E37E}"/>
          </ac:picMkLst>
        </pc:picChg>
        <pc:picChg chg="add mod modCrop">
          <ac:chgData name="WKS29" userId="a6b24869-d8d1-4376-8857-e058a469d459" providerId="ADAL" clId="{925263FF-5C62-465B-AC3B-460DC7EEE40E}" dt="2023-09-26T14:30:21.976" v="4131" actId="732"/>
          <ac:picMkLst>
            <pc:docMk/>
            <pc:sldMk cId="3496776780" sldId="542"/>
            <ac:picMk id="15" creationId="{DA383837-4793-C5C0-77F0-2E1A4951975A}"/>
          </ac:picMkLst>
        </pc:picChg>
        <pc:cxnChg chg="add del mod">
          <ac:chgData name="WKS29" userId="a6b24869-d8d1-4376-8857-e058a469d459" providerId="ADAL" clId="{925263FF-5C62-465B-AC3B-460DC7EEE40E}" dt="2023-09-26T11:23:04.066" v="692" actId="478"/>
          <ac:cxnSpMkLst>
            <pc:docMk/>
            <pc:sldMk cId="3496776780" sldId="542"/>
            <ac:cxnSpMk id="8" creationId="{79C66192-23CD-57B2-B5C8-6F4AED90088D}"/>
          </ac:cxnSpMkLst>
        </pc:cxnChg>
      </pc:sldChg>
      <pc:sldChg chg="delSp del mod">
        <pc:chgData name="WKS29" userId="a6b24869-d8d1-4376-8857-e058a469d459" providerId="ADAL" clId="{925263FF-5C62-465B-AC3B-460DC7EEE40E}" dt="2023-09-26T14:00:52.615" v="3762" actId="47"/>
        <pc:sldMkLst>
          <pc:docMk/>
          <pc:sldMk cId="1058908273" sldId="543"/>
        </pc:sldMkLst>
        <pc:picChg chg="del">
          <ac:chgData name="WKS29" userId="a6b24869-d8d1-4376-8857-e058a469d459" providerId="ADAL" clId="{925263FF-5C62-465B-AC3B-460DC7EEE40E}" dt="2023-09-26T13:42:50.748" v="3245" actId="21"/>
          <ac:picMkLst>
            <pc:docMk/>
            <pc:sldMk cId="1058908273" sldId="543"/>
            <ac:picMk id="3" creationId="{8AC38AE1-89DD-FDFB-53DC-35FD9CF13833}"/>
          </ac:picMkLst>
        </pc:picChg>
        <pc:picChg chg="del">
          <ac:chgData name="WKS29" userId="a6b24869-d8d1-4376-8857-e058a469d459" providerId="ADAL" clId="{925263FF-5C62-465B-AC3B-460DC7EEE40E}" dt="2023-09-26T13:42:50.748" v="3245" actId="21"/>
          <ac:picMkLst>
            <pc:docMk/>
            <pc:sldMk cId="1058908273" sldId="543"/>
            <ac:picMk id="5" creationId="{07F3F9EB-E267-12BF-6D06-B1591AB95178}"/>
          </ac:picMkLst>
        </pc:picChg>
      </pc:sldChg>
      <pc:sldChg chg="del">
        <pc:chgData name="WKS29" userId="a6b24869-d8d1-4376-8857-e058a469d459" providerId="ADAL" clId="{925263FF-5C62-465B-AC3B-460DC7EEE40E}" dt="2023-09-26T14:00:55.693" v="3763" actId="47"/>
        <pc:sldMkLst>
          <pc:docMk/>
          <pc:sldMk cId="1979077016" sldId="544"/>
        </pc:sldMkLst>
      </pc:sldChg>
      <pc:sldChg chg="del">
        <pc:chgData name="WKS29" userId="a6b24869-d8d1-4376-8857-e058a469d459" providerId="ADAL" clId="{925263FF-5C62-465B-AC3B-460DC7EEE40E}" dt="2023-09-26T14:01:01.500" v="3764" actId="47"/>
        <pc:sldMkLst>
          <pc:docMk/>
          <pc:sldMk cId="2793382596" sldId="545"/>
        </pc:sldMkLst>
      </pc:sldChg>
      <pc:sldChg chg="addSp modSp mod">
        <pc:chgData name="WKS29" userId="a6b24869-d8d1-4376-8857-e058a469d459" providerId="ADAL" clId="{925263FF-5C62-465B-AC3B-460DC7EEE40E}" dt="2023-09-26T14:33:18.865" v="4167" actId="1076"/>
        <pc:sldMkLst>
          <pc:docMk/>
          <pc:sldMk cId="1242081625" sldId="547"/>
        </pc:sldMkLst>
        <pc:spChg chg="mod">
          <ac:chgData name="WKS29" userId="a6b24869-d8d1-4376-8857-e058a469d459" providerId="ADAL" clId="{925263FF-5C62-465B-AC3B-460DC7EEE40E}" dt="2023-09-26T14:23:45.435" v="4058" actId="14100"/>
          <ac:spMkLst>
            <pc:docMk/>
            <pc:sldMk cId="1242081625" sldId="547"/>
            <ac:spMk id="6" creationId="{C900F7E3-F6E5-F90C-57B0-020A2129E42B}"/>
          </ac:spMkLst>
        </pc:spChg>
        <pc:spChg chg="mod">
          <ac:chgData name="WKS29" userId="a6b24869-d8d1-4376-8857-e058a469d459" providerId="ADAL" clId="{925263FF-5C62-465B-AC3B-460DC7EEE40E}" dt="2023-09-26T14:11:24.372" v="3952" actId="1076"/>
          <ac:spMkLst>
            <pc:docMk/>
            <pc:sldMk cId="1242081625" sldId="547"/>
            <ac:spMk id="9" creationId="{3A7459E7-0E2D-AD1E-D79B-DE4A5F90AA5A}"/>
          </ac:spMkLst>
        </pc:spChg>
        <pc:picChg chg="add mod ord">
          <ac:chgData name="WKS29" userId="a6b24869-d8d1-4376-8857-e058a469d459" providerId="ADAL" clId="{925263FF-5C62-465B-AC3B-460DC7EEE40E}" dt="2023-09-26T14:33:17.547" v="4166" actId="1076"/>
          <ac:picMkLst>
            <pc:docMk/>
            <pc:sldMk cId="1242081625" sldId="547"/>
            <ac:picMk id="3" creationId="{8C0858FB-FA2F-D845-C9B4-81258B2130B2}"/>
          </ac:picMkLst>
        </pc:picChg>
        <pc:picChg chg="add mod ord">
          <ac:chgData name="WKS29" userId="a6b24869-d8d1-4376-8857-e058a469d459" providerId="ADAL" clId="{925263FF-5C62-465B-AC3B-460DC7EEE40E}" dt="2023-09-26T14:33:18.865" v="4167" actId="1076"/>
          <ac:picMkLst>
            <pc:docMk/>
            <pc:sldMk cId="1242081625" sldId="547"/>
            <ac:picMk id="5" creationId="{727E9137-54C7-DCE3-59E3-25F8FD1CBBD7}"/>
          </ac:picMkLst>
        </pc:picChg>
        <pc:picChg chg="add mod">
          <ac:chgData name="WKS29" userId="a6b24869-d8d1-4376-8857-e058a469d459" providerId="ADAL" clId="{925263FF-5C62-465B-AC3B-460DC7EEE40E}" dt="2023-09-26T14:27:21.915" v="4123" actId="1076"/>
          <ac:picMkLst>
            <pc:docMk/>
            <pc:sldMk cId="1242081625" sldId="547"/>
            <ac:picMk id="8" creationId="{6AE6B302-72DF-4575-7C97-8D94738227A8}"/>
          </ac:picMkLst>
        </pc:picChg>
        <pc:picChg chg="add mod modCrop">
          <ac:chgData name="WKS29" userId="a6b24869-d8d1-4376-8857-e058a469d459" providerId="ADAL" clId="{925263FF-5C62-465B-AC3B-460DC7EEE40E}" dt="2023-09-26T14:27:08.922" v="4117" actId="1076"/>
          <ac:picMkLst>
            <pc:docMk/>
            <pc:sldMk cId="1242081625" sldId="547"/>
            <ac:picMk id="11" creationId="{A44E160C-D737-B7B9-103C-59041B008056}"/>
          </ac:picMkLst>
        </pc:picChg>
      </pc:sldChg>
      <pc:sldChg chg="delSp modSp mod">
        <pc:chgData name="WKS29" userId="a6b24869-d8d1-4376-8857-e058a469d459" providerId="ADAL" clId="{925263FF-5C62-465B-AC3B-460DC7EEE40E}" dt="2023-09-26T14:11:48.235" v="3959" actId="1076"/>
        <pc:sldMkLst>
          <pc:docMk/>
          <pc:sldMk cId="4272832015" sldId="548"/>
        </pc:sldMkLst>
        <pc:spChg chg="mod">
          <ac:chgData name="WKS29" userId="a6b24869-d8d1-4376-8857-e058a469d459" providerId="ADAL" clId="{925263FF-5C62-465B-AC3B-460DC7EEE40E}" dt="2023-09-26T14:03:06.242" v="3775" actId="1076"/>
          <ac:spMkLst>
            <pc:docMk/>
            <pc:sldMk cId="4272832015" sldId="548"/>
            <ac:spMk id="8" creationId="{43B2AF73-B16F-68C8-F111-79BABA70061A}"/>
          </ac:spMkLst>
        </pc:spChg>
        <pc:spChg chg="mod">
          <ac:chgData name="WKS29" userId="a6b24869-d8d1-4376-8857-e058a469d459" providerId="ADAL" clId="{925263FF-5C62-465B-AC3B-460DC7EEE40E}" dt="2023-09-26T14:11:44.596" v="3958" actId="14100"/>
          <ac:spMkLst>
            <pc:docMk/>
            <pc:sldMk cId="4272832015" sldId="548"/>
            <ac:spMk id="16" creationId="{C1367E37-653D-C233-8732-CCD3A0434D78}"/>
          </ac:spMkLst>
        </pc:spChg>
        <pc:spChg chg="mod">
          <ac:chgData name="WKS29" userId="a6b24869-d8d1-4376-8857-e058a469d459" providerId="ADAL" clId="{925263FF-5C62-465B-AC3B-460DC7EEE40E}" dt="2023-09-26T14:11:41.819" v="3957" actId="14100"/>
          <ac:spMkLst>
            <pc:docMk/>
            <pc:sldMk cId="4272832015" sldId="548"/>
            <ac:spMk id="17" creationId="{EF6C533D-2F69-6906-A075-7E0351B82BEC}"/>
          </ac:spMkLst>
        </pc:spChg>
        <pc:spChg chg="del">
          <ac:chgData name="WKS29" userId="a6b24869-d8d1-4376-8857-e058a469d459" providerId="ADAL" clId="{925263FF-5C62-465B-AC3B-460DC7EEE40E}" dt="2023-09-26T14:02:51.823" v="3772" actId="478"/>
          <ac:spMkLst>
            <pc:docMk/>
            <pc:sldMk cId="4272832015" sldId="548"/>
            <ac:spMk id="18" creationId="{35041463-0566-1510-FFA9-42B84C52BA3F}"/>
          </ac:spMkLst>
        </pc:spChg>
        <pc:graphicFrameChg chg="mod modGraphic">
          <ac:chgData name="WKS29" userId="a6b24869-d8d1-4376-8857-e058a469d459" providerId="ADAL" clId="{925263FF-5C62-465B-AC3B-460DC7EEE40E}" dt="2023-09-26T14:07:38.356" v="3900" actId="313"/>
          <ac:graphicFrameMkLst>
            <pc:docMk/>
            <pc:sldMk cId="4272832015" sldId="548"/>
            <ac:graphicFrameMk id="7" creationId="{742E692D-08FB-7CD5-C11A-B4D0EB915399}"/>
          </ac:graphicFrameMkLst>
        </pc:graphicFrameChg>
        <pc:graphicFrameChg chg="mod">
          <ac:chgData name="WKS29" userId="a6b24869-d8d1-4376-8857-e058a469d459" providerId="ADAL" clId="{925263FF-5C62-465B-AC3B-460DC7EEE40E}" dt="2023-09-26T14:03:10.222" v="3776" actId="1076"/>
          <ac:graphicFrameMkLst>
            <pc:docMk/>
            <pc:sldMk cId="4272832015" sldId="548"/>
            <ac:graphicFrameMk id="10" creationId="{22BA8B49-2F6D-A89A-D582-59E40CC17053}"/>
          </ac:graphicFrameMkLst>
        </pc:graphicFrameChg>
        <pc:graphicFrameChg chg="del">
          <ac:chgData name="WKS29" userId="a6b24869-d8d1-4376-8857-e058a469d459" providerId="ADAL" clId="{925263FF-5C62-465B-AC3B-460DC7EEE40E}" dt="2023-09-26T14:02:53.661" v="3773" actId="478"/>
          <ac:graphicFrameMkLst>
            <pc:docMk/>
            <pc:sldMk cId="4272832015" sldId="548"/>
            <ac:graphicFrameMk id="11" creationId="{9B28CCCD-6535-704E-99A3-0F2588AE6CBE}"/>
          </ac:graphicFrameMkLst>
        </pc:graphicFrameChg>
        <pc:picChg chg="mod">
          <ac:chgData name="WKS29" userId="a6b24869-d8d1-4376-8857-e058a469d459" providerId="ADAL" clId="{925263FF-5C62-465B-AC3B-460DC7EEE40E}" dt="2023-09-26T14:11:48.235" v="3959" actId="1076"/>
          <ac:picMkLst>
            <pc:docMk/>
            <pc:sldMk cId="4272832015" sldId="548"/>
            <ac:picMk id="15" creationId="{10380ABF-662E-6FFE-E483-ABF7ECF36D1E}"/>
          </ac:picMkLst>
        </pc:picChg>
      </pc:sldChg>
      <pc:sldChg chg="del">
        <pc:chgData name="WKS29" userId="a6b24869-d8d1-4376-8857-e058a469d459" providerId="ADAL" clId="{925263FF-5C62-465B-AC3B-460DC7EEE40E}" dt="2023-09-26T14:07:49.750" v="3901" actId="47"/>
        <pc:sldMkLst>
          <pc:docMk/>
          <pc:sldMk cId="534352166" sldId="549"/>
        </pc:sldMkLst>
      </pc:sldChg>
      <pc:sldChg chg="modSp del mod">
        <pc:chgData name="WKS29" userId="a6b24869-d8d1-4376-8857-e058a469d459" providerId="ADAL" clId="{925263FF-5C62-465B-AC3B-460DC7EEE40E}" dt="2023-09-26T13:45:07.260" v="3273" actId="47"/>
        <pc:sldMkLst>
          <pc:docMk/>
          <pc:sldMk cId="3017711469" sldId="550"/>
        </pc:sldMkLst>
        <pc:spChg chg="mod">
          <ac:chgData name="WKS29" userId="a6b24869-d8d1-4376-8857-e058a469d459" providerId="ADAL" clId="{925263FF-5C62-465B-AC3B-460DC7EEE40E}" dt="2023-09-26T11:03:20.098" v="63" actId="13926"/>
          <ac:spMkLst>
            <pc:docMk/>
            <pc:sldMk cId="3017711469" sldId="550"/>
            <ac:spMk id="6" creationId="{C900F7E3-F6E5-F90C-57B0-020A2129E42B}"/>
          </ac:spMkLst>
        </pc:spChg>
      </pc:sldChg>
      <pc:sldChg chg="modSp mod">
        <pc:chgData name="WKS29" userId="a6b24869-d8d1-4376-8857-e058a469d459" providerId="ADAL" clId="{925263FF-5C62-465B-AC3B-460DC7EEE40E}" dt="2023-09-26T11:06:09.019" v="96" actId="20577"/>
        <pc:sldMkLst>
          <pc:docMk/>
          <pc:sldMk cId="957161405" sldId="554"/>
        </pc:sldMkLst>
        <pc:spChg chg="mod">
          <ac:chgData name="WKS29" userId="a6b24869-d8d1-4376-8857-e058a469d459" providerId="ADAL" clId="{925263FF-5C62-465B-AC3B-460DC7EEE40E}" dt="2023-09-26T11:06:09.019" v="96" actId="20577"/>
          <ac:spMkLst>
            <pc:docMk/>
            <pc:sldMk cId="957161405" sldId="554"/>
            <ac:spMk id="6" creationId="{C900F7E3-F6E5-F90C-57B0-020A2129E42B}"/>
          </ac:spMkLst>
        </pc:spChg>
      </pc:sldChg>
      <pc:sldChg chg="modSp del mod">
        <pc:chgData name="WKS29" userId="a6b24869-d8d1-4376-8857-e058a469d459" providerId="ADAL" clId="{925263FF-5C62-465B-AC3B-460DC7EEE40E}" dt="2023-09-26T13:55:36.744" v="3510" actId="47"/>
        <pc:sldMkLst>
          <pc:docMk/>
          <pc:sldMk cId="1997274676" sldId="557"/>
        </pc:sldMkLst>
        <pc:spChg chg="mod">
          <ac:chgData name="WKS29" userId="a6b24869-d8d1-4376-8857-e058a469d459" providerId="ADAL" clId="{925263FF-5C62-465B-AC3B-460DC7EEE40E}" dt="2023-09-26T11:50:20.770" v="2040" actId="20577"/>
          <ac:spMkLst>
            <pc:docMk/>
            <pc:sldMk cId="1997274676" sldId="557"/>
            <ac:spMk id="9" creationId="{3A7459E7-0E2D-AD1E-D79B-DE4A5F90AA5A}"/>
          </ac:spMkLst>
        </pc:spChg>
      </pc:sldChg>
      <pc:sldChg chg="addSp delSp modSp mod">
        <pc:chgData name="WKS29" userId="a6b24869-d8d1-4376-8857-e058a469d459" providerId="ADAL" clId="{925263FF-5C62-465B-AC3B-460DC7EEE40E}" dt="2023-09-26T14:33:30.662" v="4169" actId="20577"/>
        <pc:sldMkLst>
          <pc:docMk/>
          <pc:sldMk cId="2476317382" sldId="558"/>
        </pc:sldMkLst>
        <pc:spChg chg="del mod">
          <ac:chgData name="WKS29" userId="a6b24869-d8d1-4376-8857-e058a469d459" providerId="ADAL" clId="{925263FF-5C62-465B-AC3B-460DC7EEE40E}" dt="2023-09-26T11:27:42.563" v="869" actId="478"/>
          <ac:spMkLst>
            <pc:docMk/>
            <pc:sldMk cId="2476317382" sldId="558"/>
            <ac:spMk id="2" creationId="{12CA8DCD-D923-7884-7D3D-173F2E30554B}"/>
          </ac:spMkLst>
        </pc:spChg>
        <pc:spChg chg="add mod">
          <ac:chgData name="WKS29" userId="a6b24869-d8d1-4376-8857-e058a469d459" providerId="ADAL" clId="{925263FF-5C62-465B-AC3B-460DC7EEE40E}" dt="2023-09-26T14:33:30.662" v="4169" actId="20577"/>
          <ac:spMkLst>
            <pc:docMk/>
            <pc:sldMk cId="2476317382" sldId="558"/>
            <ac:spMk id="3" creationId="{B68814DD-D5CE-6B11-4399-B9943B26FA14}"/>
          </ac:spMkLst>
        </pc:spChg>
        <pc:spChg chg="del mod">
          <ac:chgData name="WKS29" userId="a6b24869-d8d1-4376-8857-e058a469d459" providerId="ADAL" clId="{925263FF-5C62-465B-AC3B-460DC7EEE40E}" dt="2023-09-26T11:19:12.197" v="521" actId="478"/>
          <ac:spMkLst>
            <pc:docMk/>
            <pc:sldMk cId="2476317382" sldId="558"/>
            <ac:spMk id="4" creationId="{0638FEC4-9E5E-0A0B-ACEE-78FC66E6F77F}"/>
          </ac:spMkLst>
        </pc:spChg>
        <pc:spChg chg="del mod">
          <ac:chgData name="WKS29" userId="a6b24869-d8d1-4376-8857-e058a469d459" providerId="ADAL" clId="{925263FF-5C62-465B-AC3B-460DC7EEE40E}" dt="2023-09-26T11:27:44.004" v="870" actId="478"/>
          <ac:spMkLst>
            <pc:docMk/>
            <pc:sldMk cId="2476317382" sldId="558"/>
            <ac:spMk id="5" creationId="{FB4D14AC-BE98-9947-7A52-448F2A7C08A8}"/>
          </ac:spMkLst>
        </pc:spChg>
        <pc:spChg chg="mod">
          <ac:chgData name="WKS29" userId="a6b24869-d8d1-4376-8857-e058a469d459" providerId="ADAL" clId="{925263FF-5C62-465B-AC3B-460DC7EEE40E}" dt="2023-09-26T13:54:49.706" v="3508" actId="20577"/>
          <ac:spMkLst>
            <pc:docMk/>
            <pc:sldMk cId="2476317382" sldId="558"/>
            <ac:spMk id="9" creationId="{3A7459E7-0E2D-AD1E-D79B-DE4A5F90AA5A}"/>
          </ac:spMkLst>
        </pc:spChg>
        <pc:picChg chg="add del mod">
          <ac:chgData name="WKS29" userId="a6b24869-d8d1-4376-8857-e058a469d459" providerId="ADAL" clId="{925263FF-5C62-465B-AC3B-460DC7EEE40E}" dt="2023-09-26T13:41:52.214" v="3218" actId="478"/>
          <ac:picMkLst>
            <pc:docMk/>
            <pc:sldMk cId="2476317382" sldId="558"/>
            <ac:picMk id="10" creationId="{8F608262-C4E0-FB0D-681D-ADFECA70E312}"/>
          </ac:picMkLst>
        </pc:picChg>
        <pc:picChg chg="add del mod">
          <ac:chgData name="WKS29" userId="a6b24869-d8d1-4376-8857-e058a469d459" providerId="ADAL" clId="{925263FF-5C62-465B-AC3B-460DC7EEE40E}" dt="2023-09-26T13:46:15.131" v="3308" actId="478"/>
          <ac:picMkLst>
            <pc:docMk/>
            <pc:sldMk cId="2476317382" sldId="558"/>
            <ac:picMk id="11" creationId="{DFCBEFD4-7D7F-D1DE-9FEA-73ED41C7C7AB}"/>
          </ac:picMkLst>
        </pc:picChg>
        <pc:picChg chg="add mod ord">
          <ac:chgData name="WKS29" userId="a6b24869-d8d1-4376-8857-e058a469d459" providerId="ADAL" clId="{925263FF-5C62-465B-AC3B-460DC7EEE40E}" dt="2023-09-26T14:07:24.260" v="3898" actId="1076"/>
          <ac:picMkLst>
            <pc:docMk/>
            <pc:sldMk cId="2476317382" sldId="558"/>
            <ac:picMk id="13" creationId="{C8A8C611-D5E3-F7C4-3137-47238600D20B}"/>
          </ac:picMkLst>
        </pc:picChg>
        <pc:picChg chg="add mod">
          <ac:chgData name="WKS29" userId="a6b24869-d8d1-4376-8857-e058a469d459" providerId="ADAL" clId="{925263FF-5C62-465B-AC3B-460DC7EEE40E}" dt="2023-09-26T14:06:42.696" v="3824" actId="1076"/>
          <ac:picMkLst>
            <pc:docMk/>
            <pc:sldMk cId="2476317382" sldId="558"/>
            <ac:picMk id="15" creationId="{8155D8BB-4AB5-1E3D-BEE3-CB5873A8F5EB}"/>
          </ac:picMkLst>
        </pc:picChg>
        <pc:picChg chg="add mod">
          <ac:chgData name="WKS29" userId="a6b24869-d8d1-4376-8857-e058a469d459" providerId="ADAL" clId="{925263FF-5C62-465B-AC3B-460DC7EEE40E}" dt="2023-09-26T14:07:15.155" v="3895" actId="1076"/>
          <ac:picMkLst>
            <pc:docMk/>
            <pc:sldMk cId="2476317382" sldId="558"/>
            <ac:picMk id="17" creationId="{47B2455C-702F-E40E-016D-A91F53B6ED15}"/>
          </ac:picMkLst>
        </pc:picChg>
        <pc:picChg chg="add mod">
          <ac:chgData name="WKS29" userId="a6b24869-d8d1-4376-8857-e058a469d459" providerId="ADAL" clId="{925263FF-5C62-465B-AC3B-460DC7EEE40E}" dt="2023-09-26T14:07:16.621" v="3896" actId="1076"/>
          <ac:picMkLst>
            <pc:docMk/>
            <pc:sldMk cId="2476317382" sldId="558"/>
            <ac:picMk id="19" creationId="{4AD0B3C5-C71F-2D0C-BECD-B9FCC3F4E94B}"/>
          </ac:picMkLst>
        </pc:picChg>
        <pc:picChg chg="add del mod">
          <ac:chgData name="WKS29" userId="a6b24869-d8d1-4376-8857-e058a469d459" providerId="ADAL" clId="{925263FF-5C62-465B-AC3B-460DC7EEE40E}" dt="2023-09-26T14:06:28.409" v="3818" actId="478"/>
          <ac:picMkLst>
            <pc:docMk/>
            <pc:sldMk cId="2476317382" sldId="558"/>
            <ac:picMk id="21" creationId="{3B9ED5BF-1BFC-B055-52AB-0C9F1421256D}"/>
          </ac:picMkLst>
        </pc:picChg>
        <pc:picChg chg="add mod">
          <ac:chgData name="WKS29" userId="a6b24869-d8d1-4376-8857-e058a469d459" providerId="ADAL" clId="{925263FF-5C62-465B-AC3B-460DC7EEE40E}" dt="2023-09-26T14:07:18.647" v="3897" actId="1076"/>
          <ac:picMkLst>
            <pc:docMk/>
            <pc:sldMk cId="2476317382" sldId="558"/>
            <ac:picMk id="23" creationId="{442CBBA5-DCD6-8608-328A-C0C0F0FA277F}"/>
          </ac:picMkLst>
        </pc:picChg>
        <pc:picChg chg="add mod">
          <ac:chgData name="WKS29" userId="a6b24869-d8d1-4376-8857-e058a469d459" providerId="ADAL" clId="{925263FF-5C62-465B-AC3B-460DC7EEE40E}" dt="2023-09-26T14:32:23.854" v="4145" actId="208"/>
          <ac:picMkLst>
            <pc:docMk/>
            <pc:sldMk cId="2476317382" sldId="558"/>
            <ac:picMk id="25" creationId="{3B0B4EFA-12E1-C6EB-A715-7A0154A70D40}"/>
          </ac:picMkLst>
        </pc:picChg>
        <pc:cxnChg chg="del">
          <ac:chgData name="WKS29" userId="a6b24869-d8d1-4376-8857-e058a469d459" providerId="ADAL" clId="{925263FF-5C62-465B-AC3B-460DC7EEE40E}" dt="2023-09-26T11:27:45.236" v="871" actId="478"/>
          <ac:cxnSpMkLst>
            <pc:docMk/>
            <pc:sldMk cId="2476317382" sldId="558"/>
            <ac:cxnSpMk id="8" creationId="{79C66192-23CD-57B2-B5C8-6F4AED90088D}"/>
          </ac:cxnSpMkLst>
        </pc:cxnChg>
      </pc:sldChg>
      <pc:sldChg chg="addSp delSp modSp mod modAnim modNotesTx">
        <pc:chgData name="WKS29" userId="a6b24869-d8d1-4376-8857-e058a469d459" providerId="ADAL" clId="{925263FF-5C62-465B-AC3B-460DC7EEE40E}" dt="2023-09-26T14:31:22.520" v="4134"/>
        <pc:sldMkLst>
          <pc:docMk/>
          <pc:sldMk cId="2065799891" sldId="559"/>
        </pc:sldMkLst>
        <pc:spChg chg="mod">
          <ac:chgData name="WKS29" userId="a6b24869-d8d1-4376-8857-e058a469d459" providerId="ADAL" clId="{925263FF-5C62-465B-AC3B-460DC7EEE40E}" dt="2023-09-26T14:09:47.677" v="3923" actId="20577"/>
          <ac:spMkLst>
            <pc:docMk/>
            <pc:sldMk cId="2065799891" sldId="559"/>
            <ac:spMk id="2" creationId="{12CA8DCD-D923-7884-7D3D-173F2E30554B}"/>
          </ac:spMkLst>
        </pc:spChg>
        <pc:spChg chg="add mod">
          <ac:chgData name="WKS29" userId="a6b24869-d8d1-4376-8857-e058a469d459" providerId="ADAL" clId="{925263FF-5C62-465B-AC3B-460DC7EEE40E}" dt="2023-09-26T13:30:24.095" v="3026" actId="20577"/>
          <ac:spMkLst>
            <pc:docMk/>
            <pc:sldMk cId="2065799891" sldId="559"/>
            <ac:spMk id="4" creationId="{ACF25481-4260-297F-6E3B-9506DBE789A7}"/>
          </ac:spMkLst>
        </pc:spChg>
        <pc:spChg chg="del">
          <ac:chgData name="WKS29" userId="a6b24869-d8d1-4376-8857-e058a469d459" providerId="ADAL" clId="{925263FF-5C62-465B-AC3B-460DC7EEE40E}" dt="2023-09-26T11:32:26.256" v="1077" actId="478"/>
          <ac:spMkLst>
            <pc:docMk/>
            <pc:sldMk cId="2065799891" sldId="559"/>
            <ac:spMk id="5" creationId="{FB4D14AC-BE98-9947-7A52-448F2A7C08A8}"/>
          </ac:spMkLst>
        </pc:spChg>
        <pc:spChg chg="add mod">
          <ac:chgData name="WKS29" userId="a6b24869-d8d1-4376-8857-e058a469d459" providerId="ADAL" clId="{925263FF-5C62-465B-AC3B-460DC7EEE40E}" dt="2023-09-26T13:30:38.931" v="3032" actId="1076"/>
          <ac:spMkLst>
            <pc:docMk/>
            <pc:sldMk cId="2065799891" sldId="559"/>
            <ac:spMk id="8" creationId="{71506CA5-8F84-D50F-21EB-6E0E9F135C14}"/>
          </ac:spMkLst>
        </pc:spChg>
        <pc:spChg chg="mod">
          <ac:chgData name="WKS29" userId="a6b24869-d8d1-4376-8857-e058a469d459" providerId="ADAL" clId="{925263FF-5C62-465B-AC3B-460DC7EEE40E}" dt="2023-09-26T13:31:07.249" v="3039" actId="1076"/>
          <ac:spMkLst>
            <pc:docMk/>
            <pc:sldMk cId="2065799891" sldId="559"/>
            <ac:spMk id="9" creationId="{3A7459E7-0E2D-AD1E-D79B-DE4A5F90AA5A}"/>
          </ac:spMkLst>
        </pc:spChg>
        <pc:spChg chg="add mod">
          <ac:chgData name="WKS29" userId="a6b24869-d8d1-4376-8857-e058a469d459" providerId="ADAL" clId="{925263FF-5C62-465B-AC3B-460DC7EEE40E}" dt="2023-09-26T13:30:42.787" v="3034" actId="14100"/>
          <ac:spMkLst>
            <pc:docMk/>
            <pc:sldMk cId="2065799891" sldId="559"/>
            <ac:spMk id="10" creationId="{FB88D7E1-ED16-6A64-654A-F42123F99C73}"/>
          </ac:spMkLst>
        </pc:spChg>
        <pc:picChg chg="add mod">
          <ac:chgData name="WKS29" userId="a6b24869-d8d1-4376-8857-e058a469d459" providerId="ADAL" clId="{925263FF-5C62-465B-AC3B-460DC7EEE40E}" dt="2023-09-26T13:25:41.652" v="2943" actId="1076"/>
          <ac:picMkLst>
            <pc:docMk/>
            <pc:sldMk cId="2065799891" sldId="559"/>
            <ac:picMk id="7" creationId="{7021066B-05F9-7D67-7A72-143D1D4D641B}"/>
          </ac:picMkLst>
        </pc:picChg>
        <pc:picChg chg="add mod">
          <ac:chgData name="WKS29" userId="a6b24869-d8d1-4376-8857-e058a469d459" providerId="ADAL" clId="{925263FF-5C62-465B-AC3B-460DC7EEE40E}" dt="2023-09-26T13:30:59.208" v="3037" actId="1076"/>
          <ac:picMkLst>
            <pc:docMk/>
            <pc:sldMk cId="2065799891" sldId="559"/>
            <ac:picMk id="12" creationId="{B4D52752-3286-634B-55EB-51A1C5C9F13B}"/>
          </ac:picMkLst>
        </pc:picChg>
        <pc:picChg chg="add mod">
          <ac:chgData name="WKS29" userId="a6b24869-d8d1-4376-8857-e058a469d459" providerId="ADAL" clId="{925263FF-5C62-465B-AC3B-460DC7EEE40E}" dt="2023-09-26T13:30:55.840" v="3036" actId="1076"/>
          <ac:picMkLst>
            <pc:docMk/>
            <pc:sldMk cId="2065799891" sldId="559"/>
            <ac:picMk id="14" creationId="{E64EB078-2743-F967-090C-ECCF089E7158}"/>
          </ac:picMkLst>
        </pc:picChg>
        <pc:picChg chg="add del mod modCrop">
          <ac:chgData name="WKS29" userId="a6b24869-d8d1-4376-8857-e058a469d459" providerId="ADAL" clId="{925263FF-5C62-465B-AC3B-460DC7EEE40E}" dt="2023-09-26T13:40:09.024" v="3211" actId="478"/>
          <ac:picMkLst>
            <pc:docMk/>
            <pc:sldMk cId="2065799891" sldId="559"/>
            <ac:picMk id="15" creationId="{9BA473FD-E707-A3D2-16C7-7EE0191DB55F}"/>
          </ac:picMkLst>
        </pc:picChg>
      </pc:sldChg>
      <pc:sldChg chg="addSp delSp modSp mod modAnim">
        <pc:chgData name="WKS29" userId="a6b24869-d8d1-4376-8857-e058a469d459" providerId="ADAL" clId="{925263FF-5C62-465B-AC3B-460DC7EEE40E}" dt="2023-09-26T14:31:26.175" v="4135"/>
        <pc:sldMkLst>
          <pc:docMk/>
          <pc:sldMk cId="2516588825" sldId="560"/>
        </pc:sldMkLst>
        <pc:spChg chg="mod">
          <ac:chgData name="WKS29" userId="a6b24869-d8d1-4376-8857-e058a469d459" providerId="ADAL" clId="{925263FF-5C62-465B-AC3B-460DC7EEE40E}" dt="2023-09-26T14:09:15.044" v="3920" actId="255"/>
          <ac:spMkLst>
            <pc:docMk/>
            <pc:sldMk cId="2516588825" sldId="560"/>
            <ac:spMk id="2" creationId="{12CA8DCD-D923-7884-7D3D-173F2E30554B}"/>
          </ac:spMkLst>
        </pc:spChg>
        <pc:spChg chg="del">
          <ac:chgData name="WKS29" userId="a6b24869-d8d1-4376-8857-e058a469d459" providerId="ADAL" clId="{925263FF-5C62-465B-AC3B-460DC7EEE40E}" dt="2023-09-26T11:42:21.393" v="1619" actId="478"/>
          <ac:spMkLst>
            <pc:docMk/>
            <pc:sldMk cId="2516588825" sldId="560"/>
            <ac:spMk id="4" creationId="{ACF25481-4260-297F-6E3B-9506DBE789A7}"/>
          </ac:spMkLst>
        </pc:spChg>
        <pc:spChg chg="add del mod">
          <ac:chgData name="WKS29" userId="a6b24869-d8d1-4376-8857-e058a469d459" providerId="ADAL" clId="{925263FF-5C62-465B-AC3B-460DC7EEE40E}" dt="2023-09-26T13:13:50.988" v="2669"/>
          <ac:spMkLst>
            <pc:docMk/>
            <pc:sldMk cId="2516588825" sldId="560"/>
            <ac:spMk id="5" creationId="{B8670732-DF23-4ED7-77DA-1A90D3915062}"/>
          </ac:spMkLst>
        </pc:spChg>
        <pc:spChg chg="add mod ord">
          <ac:chgData name="WKS29" userId="a6b24869-d8d1-4376-8857-e058a469d459" providerId="ADAL" clId="{925263FF-5C62-465B-AC3B-460DC7EEE40E}" dt="2023-09-26T13:54:08.707" v="3494" actId="208"/>
          <ac:spMkLst>
            <pc:docMk/>
            <pc:sldMk cId="2516588825" sldId="560"/>
            <ac:spMk id="7" creationId="{74438873-A44B-9D83-DC8F-A1DEC503D0A0}"/>
          </ac:spMkLst>
        </pc:spChg>
        <pc:spChg chg="mod">
          <ac:chgData name="WKS29" userId="a6b24869-d8d1-4376-8857-e058a469d459" providerId="ADAL" clId="{925263FF-5C62-465B-AC3B-460DC7EEE40E}" dt="2023-09-26T11:41:35.939" v="1458" actId="20577"/>
          <ac:spMkLst>
            <pc:docMk/>
            <pc:sldMk cId="2516588825" sldId="560"/>
            <ac:spMk id="9" creationId="{3A7459E7-0E2D-AD1E-D79B-DE4A5F90AA5A}"/>
          </ac:spMkLst>
        </pc:spChg>
        <pc:picChg chg="add mod">
          <ac:chgData name="WKS29" userId="a6b24869-d8d1-4376-8857-e058a469d459" providerId="ADAL" clId="{925263FF-5C62-465B-AC3B-460DC7EEE40E}" dt="2023-09-26T14:09:20.692" v="3921" actId="1076"/>
          <ac:picMkLst>
            <pc:docMk/>
            <pc:sldMk cId="2516588825" sldId="560"/>
            <ac:picMk id="8" creationId="{22CB3C29-9610-51DF-DE5B-CCCF29EC0675}"/>
          </ac:picMkLst>
        </pc:picChg>
        <pc:picChg chg="add mod">
          <ac:chgData name="WKS29" userId="a6b24869-d8d1-4376-8857-e058a469d459" providerId="ADAL" clId="{925263FF-5C62-465B-AC3B-460DC7EEE40E}" dt="2023-09-26T13:53:50.995" v="3487" actId="1076"/>
          <ac:picMkLst>
            <pc:docMk/>
            <pc:sldMk cId="2516588825" sldId="560"/>
            <ac:picMk id="10" creationId="{1D9C655D-29C2-CE76-4BCA-0338084ECB9B}"/>
          </ac:picMkLst>
        </pc:picChg>
        <pc:picChg chg="add del mod">
          <ac:chgData name="WKS29" userId="a6b24869-d8d1-4376-8857-e058a469d459" providerId="ADAL" clId="{925263FF-5C62-465B-AC3B-460DC7EEE40E}" dt="2023-09-26T13:44:01.905" v="3268" actId="478"/>
          <ac:picMkLst>
            <pc:docMk/>
            <pc:sldMk cId="2516588825" sldId="560"/>
            <ac:picMk id="11" creationId="{149127C9-6306-9A9B-3DFD-AF2DFC645CE7}"/>
          </ac:picMkLst>
        </pc:picChg>
        <pc:picChg chg="add mod ord">
          <ac:chgData name="WKS29" userId="a6b24869-d8d1-4376-8857-e058a469d459" providerId="ADAL" clId="{925263FF-5C62-465B-AC3B-460DC7EEE40E}" dt="2023-09-26T13:54:23.495" v="3504" actId="1076"/>
          <ac:picMkLst>
            <pc:docMk/>
            <pc:sldMk cId="2516588825" sldId="560"/>
            <ac:picMk id="13" creationId="{CCA077BF-FA43-70A0-9C67-0D8B8376A31D}"/>
          </ac:picMkLst>
        </pc:picChg>
        <pc:picChg chg="add mod">
          <ac:chgData name="WKS29" userId="a6b24869-d8d1-4376-8857-e058a469d459" providerId="ADAL" clId="{925263FF-5C62-465B-AC3B-460DC7EEE40E}" dt="2023-09-26T13:54:22.692" v="3503" actId="1076"/>
          <ac:picMkLst>
            <pc:docMk/>
            <pc:sldMk cId="2516588825" sldId="560"/>
            <ac:picMk id="15" creationId="{C2B228BC-8775-0496-0A53-D8C1D33CDA91}"/>
          </ac:picMkLst>
        </pc:picChg>
      </pc:sldChg>
      <pc:sldChg chg="modSp del mod">
        <pc:chgData name="WKS29" userId="a6b24869-d8d1-4376-8857-e058a469d459" providerId="ADAL" clId="{925263FF-5C62-465B-AC3B-460DC7EEE40E}" dt="2023-09-26T13:44:19.777" v="3269" actId="47"/>
        <pc:sldMkLst>
          <pc:docMk/>
          <pc:sldMk cId="2101766281" sldId="561"/>
        </pc:sldMkLst>
        <pc:spChg chg="mod">
          <ac:chgData name="WKS29" userId="a6b24869-d8d1-4376-8857-e058a469d459" providerId="ADAL" clId="{925263FF-5C62-465B-AC3B-460DC7EEE40E}" dt="2023-09-26T13:38:30.418" v="3092" actId="20577"/>
          <ac:spMkLst>
            <pc:docMk/>
            <pc:sldMk cId="2101766281" sldId="561"/>
            <ac:spMk id="3" creationId="{B68814DD-D5CE-6B11-4399-B9943B26FA14}"/>
          </ac:spMkLst>
        </pc:spChg>
        <pc:spChg chg="mod">
          <ac:chgData name="WKS29" userId="a6b24869-d8d1-4376-8857-e058a469d459" providerId="ADAL" clId="{925263FF-5C62-465B-AC3B-460DC7EEE40E}" dt="2023-09-26T13:38:27.923" v="3091" actId="20577"/>
          <ac:spMkLst>
            <pc:docMk/>
            <pc:sldMk cId="2101766281" sldId="561"/>
            <ac:spMk id="9" creationId="{3A7459E7-0E2D-AD1E-D79B-DE4A5F90AA5A}"/>
          </ac:spMkLst>
        </pc:spChg>
        <pc:picChg chg="mod">
          <ac:chgData name="WKS29" userId="a6b24869-d8d1-4376-8857-e058a469d459" providerId="ADAL" clId="{925263FF-5C62-465B-AC3B-460DC7EEE40E}" dt="2023-09-26T13:38:33.090" v="3093" actId="1076"/>
          <ac:picMkLst>
            <pc:docMk/>
            <pc:sldMk cId="2101766281" sldId="561"/>
            <ac:picMk id="10" creationId="{8F608262-C4E0-FB0D-681D-ADFECA70E312}"/>
          </ac:picMkLst>
        </pc:picChg>
      </pc:sldChg>
    </pc:docChg>
  </pc:docChgLst>
  <pc:docChgLst>
    <pc:chgData name="Claire Theobald" userId="e5e96d6a-dffb-4be3-a7c9-5724c0a71d0d" providerId="ADAL" clId="{A39C40FD-2A58-4DCC-AC4D-2A802D35E98F}"/>
    <pc:docChg chg="undo custSel addSld delSld modSld sldOrd modMainMaster">
      <pc:chgData name="Claire Theobald" userId="e5e96d6a-dffb-4be3-a7c9-5724c0a71d0d" providerId="ADAL" clId="{A39C40FD-2A58-4DCC-AC4D-2A802D35E98F}" dt="2023-01-23T19:45:09.215" v="1428" actId="20577"/>
      <pc:docMkLst>
        <pc:docMk/>
      </pc:docMkLst>
      <pc:sldChg chg="modSp mod">
        <pc:chgData name="Claire Theobald" userId="e5e96d6a-dffb-4be3-a7c9-5724c0a71d0d" providerId="ADAL" clId="{A39C40FD-2A58-4DCC-AC4D-2A802D35E98F}" dt="2023-01-23T19:33:45.265" v="864" actId="13926"/>
        <pc:sldMkLst>
          <pc:docMk/>
          <pc:sldMk cId="433890173" sldId="284"/>
        </pc:sldMkLst>
        <pc:spChg chg="mod">
          <ac:chgData name="Claire Theobald" userId="e5e96d6a-dffb-4be3-a7c9-5724c0a71d0d" providerId="ADAL" clId="{A39C40FD-2A58-4DCC-AC4D-2A802D35E98F}" dt="2023-01-23T19:33:45.265" v="864" actId="13926"/>
          <ac:spMkLst>
            <pc:docMk/>
            <pc:sldMk cId="433890173" sldId="284"/>
            <ac:spMk id="2" creationId="{467259AD-8722-6E48-9C92-74E659293643}"/>
          </ac:spMkLst>
        </pc:spChg>
      </pc:sldChg>
      <pc:sldChg chg="modSp mod">
        <pc:chgData name="Claire Theobald" userId="e5e96d6a-dffb-4be3-a7c9-5724c0a71d0d" providerId="ADAL" clId="{A39C40FD-2A58-4DCC-AC4D-2A802D35E98F}" dt="2023-01-23T19:33:40.003" v="863" actId="13926"/>
        <pc:sldMkLst>
          <pc:docMk/>
          <pc:sldMk cId="281221578" sldId="297"/>
        </pc:sldMkLst>
        <pc:spChg chg="mod">
          <ac:chgData name="Claire Theobald" userId="e5e96d6a-dffb-4be3-a7c9-5724c0a71d0d" providerId="ADAL" clId="{A39C40FD-2A58-4DCC-AC4D-2A802D35E98F}" dt="2023-01-23T19:33:40.003" v="863" actId="13926"/>
          <ac:spMkLst>
            <pc:docMk/>
            <pc:sldMk cId="281221578" sldId="297"/>
            <ac:spMk id="2" creationId="{6451674F-D3DB-9C4A-887A-D21ADA091C1C}"/>
          </ac:spMkLst>
        </pc:spChg>
      </pc:sldChg>
      <pc:sldChg chg="modSp mod">
        <pc:chgData name="Claire Theobald" userId="e5e96d6a-dffb-4be3-a7c9-5724c0a71d0d" providerId="ADAL" clId="{A39C40FD-2A58-4DCC-AC4D-2A802D35E98F}" dt="2023-01-23T10:09:56.849" v="2" actId="113"/>
        <pc:sldMkLst>
          <pc:docMk/>
          <pc:sldMk cId="2479805957" sldId="383"/>
        </pc:sldMkLst>
        <pc:spChg chg="mod">
          <ac:chgData name="Claire Theobald" userId="e5e96d6a-dffb-4be3-a7c9-5724c0a71d0d" providerId="ADAL" clId="{A39C40FD-2A58-4DCC-AC4D-2A802D35E98F}" dt="2023-01-23T10:09:56.849" v="2" actId="113"/>
          <ac:spMkLst>
            <pc:docMk/>
            <pc:sldMk cId="2479805957" sldId="383"/>
            <ac:spMk id="4" creationId="{708F4AD0-E676-0E46-B35E-30E46BB1FFEF}"/>
          </ac:spMkLst>
        </pc:spChg>
      </pc:sldChg>
      <pc:sldChg chg="modSp mod">
        <pc:chgData name="Claire Theobald" userId="e5e96d6a-dffb-4be3-a7c9-5724c0a71d0d" providerId="ADAL" clId="{A39C40FD-2A58-4DCC-AC4D-2A802D35E98F}" dt="2023-01-23T19:06:45.196" v="670" actId="1076"/>
        <pc:sldMkLst>
          <pc:docMk/>
          <pc:sldMk cId="2349644656" sldId="385"/>
        </pc:sldMkLst>
        <pc:picChg chg="mod">
          <ac:chgData name="Claire Theobald" userId="e5e96d6a-dffb-4be3-a7c9-5724c0a71d0d" providerId="ADAL" clId="{A39C40FD-2A58-4DCC-AC4D-2A802D35E98F}" dt="2023-01-23T19:06:45.196" v="670" actId="1076"/>
          <ac:picMkLst>
            <pc:docMk/>
            <pc:sldMk cId="2349644656" sldId="385"/>
            <ac:picMk id="8" creationId="{08119A9E-FEEE-F2F5-313C-0805CD77B8A6}"/>
          </ac:picMkLst>
        </pc:picChg>
      </pc:sldChg>
      <pc:sldChg chg="modSp mod">
        <pc:chgData name="Claire Theobald" userId="e5e96d6a-dffb-4be3-a7c9-5724c0a71d0d" providerId="ADAL" clId="{A39C40FD-2A58-4DCC-AC4D-2A802D35E98F}" dt="2023-01-23T19:33:52.526" v="865" actId="13926"/>
        <pc:sldMkLst>
          <pc:docMk/>
          <pc:sldMk cId="1880004872" sldId="394"/>
        </pc:sldMkLst>
        <pc:spChg chg="mod">
          <ac:chgData name="Claire Theobald" userId="e5e96d6a-dffb-4be3-a7c9-5724c0a71d0d" providerId="ADAL" clId="{A39C40FD-2A58-4DCC-AC4D-2A802D35E98F}" dt="2023-01-23T19:33:52.526" v="865" actId="13926"/>
          <ac:spMkLst>
            <pc:docMk/>
            <pc:sldMk cId="1880004872" sldId="394"/>
            <ac:spMk id="4" creationId="{708F4AD0-E676-0E46-B35E-30E46BB1FFEF}"/>
          </ac:spMkLst>
        </pc:spChg>
      </pc:sldChg>
      <pc:sldChg chg="addSp delSp modSp del mod">
        <pc:chgData name="Claire Theobald" userId="e5e96d6a-dffb-4be3-a7c9-5724c0a71d0d" providerId="ADAL" clId="{A39C40FD-2A58-4DCC-AC4D-2A802D35E98F}" dt="2023-01-23T18:12:53.241" v="449" actId="47"/>
        <pc:sldMkLst>
          <pc:docMk/>
          <pc:sldMk cId="1629033030" sldId="397"/>
        </pc:sldMkLst>
        <pc:spChg chg="mod">
          <ac:chgData name="Claire Theobald" userId="e5e96d6a-dffb-4be3-a7c9-5724c0a71d0d" providerId="ADAL" clId="{A39C40FD-2A58-4DCC-AC4D-2A802D35E98F}" dt="2023-01-23T10:13:59.463" v="40" actId="20577"/>
          <ac:spMkLst>
            <pc:docMk/>
            <pc:sldMk cId="1629033030" sldId="397"/>
            <ac:spMk id="2" creationId="{467259AD-8722-6E48-9C92-74E659293643}"/>
          </ac:spMkLst>
        </pc:spChg>
        <pc:spChg chg="mod">
          <ac:chgData name="Claire Theobald" userId="e5e96d6a-dffb-4be3-a7c9-5724c0a71d0d" providerId="ADAL" clId="{A39C40FD-2A58-4DCC-AC4D-2A802D35E98F}" dt="2023-01-23T10:11:47.256" v="22" actId="6549"/>
          <ac:spMkLst>
            <pc:docMk/>
            <pc:sldMk cId="1629033030" sldId="397"/>
            <ac:spMk id="4" creationId="{708F4AD0-E676-0E46-B35E-30E46BB1FFEF}"/>
          </ac:spMkLst>
        </pc:spChg>
        <pc:spChg chg="add del mod">
          <ac:chgData name="Claire Theobald" userId="e5e96d6a-dffb-4be3-a7c9-5724c0a71d0d" providerId="ADAL" clId="{A39C40FD-2A58-4DCC-AC4D-2A802D35E98F}" dt="2023-01-23T10:11:43.742" v="21" actId="478"/>
          <ac:spMkLst>
            <pc:docMk/>
            <pc:sldMk cId="1629033030" sldId="397"/>
            <ac:spMk id="6" creationId="{B8DC0888-AF11-5198-9E20-CBE7980E50FE}"/>
          </ac:spMkLst>
        </pc:spChg>
        <pc:picChg chg="del">
          <ac:chgData name="Claire Theobald" userId="e5e96d6a-dffb-4be3-a7c9-5724c0a71d0d" providerId="ADAL" clId="{A39C40FD-2A58-4DCC-AC4D-2A802D35E98F}" dt="2023-01-23T10:11:41.750" v="20" actId="478"/>
          <ac:picMkLst>
            <pc:docMk/>
            <pc:sldMk cId="1629033030" sldId="397"/>
            <ac:picMk id="3" creationId="{5CDAB659-7A2E-F67A-0090-83122B000D29}"/>
          </ac:picMkLst>
        </pc:picChg>
      </pc:sldChg>
      <pc:sldChg chg="addSp delSp modSp mod ord">
        <pc:chgData name="Claire Theobald" userId="e5e96d6a-dffb-4be3-a7c9-5724c0a71d0d" providerId="ADAL" clId="{A39C40FD-2A58-4DCC-AC4D-2A802D35E98F}" dt="2023-01-23T19:30:29.120" v="824" actId="1076"/>
        <pc:sldMkLst>
          <pc:docMk/>
          <pc:sldMk cId="3692073976" sldId="398"/>
        </pc:sldMkLst>
        <pc:spChg chg="mod">
          <ac:chgData name="Claire Theobald" userId="e5e96d6a-dffb-4be3-a7c9-5724c0a71d0d" providerId="ADAL" clId="{A39C40FD-2A58-4DCC-AC4D-2A802D35E98F}" dt="2023-01-23T19:05:34.253" v="658" actId="1076"/>
          <ac:spMkLst>
            <pc:docMk/>
            <pc:sldMk cId="3692073976" sldId="398"/>
            <ac:spMk id="2" creationId="{467259AD-8722-6E48-9C92-74E659293643}"/>
          </ac:spMkLst>
        </pc:spChg>
        <pc:spChg chg="add mod">
          <ac:chgData name="Claire Theobald" userId="e5e96d6a-dffb-4be3-a7c9-5724c0a71d0d" providerId="ADAL" clId="{A39C40FD-2A58-4DCC-AC4D-2A802D35E98F}" dt="2023-01-23T18:34:49.238" v="549" actId="1076"/>
          <ac:spMkLst>
            <pc:docMk/>
            <pc:sldMk cId="3692073976" sldId="398"/>
            <ac:spMk id="3" creationId="{76AB818F-E08A-F35B-1A50-25CAB21B8AC3}"/>
          </ac:spMkLst>
        </pc:spChg>
        <pc:spChg chg="mod">
          <ac:chgData name="Claire Theobald" userId="e5e96d6a-dffb-4be3-a7c9-5724c0a71d0d" providerId="ADAL" clId="{A39C40FD-2A58-4DCC-AC4D-2A802D35E98F}" dt="2023-01-23T18:34:49.238" v="549" actId="1076"/>
          <ac:spMkLst>
            <pc:docMk/>
            <pc:sldMk cId="3692073976" sldId="398"/>
            <ac:spMk id="4" creationId="{708F4AD0-E676-0E46-B35E-30E46BB1FFEF}"/>
          </ac:spMkLst>
        </pc:spChg>
        <pc:spChg chg="add mod">
          <ac:chgData name="Claire Theobald" userId="e5e96d6a-dffb-4be3-a7c9-5724c0a71d0d" providerId="ADAL" clId="{A39C40FD-2A58-4DCC-AC4D-2A802D35E98F}" dt="2023-01-23T18:31:37.926" v="526" actId="164"/>
          <ac:spMkLst>
            <pc:docMk/>
            <pc:sldMk cId="3692073976" sldId="398"/>
            <ac:spMk id="5" creationId="{6A1538CC-B658-21F6-3C19-1B46B0733C0C}"/>
          </ac:spMkLst>
        </pc:spChg>
        <pc:spChg chg="add del">
          <ac:chgData name="Claire Theobald" userId="e5e96d6a-dffb-4be3-a7c9-5724c0a71d0d" providerId="ADAL" clId="{A39C40FD-2A58-4DCC-AC4D-2A802D35E98F}" dt="2023-01-23T18:29:10.930" v="501" actId="478"/>
          <ac:spMkLst>
            <pc:docMk/>
            <pc:sldMk cId="3692073976" sldId="398"/>
            <ac:spMk id="8" creationId="{2D86E0BB-5565-38FF-8AB0-0373EE0E2A62}"/>
          </ac:spMkLst>
        </pc:spChg>
        <pc:spChg chg="add mod ord">
          <ac:chgData name="Claire Theobald" userId="e5e96d6a-dffb-4be3-a7c9-5724c0a71d0d" providerId="ADAL" clId="{A39C40FD-2A58-4DCC-AC4D-2A802D35E98F}" dt="2023-01-23T19:04:12.210" v="651" actId="207"/>
          <ac:spMkLst>
            <pc:docMk/>
            <pc:sldMk cId="3692073976" sldId="398"/>
            <ac:spMk id="9" creationId="{D79128E4-880A-F722-FB08-A81DF9B51323}"/>
          </ac:spMkLst>
        </pc:spChg>
        <pc:spChg chg="add mod">
          <ac:chgData name="Claire Theobald" userId="e5e96d6a-dffb-4be3-a7c9-5724c0a71d0d" providerId="ADAL" clId="{A39C40FD-2A58-4DCC-AC4D-2A802D35E98F}" dt="2023-01-23T18:34:55.333" v="551" actId="113"/>
          <ac:spMkLst>
            <pc:docMk/>
            <pc:sldMk cId="3692073976" sldId="398"/>
            <ac:spMk id="11" creationId="{AEF38796-37FE-383F-77DD-7A56E37B9225}"/>
          </ac:spMkLst>
        </pc:spChg>
        <pc:grpChg chg="add mod">
          <ac:chgData name="Claire Theobald" userId="e5e96d6a-dffb-4be3-a7c9-5724c0a71d0d" providerId="ADAL" clId="{A39C40FD-2A58-4DCC-AC4D-2A802D35E98F}" dt="2023-01-23T18:34:51.475" v="550" actId="1076"/>
          <ac:grpSpMkLst>
            <pc:docMk/>
            <pc:sldMk cId="3692073976" sldId="398"/>
            <ac:grpSpMk id="12" creationId="{610BD993-2E38-75CD-A08B-488C50FA0B66}"/>
          </ac:grpSpMkLst>
        </pc:grpChg>
        <pc:picChg chg="add mod">
          <ac:chgData name="Claire Theobald" userId="e5e96d6a-dffb-4be3-a7c9-5724c0a71d0d" providerId="ADAL" clId="{A39C40FD-2A58-4DCC-AC4D-2A802D35E98F}" dt="2023-01-23T18:31:44.502" v="528" actId="1076"/>
          <ac:picMkLst>
            <pc:docMk/>
            <pc:sldMk cId="3692073976" sldId="398"/>
            <ac:picMk id="7" creationId="{1F1FBB94-B005-A81D-46E5-5EB32D20D759}"/>
          </ac:picMkLst>
        </pc:picChg>
        <pc:picChg chg="add mod">
          <ac:chgData name="Claire Theobald" userId="e5e96d6a-dffb-4be3-a7c9-5724c0a71d0d" providerId="ADAL" clId="{A39C40FD-2A58-4DCC-AC4D-2A802D35E98F}" dt="2023-01-23T19:30:29.120" v="824" actId="1076"/>
          <ac:picMkLst>
            <pc:docMk/>
            <pc:sldMk cId="3692073976" sldId="398"/>
            <ac:picMk id="14" creationId="{ACAA3A1B-DA30-89D6-ADB0-594C69292C5C}"/>
          </ac:picMkLst>
        </pc:picChg>
        <pc:picChg chg="add mod">
          <ac:chgData name="Claire Theobald" userId="e5e96d6a-dffb-4be3-a7c9-5724c0a71d0d" providerId="ADAL" clId="{A39C40FD-2A58-4DCC-AC4D-2A802D35E98F}" dt="2023-01-23T19:29:11.494" v="806" actId="14100"/>
          <ac:picMkLst>
            <pc:docMk/>
            <pc:sldMk cId="3692073976" sldId="398"/>
            <ac:picMk id="15" creationId="{7A99317D-BCBD-4F4E-4C64-7CE23EC223DD}"/>
          </ac:picMkLst>
        </pc:picChg>
      </pc:sldChg>
      <pc:sldChg chg="addSp delSp modSp new mod">
        <pc:chgData name="Claire Theobald" userId="e5e96d6a-dffb-4be3-a7c9-5724c0a71d0d" providerId="ADAL" clId="{A39C40FD-2A58-4DCC-AC4D-2A802D35E98F}" dt="2023-01-23T18:12:05.476" v="448" actId="20577"/>
        <pc:sldMkLst>
          <pc:docMk/>
          <pc:sldMk cId="1974362889" sldId="399"/>
        </pc:sldMkLst>
        <pc:spChg chg="del mod">
          <ac:chgData name="Claire Theobald" userId="e5e96d6a-dffb-4be3-a7c9-5724c0a71d0d" providerId="ADAL" clId="{A39C40FD-2A58-4DCC-AC4D-2A802D35E98F}" dt="2023-01-23T17:40:20.345" v="53" actId="478"/>
          <ac:spMkLst>
            <pc:docMk/>
            <pc:sldMk cId="1974362889" sldId="399"/>
            <ac:spMk id="2" creationId="{D9F43D3D-CFBC-A133-E124-780A597435D4}"/>
          </ac:spMkLst>
        </pc:spChg>
        <pc:spChg chg="del">
          <ac:chgData name="Claire Theobald" userId="e5e96d6a-dffb-4be3-a7c9-5724c0a71d0d" providerId="ADAL" clId="{A39C40FD-2A58-4DCC-AC4D-2A802D35E98F}" dt="2023-01-23T17:42:23.271" v="108" actId="478"/>
          <ac:spMkLst>
            <pc:docMk/>
            <pc:sldMk cId="1974362889" sldId="399"/>
            <ac:spMk id="3" creationId="{E432EB10-F9DC-71FD-3A36-2B6B35D0FE14}"/>
          </ac:spMkLst>
        </pc:spChg>
        <pc:spChg chg="mod">
          <ac:chgData name="Claire Theobald" userId="e5e96d6a-dffb-4be3-a7c9-5724c0a71d0d" providerId="ADAL" clId="{A39C40FD-2A58-4DCC-AC4D-2A802D35E98F}" dt="2023-01-23T18:10:40.322" v="403" actId="20577"/>
          <ac:spMkLst>
            <pc:docMk/>
            <pc:sldMk cId="1974362889" sldId="399"/>
            <ac:spMk id="4" creationId="{836B1851-8970-3EE3-3B26-82987319FAE8}"/>
          </ac:spMkLst>
        </pc:spChg>
        <pc:spChg chg="add del mod">
          <ac:chgData name="Claire Theobald" userId="e5e96d6a-dffb-4be3-a7c9-5724c0a71d0d" providerId="ADAL" clId="{A39C40FD-2A58-4DCC-AC4D-2A802D35E98F}" dt="2023-01-23T17:40:28.098" v="54"/>
          <ac:spMkLst>
            <pc:docMk/>
            <pc:sldMk cId="1974362889" sldId="399"/>
            <ac:spMk id="6" creationId="{75DC7A31-3332-411B-AB9F-DCECB3AAB552}"/>
          </ac:spMkLst>
        </pc:spChg>
        <pc:spChg chg="add mod">
          <ac:chgData name="Claire Theobald" userId="e5e96d6a-dffb-4be3-a7c9-5724c0a71d0d" providerId="ADAL" clId="{A39C40FD-2A58-4DCC-AC4D-2A802D35E98F}" dt="2023-01-23T17:45:28.696" v="132" actId="1076"/>
          <ac:spMkLst>
            <pc:docMk/>
            <pc:sldMk cId="1974362889" sldId="399"/>
            <ac:spMk id="7" creationId="{1019226F-3F81-404E-08A9-726029DE84B6}"/>
          </ac:spMkLst>
        </pc:spChg>
        <pc:spChg chg="add mod">
          <ac:chgData name="Claire Theobald" userId="e5e96d6a-dffb-4be3-a7c9-5724c0a71d0d" providerId="ADAL" clId="{A39C40FD-2A58-4DCC-AC4D-2A802D35E98F}" dt="2023-01-23T18:11:25.345" v="416" actId="14100"/>
          <ac:spMkLst>
            <pc:docMk/>
            <pc:sldMk cId="1974362889" sldId="399"/>
            <ac:spMk id="9" creationId="{6BAC15DB-650B-2263-B233-86094586B97F}"/>
          </ac:spMkLst>
        </pc:spChg>
        <pc:spChg chg="add mod">
          <ac:chgData name="Claire Theobald" userId="e5e96d6a-dffb-4be3-a7c9-5724c0a71d0d" providerId="ADAL" clId="{A39C40FD-2A58-4DCC-AC4D-2A802D35E98F}" dt="2023-01-23T18:12:03.019" v="447" actId="20577"/>
          <ac:spMkLst>
            <pc:docMk/>
            <pc:sldMk cId="1974362889" sldId="399"/>
            <ac:spMk id="12" creationId="{45F63633-BF89-A6E5-D7BD-BD1D335FD444}"/>
          </ac:spMkLst>
        </pc:spChg>
        <pc:spChg chg="add del mod">
          <ac:chgData name="Claire Theobald" userId="e5e96d6a-dffb-4be3-a7c9-5724c0a71d0d" providerId="ADAL" clId="{A39C40FD-2A58-4DCC-AC4D-2A802D35E98F}" dt="2023-01-23T17:47:00.905" v="158" actId="478"/>
          <ac:spMkLst>
            <pc:docMk/>
            <pc:sldMk cId="1974362889" sldId="399"/>
            <ac:spMk id="13" creationId="{C4DFD3FF-321B-127B-A91B-069180F1633C}"/>
          </ac:spMkLst>
        </pc:spChg>
        <pc:spChg chg="add mod">
          <ac:chgData name="Claire Theobald" userId="e5e96d6a-dffb-4be3-a7c9-5724c0a71d0d" providerId="ADAL" clId="{A39C40FD-2A58-4DCC-AC4D-2A802D35E98F}" dt="2023-01-23T18:11:58.239" v="446" actId="20577"/>
          <ac:spMkLst>
            <pc:docMk/>
            <pc:sldMk cId="1974362889" sldId="399"/>
            <ac:spMk id="18" creationId="{C0CA0B2C-DA3C-06D8-93B7-A3EB292BB61E}"/>
          </ac:spMkLst>
        </pc:spChg>
        <pc:spChg chg="add mod">
          <ac:chgData name="Claire Theobald" userId="e5e96d6a-dffb-4be3-a7c9-5724c0a71d0d" providerId="ADAL" clId="{A39C40FD-2A58-4DCC-AC4D-2A802D35E98F}" dt="2023-01-23T18:12:05.476" v="448" actId="20577"/>
          <ac:spMkLst>
            <pc:docMk/>
            <pc:sldMk cId="1974362889" sldId="399"/>
            <ac:spMk id="21" creationId="{FB486F82-7B80-EFA7-0BB0-5223A44BFD70}"/>
          </ac:spMkLst>
        </pc:spChg>
        <pc:picChg chg="add mod modCrop">
          <ac:chgData name="Claire Theobald" userId="e5e96d6a-dffb-4be3-a7c9-5724c0a71d0d" providerId="ADAL" clId="{A39C40FD-2A58-4DCC-AC4D-2A802D35E98F}" dt="2023-01-23T18:10:59.812" v="405" actId="732"/>
          <ac:picMkLst>
            <pc:docMk/>
            <pc:sldMk cId="1974362889" sldId="399"/>
            <ac:picMk id="11" creationId="{7F3B2ED7-CEFB-494B-AC00-EC7927908012}"/>
          </ac:picMkLst>
        </pc:picChg>
        <pc:picChg chg="add mod">
          <ac:chgData name="Claire Theobald" userId="e5e96d6a-dffb-4be3-a7c9-5724c0a71d0d" providerId="ADAL" clId="{A39C40FD-2A58-4DCC-AC4D-2A802D35E98F}" dt="2023-01-23T18:10:49.873" v="404" actId="1076"/>
          <ac:picMkLst>
            <pc:docMk/>
            <pc:sldMk cId="1974362889" sldId="399"/>
            <ac:picMk id="15" creationId="{9E976760-19E0-40EE-3780-EE4E2948796B}"/>
          </ac:picMkLst>
        </pc:picChg>
        <pc:picChg chg="add mod modCrop">
          <ac:chgData name="Claire Theobald" userId="e5e96d6a-dffb-4be3-a7c9-5724c0a71d0d" providerId="ADAL" clId="{A39C40FD-2A58-4DCC-AC4D-2A802D35E98F}" dt="2023-01-23T18:10:49.873" v="404" actId="1076"/>
          <ac:picMkLst>
            <pc:docMk/>
            <pc:sldMk cId="1974362889" sldId="399"/>
            <ac:picMk id="17" creationId="{78AAFB2D-79E6-59EB-D0E5-4B9718BFBE9F}"/>
          </ac:picMkLst>
        </pc:picChg>
        <pc:picChg chg="add mod modCrop">
          <ac:chgData name="Claire Theobald" userId="e5e96d6a-dffb-4be3-a7c9-5724c0a71d0d" providerId="ADAL" clId="{A39C40FD-2A58-4DCC-AC4D-2A802D35E98F}" dt="2023-01-23T18:10:49.873" v="404" actId="1076"/>
          <ac:picMkLst>
            <pc:docMk/>
            <pc:sldMk cId="1974362889" sldId="399"/>
            <ac:picMk id="20" creationId="{BB01479F-DEB0-059D-D30C-11113D7AB530}"/>
          </ac:picMkLst>
        </pc:picChg>
      </pc:sldChg>
      <pc:sldChg chg="addSp delSp modSp mod">
        <pc:chgData name="Claire Theobald" userId="e5e96d6a-dffb-4be3-a7c9-5724c0a71d0d" providerId="ADAL" clId="{A39C40FD-2A58-4DCC-AC4D-2A802D35E98F}" dt="2023-01-23T19:35:23.356" v="867" actId="1076"/>
        <pc:sldMkLst>
          <pc:docMk/>
          <pc:sldMk cId="2982632869" sldId="400"/>
        </pc:sldMkLst>
        <pc:spChg chg="mod">
          <ac:chgData name="Claire Theobald" userId="e5e96d6a-dffb-4be3-a7c9-5724c0a71d0d" providerId="ADAL" clId="{A39C40FD-2A58-4DCC-AC4D-2A802D35E98F}" dt="2023-01-23T19:07:36.661" v="683" actId="1076"/>
          <ac:spMkLst>
            <pc:docMk/>
            <pc:sldMk cId="2982632869" sldId="400"/>
            <ac:spMk id="2" creationId="{467259AD-8722-6E48-9C92-74E659293643}"/>
          </ac:spMkLst>
        </pc:spChg>
        <pc:spChg chg="del">
          <ac:chgData name="Claire Theobald" userId="e5e96d6a-dffb-4be3-a7c9-5724c0a71d0d" providerId="ADAL" clId="{A39C40FD-2A58-4DCC-AC4D-2A802D35E98F}" dt="2023-01-23T18:35:58.372" v="562" actId="478"/>
          <ac:spMkLst>
            <pc:docMk/>
            <pc:sldMk cId="2982632869" sldId="400"/>
            <ac:spMk id="3" creationId="{76AB818F-E08A-F35B-1A50-25CAB21B8AC3}"/>
          </ac:spMkLst>
        </pc:spChg>
        <pc:spChg chg="del">
          <ac:chgData name="Claire Theobald" userId="e5e96d6a-dffb-4be3-a7c9-5724c0a71d0d" providerId="ADAL" clId="{A39C40FD-2A58-4DCC-AC4D-2A802D35E98F}" dt="2023-01-23T18:35:54.549" v="560" actId="478"/>
          <ac:spMkLst>
            <pc:docMk/>
            <pc:sldMk cId="2982632869" sldId="400"/>
            <ac:spMk id="4" creationId="{708F4AD0-E676-0E46-B35E-30E46BB1FFEF}"/>
          </ac:spMkLst>
        </pc:spChg>
        <pc:spChg chg="add del mod">
          <ac:chgData name="Claire Theobald" userId="e5e96d6a-dffb-4be3-a7c9-5724c0a71d0d" providerId="ADAL" clId="{A39C40FD-2A58-4DCC-AC4D-2A802D35E98F}" dt="2023-01-23T18:35:56.373" v="561" actId="478"/>
          <ac:spMkLst>
            <pc:docMk/>
            <pc:sldMk cId="2982632869" sldId="400"/>
            <ac:spMk id="8" creationId="{A31F93E9-C905-9C3B-EDB1-1FE44BF930ED}"/>
          </ac:spMkLst>
        </pc:spChg>
        <pc:spChg chg="del">
          <ac:chgData name="Claire Theobald" userId="e5e96d6a-dffb-4be3-a7c9-5724c0a71d0d" providerId="ADAL" clId="{A39C40FD-2A58-4DCC-AC4D-2A802D35E98F}" dt="2023-01-23T18:35:52.282" v="559" actId="478"/>
          <ac:spMkLst>
            <pc:docMk/>
            <pc:sldMk cId="2982632869" sldId="400"/>
            <ac:spMk id="9" creationId="{D79128E4-880A-F722-FB08-A81DF9B51323}"/>
          </ac:spMkLst>
        </pc:spChg>
        <pc:spChg chg="mod">
          <ac:chgData name="Claire Theobald" userId="e5e96d6a-dffb-4be3-a7c9-5724c0a71d0d" providerId="ADAL" clId="{A39C40FD-2A58-4DCC-AC4D-2A802D35E98F}" dt="2023-01-23T19:23:19.810" v="740" actId="20577"/>
          <ac:spMkLst>
            <pc:docMk/>
            <pc:sldMk cId="2982632869" sldId="400"/>
            <ac:spMk id="11" creationId="{AEF38796-37FE-383F-77DD-7A56E37B9225}"/>
          </ac:spMkLst>
        </pc:spChg>
        <pc:grpChg chg="del">
          <ac:chgData name="Claire Theobald" userId="e5e96d6a-dffb-4be3-a7c9-5724c0a71d0d" providerId="ADAL" clId="{A39C40FD-2A58-4DCC-AC4D-2A802D35E98F}" dt="2023-01-23T18:36:00.637" v="563" actId="478"/>
          <ac:grpSpMkLst>
            <pc:docMk/>
            <pc:sldMk cId="2982632869" sldId="400"/>
            <ac:grpSpMk id="12" creationId="{610BD993-2E38-75CD-A08B-488C50FA0B66}"/>
          </ac:grpSpMkLst>
        </pc:grpChg>
        <pc:graphicFrameChg chg="add del mod modGraphic">
          <ac:chgData name="Claire Theobald" userId="e5e96d6a-dffb-4be3-a7c9-5724c0a71d0d" providerId="ADAL" clId="{A39C40FD-2A58-4DCC-AC4D-2A802D35E98F}" dt="2023-01-23T18:58:16.496" v="574" actId="478"/>
          <ac:graphicFrameMkLst>
            <pc:docMk/>
            <pc:sldMk cId="2982632869" sldId="400"/>
            <ac:graphicFrameMk id="13" creationId="{D22D6D87-5330-C66C-0E56-D01D6F0E643E}"/>
          </ac:graphicFrameMkLst>
        </pc:graphicFrameChg>
        <pc:graphicFrameChg chg="add del mod">
          <ac:chgData name="Claire Theobald" userId="e5e96d6a-dffb-4be3-a7c9-5724c0a71d0d" providerId="ADAL" clId="{A39C40FD-2A58-4DCC-AC4D-2A802D35E98F}" dt="2023-01-23T18:58:22.712" v="576"/>
          <ac:graphicFrameMkLst>
            <pc:docMk/>
            <pc:sldMk cId="2982632869" sldId="400"/>
            <ac:graphicFrameMk id="14" creationId="{E56C407D-1E84-9639-85CE-C27F34092AAF}"/>
          </ac:graphicFrameMkLst>
        </pc:graphicFrameChg>
        <pc:graphicFrameChg chg="add mod modGraphic">
          <ac:chgData name="Claire Theobald" userId="e5e96d6a-dffb-4be3-a7c9-5724c0a71d0d" providerId="ADAL" clId="{A39C40FD-2A58-4DCC-AC4D-2A802D35E98F}" dt="2023-01-23T19:35:23.356" v="867" actId="1076"/>
          <ac:graphicFrameMkLst>
            <pc:docMk/>
            <pc:sldMk cId="2982632869" sldId="400"/>
            <ac:graphicFrameMk id="15" creationId="{CBBA7BB4-B3A9-E11B-9F53-6C3D9D69638E}"/>
          </ac:graphicFrameMkLst>
        </pc:graphicFrameChg>
        <pc:picChg chg="add del mod">
          <ac:chgData name="Claire Theobald" userId="e5e96d6a-dffb-4be3-a7c9-5724c0a71d0d" providerId="ADAL" clId="{A39C40FD-2A58-4DCC-AC4D-2A802D35E98F}" dt="2023-01-23T18:36:25.826" v="568" actId="478"/>
          <ac:picMkLst>
            <pc:docMk/>
            <pc:sldMk cId="2982632869" sldId="400"/>
            <ac:picMk id="10" creationId="{44D2EFE8-C498-4AFB-230A-EAD2A6613FF7}"/>
          </ac:picMkLst>
        </pc:picChg>
        <pc:picChg chg="add mod modCrop">
          <ac:chgData name="Claire Theobald" userId="e5e96d6a-dffb-4be3-a7c9-5724c0a71d0d" providerId="ADAL" clId="{A39C40FD-2A58-4DCC-AC4D-2A802D35E98F}" dt="2023-01-23T19:29:16.652" v="807" actId="1076"/>
          <ac:picMkLst>
            <pc:docMk/>
            <pc:sldMk cId="2982632869" sldId="400"/>
            <ac:picMk id="16" creationId="{106C3D9A-05BB-F04E-195B-D5A67A3A1975}"/>
          </ac:picMkLst>
        </pc:picChg>
        <pc:picChg chg="add del mod modCrop">
          <ac:chgData name="Claire Theobald" userId="e5e96d6a-dffb-4be3-a7c9-5724c0a71d0d" providerId="ADAL" clId="{A39C40FD-2A58-4DCC-AC4D-2A802D35E98F}" dt="2023-01-23T19:29:59.361" v="815" actId="478"/>
          <ac:picMkLst>
            <pc:docMk/>
            <pc:sldMk cId="2982632869" sldId="400"/>
            <ac:picMk id="17" creationId="{E0A00387-2999-3AD0-D6A9-C7BCEF52EEB3}"/>
          </ac:picMkLst>
        </pc:picChg>
        <pc:picChg chg="add mod modCrop">
          <ac:chgData name="Claire Theobald" userId="e5e96d6a-dffb-4be3-a7c9-5724c0a71d0d" providerId="ADAL" clId="{A39C40FD-2A58-4DCC-AC4D-2A802D35E98F}" dt="2023-01-23T19:30:18.331" v="822" actId="1076"/>
          <ac:picMkLst>
            <pc:docMk/>
            <pc:sldMk cId="2982632869" sldId="400"/>
            <ac:picMk id="18" creationId="{216C39B4-2889-C3D8-E2FA-095F6264198D}"/>
          </ac:picMkLst>
        </pc:picChg>
      </pc:sldChg>
      <pc:sldChg chg="addSp delSp modSp mod">
        <pc:chgData name="Claire Theobald" userId="e5e96d6a-dffb-4be3-a7c9-5724c0a71d0d" providerId="ADAL" clId="{A39C40FD-2A58-4DCC-AC4D-2A802D35E98F}" dt="2023-01-23T19:45:09.215" v="1428" actId="20577"/>
        <pc:sldMkLst>
          <pc:docMk/>
          <pc:sldMk cId="3600518298" sldId="401"/>
        </pc:sldMkLst>
        <pc:spChg chg="mod">
          <ac:chgData name="Claire Theobald" userId="e5e96d6a-dffb-4be3-a7c9-5724c0a71d0d" providerId="ADAL" clId="{A39C40FD-2A58-4DCC-AC4D-2A802D35E98F}" dt="2023-01-23T19:31:23.906" v="832" actId="1076"/>
          <ac:spMkLst>
            <pc:docMk/>
            <pc:sldMk cId="3600518298" sldId="401"/>
            <ac:spMk id="2" creationId="{467259AD-8722-6E48-9C92-74E659293643}"/>
          </ac:spMkLst>
        </pc:spChg>
        <pc:spChg chg="mod">
          <ac:chgData name="Claire Theobald" userId="e5e96d6a-dffb-4be3-a7c9-5724c0a71d0d" providerId="ADAL" clId="{A39C40FD-2A58-4DCC-AC4D-2A802D35E98F}" dt="2023-01-23T19:31:21.483" v="831" actId="1076"/>
          <ac:spMkLst>
            <pc:docMk/>
            <pc:sldMk cId="3600518298" sldId="401"/>
            <ac:spMk id="11" creationId="{AEF38796-37FE-383F-77DD-7A56E37B9225}"/>
          </ac:spMkLst>
        </pc:spChg>
        <pc:graphicFrameChg chg="mod modGraphic">
          <ac:chgData name="Claire Theobald" userId="e5e96d6a-dffb-4be3-a7c9-5724c0a71d0d" providerId="ADAL" clId="{A39C40FD-2A58-4DCC-AC4D-2A802D35E98F}" dt="2023-01-23T19:45:09.215" v="1428" actId="20577"/>
          <ac:graphicFrameMkLst>
            <pc:docMk/>
            <pc:sldMk cId="3600518298" sldId="401"/>
            <ac:graphicFrameMk id="15" creationId="{CBBA7BB4-B3A9-E11B-9F53-6C3D9D69638E}"/>
          </ac:graphicFrameMkLst>
        </pc:graphicFrameChg>
        <pc:picChg chg="add mod">
          <ac:chgData name="Claire Theobald" userId="e5e96d6a-dffb-4be3-a7c9-5724c0a71d0d" providerId="ADAL" clId="{A39C40FD-2A58-4DCC-AC4D-2A802D35E98F}" dt="2023-01-23T19:43:54.750" v="1380" actId="1076"/>
          <ac:picMkLst>
            <pc:docMk/>
            <pc:sldMk cId="3600518298" sldId="401"/>
            <ac:picMk id="4" creationId="{EEF6F13F-07EF-A8C1-9E71-DB51639CF943}"/>
          </ac:picMkLst>
        </pc:picChg>
        <pc:picChg chg="add mod">
          <ac:chgData name="Claire Theobald" userId="e5e96d6a-dffb-4be3-a7c9-5724c0a71d0d" providerId="ADAL" clId="{A39C40FD-2A58-4DCC-AC4D-2A802D35E98F}" dt="2023-01-23T19:31:16.667" v="830" actId="1076"/>
          <ac:picMkLst>
            <pc:docMk/>
            <pc:sldMk cId="3600518298" sldId="401"/>
            <ac:picMk id="5" creationId="{E3445CA9-574A-58D5-C524-0756593A3688}"/>
          </ac:picMkLst>
        </pc:picChg>
        <pc:picChg chg="del">
          <ac:chgData name="Claire Theobald" userId="e5e96d6a-dffb-4be3-a7c9-5724c0a71d0d" providerId="ADAL" clId="{A39C40FD-2A58-4DCC-AC4D-2A802D35E98F}" dt="2023-01-23T19:26:32.238" v="744" actId="478"/>
          <ac:picMkLst>
            <pc:docMk/>
            <pc:sldMk cId="3600518298" sldId="401"/>
            <ac:picMk id="16" creationId="{106C3D9A-05BB-F04E-195B-D5A67A3A1975}"/>
          </ac:picMkLst>
        </pc:picChg>
      </pc:sldChg>
      <pc:sldMasterChg chg="modSldLayout">
        <pc:chgData name="Claire Theobald" userId="e5e96d6a-dffb-4be3-a7c9-5724c0a71d0d" providerId="ADAL" clId="{A39C40FD-2A58-4DCC-AC4D-2A802D35E98F}" dt="2023-01-23T19:32:43.020" v="853" actId="20577"/>
        <pc:sldMasterMkLst>
          <pc:docMk/>
          <pc:sldMasterMk cId="1040954479" sldId="2147483648"/>
        </pc:sldMasterMkLst>
        <pc:sldLayoutChg chg="modSp mod">
          <pc:chgData name="Claire Theobald" userId="e5e96d6a-dffb-4be3-a7c9-5724c0a71d0d" providerId="ADAL" clId="{A39C40FD-2A58-4DCC-AC4D-2A802D35E98F}" dt="2023-01-23T19:31:56.300" v="834" actId="20577"/>
          <pc:sldLayoutMkLst>
            <pc:docMk/>
            <pc:sldMasterMk cId="1040954479" sldId="2147483648"/>
            <pc:sldLayoutMk cId="689798220" sldId="2147483649"/>
          </pc:sldLayoutMkLst>
          <pc:spChg chg="mod">
            <ac:chgData name="Claire Theobald" userId="e5e96d6a-dffb-4be3-a7c9-5724c0a71d0d" providerId="ADAL" clId="{A39C40FD-2A58-4DCC-AC4D-2A802D35E98F}" dt="2023-01-23T19:31:56.300" v="834" actId="20577"/>
            <ac:spMkLst>
              <pc:docMk/>
              <pc:sldMasterMk cId="1040954479" sldId="2147483648"/>
              <pc:sldLayoutMk cId="689798220" sldId="2147483649"/>
              <ac:spMk id="4" creationId="{29E35266-84C1-5644-A21D-EEB4AE06D375}"/>
            </ac:spMkLst>
          </pc:spChg>
        </pc:sldLayoutChg>
        <pc:sldLayoutChg chg="modSp mod">
          <pc:chgData name="Claire Theobald" userId="e5e96d6a-dffb-4be3-a7c9-5724c0a71d0d" providerId="ADAL" clId="{A39C40FD-2A58-4DCC-AC4D-2A802D35E98F}" dt="2023-01-23T19:32:07.834" v="838" actId="20577"/>
          <pc:sldLayoutMkLst>
            <pc:docMk/>
            <pc:sldMasterMk cId="1040954479" sldId="2147483648"/>
            <pc:sldLayoutMk cId="3011519591" sldId="2147483660"/>
          </pc:sldLayoutMkLst>
          <pc:spChg chg="mod">
            <ac:chgData name="Claire Theobald" userId="e5e96d6a-dffb-4be3-a7c9-5724c0a71d0d" providerId="ADAL" clId="{A39C40FD-2A58-4DCC-AC4D-2A802D35E98F}" dt="2023-01-23T19:32:07.834" v="838" actId="20577"/>
            <ac:spMkLst>
              <pc:docMk/>
              <pc:sldMasterMk cId="1040954479" sldId="2147483648"/>
              <pc:sldLayoutMk cId="3011519591" sldId="2147483660"/>
              <ac:spMk id="6" creationId="{69301A21-E7B2-3447-BA9B-2E25416FEAE5}"/>
            </ac:spMkLst>
          </pc:spChg>
        </pc:sldLayoutChg>
        <pc:sldLayoutChg chg="modSp mod">
          <pc:chgData name="Claire Theobald" userId="e5e96d6a-dffb-4be3-a7c9-5724c0a71d0d" providerId="ADAL" clId="{A39C40FD-2A58-4DCC-AC4D-2A802D35E98F}" dt="2023-01-23T19:32:02.526" v="836" actId="20577"/>
          <pc:sldLayoutMkLst>
            <pc:docMk/>
            <pc:sldMasterMk cId="1040954479" sldId="2147483648"/>
            <pc:sldLayoutMk cId="582071210" sldId="2147483661"/>
          </pc:sldLayoutMkLst>
          <pc:spChg chg="mod">
            <ac:chgData name="Claire Theobald" userId="e5e96d6a-dffb-4be3-a7c9-5724c0a71d0d" providerId="ADAL" clId="{A39C40FD-2A58-4DCC-AC4D-2A802D35E98F}" dt="2023-01-23T19:32:02.526" v="836" actId="20577"/>
            <ac:spMkLst>
              <pc:docMk/>
              <pc:sldMasterMk cId="1040954479" sldId="2147483648"/>
              <pc:sldLayoutMk cId="582071210" sldId="2147483661"/>
              <ac:spMk id="7" creationId="{7CA3A49B-7239-384B-A3B0-8600CA8D6427}"/>
            </ac:spMkLst>
          </pc:spChg>
        </pc:sldLayoutChg>
        <pc:sldLayoutChg chg="modSp mod">
          <pc:chgData name="Claire Theobald" userId="e5e96d6a-dffb-4be3-a7c9-5724c0a71d0d" providerId="ADAL" clId="{A39C40FD-2A58-4DCC-AC4D-2A802D35E98F}" dt="2023-01-23T19:32:17.530" v="840" actId="20577"/>
          <pc:sldLayoutMkLst>
            <pc:docMk/>
            <pc:sldMasterMk cId="1040954479" sldId="2147483648"/>
            <pc:sldLayoutMk cId="1881364267" sldId="2147483664"/>
          </pc:sldLayoutMkLst>
          <pc:spChg chg="mod">
            <ac:chgData name="Claire Theobald" userId="e5e96d6a-dffb-4be3-a7c9-5724c0a71d0d" providerId="ADAL" clId="{A39C40FD-2A58-4DCC-AC4D-2A802D35E98F}" dt="2023-01-23T19:32:17.530" v="840" actId="20577"/>
            <ac:spMkLst>
              <pc:docMk/>
              <pc:sldMasterMk cId="1040954479" sldId="2147483648"/>
              <pc:sldLayoutMk cId="1881364267" sldId="2147483664"/>
              <ac:spMk id="2" creationId="{79D34761-13C2-1219-A253-B29DCB66AC27}"/>
            </ac:spMkLst>
          </pc:spChg>
        </pc:sldLayoutChg>
        <pc:sldLayoutChg chg="modSp mod">
          <pc:chgData name="Claire Theobald" userId="e5e96d6a-dffb-4be3-a7c9-5724c0a71d0d" providerId="ADAL" clId="{A39C40FD-2A58-4DCC-AC4D-2A802D35E98F}" dt="2023-01-23T19:32:25.693" v="844" actId="20577"/>
          <pc:sldLayoutMkLst>
            <pc:docMk/>
            <pc:sldMasterMk cId="1040954479" sldId="2147483648"/>
            <pc:sldLayoutMk cId="2396316279" sldId="2147483666"/>
          </pc:sldLayoutMkLst>
          <pc:spChg chg="mod">
            <ac:chgData name="Claire Theobald" userId="e5e96d6a-dffb-4be3-a7c9-5724c0a71d0d" providerId="ADAL" clId="{A39C40FD-2A58-4DCC-AC4D-2A802D35E98F}" dt="2023-01-23T19:32:25.693" v="844" actId="20577"/>
            <ac:spMkLst>
              <pc:docMk/>
              <pc:sldMasterMk cId="1040954479" sldId="2147483648"/>
              <pc:sldLayoutMk cId="2396316279" sldId="2147483666"/>
              <ac:spMk id="2" creationId="{5011A4EA-E3A2-3EA2-7C68-BBC7F58C18FE}"/>
            </ac:spMkLst>
          </pc:spChg>
        </pc:sldLayoutChg>
        <pc:sldLayoutChg chg="modSp mod">
          <pc:chgData name="Claire Theobald" userId="e5e96d6a-dffb-4be3-a7c9-5724c0a71d0d" providerId="ADAL" clId="{A39C40FD-2A58-4DCC-AC4D-2A802D35E98F}" dt="2023-01-23T19:32:29.786" v="846" actId="20577"/>
          <pc:sldLayoutMkLst>
            <pc:docMk/>
            <pc:sldMasterMk cId="1040954479" sldId="2147483648"/>
            <pc:sldLayoutMk cId="3432625554" sldId="2147483670"/>
          </pc:sldLayoutMkLst>
          <pc:spChg chg="mod">
            <ac:chgData name="Claire Theobald" userId="e5e96d6a-dffb-4be3-a7c9-5724c0a71d0d" providerId="ADAL" clId="{A39C40FD-2A58-4DCC-AC4D-2A802D35E98F}" dt="2023-01-23T19:32:29.786" v="846" actId="20577"/>
            <ac:spMkLst>
              <pc:docMk/>
              <pc:sldMasterMk cId="1040954479" sldId="2147483648"/>
              <pc:sldLayoutMk cId="3432625554" sldId="2147483670"/>
              <ac:spMk id="2" creationId="{353181E8-7F8C-B5C3-7155-3C88854907B4}"/>
            </ac:spMkLst>
          </pc:spChg>
        </pc:sldLayoutChg>
        <pc:sldLayoutChg chg="modSp mod">
          <pc:chgData name="Claire Theobald" userId="e5e96d6a-dffb-4be3-a7c9-5724c0a71d0d" providerId="ADAL" clId="{A39C40FD-2A58-4DCC-AC4D-2A802D35E98F}" dt="2023-01-23T19:32:37.908" v="851" actId="20577"/>
          <pc:sldLayoutMkLst>
            <pc:docMk/>
            <pc:sldMasterMk cId="1040954479" sldId="2147483648"/>
            <pc:sldLayoutMk cId="3472677732" sldId="2147483681"/>
          </pc:sldLayoutMkLst>
          <pc:spChg chg="mod">
            <ac:chgData name="Claire Theobald" userId="e5e96d6a-dffb-4be3-a7c9-5724c0a71d0d" providerId="ADAL" clId="{A39C40FD-2A58-4DCC-AC4D-2A802D35E98F}" dt="2023-01-23T19:32:37.908" v="851" actId="20577"/>
            <ac:spMkLst>
              <pc:docMk/>
              <pc:sldMasterMk cId="1040954479" sldId="2147483648"/>
              <pc:sldLayoutMk cId="3472677732" sldId="2147483681"/>
              <ac:spMk id="2" creationId="{0A6401AE-6B8D-FE29-087E-060B6124C180}"/>
            </ac:spMkLst>
          </pc:spChg>
        </pc:sldLayoutChg>
        <pc:sldLayoutChg chg="modSp mod">
          <pc:chgData name="Claire Theobald" userId="e5e96d6a-dffb-4be3-a7c9-5724c0a71d0d" providerId="ADAL" clId="{A39C40FD-2A58-4DCC-AC4D-2A802D35E98F}" dt="2023-01-23T19:32:43.020" v="853" actId="20577"/>
          <pc:sldLayoutMkLst>
            <pc:docMk/>
            <pc:sldMasterMk cId="1040954479" sldId="2147483648"/>
            <pc:sldLayoutMk cId="900704113" sldId="2147483682"/>
          </pc:sldLayoutMkLst>
          <pc:spChg chg="mod">
            <ac:chgData name="Claire Theobald" userId="e5e96d6a-dffb-4be3-a7c9-5724c0a71d0d" providerId="ADAL" clId="{A39C40FD-2A58-4DCC-AC4D-2A802D35E98F}" dt="2023-01-23T19:32:43.020" v="853" actId="20577"/>
            <ac:spMkLst>
              <pc:docMk/>
              <pc:sldMasterMk cId="1040954479" sldId="2147483648"/>
              <pc:sldLayoutMk cId="900704113" sldId="2147483682"/>
              <ac:spMk id="10" creationId="{A9A68431-98DC-F74F-AD3C-93A76AF496B4}"/>
            </ac:spMkLst>
          </pc:spChg>
        </pc:sldLayoutChg>
        <pc:sldLayoutChg chg="modSp mod">
          <pc:chgData name="Claire Theobald" userId="e5e96d6a-dffb-4be3-a7c9-5724c0a71d0d" providerId="ADAL" clId="{A39C40FD-2A58-4DCC-AC4D-2A802D35E98F}" dt="2023-01-23T19:32:21.330" v="842" actId="20577"/>
          <pc:sldLayoutMkLst>
            <pc:docMk/>
            <pc:sldMasterMk cId="1040954479" sldId="2147483648"/>
            <pc:sldLayoutMk cId="1524535586" sldId="2147483687"/>
          </pc:sldLayoutMkLst>
          <pc:spChg chg="mod">
            <ac:chgData name="Claire Theobald" userId="e5e96d6a-dffb-4be3-a7c9-5724c0a71d0d" providerId="ADAL" clId="{A39C40FD-2A58-4DCC-AC4D-2A802D35E98F}" dt="2023-01-23T19:32:21.330" v="842" actId="20577"/>
            <ac:spMkLst>
              <pc:docMk/>
              <pc:sldMasterMk cId="1040954479" sldId="2147483648"/>
              <pc:sldLayoutMk cId="1524535586" sldId="2147483687"/>
              <ac:spMk id="2" creationId="{F59235C5-0B6D-3EA6-AEEC-B6BECE086860}"/>
            </ac:spMkLst>
          </pc:spChg>
        </pc:sldLayoutChg>
      </pc:sldMasterChg>
    </pc:docChg>
  </pc:docChgLst>
  <pc:docChgLst>
    <pc:chgData name="WKS29" userId="a6b24869-d8d1-4376-8857-e058a469d459" providerId="ADAL" clId="{92ACFF94-1005-4EBD-98AE-9E2255B029BB}"/>
    <pc:docChg chg="undo custSel addSld delSld modSld sldOrd">
      <pc:chgData name="WKS29" userId="a6b24869-d8d1-4376-8857-e058a469d459" providerId="ADAL" clId="{92ACFF94-1005-4EBD-98AE-9E2255B029BB}" dt="2023-02-07T15:53:16.522" v="3125"/>
      <pc:docMkLst>
        <pc:docMk/>
      </pc:docMkLst>
      <pc:sldChg chg="ord">
        <pc:chgData name="WKS29" userId="a6b24869-d8d1-4376-8857-e058a469d459" providerId="ADAL" clId="{92ACFF94-1005-4EBD-98AE-9E2255B029BB}" dt="2023-02-07T10:15:23.484" v="2"/>
        <pc:sldMkLst>
          <pc:docMk/>
          <pc:sldMk cId="433890173" sldId="284"/>
        </pc:sldMkLst>
      </pc:sldChg>
      <pc:sldChg chg="modSp mod">
        <pc:chgData name="WKS29" userId="a6b24869-d8d1-4376-8857-e058a469d459" providerId="ADAL" clId="{92ACFF94-1005-4EBD-98AE-9E2255B029BB}" dt="2023-02-07T15:23:34.440" v="2768" actId="255"/>
        <pc:sldMkLst>
          <pc:docMk/>
          <pc:sldMk cId="281221578" sldId="297"/>
        </pc:sldMkLst>
        <pc:spChg chg="mod">
          <ac:chgData name="WKS29" userId="a6b24869-d8d1-4376-8857-e058a469d459" providerId="ADAL" clId="{92ACFF94-1005-4EBD-98AE-9E2255B029BB}" dt="2023-02-07T15:23:34.440" v="2768" actId="255"/>
          <ac:spMkLst>
            <pc:docMk/>
            <pc:sldMk cId="281221578" sldId="297"/>
            <ac:spMk id="2" creationId="{6451674F-D3DB-9C4A-887A-D21ADA091C1C}"/>
          </ac:spMkLst>
        </pc:spChg>
      </pc:sldChg>
      <pc:sldChg chg="modSp add del mod">
        <pc:chgData name="WKS29" userId="a6b24869-d8d1-4376-8857-e058a469d459" providerId="ADAL" clId="{92ACFF94-1005-4EBD-98AE-9E2255B029BB}" dt="2023-02-07T15:18:02.397" v="2718"/>
        <pc:sldMkLst>
          <pc:docMk/>
          <pc:sldMk cId="2925647146" sldId="309"/>
        </pc:sldMkLst>
        <pc:spChg chg="mod">
          <ac:chgData name="WKS29" userId="a6b24869-d8d1-4376-8857-e058a469d459" providerId="ADAL" clId="{92ACFF94-1005-4EBD-98AE-9E2255B029BB}" dt="2023-02-07T15:18:02.397" v="2718"/>
          <ac:spMkLst>
            <pc:docMk/>
            <pc:sldMk cId="2925647146" sldId="309"/>
            <ac:spMk id="2" creationId="{00000000-0000-0000-0000-000000000000}"/>
          </ac:spMkLst>
        </pc:spChg>
      </pc:sldChg>
      <pc:sldChg chg="del">
        <pc:chgData name="WKS29" userId="a6b24869-d8d1-4376-8857-e058a469d459" providerId="ADAL" clId="{92ACFF94-1005-4EBD-98AE-9E2255B029BB}" dt="2023-02-07T11:27:00.614" v="1175" actId="47"/>
        <pc:sldMkLst>
          <pc:docMk/>
          <pc:sldMk cId="2479805957" sldId="383"/>
        </pc:sldMkLst>
      </pc:sldChg>
      <pc:sldChg chg="addSp delSp modSp mod modAnim modNotesTx">
        <pc:chgData name="WKS29" userId="a6b24869-d8d1-4376-8857-e058a469d459" providerId="ADAL" clId="{92ACFF94-1005-4EBD-98AE-9E2255B029BB}" dt="2023-02-07T15:28:44.228" v="2935"/>
        <pc:sldMkLst>
          <pc:docMk/>
          <pc:sldMk cId="1581357006" sldId="407"/>
        </pc:sldMkLst>
        <pc:spChg chg="mod">
          <ac:chgData name="WKS29" userId="a6b24869-d8d1-4376-8857-e058a469d459" providerId="ADAL" clId="{92ACFF94-1005-4EBD-98AE-9E2255B029BB}" dt="2023-02-07T15:24:06.272" v="2769" actId="1076"/>
          <ac:spMkLst>
            <pc:docMk/>
            <pc:sldMk cId="1581357006" sldId="407"/>
            <ac:spMk id="2" creationId="{467259AD-8722-6E48-9C92-74E659293643}"/>
          </ac:spMkLst>
        </pc:spChg>
        <pc:spChg chg="add del mod">
          <ac:chgData name="WKS29" userId="a6b24869-d8d1-4376-8857-e058a469d459" providerId="ADAL" clId="{92ACFF94-1005-4EBD-98AE-9E2255B029BB}" dt="2023-02-07T15:25:59.464" v="2853" actId="478"/>
          <ac:spMkLst>
            <pc:docMk/>
            <pc:sldMk cId="1581357006" sldId="407"/>
            <ac:spMk id="3" creationId="{7C997B26-1466-6DE3-AD67-83E325D92FBF}"/>
          </ac:spMkLst>
        </pc:spChg>
        <pc:spChg chg="add mod">
          <ac:chgData name="WKS29" userId="a6b24869-d8d1-4376-8857-e058a469d459" providerId="ADAL" clId="{92ACFF94-1005-4EBD-98AE-9E2255B029BB}" dt="2023-02-07T15:27:47.640" v="2923" actId="1076"/>
          <ac:spMkLst>
            <pc:docMk/>
            <pc:sldMk cId="1581357006" sldId="407"/>
            <ac:spMk id="4" creationId="{449D2667-A8A1-872D-F62A-57AE1E1BDC98}"/>
          </ac:spMkLst>
        </pc:spChg>
        <pc:spChg chg="del mod">
          <ac:chgData name="WKS29" userId="a6b24869-d8d1-4376-8857-e058a469d459" providerId="ADAL" clId="{92ACFF94-1005-4EBD-98AE-9E2255B029BB}" dt="2023-02-07T10:22:18.012" v="143" actId="478"/>
          <ac:spMkLst>
            <pc:docMk/>
            <pc:sldMk cId="1581357006" sldId="407"/>
            <ac:spMk id="4" creationId="{708F4AD0-E676-0E46-B35E-30E46BB1FFEF}"/>
          </ac:spMkLst>
        </pc:spChg>
        <pc:spChg chg="add del mod">
          <ac:chgData name="WKS29" userId="a6b24869-d8d1-4376-8857-e058a469d459" providerId="ADAL" clId="{92ACFF94-1005-4EBD-98AE-9E2255B029BB}" dt="2023-02-07T10:16:55.360" v="6" actId="478"/>
          <ac:spMkLst>
            <pc:docMk/>
            <pc:sldMk cId="1581357006" sldId="407"/>
            <ac:spMk id="5" creationId="{8B26C4D6-4F35-5442-32B9-CFF4B14EC5BC}"/>
          </ac:spMkLst>
        </pc:spChg>
        <pc:spChg chg="add del mod">
          <ac:chgData name="WKS29" userId="a6b24869-d8d1-4376-8857-e058a469d459" providerId="ADAL" clId="{92ACFF94-1005-4EBD-98AE-9E2255B029BB}" dt="2023-02-07T10:22:20.289" v="144" actId="478"/>
          <ac:spMkLst>
            <pc:docMk/>
            <pc:sldMk cId="1581357006" sldId="407"/>
            <ac:spMk id="8" creationId="{C2653D00-98E1-CEEA-E83D-920A9334411C}"/>
          </ac:spMkLst>
        </pc:spChg>
        <pc:spChg chg="mod">
          <ac:chgData name="WKS29" userId="a6b24869-d8d1-4376-8857-e058a469d459" providerId="ADAL" clId="{92ACFF94-1005-4EBD-98AE-9E2255B029BB}" dt="2023-02-07T13:13:00.855" v="1427" actId="1076"/>
          <ac:spMkLst>
            <pc:docMk/>
            <pc:sldMk cId="1581357006" sldId="407"/>
            <ac:spMk id="12" creationId="{C3DF3B5F-B872-07AA-162B-AE5D090AAAE9}"/>
          </ac:spMkLst>
        </pc:spChg>
        <pc:grpChg chg="add mod">
          <ac:chgData name="WKS29" userId="a6b24869-d8d1-4376-8857-e058a469d459" providerId="ADAL" clId="{92ACFF94-1005-4EBD-98AE-9E2255B029BB}" dt="2023-02-07T13:13:00.855" v="1427" actId="1076"/>
          <ac:grpSpMkLst>
            <pc:docMk/>
            <pc:sldMk cId="1581357006" sldId="407"/>
            <ac:grpSpMk id="10" creationId="{8C758986-F6CC-ED05-AC4A-DDE0FB7589DA}"/>
          </ac:grpSpMkLst>
        </pc:grpChg>
        <pc:graphicFrameChg chg="add del mod modGraphic">
          <ac:chgData name="WKS29" userId="a6b24869-d8d1-4376-8857-e058a469d459" providerId="ADAL" clId="{92ACFF94-1005-4EBD-98AE-9E2255B029BB}" dt="2023-02-07T15:15:22.330" v="2679"/>
          <ac:graphicFrameMkLst>
            <pc:docMk/>
            <pc:sldMk cId="1581357006" sldId="407"/>
            <ac:graphicFrameMk id="9" creationId="{1C9FFF20-56A3-0291-FFB7-7D310AA312A7}"/>
          </ac:graphicFrameMkLst>
        </pc:graphicFrameChg>
        <pc:picChg chg="del mod">
          <ac:chgData name="WKS29" userId="a6b24869-d8d1-4376-8857-e058a469d459" providerId="ADAL" clId="{92ACFF94-1005-4EBD-98AE-9E2255B029BB}" dt="2023-02-07T10:16:50.979" v="5" actId="478"/>
          <ac:picMkLst>
            <pc:docMk/>
            <pc:sldMk cId="1581357006" sldId="407"/>
            <ac:picMk id="6" creationId="{5C2BD26F-F891-DC7B-FCA3-81C101E4FFAC}"/>
          </ac:picMkLst>
        </pc:picChg>
        <pc:picChg chg="mod">
          <ac:chgData name="WKS29" userId="a6b24869-d8d1-4376-8857-e058a469d459" providerId="ADAL" clId="{92ACFF94-1005-4EBD-98AE-9E2255B029BB}" dt="2023-02-07T13:13:00.855" v="1427" actId="1076"/>
          <ac:picMkLst>
            <pc:docMk/>
            <pc:sldMk cId="1581357006" sldId="407"/>
            <ac:picMk id="11" creationId="{C5FBEB00-95B3-E8A1-AADA-1DDA3600F98A}"/>
          </ac:picMkLst>
        </pc:picChg>
      </pc:sldChg>
      <pc:sldChg chg="addSp delSp modSp mod ord modAnim">
        <pc:chgData name="WKS29" userId="a6b24869-d8d1-4376-8857-e058a469d459" providerId="ADAL" clId="{92ACFF94-1005-4EBD-98AE-9E2255B029BB}" dt="2023-02-07T15:28:39.991" v="2934"/>
        <pc:sldMkLst>
          <pc:docMk/>
          <pc:sldMk cId="4249630575" sldId="408"/>
        </pc:sldMkLst>
        <pc:spChg chg="mod">
          <ac:chgData name="WKS29" userId="a6b24869-d8d1-4376-8857-e058a469d459" providerId="ADAL" clId="{92ACFF94-1005-4EBD-98AE-9E2255B029BB}" dt="2023-02-07T15:24:13.959" v="2795" actId="20577"/>
          <ac:spMkLst>
            <pc:docMk/>
            <pc:sldMk cId="4249630575" sldId="408"/>
            <ac:spMk id="2" creationId="{467259AD-8722-6E48-9C92-74E659293643}"/>
          </ac:spMkLst>
        </pc:spChg>
        <pc:spChg chg="add del mod">
          <ac:chgData name="WKS29" userId="a6b24869-d8d1-4376-8857-e058a469d459" providerId="ADAL" clId="{92ACFF94-1005-4EBD-98AE-9E2255B029BB}" dt="2023-02-07T15:25:01.666" v="2822" actId="478"/>
          <ac:spMkLst>
            <pc:docMk/>
            <pc:sldMk cId="4249630575" sldId="408"/>
            <ac:spMk id="3" creationId="{2DC88843-A74D-307A-CC59-0C625CAC98A4}"/>
          </ac:spMkLst>
        </pc:spChg>
        <pc:spChg chg="add del mod">
          <ac:chgData name="WKS29" userId="a6b24869-d8d1-4376-8857-e058a469d459" providerId="ADAL" clId="{92ACFF94-1005-4EBD-98AE-9E2255B029BB}" dt="2023-02-07T10:49:49.391" v="759" actId="21"/>
          <ac:spMkLst>
            <pc:docMk/>
            <pc:sldMk cId="4249630575" sldId="408"/>
            <ac:spMk id="3" creationId="{9B9AB698-8189-0D22-9619-995D6C6575A4}"/>
          </ac:spMkLst>
        </pc:spChg>
        <pc:spChg chg="add del mod">
          <ac:chgData name="WKS29" userId="a6b24869-d8d1-4376-8857-e058a469d459" providerId="ADAL" clId="{92ACFF94-1005-4EBD-98AE-9E2255B029BB}" dt="2023-02-07T15:26:02.307" v="2854" actId="478"/>
          <ac:spMkLst>
            <pc:docMk/>
            <pc:sldMk cId="4249630575" sldId="408"/>
            <ac:spMk id="4" creationId="{B0AD7F9A-9D47-2516-FA8C-82B025AC1274}"/>
          </ac:spMkLst>
        </pc:spChg>
        <pc:spChg chg="add mod">
          <ac:chgData name="WKS29" userId="a6b24869-d8d1-4376-8857-e058a469d459" providerId="ADAL" clId="{92ACFF94-1005-4EBD-98AE-9E2255B029BB}" dt="2023-02-07T15:28:20.192" v="2931" actId="1076"/>
          <ac:spMkLst>
            <pc:docMk/>
            <pc:sldMk cId="4249630575" sldId="408"/>
            <ac:spMk id="5" creationId="{EA8AD90D-F77F-E8E4-B55B-9639BA1E356B}"/>
          </ac:spMkLst>
        </pc:spChg>
        <pc:spChg chg="mod">
          <ac:chgData name="WKS29" userId="a6b24869-d8d1-4376-8857-e058a469d459" providerId="ADAL" clId="{92ACFF94-1005-4EBD-98AE-9E2255B029BB}" dt="2023-02-07T13:40:48.073" v="2068" actId="1076"/>
          <ac:spMkLst>
            <pc:docMk/>
            <pc:sldMk cId="4249630575" sldId="408"/>
            <ac:spMk id="7" creationId="{472FF904-A807-DFB3-092E-B895D2D60592}"/>
          </ac:spMkLst>
        </pc:spChg>
        <pc:grpChg chg="add mod">
          <ac:chgData name="WKS29" userId="a6b24869-d8d1-4376-8857-e058a469d459" providerId="ADAL" clId="{92ACFF94-1005-4EBD-98AE-9E2255B029BB}" dt="2023-02-07T13:40:48.073" v="2068" actId="1076"/>
          <ac:grpSpMkLst>
            <pc:docMk/>
            <pc:sldMk cId="4249630575" sldId="408"/>
            <ac:grpSpMk id="5" creationId="{6922D075-49D7-D6ED-1B4A-004DA3364694}"/>
          </ac:grpSpMkLst>
        </pc:grpChg>
        <pc:graphicFrameChg chg="mod modGraphic">
          <ac:chgData name="WKS29" userId="a6b24869-d8d1-4376-8857-e058a469d459" providerId="ADAL" clId="{92ACFF94-1005-4EBD-98AE-9E2255B029BB}" dt="2023-02-07T15:24:39.818" v="2815" actId="1076"/>
          <ac:graphicFrameMkLst>
            <pc:docMk/>
            <pc:sldMk cId="4249630575" sldId="408"/>
            <ac:graphicFrameMk id="9" creationId="{1C9FFF20-56A3-0291-FFB7-7D310AA312A7}"/>
          </ac:graphicFrameMkLst>
        </pc:graphicFrameChg>
        <pc:picChg chg="add del mod">
          <ac:chgData name="WKS29" userId="a6b24869-d8d1-4376-8857-e058a469d459" providerId="ADAL" clId="{92ACFF94-1005-4EBD-98AE-9E2255B029BB}" dt="2023-02-07T11:13:51.199" v="1139"/>
          <ac:picMkLst>
            <pc:docMk/>
            <pc:sldMk cId="4249630575" sldId="408"/>
            <ac:picMk id="4" creationId="{A1946312-C927-4FFB-D205-E8DBF3BDE05F}"/>
          </ac:picMkLst>
        </pc:picChg>
        <pc:picChg chg="mod">
          <ac:chgData name="WKS29" userId="a6b24869-d8d1-4376-8857-e058a469d459" providerId="ADAL" clId="{92ACFF94-1005-4EBD-98AE-9E2255B029BB}" dt="2023-02-07T13:40:48.073" v="2068" actId="1076"/>
          <ac:picMkLst>
            <pc:docMk/>
            <pc:sldMk cId="4249630575" sldId="408"/>
            <ac:picMk id="6" creationId="{1E134E37-ECDB-9826-769C-D4B9558380F3}"/>
          </ac:picMkLst>
        </pc:picChg>
        <pc:picChg chg="add del mod">
          <ac:chgData name="WKS29" userId="a6b24869-d8d1-4376-8857-e058a469d459" providerId="ADAL" clId="{92ACFF94-1005-4EBD-98AE-9E2255B029BB}" dt="2023-02-07T10:48:47.648" v="749"/>
          <ac:picMkLst>
            <pc:docMk/>
            <pc:sldMk cId="4249630575" sldId="408"/>
            <ac:picMk id="1026" creationId="{11B3F23D-C27D-6D46-AE51-B2144A29F6C1}"/>
          </ac:picMkLst>
        </pc:picChg>
        <pc:picChg chg="add del mod">
          <ac:chgData name="WKS29" userId="a6b24869-d8d1-4376-8857-e058a469d459" providerId="ADAL" clId="{92ACFF94-1005-4EBD-98AE-9E2255B029BB}" dt="2023-02-07T10:49:49.391" v="759" actId="21"/>
          <ac:picMkLst>
            <pc:docMk/>
            <pc:sldMk cId="4249630575" sldId="408"/>
            <ac:picMk id="1028" creationId="{10D4D2D9-46D2-4CA2-13AA-5CE457DD4FD9}"/>
          </ac:picMkLst>
        </pc:picChg>
      </pc:sldChg>
      <pc:sldChg chg="addSp modSp mod modAnim">
        <pc:chgData name="WKS29" userId="a6b24869-d8d1-4376-8857-e058a469d459" providerId="ADAL" clId="{92ACFF94-1005-4EBD-98AE-9E2255B029BB}" dt="2023-02-07T15:33:15.957" v="2996" actId="20577"/>
        <pc:sldMkLst>
          <pc:docMk/>
          <pc:sldMk cId="953359177" sldId="409"/>
        </pc:sldMkLst>
        <pc:spChg chg="mod">
          <ac:chgData name="WKS29" userId="a6b24869-d8d1-4376-8857-e058a469d459" providerId="ADAL" clId="{92ACFF94-1005-4EBD-98AE-9E2255B029BB}" dt="2023-02-07T15:33:15.957" v="2996" actId="20577"/>
          <ac:spMkLst>
            <pc:docMk/>
            <pc:sldMk cId="953359177" sldId="409"/>
            <ac:spMk id="2" creationId="{467259AD-8722-6E48-9C92-74E659293643}"/>
          </ac:spMkLst>
        </pc:spChg>
        <pc:spChg chg="add mod">
          <ac:chgData name="WKS29" userId="a6b24869-d8d1-4376-8857-e058a469d459" providerId="ADAL" clId="{92ACFF94-1005-4EBD-98AE-9E2255B029BB}" dt="2023-02-07T15:28:04.112" v="2927" actId="1076"/>
          <ac:spMkLst>
            <pc:docMk/>
            <pc:sldMk cId="953359177" sldId="409"/>
            <ac:spMk id="3" creationId="{7032A30A-7F75-5F81-C512-A231E5F5774B}"/>
          </ac:spMkLst>
        </pc:spChg>
        <pc:graphicFrameChg chg="mod modGraphic">
          <ac:chgData name="WKS29" userId="a6b24869-d8d1-4376-8857-e058a469d459" providerId="ADAL" clId="{92ACFF94-1005-4EBD-98AE-9E2255B029BB}" dt="2023-02-07T15:28:23.235" v="2933" actId="20577"/>
          <ac:graphicFrameMkLst>
            <pc:docMk/>
            <pc:sldMk cId="953359177" sldId="409"/>
            <ac:graphicFrameMk id="9" creationId="{1C9FFF20-56A3-0291-FFB7-7D310AA312A7}"/>
          </ac:graphicFrameMkLst>
        </pc:graphicFrameChg>
      </pc:sldChg>
      <pc:sldChg chg="addSp delSp modSp mod">
        <pc:chgData name="WKS29" userId="a6b24869-d8d1-4376-8857-e058a469d459" providerId="ADAL" clId="{92ACFF94-1005-4EBD-98AE-9E2255B029BB}" dt="2023-02-07T13:32:20.432" v="1969" actId="113"/>
        <pc:sldMkLst>
          <pc:docMk/>
          <pc:sldMk cId="412675019" sldId="410"/>
        </pc:sldMkLst>
        <pc:spChg chg="mod">
          <ac:chgData name="WKS29" userId="a6b24869-d8d1-4376-8857-e058a469d459" providerId="ADAL" clId="{92ACFF94-1005-4EBD-98AE-9E2255B029BB}" dt="2023-02-07T13:10:26.104" v="1407" actId="114"/>
          <ac:spMkLst>
            <pc:docMk/>
            <pc:sldMk cId="412675019" sldId="410"/>
            <ac:spMk id="2" creationId="{467259AD-8722-6E48-9C92-74E659293643}"/>
          </ac:spMkLst>
        </pc:spChg>
        <pc:spChg chg="add mod">
          <ac:chgData name="WKS29" userId="a6b24869-d8d1-4376-8857-e058a469d459" providerId="ADAL" clId="{92ACFF94-1005-4EBD-98AE-9E2255B029BB}" dt="2023-02-07T11:14:26.846" v="1149" actId="1076"/>
          <ac:spMkLst>
            <pc:docMk/>
            <pc:sldMk cId="412675019" sldId="410"/>
            <ac:spMk id="4" creationId="{0CE3F3F4-7A56-5559-F535-38D6D03C2DF7}"/>
          </ac:spMkLst>
        </pc:spChg>
        <pc:grpChg chg="add del mod">
          <ac:chgData name="WKS29" userId="a6b24869-d8d1-4376-8857-e058a469d459" providerId="ADAL" clId="{92ACFF94-1005-4EBD-98AE-9E2255B029BB}" dt="2023-02-07T11:14:29.621" v="1150" actId="21"/>
          <ac:grpSpMkLst>
            <pc:docMk/>
            <pc:sldMk cId="412675019" sldId="410"/>
            <ac:grpSpMk id="5" creationId="{D75891BE-C8CC-29F7-4B6E-05CE2A441746}"/>
          </ac:grpSpMkLst>
        </pc:grpChg>
        <pc:graphicFrameChg chg="mod modGraphic">
          <ac:chgData name="WKS29" userId="a6b24869-d8d1-4376-8857-e058a469d459" providerId="ADAL" clId="{92ACFF94-1005-4EBD-98AE-9E2255B029BB}" dt="2023-02-07T13:32:20.432" v="1969" actId="113"/>
          <ac:graphicFrameMkLst>
            <pc:docMk/>
            <pc:sldMk cId="412675019" sldId="410"/>
            <ac:graphicFrameMk id="9" creationId="{1C9FFF20-56A3-0291-FFB7-7D310AA312A7}"/>
          </ac:graphicFrameMkLst>
        </pc:graphicFrameChg>
        <pc:picChg chg="add del mod">
          <ac:chgData name="WKS29" userId="a6b24869-d8d1-4376-8857-e058a469d459" providerId="ADAL" clId="{92ACFF94-1005-4EBD-98AE-9E2255B029BB}" dt="2023-02-07T11:14:26.846" v="1149" actId="1076"/>
          <ac:picMkLst>
            <pc:docMk/>
            <pc:sldMk cId="412675019" sldId="410"/>
            <ac:picMk id="3" creationId="{FAD95028-6801-096B-409E-51FF1056162D}"/>
          </ac:picMkLst>
        </pc:picChg>
        <pc:picChg chg="add mod">
          <ac:chgData name="WKS29" userId="a6b24869-d8d1-4376-8857-e058a469d459" providerId="ADAL" clId="{92ACFF94-1005-4EBD-98AE-9E2255B029BB}" dt="2023-02-07T13:11:16.863" v="1414" actId="1076"/>
          <ac:picMkLst>
            <pc:docMk/>
            <pc:sldMk cId="412675019" sldId="410"/>
            <ac:picMk id="7" creationId="{2BC87661-EDCC-C7BB-FCE4-C5CF199F443F}"/>
          </ac:picMkLst>
        </pc:picChg>
      </pc:sldChg>
      <pc:sldChg chg="modSp mod">
        <pc:chgData name="WKS29" userId="a6b24869-d8d1-4376-8857-e058a469d459" providerId="ADAL" clId="{92ACFF94-1005-4EBD-98AE-9E2255B029BB}" dt="2023-02-07T15:31:29.975" v="2950" actId="113"/>
        <pc:sldMkLst>
          <pc:docMk/>
          <pc:sldMk cId="3206180177" sldId="410"/>
        </pc:sldMkLst>
        <pc:spChg chg="mod">
          <ac:chgData name="WKS29" userId="a6b24869-d8d1-4376-8857-e058a469d459" providerId="ADAL" clId="{92ACFF94-1005-4EBD-98AE-9E2255B029BB}" dt="2023-02-07T15:22:49.729" v="2760" actId="114"/>
          <ac:spMkLst>
            <pc:docMk/>
            <pc:sldMk cId="3206180177" sldId="410"/>
            <ac:spMk id="2" creationId="{467259AD-8722-6E48-9C92-74E659293643}"/>
          </ac:spMkLst>
        </pc:spChg>
        <pc:graphicFrameChg chg="modGraphic">
          <ac:chgData name="WKS29" userId="a6b24869-d8d1-4376-8857-e058a469d459" providerId="ADAL" clId="{92ACFF94-1005-4EBD-98AE-9E2255B029BB}" dt="2023-02-07T15:31:29.975" v="2950" actId="113"/>
          <ac:graphicFrameMkLst>
            <pc:docMk/>
            <pc:sldMk cId="3206180177" sldId="410"/>
            <ac:graphicFrameMk id="9" creationId="{1C9FFF20-56A3-0291-FFB7-7D310AA312A7}"/>
          </ac:graphicFrameMkLst>
        </pc:graphicFrameChg>
      </pc:sldChg>
      <pc:sldChg chg="modSp mod">
        <pc:chgData name="WKS29" userId="a6b24869-d8d1-4376-8857-e058a469d459" providerId="ADAL" clId="{92ACFF94-1005-4EBD-98AE-9E2255B029BB}" dt="2023-02-07T15:23:04.336" v="2764" actId="1076"/>
        <pc:sldMkLst>
          <pc:docMk/>
          <pc:sldMk cId="3143297075" sldId="413"/>
        </pc:sldMkLst>
        <pc:spChg chg="mod">
          <ac:chgData name="WKS29" userId="a6b24869-d8d1-4376-8857-e058a469d459" providerId="ADAL" clId="{92ACFF94-1005-4EBD-98AE-9E2255B029BB}" dt="2023-02-07T15:23:04.336" v="2764" actId="1076"/>
          <ac:spMkLst>
            <pc:docMk/>
            <pc:sldMk cId="3143297075" sldId="413"/>
            <ac:spMk id="4" creationId="{708F4AD0-E676-0E46-B35E-30E46BB1FFEF}"/>
          </ac:spMkLst>
        </pc:spChg>
        <pc:picChg chg="mod">
          <ac:chgData name="WKS29" userId="a6b24869-d8d1-4376-8857-e058a469d459" providerId="ADAL" clId="{92ACFF94-1005-4EBD-98AE-9E2255B029BB}" dt="2023-02-07T15:23:01.992" v="2763" actId="1076"/>
          <ac:picMkLst>
            <pc:docMk/>
            <pc:sldMk cId="3143297075" sldId="413"/>
            <ac:picMk id="6" creationId="{5C2BD26F-F891-DC7B-FCA3-81C101E4FFAC}"/>
          </ac:picMkLst>
        </pc:picChg>
      </pc:sldChg>
      <pc:sldChg chg="addSp delSp modSp new mod modAnim">
        <pc:chgData name="WKS29" userId="a6b24869-d8d1-4376-8857-e058a469d459" providerId="ADAL" clId="{92ACFF94-1005-4EBD-98AE-9E2255B029BB}" dt="2023-02-07T15:22:45.442" v="2759" actId="114"/>
        <pc:sldMkLst>
          <pc:docMk/>
          <pc:sldMk cId="1052645446" sldId="414"/>
        </pc:sldMkLst>
        <pc:spChg chg="del">
          <ac:chgData name="WKS29" userId="a6b24869-d8d1-4376-8857-e058a469d459" providerId="ADAL" clId="{92ACFF94-1005-4EBD-98AE-9E2255B029BB}" dt="2023-02-07T14:54:04.143" v="2079"/>
          <ac:spMkLst>
            <pc:docMk/>
            <pc:sldMk cId="1052645446" sldId="414"/>
            <ac:spMk id="2" creationId="{45A247DF-7A10-6B26-8C87-295D6E8FB22E}"/>
          </ac:spMkLst>
        </pc:spChg>
        <pc:spChg chg="del mod">
          <ac:chgData name="WKS29" userId="a6b24869-d8d1-4376-8857-e058a469d459" providerId="ADAL" clId="{92ACFF94-1005-4EBD-98AE-9E2255B029BB}" dt="2023-02-07T14:53:51.970" v="2075" actId="478"/>
          <ac:spMkLst>
            <pc:docMk/>
            <pc:sldMk cId="1052645446" sldId="414"/>
            <ac:spMk id="3" creationId="{DEB2E4A4-EA82-58E6-B1C8-19FD55AD757E}"/>
          </ac:spMkLst>
        </pc:spChg>
        <pc:spChg chg="del">
          <ac:chgData name="WKS29" userId="a6b24869-d8d1-4376-8857-e058a469d459" providerId="ADAL" clId="{92ACFF94-1005-4EBD-98AE-9E2255B029BB}" dt="2023-02-07T14:53:50.997" v="2073" actId="478"/>
          <ac:spMkLst>
            <pc:docMk/>
            <pc:sldMk cId="1052645446" sldId="414"/>
            <ac:spMk id="4" creationId="{76121569-9162-CB36-88AD-1F7061BF76DB}"/>
          </ac:spMkLst>
        </pc:spChg>
        <pc:spChg chg="add del mod">
          <ac:chgData name="WKS29" userId="a6b24869-d8d1-4376-8857-e058a469d459" providerId="ADAL" clId="{92ACFF94-1005-4EBD-98AE-9E2255B029BB}" dt="2023-02-07T14:54:02.541" v="2078" actId="478"/>
          <ac:spMkLst>
            <pc:docMk/>
            <pc:sldMk cId="1052645446" sldId="414"/>
            <ac:spMk id="5" creationId="{3D50C780-E682-6933-D409-9D76D05108E5}"/>
          </ac:spMkLst>
        </pc:spChg>
        <pc:spChg chg="add mod">
          <ac:chgData name="WKS29" userId="a6b24869-d8d1-4376-8857-e058a469d459" providerId="ADAL" clId="{92ACFF94-1005-4EBD-98AE-9E2255B029BB}" dt="2023-02-07T14:54:08.292" v="2081" actId="1076"/>
          <ac:spMkLst>
            <pc:docMk/>
            <pc:sldMk cId="1052645446" sldId="414"/>
            <ac:spMk id="6" creationId="{C900F7E3-F6E5-F90C-57B0-020A2129E42B}"/>
          </ac:spMkLst>
        </pc:spChg>
        <pc:spChg chg="add mod">
          <ac:chgData name="WKS29" userId="a6b24869-d8d1-4376-8857-e058a469d459" providerId="ADAL" clId="{92ACFF94-1005-4EBD-98AE-9E2255B029BB}" dt="2023-02-07T15:22:45.442" v="2759" actId="114"/>
          <ac:spMkLst>
            <pc:docMk/>
            <pc:sldMk cId="1052645446" sldId="414"/>
            <ac:spMk id="9" creationId="{3A7459E7-0E2D-AD1E-D79B-DE4A5F90AA5A}"/>
          </ac:spMkLst>
        </pc:spChg>
        <pc:picChg chg="add del mod">
          <ac:chgData name="WKS29" userId="a6b24869-d8d1-4376-8857-e058a469d459" providerId="ADAL" clId="{92ACFF94-1005-4EBD-98AE-9E2255B029BB}" dt="2023-02-07T14:56:50.201" v="2087" actId="478"/>
          <ac:picMkLst>
            <pc:docMk/>
            <pc:sldMk cId="1052645446" sldId="414"/>
            <ac:picMk id="7" creationId="{5D57E967-6298-198E-79BF-CFA924217253}"/>
          </ac:picMkLst>
        </pc:picChg>
        <pc:picChg chg="add mod">
          <ac:chgData name="WKS29" userId="a6b24869-d8d1-4376-8857-e058a469d459" providerId="ADAL" clId="{92ACFF94-1005-4EBD-98AE-9E2255B029BB}" dt="2023-02-07T14:57:04.961" v="2091" actId="208"/>
          <ac:picMkLst>
            <pc:docMk/>
            <pc:sldMk cId="1052645446" sldId="414"/>
            <ac:picMk id="8" creationId="{2C393C6B-A6AC-0E72-4C02-0483CF1BDF01}"/>
          </ac:picMkLst>
        </pc:picChg>
        <pc:picChg chg="add mod ord">
          <ac:chgData name="WKS29" userId="a6b24869-d8d1-4376-8857-e058a469d459" providerId="ADAL" clId="{92ACFF94-1005-4EBD-98AE-9E2255B029BB}" dt="2023-02-07T14:57:04.961" v="2091" actId="208"/>
          <ac:picMkLst>
            <pc:docMk/>
            <pc:sldMk cId="1052645446" sldId="414"/>
            <ac:picMk id="11" creationId="{613629F7-0619-B99A-4C80-5EE9190FFF8E}"/>
          </ac:picMkLst>
        </pc:picChg>
      </pc:sldChg>
      <pc:sldChg chg="addSp delSp modSp new mod modAnim">
        <pc:chgData name="WKS29" userId="a6b24869-d8d1-4376-8857-e058a469d459" providerId="ADAL" clId="{92ACFF94-1005-4EBD-98AE-9E2255B029BB}" dt="2023-02-07T14:59:13.305" v="2115" actId="1076"/>
        <pc:sldMkLst>
          <pc:docMk/>
          <pc:sldMk cId="3901927491" sldId="415"/>
        </pc:sldMkLst>
        <pc:spChg chg="del">
          <ac:chgData name="WKS29" userId="a6b24869-d8d1-4376-8857-e058a469d459" providerId="ADAL" clId="{92ACFF94-1005-4EBD-98AE-9E2255B029BB}" dt="2023-02-07T14:58:42.453" v="2107" actId="478"/>
          <ac:spMkLst>
            <pc:docMk/>
            <pc:sldMk cId="3901927491" sldId="415"/>
            <ac:spMk id="2" creationId="{975E7F89-01D5-D8A3-4264-013855F7C22E}"/>
          </ac:spMkLst>
        </pc:spChg>
        <pc:spChg chg="del">
          <ac:chgData name="WKS29" userId="a6b24869-d8d1-4376-8857-e058a469d459" providerId="ADAL" clId="{92ACFF94-1005-4EBD-98AE-9E2255B029BB}" dt="2023-02-07T14:58:40.333" v="2105" actId="478"/>
          <ac:spMkLst>
            <pc:docMk/>
            <pc:sldMk cId="3901927491" sldId="415"/>
            <ac:spMk id="3" creationId="{ABB384E2-7C10-3D64-4C10-DAE6215F654B}"/>
          </ac:spMkLst>
        </pc:spChg>
        <pc:spChg chg="del">
          <ac:chgData name="WKS29" userId="a6b24869-d8d1-4376-8857-e058a469d459" providerId="ADAL" clId="{92ACFF94-1005-4EBD-98AE-9E2255B029BB}" dt="2023-02-07T14:58:41.786" v="2106" actId="478"/>
          <ac:spMkLst>
            <pc:docMk/>
            <pc:sldMk cId="3901927491" sldId="415"/>
            <ac:spMk id="4" creationId="{E916456F-05BD-B0B3-FFDD-18F2D76FD769}"/>
          </ac:spMkLst>
        </pc:spChg>
        <pc:spChg chg="add mod">
          <ac:chgData name="WKS29" userId="a6b24869-d8d1-4376-8857-e058a469d459" providerId="ADAL" clId="{92ACFF94-1005-4EBD-98AE-9E2255B029BB}" dt="2023-02-07T14:59:13.305" v="2115" actId="1076"/>
          <ac:spMkLst>
            <pc:docMk/>
            <pc:sldMk cId="3901927491" sldId="415"/>
            <ac:spMk id="5" creationId="{8E3906D5-E569-3C1B-0910-BB24426927DB}"/>
          </ac:spMkLst>
        </pc:spChg>
        <pc:spChg chg="add mod">
          <ac:chgData name="WKS29" userId="a6b24869-d8d1-4376-8857-e058a469d459" providerId="ADAL" clId="{92ACFF94-1005-4EBD-98AE-9E2255B029BB}" dt="2023-02-07T14:58:47.403" v="2110" actId="1076"/>
          <ac:spMkLst>
            <pc:docMk/>
            <pc:sldMk cId="3901927491" sldId="415"/>
            <ac:spMk id="6" creationId="{D1FAF39A-D565-2B0C-260C-78D118078F4F}"/>
          </ac:spMkLst>
        </pc:spChg>
        <pc:spChg chg="add mod">
          <ac:chgData name="WKS29" userId="a6b24869-d8d1-4376-8857-e058a469d459" providerId="ADAL" clId="{92ACFF94-1005-4EBD-98AE-9E2255B029BB}" dt="2023-02-07T14:58:51.295" v="2111" actId="255"/>
          <ac:spMkLst>
            <pc:docMk/>
            <pc:sldMk cId="3901927491" sldId="415"/>
            <ac:spMk id="9" creationId="{62743DF2-038B-2526-F499-25918D6A87EC}"/>
          </ac:spMkLst>
        </pc:spChg>
        <pc:picChg chg="add mod">
          <ac:chgData name="WKS29" userId="a6b24869-d8d1-4376-8857-e058a469d459" providerId="ADAL" clId="{92ACFF94-1005-4EBD-98AE-9E2255B029BB}" dt="2023-02-07T14:58:47.403" v="2110" actId="1076"/>
          <ac:picMkLst>
            <pc:docMk/>
            <pc:sldMk cId="3901927491" sldId="415"/>
            <ac:picMk id="7" creationId="{5B7B112F-9DE9-437C-482A-E45F8557B8E5}"/>
          </ac:picMkLst>
        </pc:picChg>
        <pc:picChg chg="add mod">
          <ac:chgData name="WKS29" userId="a6b24869-d8d1-4376-8857-e058a469d459" providerId="ADAL" clId="{92ACFF94-1005-4EBD-98AE-9E2255B029BB}" dt="2023-02-07T14:59:07.145" v="2114" actId="1076"/>
          <ac:picMkLst>
            <pc:docMk/>
            <pc:sldMk cId="3901927491" sldId="415"/>
            <ac:picMk id="8" creationId="{360E4D4C-DEA3-1DB3-EA91-DFF649D13594}"/>
          </ac:picMkLst>
        </pc:picChg>
        <pc:picChg chg="add mod">
          <ac:chgData name="WKS29" userId="a6b24869-d8d1-4376-8857-e058a469d459" providerId="ADAL" clId="{92ACFF94-1005-4EBD-98AE-9E2255B029BB}" dt="2023-02-07T14:58:47.403" v="2110" actId="1076"/>
          <ac:picMkLst>
            <pc:docMk/>
            <pc:sldMk cId="3901927491" sldId="415"/>
            <ac:picMk id="10" creationId="{3FC2EC18-11EB-0B84-B925-783AA53382EA}"/>
          </ac:picMkLst>
        </pc:picChg>
        <pc:picChg chg="add mod">
          <ac:chgData name="WKS29" userId="a6b24869-d8d1-4376-8857-e058a469d459" providerId="ADAL" clId="{92ACFF94-1005-4EBD-98AE-9E2255B029BB}" dt="2023-02-07T14:58:47.403" v="2110" actId="1076"/>
          <ac:picMkLst>
            <pc:docMk/>
            <pc:sldMk cId="3901927491" sldId="415"/>
            <ac:picMk id="11" creationId="{DF7D3C4E-83C0-51F0-1F6F-3CBE2036A5BA}"/>
          </ac:picMkLst>
        </pc:picChg>
        <pc:picChg chg="add mod">
          <ac:chgData name="WKS29" userId="a6b24869-d8d1-4376-8857-e058a469d459" providerId="ADAL" clId="{92ACFF94-1005-4EBD-98AE-9E2255B029BB}" dt="2023-02-07T14:58:47.403" v="2110" actId="1076"/>
          <ac:picMkLst>
            <pc:docMk/>
            <pc:sldMk cId="3901927491" sldId="415"/>
            <ac:picMk id="12" creationId="{460338A2-0135-3BB9-9B84-FC8EF628DFCE}"/>
          </ac:picMkLst>
        </pc:picChg>
      </pc:sldChg>
      <pc:sldChg chg="addSp delSp modSp new mod delAnim modAnim">
        <pc:chgData name="WKS29" userId="a6b24869-d8d1-4376-8857-e058a469d459" providerId="ADAL" clId="{92ACFF94-1005-4EBD-98AE-9E2255B029BB}" dt="2023-02-07T15:53:04.527" v="3123"/>
        <pc:sldMkLst>
          <pc:docMk/>
          <pc:sldMk cId="4144284113" sldId="416"/>
        </pc:sldMkLst>
        <pc:spChg chg="del">
          <ac:chgData name="WKS29" userId="a6b24869-d8d1-4376-8857-e058a469d459" providerId="ADAL" clId="{92ACFF94-1005-4EBD-98AE-9E2255B029BB}" dt="2023-02-07T14:59:20.128" v="2118" actId="478"/>
          <ac:spMkLst>
            <pc:docMk/>
            <pc:sldMk cId="4144284113" sldId="416"/>
            <ac:spMk id="2" creationId="{C27B33D3-41F9-E798-4228-BEFA3701C7E5}"/>
          </ac:spMkLst>
        </pc:spChg>
        <pc:spChg chg="del">
          <ac:chgData name="WKS29" userId="a6b24869-d8d1-4376-8857-e058a469d459" providerId="ADAL" clId="{92ACFF94-1005-4EBD-98AE-9E2255B029BB}" dt="2023-02-07T14:59:17.238" v="2116" actId="478"/>
          <ac:spMkLst>
            <pc:docMk/>
            <pc:sldMk cId="4144284113" sldId="416"/>
            <ac:spMk id="3" creationId="{C3B5875B-4C96-FCBB-BCCE-B7F8D8BDF84B}"/>
          </ac:spMkLst>
        </pc:spChg>
        <pc:spChg chg="del">
          <ac:chgData name="WKS29" userId="a6b24869-d8d1-4376-8857-e058a469d459" providerId="ADAL" clId="{92ACFF94-1005-4EBD-98AE-9E2255B029BB}" dt="2023-02-07T14:59:18.768" v="2117" actId="478"/>
          <ac:spMkLst>
            <pc:docMk/>
            <pc:sldMk cId="4144284113" sldId="416"/>
            <ac:spMk id="4" creationId="{FF634ED6-8743-7399-F316-B759708085F7}"/>
          </ac:spMkLst>
        </pc:spChg>
        <pc:spChg chg="add mod">
          <ac:chgData name="WKS29" userId="a6b24869-d8d1-4376-8857-e058a469d459" providerId="ADAL" clId="{92ACFF94-1005-4EBD-98AE-9E2255B029BB}" dt="2023-02-07T15:13:32.670" v="2660" actId="255"/>
          <ac:spMkLst>
            <pc:docMk/>
            <pc:sldMk cId="4144284113" sldId="416"/>
            <ac:spMk id="10" creationId="{8C4718BB-4CB0-E4BA-7141-47668059CEB0}"/>
          </ac:spMkLst>
        </pc:spChg>
        <pc:spChg chg="add mod">
          <ac:chgData name="WKS29" userId="a6b24869-d8d1-4376-8857-e058a469d459" providerId="ADAL" clId="{92ACFF94-1005-4EBD-98AE-9E2255B029BB}" dt="2023-02-07T15:11:59.993" v="2644" actId="1076"/>
          <ac:spMkLst>
            <pc:docMk/>
            <pc:sldMk cId="4144284113" sldId="416"/>
            <ac:spMk id="22" creationId="{DC7DCBF3-9A4F-7E45-F428-3EBC82C14BD3}"/>
          </ac:spMkLst>
        </pc:spChg>
        <pc:picChg chg="add mod">
          <ac:chgData name="WKS29" userId="a6b24869-d8d1-4376-8857-e058a469d459" providerId="ADAL" clId="{92ACFF94-1005-4EBD-98AE-9E2255B029BB}" dt="2023-02-07T15:03:06.098" v="2165" actId="1076"/>
          <ac:picMkLst>
            <pc:docMk/>
            <pc:sldMk cId="4144284113" sldId="416"/>
            <ac:picMk id="5" creationId="{E4FEE5F7-2FFA-E38C-6D9F-129041C3311F}"/>
          </ac:picMkLst>
        </pc:picChg>
        <pc:picChg chg="add mod">
          <ac:chgData name="WKS29" userId="a6b24869-d8d1-4376-8857-e058a469d459" providerId="ADAL" clId="{92ACFF94-1005-4EBD-98AE-9E2255B029BB}" dt="2023-02-07T15:03:06.098" v="2165" actId="1076"/>
          <ac:picMkLst>
            <pc:docMk/>
            <pc:sldMk cId="4144284113" sldId="416"/>
            <ac:picMk id="6" creationId="{4E05E753-954C-75C0-7C37-67A6CEBE674A}"/>
          </ac:picMkLst>
        </pc:picChg>
        <pc:picChg chg="add mod">
          <ac:chgData name="WKS29" userId="a6b24869-d8d1-4376-8857-e058a469d459" providerId="ADAL" clId="{92ACFF94-1005-4EBD-98AE-9E2255B029BB}" dt="2023-02-07T15:03:06.098" v="2165" actId="1076"/>
          <ac:picMkLst>
            <pc:docMk/>
            <pc:sldMk cId="4144284113" sldId="416"/>
            <ac:picMk id="7" creationId="{E72D205A-1C26-BDF0-DE54-4C03B7D4A296}"/>
          </ac:picMkLst>
        </pc:picChg>
        <pc:picChg chg="add mod">
          <ac:chgData name="WKS29" userId="a6b24869-d8d1-4376-8857-e058a469d459" providerId="ADAL" clId="{92ACFF94-1005-4EBD-98AE-9E2255B029BB}" dt="2023-02-07T15:03:06.098" v="2165" actId="1076"/>
          <ac:picMkLst>
            <pc:docMk/>
            <pc:sldMk cId="4144284113" sldId="416"/>
            <ac:picMk id="8" creationId="{9258BED5-F914-232F-A840-84EDB7E92567}"/>
          </ac:picMkLst>
        </pc:picChg>
        <pc:picChg chg="add mod">
          <ac:chgData name="WKS29" userId="a6b24869-d8d1-4376-8857-e058a469d459" providerId="ADAL" clId="{92ACFF94-1005-4EBD-98AE-9E2255B029BB}" dt="2023-02-07T15:03:06.098" v="2165" actId="1076"/>
          <ac:picMkLst>
            <pc:docMk/>
            <pc:sldMk cId="4144284113" sldId="416"/>
            <ac:picMk id="9" creationId="{187F8E2F-29D3-4E02-AD12-50DAA1C9E1E5}"/>
          </ac:picMkLst>
        </pc:picChg>
        <pc:picChg chg="add mod ord">
          <ac:chgData name="WKS29" userId="a6b24869-d8d1-4376-8857-e058a469d459" providerId="ADAL" clId="{92ACFF94-1005-4EBD-98AE-9E2255B029BB}" dt="2023-02-07T15:13:54.288" v="2671" actId="1076"/>
          <ac:picMkLst>
            <pc:docMk/>
            <pc:sldMk cId="4144284113" sldId="416"/>
            <ac:picMk id="11" creationId="{1BCA943B-6103-3C9A-EC1F-6F89F7239A4B}"/>
          </ac:picMkLst>
        </pc:picChg>
        <pc:picChg chg="add mod">
          <ac:chgData name="WKS29" userId="a6b24869-d8d1-4376-8857-e058a469d459" providerId="ADAL" clId="{92ACFF94-1005-4EBD-98AE-9E2255B029BB}" dt="2023-02-07T15:14:00.490" v="2675" actId="14100"/>
          <ac:picMkLst>
            <pc:docMk/>
            <pc:sldMk cId="4144284113" sldId="416"/>
            <ac:picMk id="12" creationId="{418F260E-D90C-4678-8C4C-D28F0C5B52CD}"/>
          </ac:picMkLst>
        </pc:picChg>
        <pc:picChg chg="add mod">
          <ac:chgData name="WKS29" userId="a6b24869-d8d1-4376-8857-e058a469d459" providerId="ADAL" clId="{92ACFF94-1005-4EBD-98AE-9E2255B029BB}" dt="2023-02-07T15:03:10.824" v="2168" actId="1076"/>
          <ac:picMkLst>
            <pc:docMk/>
            <pc:sldMk cId="4144284113" sldId="416"/>
            <ac:picMk id="13" creationId="{F8E609EC-D216-9D0C-4017-9C769450BF5D}"/>
          </ac:picMkLst>
        </pc:picChg>
        <pc:picChg chg="add mod">
          <ac:chgData name="WKS29" userId="a6b24869-d8d1-4376-8857-e058a469d459" providerId="ADAL" clId="{92ACFF94-1005-4EBD-98AE-9E2255B029BB}" dt="2023-02-07T15:03:12.585" v="2169" actId="1076"/>
          <ac:picMkLst>
            <pc:docMk/>
            <pc:sldMk cId="4144284113" sldId="416"/>
            <ac:picMk id="14" creationId="{E15B09F1-F42A-C122-078A-4E3ED6EDACB0}"/>
          </ac:picMkLst>
        </pc:picChg>
        <pc:picChg chg="add mod">
          <ac:chgData name="WKS29" userId="a6b24869-d8d1-4376-8857-e058a469d459" providerId="ADAL" clId="{92ACFF94-1005-4EBD-98AE-9E2255B029BB}" dt="2023-02-07T15:03:09.841" v="2167" actId="1076"/>
          <ac:picMkLst>
            <pc:docMk/>
            <pc:sldMk cId="4144284113" sldId="416"/>
            <ac:picMk id="15" creationId="{23B99A3D-C227-7DBA-F041-80C027A0E32E}"/>
          </ac:picMkLst>
        </pc:picChg>
        <pc:picChg chg="add del mod">
          <ac:chgData name="WKS29" userId="a6b24869-d8d1-4376-8857-e058a469d459" providerId="ADAL" clId="{92ACFF94-1005-4EBD-98AE-9E2255B029BB}" dt="2023-02-07T15:06:06.076" v="2411" actId="478"/>
          <ac:picMkLst>
            <pc:docMk/>
            <pc:sldMk cId="4144284113" sldId="416"/>
            <ac:picMk id="16" creationId="{B36F5E9C-692C-15E8-9198-2670B82CE6D3}"/>
          </ac:picMkLst>
        </pc:picChg>
        <pc:picChg chg="add mod ord">
          <ac:chgData name="WKS29" userId="a6b24869-d8d1-4376-8857-e058a469d459" providerId="ADAL" clId="{92ACFF94-1005-4EBD-98AE-9E2255B029BB}" dt="2023-02-07T15:11:36.952" v="2633" actId="1076"/>
          <ac:picMkLst>
            <pc:docMk/>
            <pc:sldMk cId="4144284113" sldId="416"/>
            <ac:picMk id="17" creationId="{7BE6B0F4-038E-8192-D939-202DDBE204FA}"/>
          </ac:picMkLst>
        </pc:picChg>
        <pc:picChg chg="add mod ord">
          <ac:chgData name="WKS29" userId="a6b24869-d8d1-4376-8857-e058a469d459" providerId="ADAL" clId="{92ACFF94-1005-4EBD-98AE-9E2255B029BB}" dt="2023-02-07T15:11:41.950" v="2635" actId="166"/>
          <ac:picMkLst>
            <pc:docMk/>
            <pc:sldMk cId="4144284113" sldId="416"/>
            <ac:picMk id="18" creationId="{8912E5FA-3821-DA6A-92D0-2B735B7048B0}"/>
          </ac:picMkLst>
        </pc:picChg>
        <pc:picChg chg="add mod ord">
          <ac:chgData name="WKS29" userId="a6b24869-d8d1-4376-8857-e058a469d459" providerId="ADAL" clId="{92ACFF94-1005-4EBD-98AE-9E2255B029BB}" dt="2023-02-07T15:11:34.906" v="2632" actId="1076"/>
          <ac:picMkLst>
            <pc:docMk/>
            <pc:sldMk cId="4144284113" sldId="416"/>
            <ac:picMk id="19" creationId="{CD12FFA5-BCBC-D987-DBA2-C0FB9775E39A}"/>
          </ac:picMkLst>
        </pc:picChg>
        <pc:picChg chg="add mod ord">
          <ac:chgData name="WKS29" userId="a6b24869-d8d1-4376-8857-e058a469d459" providerId="ADAL" clId="{92ACFF94-1005-4EBD-98AE-9E2255B029BB}" dt="2023-02-07T15:11:25.510" v="2625" actId="166"/>
          <ac:picMkLst>
            <pc:docMk/>
            <pc:sldMk cId="4144284113" sldId="416"/>
            <ac:picMk id="20" creationId="{330E1ADC-B4EA-4289-E027-19A72B4F039D}"/>
          </ac:picMkLst>
        </pc:picChg>
        <pc:picChg chg="add mod ord">
          <ac:chgData name="WKS29" userId="a6b24869-d8d1-4376-8857-e058a469d459" providerId="ADAL" clId="{92ACFF94-1005-4EBD-98AE-9E2255B029BB}" dt="2023-02-07T15:11:29.217" v="2628" actId="1076"/>
          <ac:picMkLst>
            <pc:docMk/>
            <pc:sldMk cId="4144284113" sldId="416"/>
            <ac:picMk id="21" creationId="{3893113E-BDB9-3487-67D1-C65BA68AC4DC}"/>
          </ac:picMkLst>
        </pc:picChg>
        <pc:picChg chg="add mod">
          <ac:chgData name="WKS29" userId="a6b24869-d8d1-4376-8857-e058a469d459" providerId="ADAL" clId="{92ACFF94-1005-4EBD-98AE-9E2255B029BB}" dt="2023-02-07T15:13:56.568" v="2672" actId="14100"/>
          <ac:picMkLst>
            <pc:docMk/>
            <pc:sldMk cId="4144284113" sldId="416"/>
            <ac:picMk id="23" creationId="{4573E40F-5509-F83D-6C70-6AD32A35938F}"/>
          </ac:picMkLst>
        </pc:picChg>
        <pc:picChg chg="add del mod ord">
          <ac:chgData name="WKS29" userId="a6b24869-d8d1-4376-8857-e058a469d459" providerId="ADAL" clId="{92ACFF94-1005-4EBD-98AE-9E2255B029BB}" dt="2023-02-07T15:05:55.634" v="2405" actId="478"/>
          <ac:picMkLst>
            <pc:docMk/>
            <pc:sldMk cId="4144284113" sldId="416"/>
            <ac:picMk id="24" creationId="{9C37A9F6-ADEA-3144-B57A-B0507DCD013B}"/>
          </ac:picMkLst>
        </pc:picChg>
        <pc:picChg chg="add del mod ord">
          <ac:chgData name="WKS29" userId="a6b24869-d8d1-4376-8857-e058a469d459" providerId="ADAL" clId="{92ACFF94-1005-4EBD-98AE-9E2255B029BB}" dt="2023-02-07T15:05:57.672" v="2406" actId="478"/>
          <ac:picMkLst>
            <pc:docMk/>
            <pc:sldMk cId="4144284113" sldId="416"/>
            <ac:picMk id="25" creationId="{379E9728-3EE4-A585-09E9-C2238A1371B9}"/>
          </ac:picMkLst>
        </pc:picChg>
        <pc:picChg chg="add mod">
          <ac:chgData name="WKS29" userId="a6b24869-d8d1-4376-8857-e058a469d459" providerId="ADAL" clId="{92ACFF94-1005-4EBD-98AE-9E2255B029BB}" dt="2023-02-07T15:11:49.552" v="2640" actId="1076"/>
          <ac:picMkLst>
            <pc:docMk/>
            <pc:sldMk cId="4144284113" sldId="416"/>
            <ac:picMk id="26" creationId="{6FBE8F45-25A1-E47C-55B3-FDC4A9D9B12B}"/>
          </ac:picMkLst>
        </pc:picChg>
        <pc:picChg chg="add mod">
          <ac:chgData name="WKS29" userId="a6b24869-d8d1-4376-8857-e058a469d459" providerId="ADAL" clId="{92ACFF94-1005-4EBD-98AE-9E2255B029BB}" dt="2023-02-07T15:11:53.040" v="2642" actId="1076"/>
          <ac:picMkLst>
            <pc:docMk/>
            <pc:sldMk cId="4144284113" sldId="416"/>
            <ac:picMk id="27" creationId="{10DDF2F3-C011-7621-FED3-701F6DC21D54}"/>
          </ac:picMkLst>
        </pc:picChg>
        <pc:picChg chg="add mod">
          <ac:chgData name="WKS29" userId="a6b24869-d8d1-4376-8857-e058a469d459" providerId="ADAL" clId="{92ACFF94-1005-4EBD-98AE-9E2255B029BB}" dt="2023-02-07T15:11:54.392" v="2643" actId="1076"/>
          <ac:picMkLst>
            <pc:docMk/>
            <pc:sldMk cId="4144284113" sldId="416"/>
            <ac:picMk id="28" creationId="{C4B9A882-2DD1-724D-9674-664295BFC6E8}"/>
          </ac:picMkLst>
        </pc:picChg>
        <pc:picChg chg="add del mod">
          <ac:chgData name="WKS29" userId="a6b24869-d8d1-4376-8857-e058a469d459" providerId="ADAL" clId="{92ACFF94-1005-4EBD-98AE-9E2255B029BB}" dt="2023-02-07T15:11:08.039" v="2614" actId="478"/>
          <ac:picMkLst>
            <pc:docMk/>
            <pc:sldMk cId="4144284113" sldId="416"/>
            <ac:picMk id="29" creationId="{2388EB61-CD34-3384-CEEA-B1ACF66BFF25}"/>
          </ac:picMkLst>
        </pc:picChg>
        <pc:picChg chg="add mod">
          <ac:chgData name="WKS29" userId="a6b24869-d8d1-4376-8857-e058a469d459" providerId="ADAL" clId="{92ACFF94-1005-4EBD-98AE-9E2255B029BB}" dt="2023-02-07T15:11:51.824" v="2641" actId="1076"/>
          <ac:picMkLst>
            <pc:docMk/>
            <pc:sldMk cId="4144284113" sldId="416"/>
            <ac:picMk id="30" creationId="{D68A12AA-59D0-E504-D722-13CB3FC0894C}"/>
          </ac:picMkLst>
        </pc:picChg>
      </pc:sldChg>
      <pc:sldChg chg="addSp modSp mod modAnim">
        <pc:chgData name="WKS29" userId="a6b24869-d8d1-4376-8857-e058a469d459" providerId="ADAL" clId="{92ACFF94-1005-4EBD-98AE-9E2255B029BB}" dt="2023-02-07T15:53:16.522" v="3125"/>
        <pc:sldMkLst>
          <pc:docMk/>
          <pc:sldMk cId="3649253867" sldId="417"/>
        </pc:sldMkLst>
        <pc:spChg chg="add mod">
          <ac:chgData name="WKS29" userId="a6b24869-d8d1-4376-8857-e058a469d459" providerId="ADAL" clId="{92ACFF94-1005-4EBD-98AE-9E2255B029BB}" dt="2023-02-07T15:12:46.920" v="2657" actId="14100"/>
          <ac:spMkLst>
            <pc:docMk/>
            <pc:sldMk cId="3649253867" sldId="417"/>
            <ac:spMk id="2" creationId="{9F8ACAB3-3AED-094F-34C5-639FFBEFC9DC}"/>
          </ac:spMkLst>
        </pc:spChg>
        <pc:picChg chg="add mod">
          <ac:chgData name="WKS29" userId="a6b24869-d8d1-4376-8857-e058a469d459" providerId="ADAL" clId="{92ACFF94-1005-4EBD-98AE-9E2255B029BB}" dt="2023-02-07T15:12:36.243" v="2654" actId="1076"/>
          <ac:picMkLst>
            <pc:docMk/>
            <pc:sldMk cId="3649253867" sldId="417"/>
            <ac:picMk id="3" creationId="{07A52134-6D89-D09F-9BD0-19848B6C5FAB}"/>
          </ac:picMkLst>
        </pc:picChg>
        <pc:picChg chg="add mod">
          <ac:chgData name="WKS29" userId="a6b24869-d8d1-4376-8857-e058a469d459" providerId="ADAL" clId="{92ACFF94-1005-4EBD-98AE-9E2255B029BB}" dt="2023-02-07T15:12:36.243" v="2654" actId="1076"/>
          <ac:picMkLst>
            <pc:docMk/>
            <pc:sldMk cId="3649253867" sldId="417"/>
            <ac:picMk id="4" creationId="{183CC967-1BC4-9A4A-A24B-16AEB838A2E3}"/>
          </ac:picMkLst>
        </pc:picChg>
        <pc:picChg chg="add mod">
          <ac:chgData name="WKS29" userId="a6b24869-d8d1-4376-8857-e058a469d459" providerId="ADAL" clId="{92ACFF94-1005-4EBD-98AE-9E2255B029BB}" dt="2023-02-07T15:12:36.243" v="2654" actId="1076"/>
          <ac:picMkLst>
            <pc:docMk/>
            <pc:sldMk cId="3649253867" sldId="417"/>
            <ac:picMk id="5" creationId="{6D323848-6A16-0318-B75E-E827F1E53790}"/>
          </ac:picMkLst>
        </pc:picChg>
        <pc:picChg chg="add mod">
          <ac:chgData name="WKS29" userId="a6b24869-d8d1-4376-8857-e058a469d459" providerId="ADAL" clId="{92ACFF94-1005-4EBD-98AE-9E2255B029BB}" dt="2023-02-07T15:12:36.243" v="2654" actId="1076"/>
          <ac:picMkLst>
            <pc:docMk/>
            <pc:sldMk cId="3649253867" sldId="417"/>
            <ac:picMk id="6" creationId="{5B3EE3B8-7652-3AC7-7D3A-4362C74FEF37}"/>
          </ac:picMkLst>
        </pc:picChg>
        <pc:picChg chg="add mod">
          <ac:chgData name="WKS29" userId="a6b24869-d8d1-4376-8857-e058a469d459" providerId="ADAL" clId="{92ACFF94-1005-4EBD-98AE-9E2255B029BB}" dt="2023-02-07T15:12:36.243" v="2654" actId="1076"/>
          <ac:picMkLst>
            <pc:docMk/>
            <pc:sldMk cId="3649253867" sldId="417"/>
            <ac:picMk id="7" creationId="{C7C218A4-A6AC-7243-CF7E-58777B18DC8F}"/>
          </ac:picMkLst>
        </pc:picChg>
        <pc:picChg chg="add mod">
          <ac:chgData name="WKS29" userId="a6b24869-d8d1-4376-8857-e058a469d459" providerId="ADAL" clId="{92ACFF94-1005-4EBD-98AE-9E2255B029BB}" dt="2023-02-07T15:12:36.243" v="2654" actId="1076"/>
          <ac:picMkLst>
            <pc:docMk/>
            <pc:sldMk cId="3649253867" sldId="417"/>
            <ac:picMk id="8" creationId="{AD6A1D9C-B760-C1AC-B572-94384835DE2F}"/>
          </ac:picMkLst>
        </pc:picChg>
        <pc:picChg chg="add mod">
          <ac:chgData name="WKS29" userId="a6b24869-d8d1-4376-8857-e058a469d459" providerId="ADAL" clId="{92ACFF94-1005-4EBD-98AE-9E2255B029BB}" dt="2023-02-07T15:12:36.243" v="2654" actId="1076"/>
          <ac:picMkLst>
            <pc:docMk/>
            <pc:sldMk cId="3649253867" sldId="417"/>
            <ac:picMk id="9" creationId="{163CA445-46C0-C5BA-8AFC-6BD2D2BD9D1D}"/>
          </ac:picMkLst>
        </pc:picChg>
        <pc:picChg chg="add mod">
          <ac:chgData name="WKS29" userId="a6b24869-d8d1-4376-8857-e058a469d459" providerId="ADAL" clId="{92ACFF94-1005-4EBD-98AE-9E2255B029BB}" dt="2023-02-07T15:12:36.243" v="2654" actId="1076"/>
          <ac:picMkLst>
            <pc:docMk/>
            <pc:sldMk cId="3649253867" sldId="417"/>
            <ac:picMk id="10" creationId="{ACE623BA-6535-C62D-4F7D-93D88311B514}"/>
          </ac:picMkLst>
        </pc:picChg>
        <pc:picChg chg="add mod">
          <ac:chgData name="WKS29" userId="a6b24869-d8d1-4376-8857-e058a469d459" providerId="ADAL" clId="{92ACFF94-1005-4EBD-98AE-9E2255B029BB}" dt="2023-02-07T15:12:36.243" v="2654" actId="1076"/>
          <ac:picMkLst>
            <pc:docMk/>
            <pc:sldMk cId="3649253867" sldId="417"/>
            <ac:picMk id="11" creationId="{D062E9F7-C571-F8DC-7700-EB7AECCAD981}"/>
          </ac:picMkLst>
        </pc:picChg>
        <pc:picChg chg="add mod">
          <ac:chgData name="WKS29" userId="a6b24869-d8d1-4376-8857-e058a469d459" providerId="ADAL" clId="{92ACFF94-1005-4EBD-98AE-9E2255B029BB}" dt="2023-02-07T15:12:36.243" v="2654" actId="1076"/>
          <ac:picMkLst>
            <pc:docMk/>
            <pc:sldMk cId="3649253867" sldId="417"/>
            <ac:picMk id="12" creationId="{AA2C3F9D-780B-750C-652C-35C747CF82A6}"/>
          </ac:picMkLst>
        </pc:picChg>
        <pc:picChg chg="add mod">
          <ac:chgData name="WKS29" userId="a6b24869-d8d1-4376-8857-e058a469d459" providerId="ADAL" clId="{92ACFF94-1005-4EBD-98AE-9E2255B029BB}" dt="2023-02-07T15:12:36.243" v="2654" actId="1076"/>
          <ac:picMkLst>
            <pc:docMk/>
            <pc:sldMk cId="3649253867" sldId="417"/>
            <ac:picMk id="13" creationId="{7DF75BEC-051A-79EB-809D-2303663B32FD}"/>
          </ac:picMkLst>
        </pc:picChg>
        <pc:picChg chg="add mod">
          <ac:chgData name="WKS29" userId="a6b24869-d8d1-4376-8857-e058a469d459" providerId="ADAL" clId="{92ACFF94-1005-4EBD-98AE-9E2255B029BB}" dt="2023-02-07T15:12:54.032" v="2659" actId="1076"/>
          <ac:picMkLst>
            <pc:docMk/>
            <pc:sldMk cId="3649253867" sldId="417"/>
            <ac:picMk id="14" creationId="{A67825FE-058B-770F-D6FD-AF80B387C3D3}"/>
          </ac:picMkLst>
        </pc:picChg>
        <pc:picChg chg="add mod">
          <ac:chgData name="WKS29" userId="a6b24869-d8d1-4376-8857-e058a469d459" providerId="ADAL" clId="{92ACFF94-1005-4EBD-98AE-9E2255B029BB}" dt="2023-02-07T15:12:53.040" v="2658" actId="1076"/>
          <ac:picMkLst>
            <pc:docMk/>
            <pc:sldMk cId="3649253867" sldId="417"/>
            <ac:picMk id="15" creationId="{7F731825-38B6-C6B1-42FD-37BDF9632086}"/>
          </ac:picMkLst>
        </pc:picChg>
        <pc:picChg chg="add mod">
          <ac:chgData name="WKS29" userId="a6b24869-d8d1-4376-8857-e058a469d459" providerId="ADAL" clId="{92ACFF94-1005-4EBD-98AE-9E2255B029BB}" dt="2023-02-07T15:12:36.243" v="2654" actId="1076"/>
          <ac:picMkLst>
            <pc:docMk/>
            <pc:sldMk cId="3649253867" sldId="417"/>
            <ac:picMk id="16" creationId="{51577146-C9C2-2CE3-3AEE-97D4514609CC}"/>
          </ac:picMkLst>
        </pc:picChg>
        <pc:picChg chg="add mod">
          <ac:chgData name="WKS29" userId="a6b24869-d8d1-4376-8857-e058a469d459" providerId="ADAL" clId="{92ACFF94-1005-4EBD-98AE-9E2255B029BB}" dt="2023-02-07T15:12:36.243" v="2654" actId="1076"/>
          <ac:picMkLst>
            <pc:docMk/>
            <pc:sldMk cId="3649253867" sldId="417"/>
            <ac:picMk id="17" creationId="{DA8C1ACA-AD01-FE9A-4F36-CD4AB562CB33}"/>
          </ac:picMkLst>
        </pc:picChg>
      </pc:sldChg>
      <pc:sldChg chg="addSp delSp modSp mod ord delAnim modAnim">
        <pc:chgData name="WKS29" userId="a6b24869-d8d1-4376-8857-e058a469d459" providerId="ADAL" clId="{92ACFF94-1005-4EBD-98AE-9E2255B029BB}" dt="2023-02-07T15:52:59.094" v="3122"/>
        <pc:sldMkLst>
          <pc:docMk/>
          <pc:sldMk cId="118908669" sldId="418"/>
        </pc:sldMkLst>
        <pc:spChg chg="add mod">
          <ac:chgData name="WKS29" userId="a6b24869-d8d1-4376-8857-e058a469d459" providerId="ADAL" clId="{92ACFF94-1005-4EBD-98AE-9E2255B029BB}" dt="2023-02-07T15:08:43.513" v="2543" actId="1076"/>
          <ac:spMkLst>
            <pc:docMk/>
            <pc:sldMk cId="118908669" sldId="418"/>
            <ac:spMk id="2" creationId="{4336EB02-0E82-C417-42A4-864D998DF502}"/>
          </ac:spMkLst>
        </pc:spChg>
        <pc:spChg chg="add mod">
          <ac:chgData name="WKS29" userId="a6b24869-d8d1-4376-8857-e058a469d459" providerId="ADAL" clId="{92ACFF94-1005-4EBD-98AE-9E2255B029BB}" dt="2023-02-07T15:33:51.747" v="2997" actId="20577"/>
          <ac:spMkLst>
            <pc:docMk/>
            <pc:sldMk cId="118908669" sldId="418"/>
            <ac:spMk id="16" creationId="{5A433CDC-B0BE-90CF-E172-20C719C62CFA}"/>
          </ac:spMkLst>
        </pc:spChg>
        <pc:picChg chg="add mod">
          <ac:chgData name="WKS29" userId="a6b24869-d8d1-4376-8857-e058a469d459" providerId="ADAL" clId="{92ACFF94-1005-4EBD-98AE-9E2255B029BB}" dt="2023-02-07T15:10:11.896" v="2595" actId="1076"/>
          <ac:picMkLst>
            <pc:docMk/>
            <pc:sldMk cId="118908669" sldId="418"/>
            <ac:picMk id="3" creationId="{E10D14C8-B9AB-7817-9D46-BAB2EAE59C9A}"/>
          </ac:picMkLst>
        </pc:picChg>
        <pc:picChg chg="add del mod">
          <ac:chgData name="WKS29" userId="a6b24869-d8d1-4376-8857-e058a469d459" providerId="ADAL" clId="{92ACFF94-1005-4EBD-98AE-9E2255B029BB}" dt="2023-02-07T15:07:35" v="2436" actId="478"/>
          <ac:picMkLst>
            <pc:docMk/>
            <pc:sldMk cId="118908669" sldId="418"/>
            <ac:picMk id="4" creationId="{34253404-07D5-FAFD-7204-E5CFD2992E87}"/>
          </ac:picMkLst>
        </pc:picChg>
        <pc:picChg chg="add del mod">
          <ac:chgData name="WKS29" userId="a6b24869-d8d1-4376-8857-e058a469d459" providerId="ADAL" clId="{92ACFF94-1005-4EBD-98AE-9E2255B029BB}" dt="2023-02-07T15:07:34.382" v="2435" actId="478"/>
          <ac:picMkLst>
            <pc:docMk/>
            <pc:sldMk cId="118908669" sldId="418"/>
            <ac:picMk id="5" creationId="{C01AD378-3AF4-1A40-C612-9251D6DE76A3}"/>
          </ac:picMkLst>
        </pc:picChg>
        <pc:picChg chg="add del mod">
          <ac:chgData name="WKS29" userId="a6b24869-d8d1-4376-8857-e058a469d459" providerId="ADAL" clId="{92ACFF94-1005-4EBD-98AE-9E2255B029BB}" dt="2023-02-07T15:09:08.742" v="2562" actId="478"/>
          <ac:picMkLst>
            <pc:docMk/>
            <pc:sldMk cId="118908669" sldId="418"/>
            <ac:picMk id="6" creationId="{5FCADE10-DA66-EFFD-142A-159F6D9C8B17}"/>
          </ac:picMkLst>
        </pc:picChg>
        <pc:picChg chg="add mod">
          <ac:chgData name="WKS29" userId="a6b24869-d8d1-4376-8857-e058a469d459" providerId="ADAL" clId="{92ACFF94-1005-4EBD-98AE-9E2255B029BB}" dt="2023-02-07T15:13:42.624" v="2663" actId="1076"/>
          <ac:picMkLst>
            <pc:docMk/>
            <pc:sldMk cId="118908669" sldId="418"/>
            <ac:picMk id="7" creationId="{CF74B463-EE4D-D952-2C13-746A1C2B7CF3}"/>
          </ac:picMkLst>
        </pc:picChg>
        <pc:picChg chg="add mod">
          <ac:chgData name="WKS29" userId="a6b24869-d8d1-4376-8857-e058a469d459" providerId="ADAL" clId="{92ACFF94-1005-4EBD-98AE-9E2255B029BB}" dt="2023-02-07T15:13:46.529" v="2667" actId="1076"/>
          <ac:picMkLst>
            <pc:docMk/>
            <pc:sldMk cId="118908669" sldId="418"/>
            <ac:picMk id="8" creationId="{C0968434-1938-858F-74C1-075617DD4D7C}"/>
          </ac:picMkLst>
        </pc:picChg>
        <pc:picChg chg="add mod">
          <ac:chgData name="WKS29" userId="a6b24869-d8d1-4376-8857-e058a469d459" providerId="ADAL" clId="{92ACFF94-1005-4EBD-98AE-9E2255B029BB}" dt="2023-02-07T15:13:45.552" v="2666" actId="1076"/>
          <ac:picMkLst>
            <pc:docMk/>
            <pc:sldMk cId="118908669" sldId="418"/>
            <ac:picMk id="9" creationId="{04C5DDE9-A4F1-D686-7DBE-946325E604F7}"/>
          </ac:picMkLst>
        </pc:picChg>
        <pc:picChg chg="add del mod">
          <ac:chgData name="WKS29" userId="a6b24869-d8d1-4376-8857-e058a469d459" providerId="ADAL" clId="{92ACFF94-1005-4EBD-98AE-9E2255B029BB}" dt="2023-02-07T15:07:23.224" v="2430" actId="478"/>
          <ac:picMkLst>
            <pc:docMk/>
            <pc:sldMk cId="118908669" sldId="418"/>
            <ac:picMk id="10" creationId="{C28F7C27-9AD9-1030-48BB-C96A876B4398}"/>
          </ac:picMkLst>
        </pc:picChg>
        <pc:picChg chg="add mod">
          <ac:chgData name="WKS29" userId="a6b24869-d8d1-4376-8857-e058a469d459" providerId="ADAL" clId="{92ACFF94-1005-4EBD-98AE-9E2255B029BB}" dt="2023-02-07T15:10:12.863" v="2596" actId="1076"/>
          <ac:picMkLst>
            <pc:docMk/>
            <pc:sldMk cId="118908669" sldId="418"/>
            <ac:picMk id="11" creationId="{1186A431-0080-9344-ED55-1346866A3D3E}"/>
          </ac:picMkLst>
        </pc:picChg>
        <pc:picChg chg="add mod">
          <ac:chgData name="WKS29" userId="a6b24869-d8d1-4376-8857-e058a469d459" providerId="ADAL" clId="{92ACFF94-1005-4EBD-98AE-9E2255B029BB}" dt="2023-02-07T15:10:08.577" v="2593" actId="1076"/>
          <ac:picMkLst>
            <pc:docMk/>
            <pc:sldMk cId="118908669" sldId="418"/>
            <ac:picMk id="12" creationId="{569001C5-2EC9-325D-59B0-7224BB2490EE}"/>
          </ac:picMkLst>
        </pc:picChg>
        <pc:picChg chg="add mod">
          <ac:chgData name="WKS29" userId="a6b24869-d8d1-4376-8857-e058a469d459" providerId="ADAL" clId="{92ACFF94-1005-4EBD-98AE-9E2255B029BB}" dt="2023-02-07T15:13:47.736" v="2668" actId="1076"/>
          <ac:picMkLst>
            <pc:docMk/>
            <pc:sldMk cId="118908669" sldId="418"/>
            <ac:picMk id="13" creationId="{93746546-058E-1CE6-92BE-16FF7D5BBAE5}"/>
          </ac:picMkLst>
        </pc:picChg>
        <pc:picChg chg="add mod">
          <ac:chgData name="WKS29" userId="a6b24869-d8d1-4376-8857-e058a469d459" providerId="ADAL" clId="{92ACFF94-1005-4EBD-98AE-9E2255B029BB}" dt="2023-02-07T15:13:50.632" v="2670" actId="1076"/>
          <ac:picMkLst>
            <pc:docMk/>
            <pc:sldMk cId="118908669" sldId="418"/>
            <ac:picMk id="14" creationId="{E853DACC-47E6-37AB-E0DF-B2993E7CCECA}"/>
          </ac:picMkLst>
        </pc:picChg>
        <pc:picChg chg="add mod">
          <ac:chgData name="WKS29" userId="a6b24869-d8d1-4376-8857-e058a469d459" providerId="ADAL" clId="{92ACFF94-1005-4EBD-98AE-9E2255B029BB}" dt="2023-02-07T15:13:48.680" v="2669" actId="1076"/>
          <ac:picMkLst>
            <pc:docMk/>
            <pc:sldMk cId="118908669" sldId="418"/>
            <ac:picMk id="15" creationId="{D82E711E-A9E0-493E-350D-67687B04C678}"/>
          </ac:picMkLst>
        </pc:picChg>
      </pc:sldChg>
      <pc:sldChg chg="addSp delSp modSp mod modAnim">
        <pc:chgData name="WKS29" userId="a6b24869-d8d1-4376-8857-e058a469d459" providerId="ADAL" clId="{92ACFF94-1005-4EBD-98AE-9E2255B029BB}" dt="2023-02-07T15:21:09.432" v="2753" actId="1076"/>
        <pc:sldMkLst>
          <pc:docMk/>
          <pc:sldMk cId="1801703633" sldId="419"/>
        </pc:sldMkLst>
        <pc:spChg chg="add del mod">
          <ac:chgData name="WKS29" userId="a6b24869-d8d1-4376-8857-e058a469d459" providerId="ADAL" clId="{92ACFF94-1005-4EBD-98AE-9E2255B029BB}" dt="2023-02-07T15:19:35.496" v="2722" actId="478"/>
          <ac:spMkLst>
            <pc:docMk/>
            <pc:sldMk cId="1801703633" sldId="419"/>
            <ac:spMk id="2" creationId="{18633254-0D38-295A-58B3-7328B71C9237}"/>
          </ac:spMkLst>
        </pc:spChg>
        <pc:spChg chg="add mod">
          <ac:chgData name="WKS29" userId="a6b24869-d8d1-4376-8857-e058a469d459" providerId="ADAL" clId="{92ACFF94-1005-4EBD-98AE-9E2255B029BB}" dt="2023-02-07T15:20:26.434" v="2736" actId="113"/>
          <ac:spMkLst>
            <pc:docMk/>
            <pc:sldMk cId="1801703633" sldId="419"/>
            <ac:spMk id="3" creationId="{16598A0A-9A8C-FE98-CDD3-5122D7601FD4}"/>
          </ac:spMkLst>
        </pc:spChg>
        <pc:spChg chg="add mod">
          <ac:chgData name="WKS29" userId="a6b24869-d8d1-4376-8857-e058a469d459" providerId="ADAL" clId="{92ACFF94-1005-4EBD-98AE-9E2255B029BB}" dt="2023-02-07T15:19:52.064" v="2730" actId="1076"/>
          <ac:spMkLst>
            <pc:docMk/>
            <pc:sldMk cId="1801703633" sldId="419"/>
            <ac:spMk id="4" creationId="{F5BA38F5-7E62-0C2F-88B5-F5EEAB6037F4}"/>
          </ac:spMkLst>
        </pc:spChg>
        <pc:spChg chg="add mod">
          <ac:chgData name="WKS29" userId="a6b24869-d8d1-4376-8857-e058a469d459" providerId="ADAL" clId="{92ACFF94-1005-4EBD-98AE-9E2255B029BB}" dt="2023-02-07T15:19:55.056" v="2731" actId="1076"/>
          <ac:spMkLst>
            <pc:docMk/>
            <pc:sldMk cId="1801703633" sldId="419"/>
            <ac:spMk id="5" creationId="{5A6DB592-3C1A-BF33-7E9D-4775A18D5234}"/>
          </ac:spMkLst>
        </pc:spChg>
        <pc:spChg chg="add mod">
          <ac:chgData name="WKS29" userId="a6b24869-d8d1-4376-8857-e058a469d459" providerId="ADAL" clId="{92ACFF94-1005-4EBD-98AE-9E2255B029BB}" dt="2023-02-07T15:21:00.152" v="2748" actId="1076"/>
          <ac:spMkLst>
            <pc:docMk/>
            <pc:sldMk cId="1801703633" sldId="419"/>
            <ac:spMk id="12" creationId="{51DE86FC-5C0D-536A-A52F-F58CFBFF178D}"/>
          </ac:spMkLst>
        </pc:spChg>
        <pc:spChg chg="add del mod">
          <ac:chgData name="WKS29" userId="a6b24869-d8d1-4376-8857-e058a469d459" providerId="ADAL" clId="{92ACFF94-1005-4EBD-98AE-9E2255B029BB}" dt="2023-02-07T15:19:37.624" v="2723" actId="478"/>
          <ac:spMkLst>
            <pc:docMk/>
            <pc:sldMk cId="1801703633" sldId="419"/>
            <ac:spMk id="14" creationId="{D6E8D985-6022-83FE-B73E-0F5B3D9DBF62}"/>
          </ac:spMkLst>
        </pc:spChg>
        <pc:picChg chg="add mod">
          <ac:chgData name="WKS29" userId="a6b24869-d8d1-4376-8857-e058a469d459" providerId="ADAL" clId="{92ACFF94-1005-4EBD-98AE-9E2255B029BB}" dt="2023-02-07T15:20:52.984" v="2744" actId="1076"/>
          <ac:picMkLst>
            <pc:docMk/>
            <pc:sldMk cId="1801703633" sldId="419"/>
            <ac:picMk id="6" creationId="{80547946-B377-918E-4018-5DE9A03DB923}"/>
          </ac:picMkLst>
        </pc:picChg>
        <pc:picChg chg="add mod">
          <ac:chgData name="WKS29" userId="a6b24869-d8d1-4376-8857-e058a469d459" providerId="ADAL" clId="{92ACFF94-1005-4EBD-98AE-9E2255B029BB}" dt="2023-02-07T15:21:05.632" v="2749" actId="1076"/>
          <ac:picMkLst>
            <pc:docMk/>
            <pc:sldMk cId="1801703633" sldId="419"/>
            <ac:picMk id="7" creationId="{ADE43360-44D9-D70B-8B15-7E77C87B0DB7}"/>
          </ac:picMkLst>
        </pc:picChg>
        <pc:picChg chg="add mod">
          <ac:chgData name="WKS29" userId="a6b24869-d8d1-4376-8857-e058a469d459" providerId="ADAL" clId="{92ACFF94-1005-4EBD-98AE-9E2255B029BB}" dt="2023-02-07T15:21:06.744" v="2750" actId="1076"/>
          <ac:picMkLst>
            <pc:docMk/>
            <pc:sldMk cId="1801703633" sldId="419"/>
            <ac:picMk id="8" creationId="{06BEB33C-F495-00B1-01FA-3EE26ACFA44D}"/>
          </ac:picMkLst>
        </pc:picChg>
        <pc:picChg chg="add mod">
          <ac:chgData name="WKS29" userId="a6b24869-d8d1-4376-8857-e058a469d459" providerId="ADAL" clId="{92ACFF94-1005-4EBD-98AE-9E2255B029BB}" dt="2023-02-07T15:21:07.432" v="2751" actId="1076"/>
          <ac:picMkLst>
            <pc:docMk/>
            <pc:sldMk cId="1801703633" sldId="419"/>
            <ac:picMk id="9" creationId="{272950E5-2128-D4FD-80AD-60E3B32DBC0F}"/>
          </ac:picMkLst>
        </pc:picChg>
        <pc:picChg chg="add mod">
          <ac:chgData name="WKS29" userId="a6b24869-d8d1-4376-8857-e058a469d459" providerId="ADAL" clId="{92ACFF94-1005-4EBD-98AE-9E2255B029BB}" dt="2023-02-07T15:21:08.256" v="2752" actId="1076"/>
          <ac:picMkLst>
            <pc:docMk/>
            <pc:sldMk cId="1801703633" sldId="419"/>
            <ac:picMk id="10" creationId="{EED8B739-0077-D9B1-5916-0270213CE317}"/>
          </ac:picMkLst>
        </pc:picChg>
        <pc:picChg chg="add mod modCrop">
          <ac:chgData name="WKS29" userId="a6b24869-d8d1-4376-8857-e058a469d459" providerId="ADAL" clId="{92ACFF94-1005-4EBD-98AE-9E2255B029BB}" dt="2023-02-07T15:21:09.432" v="2753" actId="1076"/>
          <ac:picMkLst>
            <pc:docMk/>
            <pc:sldMk cId="1801703633" sldId="419"/>
            <ac:picMk id="11" creationId="{D3478D89-D936-9F8F-562E-989FA1BE6001}"/>
          </ac:picMkLst>
        </pc:picChg>
      </pc:sldChg>
      <pc:sldChg chg="addSp modSp mod">
        <pc:chgData name="WKS29" userId="a6b24869-d8d1-4376-8857-e058a469d459" providerId="ADAL" clId="{92ACFF94-1005-4EBD-98AE-9E2255B029BB}" dt="2023-02-07T15:38:11.663" v="3103" actId="1076"/>
        <pc:sldMkLst>
          <pc:docMk/>
          <pc:sldMk cId="4153677626" sldId="420"/>
        </pc:sldMkLst>
        <pc:spChg chg="add mod">
          <ac:chgData name="WKS29" userId="a6b24869-d8d1-4376-8857-e058a469d459" providerId="ADAL" clId="{92ACFF94-1005-4EBD-98AE-9E2255B029BB}" dt="2023-02-07T15:38:02.602" v="3099" actId="1076"/>
          <ac:spMkLst>
            <pc:docMk/>
            <pc:sldMk cId="4153677626" sldId="420"/>
            <ac:spMk id="2" creationId="{10E41CB6-BA7D-D62F-CA53-588F487A05EF}"/>
          </ac:spMkLst>
        </pc:spChg>
        <pc:spChg chg="add mod">
          <ac:chgData name="WKS29" userId="a6b24869-d8d1-4376-8857-e058a469d459" providerId="ADAL" clId="{92ACFF94-1005-4EBD-98AE-9E2255B029BB}" dt="2023-02-07T15:38:05.084" v="3100" actId="1076"/>
          <ac:spMkLst>
            <pc:docMk/>
            <pc:sldMk cId="4153677626" sldId="420"/>
            <ac:spMk id="3" creationId="{65419955-EB7E-6AAF-324A-64C4E111C228}"/>
          </ac:spMkLst>
        </pc:spChg>
        <pc:spChg chg="add mod">
          <ac:chgData name="WKS29" userId="a6b24869-d8d1-4376-8857-e058a469d459" providerId="ADAL" clId="{92ACFF94-1005-4EBD-98AE-9E2255B029BB}" dt="2023-02-07T15:37:56.300" v="3097" actId="1076"/>
          <ac:spMkLst>
            <pc:docMk/>
            <pc:sldMk cId="4153677626" sldId="420"/>
            <ac:spMk id="4" creationId="{0EAC7E2F-E6B9-B8F9-27D3-14070EEFB40F}"/>
          </ac:spMkLst>
        </pc:spChg>
        <pc:picChg chg="add mod">
          <ac:chgData name="WKS29" userId="a6b24869-d8d1-4376-8857-e058a469d459" providerId="ADAL" clId="{92ACFF94-1005-4EBD-98AE-9E2255B029BB}" dt="2023-02-07T15:38:10.206" v="3102" actId="1076"/>
          <ac:picMkLst>
            <pc:docMk/>
            <pc:sldMk cId="4153677626" sldId="420"/>
            <ac:picMk id="5" creationId="{7D28431B-287B-A2AA-8F54-15D9F46B2175}"/>
          </ac:picMkLst>
        </pc:picChg>
        <pc:picChg chg="add mod">
          <ac:chgData name="WKS29" userId="a6b24869-d8d1-4376-8857-e058a469d459" providerId="ADAL" clId="{92ACFF94-1005-4EBD-98AE-9E2255B029BB}" dt="2023-02-07T15:38:10.206" v="3102" actId="1076"/>
          <ac:picMkLst>
            <pc:docMk/>
            <pc:sldMk cId="4153677626" sldId="420"/>
            <ac:picMk id="6" creationId="{CA287207-129D-2528-8D5D-76D3849733E0}"/>
          </ac:picMkLst>
        </pc:picChg>
        <pc:picChg chg="add mod">
          <ac:chgData name="WKS29" userId="a6b24869-d8d1-4376-8857-e058a469d459" providerId="ADAL" clId="{92ACFF94-1005-4EBD-98AE-9E2255B029BB}" dt="2023-02-07T15:38:10.206" v="3102" actId="1076"/>
          <ac:picMkLst>
            <pc:docMk/>
            <pc:sldMk cId="4153677626" sldId="420"/>
            <ac:picMk id="7" creationId="{E570E531-674D-31B8-1D3F-D5BEF284021F}"/>
          </ac:picMkLst>
        </pc:picChg>
        <pc:picChg chg="add mod">
          <ac:chgData name="WKS29" userId="a6b24869-d8d1-4376-8857-e058a469d459" providerId="ADAL" clId="{92ACFF94-1005-4EBD-98AE-9E2255B029BB}" dt="2023-02-07T15:38:10.206" v="3102" actId="1076"/>
          <ac:picMkLst>
            <pc:docMk/>
            <pc:sldMk cId="4153677626" sldId="420"/>
            <ac:picMk id="8" creationId="{0A2D1DDE-9E79-3F51-6463-48BE92F960C3}"/>
          </ac:picMkLst>
        </pc:picChg>
        <pc:picChg chg="add mod">
          <ac:chgData name="WKS29" userId="a6b24869-d8d1-4376-8857-e058a469d459" providerId="ADAL" clId="{92ACFF94-1005-4EBD-98AE-9E2255B029BB}" dt="2023-02-07T15:38:11.663" v="3103" actId="1076"/>
          <ac:picMkLst>
            <pc:docMk/>
            <pc:sldMk cId="4153677626" sldId="420"/>
            <ac:picMk id="9" creationId="{CE2077E3-65C7-FB22-A037-390C1D0C5C4A}"/>
          </ac:picMkLst>
        </pc:picChg>
        <pc:picChg chg="add mod">
          <ac:chgData name="WKS29" userId="a6b24869-d8d1-4376-8857-e058a469d459" providerId="ADAL" clId="{92ACFF94-1005-4EBD-98AE-9E2255B029BB}" dt="2023-02-07T15:38:10.206" v="3102" actId="1076"/>
          <ac:picMkLst>
            <pc:docMk/>
            <pc:sldMk cId="4153677626" sldId="420"/>
            <ac:picMk id="10" creationId="{EBCFD938-90C2-4B81-EAD8-6B4527AF283F}"/>
          </ac:picMkLst>
        </pc:picChg>
        <pc:picChg chg="add mod">
          <ac:chgData name="WKS29" userId="a6b24869-d8d1-4376-8857-e058a469d459" providerId="ADAL" clId="{92ACFF94-1005-4EBD-98AE-9E2255B029BB}" dt="2023-02-07T15:38:10.206" v="3102" actId="1076"/>
          <ac:picMkLst>
            <pc:docMk/>
            <pc:sldMk cId="4153677626" sldId="420"/>
            <ac:picMk id="11" creationId="{9AEA1C74-8DBB-FC83-331F-52B9DFF5905E}"/>
          </ac:picMkLst>
        </pc:picChg>
        <pc:picChg chg="add mod">
          <ac:chgData name="WKS29" userId="a6b24869-d8d1-4376-8857-e058a469d459" providerId="ADAL" clId="{92ACFF94-1005-4EBD-98AE-9E2255B029BB}" dt="2023-02-07T15:38:10.206" v="3102" actId="1076"/>
          <ac:picMkLst>
            <pc:docMk/>
            <pc:sldMk cId="4153677626" sldId="420"/>
            <ac:picMk id="12" creationId="{C2BAE631-9833-9CFA-2278-79B72B9A5306}"/>
          </ac:picMkLst>
        </pc:picChg>
      </pc:sldChg>
      <pc:sldChg chg="addSp modSp mod ord">
        <pc:chgData name="WKS29" userId="a6b24869-d8d1-4376-8857-e058a469d459" providerId="ADAL" clId="{92ACFF94-1005-4EBD-98AE-9E2255B029BB}" dt="2023-02-07T15:40:14.846" v="3121"/>
        <pc:sldMkLst>
          <pc:docMk/>
          <pc:sldMk cId="974982901" sldId="421"/>
        </pc:sldMkLst>
        <pc:spChg chg="add mod">
          <ac:chgData name="WKS29" userId="a6b24869-d8d1-4376-8857-e058a469d459" providerId="ADAL" clId="{92ACFF94-1005-4EBD-98AE-9E2255B029BB}" dt="2023-02-07T15:39:59.079" v="3115" actId="113"/>
          <ac:spMkLst>
            <pc:docMk/>
            <pc:sldMk cId="974982901" sldId="421"/>
            <ac:spMk id="2" creationId="{10862367-EC8E-B122-6F1F-5D9002A1F17A}"/>
          </ac:spMkLst>
        </pc:spChg>
        <pc:spChg chg="add mod">
          <ac:chgData name="WKS29" userId="a6b24869-d8d1-4376-8857-e058a469d459" providerId="ADAL" clId="{92ACFF94-1005-4EBD-98AE-9E2255B029BB}" dt="2023-02-07T15:39:47.957" v="3112"/>
          <ac:spMkLst>
            <pc:docMk/>
            <pc:sldMk cId="974982901" sldId="421"/>
            <ac:spMk id="3" creationId="{CFD1E8E4-5610-19BE-7A51-B20F2EA56805}"/>
          </ac:spMkLst>
        </pc:spChg>
        <pc:spChg chg="add mod">
          <ac:chgData name="WKS29" userId="a6b24869-d8d1-4376-8857-e058a469d459" providerId="ADAL" clId="{92ACFF94-1005-4EBD-98AE-9E2255B029BB}" dt="2023-02-07T15:40:06.601" v="3118" actId="14100"/>
          <ac:spMkLst>
            <pc:docMk/>
            <pc:sldMk cId="974982901" sldId="421"/>
            <ac:spMk id="4" creationId="{F6C9422B-E6E8-010D-53A8-12F90D4A3B81}"/>
          </ac:spMkLst>
        </pc:spChg>
        <pc:picChg chg="add mod">
          <ac:chgData name="WKS29" userId="a6b24869-d8d1-4376-8857-e058a469d459" providerId="ADAL" clId="{92ACFF94-1005-4EBD-98AE-9E2255B029BB}" dt="2023-02-07T15:40:08.976" v="3119" actId="1076"/>
          <ac:picMkLst>
            <pc:docMk/>
            <pc:sldMk cId="974982901" sldId="421"/>
            <ac:picMk id="5" creationId="{5A78A65C-FF08-E275-6DBE-9B00D2B16627}"/>
          </ac:picMkLst>
        </pc:picChg>
      </pc:sldChg>
      <pc:sldChg chg="addSp modSp mod">
        <pc:chgData name="WKS29" userId="a6b24869-d8d1-4376-8857-e058a469d459" providerId="ADAL" clId="{92ACFF94-1005-4EBD-98AE-9E2255B029BB}" dt="2023-02-07T15:39:01.950" v="3111" actId="255"/>
        <pc:sldMkLst>
          <pc:docMk/>
          <pc:sldMk cId="2144603684" sldId="422"/>
        </pc:sldMkLst>
        <pc:spChg chg="add mod">
          <ac:chgData name="WKS29" userId="a6b24869-d8d1-4376-8857-e058a469d459" providerId="ADAL" clId="{92ACFF94-1005-4EBD-98AE-9E2255B029BB}" dt="2023-02-07T15:39:01.950" v="3111" actId="255"/>
          <ac:spMkLst>
            <pc:docMk/>
            <pc:sldMk cId="2144603684" sldId="422"/>
            <ac:spMk id="2" creationId="{AD500014-BD46-FB5F-2E3A-1D5C1D972931}"/>
          </ac:spMkLst>
        </pc:spChg>
        <pc:spChg chg="add mod">
          <ac:chgData name="WKS29" userId="a6b24869-d8d1-4376-8857-e058a469d459" providerId="ADAL" clId="{92ACFF94-1005-4EBD-98AE-9E2255B029BB}" dt="2023-02-07T15:38:42.917" v="3106" actId="1076"/>
          <ac:spMkLst>
            <pc:docMk/>
            <pc:sldMk cId="2144603684" sldId="422"/>
            <ac:spMk id="3" creationId="{CD125C01-D6FC-EF26-1778-5A4B509E1DE2}"/>
          </ac:spMkLst>
        </pc:spChg>
        <pc:spChg chg="add mod">
          <ac:chgData name="WKS29" userId="a6b24869-d8d1-4376-8857-e058a469d459" providerId="ADAL" clId="{92ACFF94-1005-4EBD-98AE-9E2255B029BB}" dt="2023-02-07T15:38:42.917" v="3106" actId="1076"/>
          <ac:spMkLst>
            <pc:docMk/>
            <pc:sldMk cId="2144603684" sldId="422"/>
            <ac:spMk id="4" creationId="{C39AEFD5-3BE5-3914-1999-235E1D9B4D61}"/>
          </ac:spMkLst>
        </pc:spChg>
        <pc:picChg chg="add mod">
          <ac:chgData name="WKS29" userId="a6b24869-d8d1-4376-8857-e058a469d459" providerId="ADAL" clId="{92ACFF94-1005-4EBD-98AE-9E2255B029BB}" dt="2023-02-07T15:38:42.917" v="3106" actId="1076"/>
          <ac:picMkLst>
            <pc:docMk/>
            <pc:sldMk cId="2144603684" sldId="422"/>
            <ac:picMk id="5" creationId="{B9C61F29-7F6F-6721-D85A-7BB3146AD49B}"/>
          </ac:picMkLst>
        </pc:picChg>
        <pc:picChg chg="add mod">
          <ac:chgData name="WKS29" userId="a6b24869-d8d1-4376-8857-e058a469d459" providerId="ADAL" clId="{92ACFF94-1005-4EBD-98AE-9E2255B029BB}" dt="2023-02-07T15:38:42.917" v="3106" actId="1076"/>
          <ac:picMkLst>
            <pc:docMk/>
            <pc:sldMk cId="2144603684" sldId="422"/>
            <ac:picMk id="6" creationId="{8BEE37EB-FDC1-03F9-541B-267C7EAE3484}"/>
          </ac:picMkLst>
        </pc:picChg>
      </pc:sldChg>
      <pc:sldChg chg="addSp modSp mod">
        <pc:chgData name="WKS29" userId="a6b24869-d8d1-4376-8857-e058a469d459" providerId="ADAL" clId="{92ACFF94-1005-4EBD-98AE-9E2255B029BB}" dt="2023-02-07T15:37:28.439" v="3094" actId="1076"/>
        <pc:sldMkLst>
          <pc:docMk/>
          <pc:sldMk cId="2570694535" sldId="423"/>
        </pc:sldMkLst>
        <pc:spChg chg="add mod">
          <ac:chgData name="WKS29" userId="a6b24869-d8d1-4376-8857-e058a469d459" providerId="ADAL" clId="{92ACFF94-1005-4EBD-98AE-9E2255B029BB}" dt="2023-02-07T15:34:35.643" v="3012" actId="113"/>
          <ac:spMkLst>
            <pc:docMk/>
            <pc:sldMk cId="2570694535" sldId="423"/>
            <ac:spMk id="2" creationId="{0E852294-3190-1378-EAF0-1F00D9439F71}"/>
          </ac:spMkLst>
        </pc:spChg>
        <pc:spChg chg="add mod">
          <ac:chgData name="WKS29" userId="a6b24869-d8d1-4376-8857-e058a469d459" providerId="ADAL" clId="{92ACFF94-1005-4EBD-98AE-9E2255B029BB}" dt="2023-02-07T15:34:44.301" v="3016" actId="1076"/>
          <ac:spMkLst>
            <pc:docMk/>
            <pc:sldMk cId="2570694535" sldId="423"/>
            <ac:spMk id="7" creationId="{2126B0E3-F651-92AE-6659-066928BF8394}"/>
          </ac:spMkLst>
        </pc:spChg>
        <pc:picChg chg="add mod">
          <ac:chgData name="WKS29" userId="a6b24869-d8d1-4376-8857-e058a469d459" providerId="ADAL" clId="{92ACFF94-1005-4EBD-98AE-9E2255B029BB}" dt="2023-02-07T15:34:38.450" v="3013" actId="1076"/>
          <ac:picMkLst>
            <pc:docMk/>
            <pc:sldMk cId="2570694535" sldId="423"/>
            <ac:picMk id="3" creationId="{2ACF9A18-852D-0B64-15E1-C9DB620B0765}"/>
          </ac:picMkLst>
        </pc:picChg>
        <pc:picChg chg="add mod">
          <ac:chgData name="WKS29" userId="a6b24869-d8d1-4376-8857-e058a469d459" providerId="ADAL" clId="{92ACFF94-1005-4EBD-98AE-9E2255B029BB}" dt="2023-02-07T15:34:41.062" v="3015" actId="1076"/>
          <ac:picMkLst>
            <pc:docMk/>
            <pc:sldMk cId="2570694535" sldId="423"/>
            <ac:picMk id="4" creationId="{39464F5A-4867-CD38-3FEE-C052942463A7}"/>
          </ac:picMkLst>
        </pc:picChg>
        <pc:picChg chg="add mod">
          <ac:chgData name="WKS29" userId="a6b24869-d8d1-4376-8857-e058a469d459" providerId="ADAL" clId="{92ACFF94-1005-4EBD-98AE-9E2255B029BB}" dt="2023-02-07T15:34:29.484" v="3010"/>
          <ac:picMkLst>
            <pc:docMk/>
            <pc:sldMk cId="2570694535" sldId="423"/>
            <ac:picMk id="5" creationId="{F4AD187C-5261-67AC-ECFD-7CEE65073212}"/>
          </ac:picMkLst>
        </pc:picChg>
        <pc:picChg chg="add mod ord">
          <ac:chgData name="WKS29" userId="a6b24869-d8d1-4376-8857-e058a469d459" providerId="ADAL" clId="{92ACFF94-1005-4EBD-98AE-9E2255B029BB}" dt="2023-02-07T15:37:25.283" v="3092" actId="166"/>
          <ac:picMkLst>
            <pc:docMk/>
            <pc:sldMk cId="2570694535" sldId="423"/>
            <ac:picMk id="6" creationId="{F48437F2-ABD9-3B1A-B56F-F9E335E446E4}"/>
          </ac:picMkLst>
        </pc:picChg>
        <pc:picChg chg="add mod">
          <ac:chgData name="WKS29" userId="a6b24869-d8d1-4376-8857-e058a469d459" providerId="ADAL" clId="{92ACFF94-1005-4EBD-98AE-9E2255B029BB}" dt="2023-02-07T15:37:28.439" v="3094" actId="1076"/>
          <ac:picMkLst>
            <pc:docMk/>
            <pc:sldMk cId="2570694535" sldId="423"/>
            <ac:picMk id="8" creationId="{9C1AD4D7-58F6-0E78-D34E-DF5A1CBFE7F3}"/>
          </ac:picMkLst>
        </pc:picChg>
        <pc:picChg chg="add mod">
          <ac:chgData name="WKS29" userId="a6b24869-d8d1-4376-8857-e058a469d459" providerId="ADAL" clId="{92ACFF94-1005-4EBD-98AE-9E2255B029BB}" dt="2023-02-07T15:37:23.009" v="3091" actId="14100"/>
          <ac:picMkLst>
            <pc:docMk/>
            <pc:sldMk cId="2570694535" sldId="423"/>
            <ac:picMk id="9" creationId="{36871AFE-3075-EBE1-0466-62C9FCA25EE7}"/>
          </ac:picMkLst>
        </pc:picChg>
        <pc:picChg chg="add mod">
          <ac:chgData name="WKS29" userId="a6b24869-d8d1-4376-8857-e058a469d459" providerId="ADAL" clId="{92ACFF94-1005-4EBD-98AE-9E2255B029BB}" dt="2023-02-07T15:34:39.837" v="3014" actId="1076"/>
          <ac:picMkLst>
            <pc:docMk/>
            <pc:sldMk cId="2570694535" sldId="423"/>
            <ac:picMk id="10" creationId="{7DAF29ED-910F-35A8-C573-2CE6582BB92E}"/>
          </ac:picMkLst>
        </pc:picChg>
        <pc:picChg chg="add mod">
          <ac:chgData name="WKS29" userId="a6b24869-d8d1-4376-8857-e058a469d459" providerId="ADAL" clId="{92ACFF94-1005-4EBD-98AE-9E2255B029BB}" dt="2023-02-07T15:34:49.332" v="3020" actId="1076"/>
          <ac:picMkLst>
            <pc:docMk/>
            <pc:sldMk cId="2570694535" sldId="423"/>
            <ac:picMk id="11" creationId="{DEF1768F-5787-9A33-75F6-11AD47ED93F9}"/>
          </ac:picMkLst>
        </pc:picChg>
        <pc:picChg chg="add mod">
          <ac:chgData name="WKS29" userId="a6b24869-d8d1-4376-8857-e058a469d459" providerId="ADAL" clId="{92ACFF94-1005-4EBD-98AE-9E2255B029BB}" dt="2023-02-07T15:34:45.839" v="3017" actId="1076"/>
          <ac:picMkLst>
            <pc:docMk/>
            <pc:sldMk cId="2570694535" sldId="423"/>
            <ac:picMk id="12" creationId="{9D73B558-8F57-8D0B-76B1-57798504C23A}"/>
          </ac:picMkLst>
        </pc:picChg>
        <pc:picChg chg="add mod">
          <ac:chgData name="WKS29" userId="a6b24869-d8d1-4376-8857-e058a469d459" providerId="ADAL" clId="{92ACFF94-1005-4EBD-98AE-9E2255B029BB}" dt="2023-02-07T15:34:48.076" v="3019" actId="14100"/>
          <ac:picMkLst>
            <pc:docMk/>
            <pc:sldMk cId="2570694535" sldId="423"/>
            <ac:picMk id="13" creationId="{36984AE4-7B99-684C-D9B7-3E9F51EFFB89}"/>
          </ac:picMkLst>
        </pc:picChg>
      </pc:sldChg>
      <pc:sldChg chg="del">
        <pc:chgData name="WKS29" userId="a6b24869-d8d1-4376-8857-e058a469d459" providerId="ADAL" clId="{92ACFF94-1005-4EBD-98AE-9E2255B029BB}" dt="2023-02-07T15:16:29.916" v="2695"/>
        <pc:sldMkLst>
          <pc:docMk/>
          <pc:sldMk cId="3814202489" sldId="423"/>
        </pc:sldMkLst>
      </pc:sldChg>
      <pc:sldChg chg="modSp mod">
        <pc:chgData name="WKS29" userId="a6b24869-d8d1-4376-8857-e058a469d459" providerId="ADAL" clId="{92ACFF94-1005-4EBD-98AE-9E2255B029BB}" dt="2023-02-07T15:37:09.936" v="3089" actId="20577"/>
        <pc:sldMkLst>
          <pc:docMk/>
          <pc:sldMk cId="3447598875" sldId="424"/>
        </pc:sldMkLst>
        <pc:spChg chg="mod">
          <ac:chgData name="WKS29" userId="a6b24869-d8d1-4376-8857-e058a469d459" providerId="ADAL" clId="{92ACFF94-1005-4EBD-98AE-9E2255B029BB}" dt="2023-02-07T15:37:09.936" v="3089" actId="20577"/>
          <ac:spMkLst>
            <pc:docMk/>
            <pc:sldMk cId="3447598875" sldId="424"/>
            <ac:spMk id="4" creationId="{708F4AD0-E676-0E46-B35E-30E46BB1FFEF}"/>
          </ac:spMkLst>
        </pc:spChg>
        <pc:picChg chg="mod">
          <ac:chgData name="WKS29" userId="a6b24869-d8d1-4376-8857-e058a469d459" providerId="ADAL" clId="{92ACFF94-1005-4EBD-98AE-9E2255B029BB}" dt="2023-02-07T15:22:15.004" v="2758" actId="14826"/>
          <ac:picMkLst>
            <pc:docMk/>
            <pc:sldMk cId="3447598875" sldId="424"/>
            <ac:picMk id="6" creationId="{5C2BD26F-F891-DC7B-FCA3-81C101E4FFAC}"/>
          </ac:picMkLst>
        </pc:picChg>
      </pc:sldChg>
      <pc:sldChg chg="addSp modSp mod">
        <pc:chgData name="WKS29" userId="a6b24869-d8d1-4376-8857-e058a469d459" providerId="ADAL" clId="{92ACFF94-1005-4EBD-98AE-9E2255B029BB}" dt="2023-02-07T15:36:19.447" v="3036" actId="1076"/>
        <pc:sldMkLst>
          <pc:docMk/>
          <pc:sldMk cId="3287946683" sldId="425"/>
        </pc:sldMkLst>
        <pc:spChg chg="add mod">
          <ac:chgData name="WKS29" userId="a6b24869-d8d1-4376-8857-e058a469d459" providerId="ADAL" clId="{92ACFF94-1005-4EBD-98AE-9E2255B029BB}" dt="2023-02-07T15:35:54.036" v="3027" actId="255"/>
          <ac:spMkLst>
            <pc:docMk/>
            <pc:sldMk cId="3287946683" sldId="425"/>
            <ac:spMk id="2" creationId="{F264DC3A-6C3A-8307-BB97-FE8E0166B406}"/>
          </ac:spMkLst>
        </pc:spChg>
        <pc:spChg chg="add mod">
          <ac:chgData name="WKS29" userId="a6b24869-d8d1-4376-8857-e058a469d459" providerId="ADAL" clId="{92ACFF94-1005-4EBD-98AE-9E2255B029BB}" dt="2023-02-07T15:36:01.038" v="3029" actId="1076"/>
          <ac:spMkLst>
            <pc:docMk/>
            <pc:sldMk cId="3287946683" sldId="425"/>
            <ac:spMk id="3" creationId="{DF476664-CFBC-E5D0-A801-3B3FA711CA4C}"/>
          </ac:spMkLst>
        </pc:spChg>
        <pc:spChg chg="add mod">
          <ac:chgData name="WKS29" userId="a6b24869-d8d1-4376-8857-e058a469d459" providerId="ADAL" clId="{92ACFF94-1005-4EBD-98AE-9E2255B029BB}" dt="2023-02-07T15:35:56.711" v="3028" actId="1076"/>
          <ac:spMkLst>
            <pc:docMk/>
            <pc:sldMk cId="3287946683" sldId="425"/>
            <ac:spMk id="9" creationId="{EC02834F-AEDA-A812-75AF-688AD5F3FAB7}"/>
          </ac:spMkLst>
        </pc:spChg>
        <pc:picChg chg="add mod">
          <ac:chgData name="WKS29" userId="a6b24869-d8d1-4376-8857-e058a469d459" providerId="ADAL" clId="{92ACFF94-1005-4EBD-98AE-9E2255B029BB}" dt="2023-02-07T15:36:19.447" v="3036" actId="1076"/>
          <ac:picMkLst>
            <pc:docMk/>
            <pc:sldMk cId="3287946683" sldId="425"/>
            <ac:picMk id="4" creationId="{5A8F5816-9015-8C40-7C87-36FD5C5B710A}"/>
          </ac:picMkLst>
        </pc:picChg>
        <pc:picChg chg="add mod">
          <ac:chgData name="WKS29" userId="a6b24869-d8d1-4376-8857-e058a469d459" providerId="ADAL" clId="{92ACFF94-1005-4EBD-98AE-9E2255B029BB}" dt="2023-02-07T15:36:19.447" v="3036" actId="1076"/>
          <ac:picMkLst>
            <pc:docMk/>
            <pc:sldMk cId="3287946683" sldId="425"/>
            <ac:picMk id="5" creationId="{9448E686-39A3-5524-986D-E0946446DE24}"/>
          </ac:picMkLst>
        </pc:picChg>
        <pc:picChg chg="add mod">
          <ac:chgData name="WKS29" userId="a6b24869-d8d1-4376-8857-e058a469d459" providerId="ADAL" clId="{92ACFF94-1005-4EBD-98AE-9E2255B029BB}" dt="2023-02-07T15:36:19.447" v="3036" actId="1076"/>
          <ac:picMkLst>
            <pc:docMk/>
            <pc:sldMk cId="3287946683" sldId="425"/>
            <ac:picMk id="6" creationId="{BB8B0A54-36E8-8410-7128-53529115F80D}"/>
          </ac:picMkLst>
        </pc:picChg>
        <pc:picChg chg="add mod">
          <ac:chgData name="WKS29" userId="a6b24869-d8d1-4376-8857-e058a469d459" providerId="ADAL" clId="{92ACFF94-1005-4EBD-98AE-9E2255B029BB}" dt="2023-02-07T15:36:19.447" v="3036" actId="1076"/>
          <ac:picMkLst>
            <pc:docMk/>
            <pc:sldMk cId="3287946683" sldId="425"/>
            <ac:picMk id="7" creationId="{418BA56F-7921-0B1D-A1CB-1F11C013BE60}"/>
          </ac:picMkLst>
        </pc:picChg>
        <pc:picChg chg="add mod">
          <ac:chgData name="WKS29" userId="a6b24869-d8d1-4376-8857-e058a469d459" providerId="ADAL" clId="{92ACFF94-1005-4EBD-98AE-9E2255B029BB}" dt="2023-02-07T15:36:19.447" v="3036" actId="1076"/>
          <ac:picMkLst>
            <pc:docMk/>
            <pc:sldMk cId="3287946683" sldId="425"/>
            <ac:picMk id="8" creationId="{72001D44-59C1-B765-55DD-939E92F12119}"/>
          </ac:picMkLst>
        </pc:picChg>
        <pc:picChg chg="add mod">
          <ac:chgData name="WKS29" userId="a6b24869-d8d1-4376-8857-e058a469d459" providerId="ADAL" clId="{92ACFF94-1005-4EBD-98AE-9E2255B029BB}" dt="2023-02-07T15:36:19.447" v="3036" actId="1076"/>
          <ac:picMkLst>
            <pc:docMk/>
            <pc:sldMk cId="3287946683" sldId="425"/>
            <ac:picMk id="10" creationId="{D0506EEB-9580-64B1-C36E-DDB21717E2A8}"/>
          </ac:picMkLst>
        </pc:picChg>
        <pc:picChg chg="add mod">
          <ac:chgData name="WKS29" userId="a6b24869-d8d1-4376-8857-e058a469d459" providerId="ADAL" clId="{92ACFF94-1005-4EBD-98AE-9E2255B029BB}" dt="2023-02-07T15:36:19.447" v="3036" actId="1076"/>
          <ac:picMkLst>
            <pc:docMk/>
            <pc:sldMk cId="3287946683" sldId="425"/>
            <ac:picMk id="11" creationId="{E522C988-405C-14D4-C106-FFDE37813B21}"/>
          </ac:picMkLst>
        </pc:picChg>
        <pc:picChg chg="add mod">
          <ac:chgData name="WKS29" userId="a6b24869-d8d1-4376-8857-e058a469d459" providerId="ADAL" clId="{92ACFF94-1005-4EBD-98AE-9E2255B029BB}" dt="2023-02-07T15:36:19.447" v="3036" actId="1076"/>
          <ac:picMkLst>
            <pc:docMk/>
            <pc:sldMk cId="3287946683" sldId="425"/>
            <ac:picMk id="12" creationId="{6153D82E-AE75-F58C-6F1E-FED834EAD0D3}"/>
          </ac:picMkLst>
        </pc:picChg>
      </pc:sldChg>
      <pc:sldChg chg="modSp add del mod">
        <pc:chgData name="WKS29" userId="a6b24869-d8d1-4376-8857-e058a469d459" providerId="ADAL" clId="{92ACFF94-1005-4EBD-98AE-9E2255B029BB}" dt="2023-02-07T15:18:02.397" v="2718"/>
        <pc:sldMkLst>
          <pc:docMk/>
          <pc:sldMk cId="2541435587" sldId="475"/>
        </pc:sldMkLst>
        <pc:spChg chg="mod">
          <ac:chgData name="WKS29" userId="a6b24869-d8d1-4376-8857-e058a469d459" providerId="ADAL" clId="{92ACFF94-1005-4EBD-98AE-9E2255B029BB}" dt="2023-02-07T15:18:02.397" v="2718"/>
          <ac:spMkLst>
            <pc:docMk/>
            <pc:sldMk cId="2541435587" sldId="475"/>
            <ac:spMk id="2" creationId="{00000000-0000-0000-0000-000000000000}"/>
          </ac:spMkLst>
        </pc:spChg>
      </pc:sldChg>
      <pc:sldChg chg="modSp add del mod">
        <pc:chgData name="WKS29" userId="a6b24869-d8d1-4376-8857-e058a469d459" providerId="ADAL" clId="{92ACFF94-1005-4EBD-98AE-9E2255B029BB}" dt="2023-02-07T15:18:02.397" v="2718"/>
        <pc:sldMkLst>
          <pc:docMk/>
          <pc:sldMk cId="2801320271" sldId="477"/>
        </pc:sldMkLst>
        <pc:spChg chg="mod">
          <ac:chgData name="WKS29" userId="a6b24869-d8d1-4376-8857-e058a469d459" providerId="ADAL" clId="{92ACFF94-1005-4EBD-98AE-9E2255B029BB}" dt="2023-02-07T15:18:02.397" v="2718"/>
          <ac:spMkLst>
            <pc:docMk/>
            <pc:sldMk cId="2801320271" sldId="477"/>
            <ac:spMk id="2" creationId="{00000000-0000-0000-0000-000000000000}"/>
          </ac:spMkLst>
        </pc:spChg>
      </pc:sldChg>
      <pc:sldChg chg="modSp add del mod">
        <pc:chgData name="WKS29" userId="a6b24869-d8d1-4376-8857-e058a469d459" providerId="ADAL" clId="{92ACFF94-1005-4EBD-98AE-9E2255B029BB}" dt="2023-02-07T15:18:02.397" v="2718"/>
        <pc:sldMkLst>
          <pc:docMk/>
          <pc:sldMk cId="3471862915" sldId="478"/>
        </pc:sldMkLst>
        <pc:spChg chg="mod">
          <ac:chgData name="WKS29" userId="a6b24869-d8d1-4376-8857-e058a469d459" providerId="ADAL" clId="{92ACFF94-1005-4EBD-98AE-9E2255B029BB}" dt="2023-02-07T15:18:02.397" v="2718"/>
          <ac:spMkLst>
            <pc:docMk/>
            <pc:sldMk cId="3471862915" sldId="478"/>
            <ac:spMk id="2" creationId="{00000000-0000-0000-0000-000000000000}"/>
          </ac:spMkLst>
        </pc:spChg>
      </pc:sldChg>
      <pc:sldChg chg="modSp add del mod">
        <pc:chgData name="WKS29" userId="a6b24869-d8d1-4376-8857-e058a469d459" providerId="ADAL" clId="{92ACFF94-1005-4EBD-98AE-9E2255B029BB}" dt="2023-02-07T15:18:02.397" v="2718"/>
        <pc:sldMkLst>
          <pc:docMk/>
          <pc:sldMk cId="123539115" sldId="479"/>
        </pc:sldMkLst>
        <pc:spChg chg="mod">
          <ac:chgData name="WKS29" userId="a6b24869-d8d1-4376-8857-e058a469d459" providerId="ADAL" clId="{92ACFF94-1005-4EBD-98AE-9E2255B029BB}" dt="2023-02-07T15:18:02.397" v="2718"/>
          <ac:spMkLst>
            <pc:docMk/>
            <pc:sldMk cId="123539115" sldId="479"/>
            <ac:spMk id="2" creationId="{00000000-0000-0000-0000-000000000000}"/>
          </ac:spMkLst>
        </pc:spChg>
      </pc:sldChg>
    </pc:docChg>
  </pc:docChgLst>
  <pc:docChgLst>
    <pc:chgData name="Claire Theobald" userId="e5e96d6a-dffb-4be3-a7c9-5724c0a71d0d" providerId="ADAL" clId="{8C6AC642-1EE6-4961-8F5D-881DD33C1FCA}"/>
    <pc:docChg chg="undo custSel addSld delSld modSld modNotesMaster">
      <pc:chgData name="Claire Theobald" userId="e5e96d6a-dffb-4be3-a7c9-5724c0a71d0d" providerId="ADAL" clId="{8C6AC642-1EE6-4961-8F5D-881DD33C1FCA}" dt="2023-01-24T15:56:19.629" v="2497" actId="114"/>
      <pc:docMkLst>
        <pc:docMk/>
      </pc:docMkLst>
      <pc:sldChg chg="modSp mod">
        <pc:chgData name="Claire Theobald" userId="e5e96d6a-dffb-4be3-a7c9-5724c0a71d0d" providerId="ADAL" clId="{8C6AC642-1EE6-4961-8F5D-881DD33C1FCA}" dt="2023-01-24T14:50:43.639" v="1615" actId="14100"/>
        <pc:sldMkLst>
          <pc:docMk/>
          <pc:sldMk cId="433890173" sldId="284"/>
        </pc:sldMkLst>
        <pc:spChg chg="mod">
          <ac:chgData name="Claire Theobald" userId="e5e96d6a-dffb-4be3-a7c9-5724c0a71d0d" providerId="ADAL" clId="{8C6AC642-1EE6-4961-8F5D-881DD33C1FCA}" dt="2023-01-24T11:15:16.012" v="43" actId="13926"/>
          <ac:spMkLst>
            <pc:docMk/>
            <pc:sldMk cId="433890173" sldId="284"/>
            <ac:spMk id="2" creationId="{467259AD-8722-6E48-9C92-74E659293643}"/>
          </ac:spMkLst>
        </pc:spChg>
        <pc:spChg chg="mod">
          <ac:chgData name="Claire Theobald" userId="e5e96d6a-dffb-4be3-a7c9-5724c0a71d0d" providerId="ADAL" clId="{8C6AC642-1EE6-4961-8F5D-881DD33C1FCA}" dt="2023-01-24T14:50:38.098" v="1613" actId="20577"/>
          <ac:spMkLst>
            <pc:docMk/>
            <pc:sldMk cId="433890173" sldId="284"/>
            <ac:spMk id="4" creationId="{708F4AD0-E676-0E46-B35E-30E46BB1FFEF}"/>
          </ac:spMkLst>
        </pc:spChg>
        <pc:picChg chg="mod">
          <ac:chgData name="Claire Theobald" userId="e5e96d6a-dffb-4be3-a7c9-5724c0a71d0d" providerId="ADAL" clId="{8C6AC642-1EE6-4961-8F5D-881DD33C1FCA}" dt="2023-01-24T14:50:43.639" v="1615" actId="14100"/>
          <ac:picMkLst>
            <pc:docMk/>
            <pc:sldMk cId="433890173" sldId="284"/>
            <ac:picMk id="6" creationId="{5C2BD26F-F891-DC7B-FCA3-81C101E4FFAC}"/>
          </ac:picMkLst>
        </pc:picChg>
      </pc:sldChg>
      <pc:sldChg chg="modSp mod">
        <pc:chgData name="Claire Theobald" userId="e5e96d6a-dffb-4be3-a7c9-5724c0a71d0d" providerId="ADAL" clId="{8C6AC642-1EE6-4961-8F5D-881DD33C1FCA}" dt="2023-01-24T13:31:30.547" v="731" actId="1076"/>
        <pc:sldMkLst>
          <pc:docMk/>
          <pc:sldMk cId="281221578" sldId="297"/>
        </pc:sldMkLst>
        <pc:spChg chg="mod">
          <ac:chgData name="Claire Theobald" userId="e5e96d6a-dffb-4be3-a7c9-5724c0a71d0d" providerId="ADAL" clId="{8C6AC642-1EE6-4961-8F5D-881DD33C1FCA}" dt="2023-01-24T13:31:30.547" v="731" actId="1076"/>
          <ac:spMkLst>
            <pc:docMk/>
            <pc:sldMk cId="281221578" sldId="297"/>
            <ac:spMk id="2" creationId="{6451674F-D3DB-9C4A-887A-D21ADA091C1C}"/>
          </ac:spMkLst>
        </pc:spChg>
        <pc:spChg chg="mod">
          <ac:chgData name="Claire Theobald" userId="e5e96d6a-dffb-4be3-a7c9-5724c0a71d0d" providerId="ADAL" clId="{8C6AC642-1EE6-4961-8F5D-881DD33C1FCA}" dt="2023-01-24T11:14:15.290" v="39" actId="14100"/>
          <ac:spMkLst>
            <pc:docMk/>
            <pc:sldMk cId="281221578" sldId="297"/>
            <ac:spMk id="3" creationId="{A71048B5-F307-A244-8D81-9CDADDD01303}"/>
          </ac:spMkLst>
        </pc:spChg>
      </pc:sldChg>
      <pc:sldChg chg="modSp mod">
        <pc:chgData name="Claire Theobald" userId="e5e96d6a-dffb-4be3-a7c9-5724c0a71d0d" providerId="ADAL" clId="{8C6AC642-1EE6-4961-8F5D-881DD33C1FCA}" dt="2023-01-24T13:30:52.923" v="718" actId="1076"/>
        <pc:sldMkLst>
          <pc:docMk/>
          <pc:sldMk cId="2349644656" sldId="385"/>
        </pc:sldMkLst>
        <pc:picChg chg="mod">
          <ac:chgData name="Claire Theobald" userId="e5e96d6a-dffb-4be3-a7c9-5724c0a71d0d" providerId="ADAL" clId="{8C6AC642-1EE6-4961-8F5D-881DD33C1FCA}" dt="2023-01-24T13:30:52.923" v="718" actId="1076"/>
          <ac:picMkLst>
            <pc:docMk/>
            <pc:sldMk cId="2349644656" sldId="385"/>
            <ac:picMk id="8" creationId="{08119A9E-FEEE-F2F5-313C-0805CD77B8A6}"/>
          </ac:picMkLst>
        </pc:picChg>
      </pc:sldChg>
      <pc:sldChg chg="del">
        <pc:chgData name="Claire Theobald" userId="e5e96d6a-dffb-4be3-a7c9-5724c0a71d0d" providerId="ADAL" clId="{8C6AC642-1EE6-4961-8F5D-881DD33C1FCA}" dt="2023-01-24T11:24:43.841" v="211" actId="47"/>
        <pc:sldMkLst>
          <pc:docMk/>
          <pc:sldMk cId="928680870" sldId="387"/>
        </pc:sldMkLst>
      </pc:sldChg>
      <pc:sldChg chg="modSp mod">
        <pc:chgData name="Claire Theobald" userId="e5e96d6a-dffb-4be3-a7c9-5724c0a71d0d" providerId="ADAL" clId="{8C6AC642-1EE6-4961-8F5D-881DD33C1FCA}" dt="2023-01-24T13:31:18.558" v="729" actId="20577"/>
        <pc:sldMkLst>
          <pc:docMk/>
          <pc:sldMk cId="4108880878" sldId="389"/>
        </pc:sldMkLst>
        <pc:spChg chg="mod">
          <ac:chgData name="Claire Theobald" userId="e5e96d6a-dffb-4be3-a7c9-5724c0a71d0d" providerId="ADAL" clId="{8C6AC642-1EE6-4961-8F5D-881DD33C1FCA}" dt="2023-01-24T13:31:18.558" v="729" actId="20577"/>
          <ac:spMkLst>
            <pc:docMk/>
            <pc:sldMk cId="4108880878" sldId="389"/>
            <ac:spMk id="4" creationId="{708F4AD0-E676-0E46-B35E-30E46BB1FFEF}"/>
          </ac:spMkLst>
        </pc:spChg>
      </pc:sldChg>
      <pc:sldChg chg="modSp mod">
        <pc:chgData name="Claire Theobald" userId="e5e96d6a-dffb-4be3-a7c9-5724c0a71d0d" providerId="ADAL" clId="{8C6AC642-1EE6-4961-8F5D-881DD33C1FCA}" dt="2023-01-24T14:52:40.103" v="1628" actId="1076"/>
        <pc:sldMkLst>
          <pc:docMk/>
          <pc:sldMk cId="2881043994" sldId="392"/>
        </pc:sldMkLst>
        <pc:spChg chg="mod">
          <ac:chgData name="Claire Theobald" userId="e5e96d6a-dffb-4be3-a7c9-5724c0a71d0d" providerId="ADAL" clId="{8C6AC642-1EE6-4961-8F5D-881DD33C1FCA}" dt="2023-01-24T14:52:23.703" v="1618" actId="14100"/>
          <ac:spMkLst>
            <pc:docMk/>
            <pc:sldMk cId="2881043994" sldId="392"/>
            <ac:spMk id="7" creationId="{D64C4CD0-0D60-F3D2-525A-5C15E85CCA25}"/>
          </ac:spMkLst>
        </pc:spChg>
        <pc:picChg chg="mod">
          <ac:chgData name="Claire Theobald" userId="e5e96d6a-dffb-4be3-a7c9-5724c0a71d0d" providerId="ADAL" clId="{8C6AC642-1EE6-4961-8F5D-881DD33C1FCA}" dt="2023-01-24T14:52:30.743" v="1622" actId="14100"/>
          <ac:picMkLst>
            <pc:docMk/>
            <pc:sldMk cId="2881043994" sldId="392"/>
            <ac:picMk id="8" creationId="{090BBB8B-671F-1F07-9C0D-CF183108D235}"/>
          </ac:picMkLst>
        </pc:picChg>
        <pc:picChg chg="mod">
          <ac:chgData name="Claire Theobald" userId="e5e96d6a-dffb-4be3-a7c9-5724c0a71d0d" providerId="ADAL" clId="{8C6AC642-1EE6-4961-8F5D-881DD33C1FCA}" dt="2023-01-24T14:52:38.703" v="1627" actId="1076"/>
          <ac:picMkLst>
            <pc:docMk/>
            <pc:sldMk cId="2881043994" sldId="392"/>
            <ac:picMk id="10" creationId="{DD3AF890-CB63-FC2F-E4A4-8ADEDB225F58}"/>
          </ac:picMkLst>
        </pc:picChg>
        <pc:picChg chg="mod">
          <ac:chgData name="Claire Theobald" userId="e5e96d6a-dffb-4be3-a7c9-5724c0a71d0d" providerId="ADAL" clId="{8C6AC642-1EE6-4961-8F5D-881DD33C1FCA}" dt="2023-01-24T14:52:40.103" v="1628" actId="1076"/>
          <ac:picMkLst>
            <pc:docMk/>
            <pc:sldMk cId="2881043994" sldId="392"/>
            <ac:picMk id="12" creationId="{179CF4DE-8EEB-EB93-458F-12C9582A7BE7}"/>
          </ac:picMkLst>
        </pc:picChg>
      </pc:sldChg>
      <pc:sldChg chg="delSp modSp mod">
        <pc:chgData name="Claire Theobald" userId="e5e96d6a-dffb-4be3-a7c9-5724c0a71d0d" providerId="ADAL" clId="{8C6AC642-1EE6-4961-8F5D-881DD33C1FCA}" dt="2023-01-24T15:40:46.140" v="2413" actId="1076"/>
        <pc:sldMkLst>
          <pc:docMk/>
          <pc:sldMk cId="3186854154" sldId="393"/>
        </pc:sldMkLst>
        <pc:spChg chg="mod">
          <ac:chgData name="Claire Theobald" userId="e5e96d6a-dffb-4be3-a7c9-5724c0a71d0d" providerId="ADAL" clId="{8C6AC642-1EE6-4961-8F5D-881DD33C1FCA}" dt="2023-01-24T15:40:41.960" v="2412" actId="20577"/>
          <ac:spMkLst>
            <pc:docMk/>
            <pc:sldMk cId="3186854154" sldId="393"/>
            <ac:spMk id="4" creationId="{708F4AD0-E676-0E46-B35E-30E46BB1FFEF}"/>
          </ac:spMkLst>
        </pc:spChg>
        <pc:spChg chg="del">
          <ac:chgData name="Claire Theobald" userId="e5e96d6a-dffb-4be3-a7c9-5724c0a71d0d" providerId="ADAL" clId="{8C6AC642-1EE6-4961-8F5D-881DD33C1FCA}" dt="2023-01-24T15:38:41.727" v="2394" actId="21"/>
          <ac:spMkLst>
            <pc:docMk/>
            <pc:sldMk cId="3186854154" sldId="393"/>
            <ac:spMk id="5" creationId="{D1AEB21B-6F93-B068-0E59-E15BFD9BB443}"/>
          </ac:spMkLst>
        </pc:spChg>
        <pc:picChg chg="mod">
          <ac:chgData name="Claire Theobald" userId="e5e96d6a-dffb-4be3-a7c9-5724c0a71d0d" providerId="ADAL" clId="{8C6AC642-1EE6-4961-8F5D-881DD33C1FCA}" dt="2023-01-24T15:40:46.140" v="2413" actId="1076"/>
          <ac:picMkLst>
            <pc:docMk/>
            <pc:sldMk cId="3186854154" sldId="393"/>
            <ac:picMk id="3" creationId="{2412CAE4-00E8-5979-4BDB-F2CA7F6DB6F2}"/>
          </ac:picMkLst>
        </pc:picChg>
      </pc:sldChg>
      <pc:sldChg chg="modSp mod">
        <pc:chgData name="Claire Theobald" userId="e5e96d6a-dffb-4be3-a7c9-5724c0a71d0d" providerId="ADAL" clId="{8C6AC642-1EE6-4961-8F5D-881DD33C1FCA}" dt="2023-01-24T14:51:05.690" v="1616" actId="13926"/>
        <pc:sldMkLst>
          <pc:docMk/>
          <pc:sldMk cId="1880004872" sldId="394"/>
        </pc:sldMkLst>
        <pc:spChg chg="mod">
          <ac:chgData name="Claire Theobald" userId="e5e96d6a-dffb-4be3-a7c9-5724c0a71d0d" providerId="ADAL" clId="{8C6AC642-1EE6-4961-8F5D-881DD33C1FCA}" dt="2023-01-24T14:51:05.690" v="1616" actId="13926"/>
          <ac:spMkLst>
            <pc:docMk/>
            <pc:sldMk cId="1880004872" sldId="394"/>
            <ac:spMk id="4" creationId="{708F4AD0-E676-0E46-B35E-30E46BB1FFEF}"/>
          </ac:spMkLst>
        </pc:spChg>
      </pc:sldChg>
      <pc:sldChg chg="modSp mod">
        <pc:chgData name="Claire Theobald" userId="e5e96d6a-dffb-4be3-a7c9-5724c0a71d0d" providerId="ADAL" clId="{8C6AC642-1EE6-4961-8F5D-881DD33C1FCA}" dt="2023-01-24T15:56:10.758" v="2496" actId="20577"/>
        <pc:sldMkLst>
          <pc:docMk/>
          <pc:sldMk cId="2303596713" sldId="395"/>
        </pc:sldMkLst>
        <pc:spChg chg="mod">
          <ac:chgData name="Claire Theobald" userId="e5e96d6a-dffb-4be3-a7c9-5724c0a71d0d" providerId="ADAL" clId="{8C6AC642-1EE6-4961-8F5D-881DD33C1FCA}" dt="2023-01-24T15:56:10.758" v="2496" actId="20577"/>
          <ac:spMkLst>
            <pc:docMk/>
            <pc:sldMk cId="2303596713" sldId="395"/>
            <ac:spMk id="3" creationId="{130A8935-360B-C1E8-049B-6450C99A29D6}"/>
          </ac:spMkLst>
        </pc:spChg>
      </pc:sldChg>
      <pc:sldChg chg="addSp modSp mod">
        <pc:chgData name="Claire Theobald" userId="e5e96d6a-dffb-4be3-a7c9-5724c0a71d0d" providerId="ADAL" clId="{8C6AC642-1EE6-4961-8F5D-881DD33C1FCA}" dt="2023-01-24T15:39:13.277" v="2396" actId="1076"/>
        <pc:sldMkLst>
          <pc:docMk/>
          <pc:sldMk cId="1168750943" sldId="396"/>
        </pc:sldMkLst>
        <pc:spChg chg="mod">
          <ac:chgData name="Claire Theobald" userId="e5e96d6a-dffb-4be3-a7c9-5724c0a71d0d" providerId="ADAL" clId="{8C6AC642-1EE6-4961-8F5D-881DD33C1FCA}" dt="2023-01-24T15:18:54.063" v="2109" actId="20577"/>
          <ac:spMkLst>
            <pc:docMk/>
            <pc:sldMk cId="1168750943" sldId="396"/>
            <ac:spMk id="2" creationId="{467259AD-8722-6E48-9C92-74E659293643}"/>
          </ac:spMkLst>
        </pc:spChg>
        <pc:spChg chg="add mod">
          <ac:chgData name="Claire Theobald" userId="e5e96d6a-dffb-4be3-a7c9-5724c0a71d0d" providerId="ADAL" clId="{8C6AC642-1EE6-4961-8F5D-881DD33C1FCA}" dt="2023-01-24T15:39:13.277" v="2396" actId="1076"/>
          <ac:spMkLst>
            <pc:docMk/>
            <pc:sldMk cId="1168750943" sldId="396"/>
            <ac:spMk id="3" creationId="{047742B4-208B-D0F8-958B-CC5409B4EFE5}"/>
          </ac:spMkLst>
        </pc:spChg>
        <pc:spChg chg="mod">
          <ac:chgData name="Claire Theobald" userId="e5e96d6a-dffb-4be3-a7c9-5724c0a71d0d" providerId="ADAL" clId="{8C6AC642-1EE6-4961-8F5D-881DD33C1FCA}" dt="2023-01-24T15:31:17.902" v="2345" actId="20577"/>
          <ac:spMkLst>
            <pc:docMk/>
            <pc:sldMk cId="1168750943" sldId="396"/>
            <ac:spMk id="4" creationId="{708F4AD0-E676-0E46-B35E-30E46BB1FFEF}"/>
          </ac:spMkLst>
        </pc:spChg>
        <pc:picChg chg="mod">
          <ac:chgData name="Claire Theobald" userId="e5e96d6a-dffb-4be3-a7c9-5724c0a71d0d" providerId="ADAL" clId="{8C6AC642-1EE6-4961-8F5D-881DD33C1FCA}" dt="2023-01-24T15:31:37.461" v="2349" actId="1076"/>
          <ac:picMkLst>
            <pc:docMk/>
            <pc:sldMk cId="1168750943" sldId="396"/>
            <ac:picMk id="6" creationId="{46EB3996-F4CA-3833-7041-A348493E0AA8}"/>
          </ac:picMkLst>
        </pc:picChg>
      </pc:sldChg>
      <pc:sldChg chg="addSp delSp modSp mod">
        <pc:chgData name="Claire Theobald" userId="e5e96d6a-dffb-4be3-a7c9-5724c0a71d0d" providerId="ADAL" clId="{8C6AC642-1EE6-4961-8F5D-881DD33C1FCA}" dt="2023-01-24T14:30:19.260" v="1300" actId="478"/>
        <pc:sldMkLst>
          <pc:docMk/>
          <pc:sldMk cId="3692073976" sldId="398"/>
        </pc:sldMkLst>
        <pc:spChg chg="mod">
          <ac:chgData name="Claire Theobald" userId="e5e96d6a-dffb-4be3-a7c9-5724c0a71d0d" providerId="ADAL" clId="{8C6AC642-1EE6-4961-8F5D-881DD33C1FCA}" dt="2023-01-24T13:50:03.154" v="937" actId="20577"/>
          <ac:spMkLst>
            <pc:docMk/>
            <pc:sldMk cId="3692073976" sldId="398"/>
            <ac:spMk id="2" creationId="{467259AD-8722-6E48-9C92-74E659293643}"/>
          </ac:spMkLst>
        </pc:spChg>
        <pc:spChg chg="mod">
          <ac:chgData name="Claire Theobald" userId="e5e96d6a-dffb-4be3-a7c9-5724c0a71d0d" providerId="ADAL" clId="{8C6AC642-1EE6-4961-8F5D-881DD33C1FCA}" dt="2023-01-24T13:05:06.311" v="598" actId="207"/>
          <ac:spMkLst>
            <pc:docMk/>
            <pc:sldMk cId="3692073976" sldId="398"/>
            <ac:spMk id="3" creationId="{76AB818F-E08A-F35B-1A50-25CAB21B8AC3}"/>
          </ac:spMkLst>
        </pc:spChg>
        <pc:spChg chg="mod">
          <ac:chgData name="Claire Theobald" userId="e5e96d6a-dffb-4be3-a7c9-5724c0a71d0d" providerId="ADAL" clId="{8C6AC642-1EE6-4961-8F5D-881DD33C1FCA}" dt="2023-01-24T13:05:08.359" v="599" actId="207"/>
          <ac:spMkLst>
            <pc:docMk/>
            <pc:sldMk cId="3692073976" sldId="398"/>
            <ac:spMk id="4" creationId="{708F4AD0-E676-0E46-B35E-30E46BB1FFEF}"/>
          </ac:spMkLst>
        </pc:spChg>
        <pc:spChg chg="mod">
          <ac:chgData name="Claire Theobald" userId="e5e96d6a-dffb-4be3-a7c9-5724c0a71d0d" providerId="ADAL" clId="{8C6AC642-1EE6-4961-8F5D-881DD33C1FCA}" dt="2023-01-24T13:05:05.920" v="597" actId="207"/>
          <ac:spMkLst>
            <pc:docMk/>
            <pc:sldMk cId="3692073976" sldId="398"/>
            <ac:spMk id="5" creationId="{6A1538CC-B658-21F6-3C19-1B46B0733C0C}"/>
          </ac:spMkLst>
        </pc:spChg>
        <pc:spChg chg="mod">
          <ac:chgData name="Claire Theobald" userId="e5e96d6a-dffb-4be3-a7c9-5724c0a71d0d" providerId="ADAL" clId="{8C6AC642-1EE6-4961-8F5D-881DD33C1FCA}" dt="2023-01-24T14:14:59.337" v="1034" actId="14100"/>
          <ac:spMkLst>
            <pc:docMk/>
            <pc:sldMk cId="3692073976" sldId="398"/>
            <ac:spMk id="9" creationId="{D79128E4-880A-F722-FB08-A81DF9B51323}"/>
          </ac:spMkLst>
        </pc:spChg>
        <pc:spChg chg="mod">
          <ac:chgData name="Claire Theobald" userId="e5e96d6a-dffb-4be3-a7c9-5724c0a71d0d" providerId="ADAL" clId="{8C6AC642-1EE6-4961-8F5D-881DD33C1FCA}" dt="2023-01-24T13:47:35.581" v="925" actId="20577"/>
          <ac:spMkLst>
            <pc:docMk/>
            <pc:sldMk cId="3692073976" sldId="398"/>
            <ac:spMk id="11" creationId="{AEF38796-37FE-383F-77DD-7A56E37B9225}"/>
          </ac:spMkLst>
        </pc:spChg>
        <pc:grpChg chg="mod">
          <ac:chgData name="Claire Theobald" userId="e5e96d6a-dffb-4be3-a7c9-5724c0a71d0d" providerId="ADAL" clId="{8C6AC642-1EE6-4961-8F5D-881DD33C1FCA}" dt="2023-01-24T13:05:05.487" v="596" actId="1076"/>
          <ac:grpSpMkLst>
            <pc:docMk/>
            <pc:sldMk cId="3692073976" sldId="398"/>
            <ac:grpSpMk id="12" creationId="{610BD993-2E38-75CD-A08B-488C50FA0B66}"/>
          </ac:grpSpMkLst>
        </pc:grpChg>
        <pc:picChg chg="mod modCrop">
          <ac:chgData name="Claire Theobald" userId="e5e96d6a-dffb-4be3-a7c9-5724c0a71d0d" providerId="ADAL" clId="{8C6AC642-1EE6-4961-8F5D-881DD33C1FCA}" dt="2023-01-24T11:50:35.809" v="460" actId="1076"/>
          <ac:picMkLst>
            <pc:docMk/>
            <pc:sldMk cId="3692073976" sldId="398"/>
            <ac:picMk id="14" creationId="{ACAA3A1B-DA30-89D6-ADB0-594C69292C5C}"/>
          </ac:picMkLst>
        </pc:picChg>
        <pc:picChg chg="del">
          <ac:chgData name="Claire Theobald" userId="e5e96d6a-dffb-4be3-a7c9-5724c0a71d0d" providerId="ADAL" clId="{8C6AC642-1EE6-4961-8F5D-881DD33C1FCA}" dt="2023-01-24T14:30:19.260" v="1300" actId="478"/>
          <ac:picMkLst>
            <pc:docMk/>
            <pc:sldMk cId="3692073976" sldId="398"/>
            <ac:picMk id="15" creationId="{7A99317D-BCBD-4F4E-4C64-7CE23EC223DD}"/>
          </ac:picMkLst>
        </pc:picChg>
        <pc:inkChg chg="add del">
          <ac:chgData name="Claire Theobald" userId="e5e96d6a-dffb-4be3-a7c9-5724c0a71d0d" providerId="ADAL" clId="{8C6AC642-1EE6-4961-8F5D-881DD33C1FCA}" dt="2023-01-24T13:03:03.638" v="575" actId="9405"/>
          <ac:inkMkLst>
            <pc:docMk/>
            <pc:sldMk cId="3692073976" sldId="398"/>
            <ac:inkMk id="21" creationId="{A26735E5-A042-781D-BB2D-4EE8CCE43DA0}"/>
          </ac:inkMkLst>
        </pc:inkChg>
        <pc:inkChg chg="add del">
          <ac:chgData name="Claire Theobald" userId="e5e96d6a-dffb-4be3-a7c9-5724c0a71d0d" providerId="ADAL" clId="{8C6AC642-1EE6-4961-8F5D-881DD33C1FCA}" dt="2023-01-24T13:03:08.759" v="581" actId="9405"/>
          <ac:inkMkLst>
            <pc:docMk/>
            <pc:sldMk cId="3692073976" sldId="398"/>
            <ac:inkMk id="22" creationId="{2F8326A1-9068-DD5E-B35E-6FCC0E2D1B52}"/>
          </ac:inkMkLst>
        </pc:inkChg>
        <pc:inkChg chg="add del">
          <ac:chgData name="Claire Theobald" userId="e5e96d6a-dffb-4be3-a7c9-5724c0a71d0d" providerId="ADAL" clId="{8C6AC642-1EE6-4961-8F5D-881DD33C1FCA}" dt="2023-01-24T13:03:08.032" v="580" actId="9405"/>
          <ac:inkMkLst>
            <pc:docMk/>
            <pc:sldMk cId="3692073976" sldId="398"/>
            <ac:inkMk id="23" creationId="{6C10E83B-0016-1B4B-5654-AF35703DC67F}"/>
          </ac:inkMkLst>
        </pc:inkChg>
        <pc:inkChg chg="add del">
          <ac:chgData name="Claire Theobald" userId="e5e96d6a-dffb-4be3-a7c9-5724c0a71d0d" providerId="ADAL" clId="{8C6AC642-1EE6-4961-8F5D-881DD33C1FCA}" dt="2023-01-24T13:03:07.551" v="579" actId="9405"/>
          <ac:inkMkLst>
            <pc:docMk/>
            <pc:sldMk cId="3692073976" sldId="398"/>
            <ac:inkMk id="24" creationId="{1D6F84A3-0E83-DEF8-E6EC-63F406644D9E}"/>
          </ac:inkMkLst>
        </pc:inkChg>
        <pc:inkChg chg="add del">
          <ac:chgData name="Claire Theobald" userId="e5e96d6a-dffb-4be3-a7c9-5724c0a71d0d" providerId="ADAL" clId="{8C6AC642-1EE6-4961-8F5D-881DD33C1FCA}" dt="2023-01-24T13:03:27.783" v="583" actId="9405"/>
          <ac:inkMkLst>
            <pc:docMk/>
            <pc:sldMk cId="3692073976" sldId="398"/>
            <ac:inkMk id="25" creationId="{B2C0A32D-6CA4-57BB-F86D-97F0EA83134F}"/>
          </ac:inkMkLst>
        </pc:inkChg>
        <pc:inkChg chg="add del">
          <ac:chgData name="Claire Theobald" userId="e5e96d6a-dffb-4be3-a7c9-5724c0a71d0d" providerId="ADAL" clId="{8C6AC642-1EE6-4961-8F5D-881DD33C1FCA}" dt="2023-01-24T13:03:56.894" v="585" actId="9405"/>
          <ac:inkMkLst>
            <pc:docMk/>
            <pc:sldMk cId="3692073976" sldId="398"/>
            <ac:inkMk id="26" creationId="{FFD2DCB2-B944-F6FA-4032-971DCDC60D06}"/>
          </ac:inkMkLst>
        </pc:inkChg>
        <pc:inkChg chg="add del">
          <ac:chgData name="Claire Theobald" userId="e5e96d6a-dffb-4be3-a7c9-5724c0a71d0d" providerId="ADAL" clId="{8C6AC642-1EE6-4961-8F5D-881DD33C1FCA}" dt="2023-01-24T13:04:11.903" v="587" actId="9405"/>
          <ac:inkMkLst>
            <pc:docMk/>
            <pc:sldMk cId="3692073976" sldId="398"/>
            <ac:inkMk id="27" creationId="{0D5A4067-7C89-C383-C477-4E3FF684DBD6}"/>
          </ac:inkMkLst>
        </pc:inkChg>
        <pc:inkChg chg="add del">
          <ac:chgData name="Claire Theobald" userId="e5e96d6a-dffb-4be3-a7c9-5724c0a71d0d" providerId="ADAL" clId="{8C6AC642-1EE6-4961-8F5D-881DD33C1FCA}" dt="2023-01-24T13:04:21.902" v="589" actId="9405"/>
          <ac:inkMkLst>
            <pc:docMk/>
            <pc:sldMk cId="3692073976" sldId="398"/>
            <ac:inkMk id="28" creationId="{12274054-F0E9-D31E-9656-75FA97204751}"/>
          </ac:inkMkLst>
        </pc:inkChg>
        <pc:cxnChg chg="add del mod">
          <ac:chgData name="Claire Theobald" userId="e5e96d6a-dffb-4be3-a7c9-5724c0a71d0d" providerId="ADAL" clId="{8C6AC642-1EE6-4961-8F5D-881DD33C1FCA}" dt="2023-01-24T11:49:00.204" v="428" actId="478"/>
          <ac:cxnSpMkLst>
            <pc:docMk/>
            <pc:sldMk cId="3692073976" sldId="398"/>
            <ac:cxnSpMk id="8" creationId="{2D6BB2BF-0E61-1FCF-67AA-B83DF5ABE976}"/>
          </ac:cxnSpMkLst>
        </pc:cxnChg>
        <pc:cxnChg chg="add mod">
          <ac:chgData name="Claire Theobald" userId="e5e96d6a-dffb-4be3-a7c9-5724c0a71d0d" providerId="ADAL" clId="{8C6AC642-1EE6-4961-8F5D-881DD33C1FCA}" dt="2023-01-24T14:15:03.281" v="1035" actId="14100"/>
          <ac:cxnSpMkLst>
            <pc:docMk/>
            <pc:sldMk cId="3692073976" sldId="398"/>
            <ac:cxnSpMk id="13" creationId="{77184560-3560-4402-31E9-C22EF088E64D}"/>
          </ac:cxnSpMkLst>
        </pc:cxnChg>
      </pc:sldChg>
      <pc:sldChg chg="modSp mod">
        <pc:chgData name="Claire Theobald" userId="e5e96d6a-dffb-4be3-a7c9-5724c0a71d0d" providerId="ADAL" clId="{8C6AC642-1EE6-4961-8F5D-881DD33C1FCA}" dt="2023-01-24T14:53:31.651" v="1638" actId="20577"/>
        <pc:sldMkLst>
          <pc:docMk/>
          <pc:sldMk cId="1974362889" sldId="399"/>
        </pc:sldMkLst>
        <pc:spChg chg="mod">
          <ac:chgData name="Claire Theobald" userId="e5e96d6a-dffb-4be3-a7c9-5724c0a71d0d" providerId="ADAL" clId="{8C6AC642-1EE6-4961-8F5D-881DD33C1FCA}" dt="2023-01-24T14:53:08.943" v="1631" actId="1076"/>
          <ac:spMkLst>
            <pc:docMk/>
            <pc:sldMk cId="1974362889" sldId="399"/>
            <ac:spMk id="9" creationId="{6BAC15DB-650B-2263-B233-86094586B97F}"/>
          </ac:spMkLst>
        </pc:spChg>
        <pc:spChg chg="mod">
          <ac:chgData name="Claire Theobald" userId="e5e96d6a-dffb-4be3-a7c9-5724c0a71d0d" providerId="ADAL" clId="{8C6AC642-1EE6-4961-8F5D-881DD33C1FCA}" dt="2023-01-24T14:53:08.943" v="1631" actId="1076"/>
          <ac:spMkLst>
            <pc:docMk/>
            <pc:sldMk cId="1974362889" sldId="399"/>
            <ac:spMk id="12" creationId="{45F63633-BF89-A6E5-D7BD-BD1D335FD444}"/>
          </ac:spMkLst>
        </pc:spChg>
        <pc:spChg chg="mod">
          <ac:chgData name="Claire Theobald" userId="e5e96d6a-dffb-4be3-a7c9-5724c0a71d0d" providerId="ADAL" clId="{8C6AC642-1EE6-4961-8F5D-881DD33C1FCA}" dt="2023-01-24T14:53:17.679" v="1632" actId="1076"/>
          <ac:spMkLst>
            <pc:docMk/>
            <pc:sldMk cId="1974362889" sldId="399"/>
            <ac:spMk id="18" creationId="{C0CA0B2C-DA3C-06D8-93B7-A3EB292BB61E}"/>
          </ac:spMkLst>
        </pc:spChg>
        <pc:spChg chg="mod">
          <ac:chgData name="Claire Theobald" userId="e5e96d6a-dffb-4be3-a7c9-5724c0a71d0d" providerId="ADAL" clId="{8C6AC642-1EE6-4961-8F5D-881DD33C1FCA}" dt="2023-01-24T14:53:31.651" v="1638" actId="20577"/>
          <ac:spMkLst>
            <pc:docMk/>
            <pc:sldMk cId="1974362889" sldId="399"/>
            <ac:spMk id="21" creationId="{FB486F82-7B80-EFA7-0BB0-5223A44BFD70}"/>
          </ac:spMkLst>
        </pc:spChg>
        <pc:picChg chg="mod modCrop">
          <ac:chgData name="Claire Theobald" userId="e5e96d6a-dffb-4be3-a7c9-5724c0a71d0d" providerId="ADAL" clId="{8C6AC642-1EE6-4961-8F5D-881DD33C1FCA}" dt="2023-01-24T14:53:08.943" v="1631" actId="1076"/>
          <ac:picMkLst>
            <pc:docMk/>
            <pc:sldMk cId="1974362889" sldId="399"/>
            <ac:picMk id="11" creationId="{7F3B2ED7-CEFB-494B-AC00-EC7927908012}"/>
          </ac:picMkLst>
        </pc:picChg>
        <pc:picChg chg="mod">
          <ac:chgData name="Claire Theobald" userId="e5e96d6a-dffb-4be3-a7c9-5724c0a71d0d" providerId="ADAL" clId="{8C6AC642-1EE6-4961-8F5D-881DD33C1FCA}" dt="2023-01-24T14:53:08.943" v="1631" actId="1076"/>
          <ac:picMkLst>
            <pc:docMk/>
            <pc:sldMk cId="1974362889" sldId="399"/>
            <ac:picMk id="15" creationId="{9E976760-19E0-40EE-3780-EE4E2948796B}"/>
          </ac:picMkLst>
        </pc:picChg>
        <pc:picChg chg="mod">
          <ac:chgData name="Claire Theobald" userId="e5e96d6a-dffb-4be3-a7c9-5724c0a71d0d" providerId="ADAL" clId="{8C6AC642-1EE6-4961-8F5D-881DD33C1FCA}" dt="2023-01-24T14:53:17.679" v="1632" actId="1076"/>
          <ac:picMkLst>
            <pc:docMk/>
            <pc:sldMk cId="1974362889" sldId="399"/>
            <ac:picMk id="17" creationId="{78AAFB2D-79E6-59EB-D0E5-4B9718BFBE9F}"/>
          </ac:picMkLst>
        </pc:picChg>
        <pc:picChg chg="mod">
          <ac:chgData name="Claire Theobald" userId="e5e96d6a-dffb-4be3-a7c9-5724c0a71d0d" providerId="ADAL" clId="{8C6AC642-1EE6-4961-8F5D-881DD33C1FCA}" dt="2023-01-24T14:53:20.775" v="1633" actId="1076"/>
          <ac:picMkLst>
            <pc:docMk/>
            <pc:sldMk cId="1974362889" sldId="399"/>
            <ac:picMk id="20" creationId="{BB01479F-DEB0-059D-D30C-11113D7AB530}"/>
          </ac:picMkLst>
        </pc:picChg>
      </pc:sldChg>
      <pc:sldChg chg="addSp delSp modSp mod">
        <pc:chgData name="Claire Theobald" userId="e5e96d6a-dffb-4be3-a7c9-5724c0a71d0d" providerId="ADAL" clId="{8C6AC642-1EE6-4961-8F5D-881DD33C1FCA}" dt="2023-01-24T14:30:22.898" v="1302" actId="478"/>
        <pc:sldMkLst>
          <pc:docMk/>
          <pc:sldMk cId="2982632869" sldId="400"/>
        </pc:sldMkLst>
        <pc:spChg chg="del">
          <ac:chgData name="Claire Theobald" userId="e5e96d6a-dffb-4be3-a7c9-5724c0a71d0d" providerId="ADAL" clId="{8C6AC642-1EE6-4961-8F5D-881DD33C1FCA}" dt="2023-01-24T13:37:53.751" v="793" actId="478"/>
          <ac:spMkLst>
            <pc:docMk/>
            <pc:sldMk cId="2982632869" sldId="400"/>
            <ac:spMk id="2" creationId="{467259AD-8722-6E48-9C92-74E659293643}"/>
          </ac:spMkLst>
        </pc:spChg>
        <pc:spChg chg="add del mod">
          <ac:chgData name="Claire Theobald" userId="e5e96d6a-dffb-4be3-a7c9-5724c0a71d0d" providerId="ADAL" clId="{8C6AC642-1EE6-4961-8F5D-881DD33C1FCA}" dt="2023-01-24T13:37:54.992" v="794" actId="478"/>
          <ac:spMkLst>
            <pc:docMk/>
            <pc:sldMk cId="2982632869" sldId="400"/>
            <ac:spMk id="6" creationId="{94DB32CF-291C-D28D-F830-F7DAB4CC35F1}"/>
          </ac:spMkLst>
        </pc:spChg>
        <pc:spChg chg="add mod">
          <ac:chgData name="Claire Theobald" userId="e5e96d6a-dffb-4be3-a7c9-5724c0a71d0d" providerId="ADAL" clId="{8C6AC642-1EE6-4961-8F5D-881DD33C1FCA}" dt="2023-01-24T14:14:35.239" v="1028" actId="20577"/>
          <ac:spMkLst>
            <pc:docMk/>
            <pc:sldMk cId="2982632869" sldId="400"/>
            <ac:spMk id="7" creationId="{7495AF5D-1DEA-A8E0-D3A2-219B1E525ECA}"/>
          </ac:spMkLst>
        </pc:spChg>
        <pc:spChg chg="mod">
          <ac:chgData name="Claire Theobald" userId="e5e96d6a-dffb-4be3-a7c9-5724c0a71d0d" providerId="ADAL" clId="{8C6AC642-1EE6-4961-8F5D-881DD33C1FCA}" dt="2023-01-24T14:13:33.458" v="1025" actId="113"/>
          <ac:spMkLst>
            <pc:docMk/>
            <pc:sldMk cId="2982632869" sldId="400"/>
            <ac:spMk id="11" creationId="{AEF38796-37FE-383F-77DD-7A56E37B9225}"/>
          </ac:spMkLst>
        </pc:spChg>
        <pc:graphicFrameChg chg="mod modGraphic">
          <ac:chgData name="Claire Theobald" userId="e5e96d6a-dffb-4be3-a7c9-5724c0a71d0d" providerId="ADAL" clId="{8C6AC642-1EE6-4961-8F5D-881DD33C1FCA}" dt="2023-01-24T14:14:19.107" v="1026" actId="207"/>
          <ac:graphicFrameMkLst>
            <pc:docMk/>
            <pc:sldMk cId="2982632869" sldId="400"/>
            <ac:graphicFrameMk id="15" creationId="{CBBA7BB4-B3A9-E11B-9F53-6C3D9D69638E}"/>
          </ac:graphicFrameMkLst>
        </pc:graphicFrameChg>
        <pc:picChg chg="add del">
          <ac:chgData name="Claire Theobald" userId="e5e96d6a-dffb-4be3-a7c9-5724c0a71d0d" providerId="ADAL" clId="{8C6AC642-1EE6-4961-8F5D-881DD33C1FCA}" dt="2023-01-24T13:34:37.190" v="733" actId="21"/>
          <ac:picMkLst>
            <pc:docMk/>
            <pc:sldMk cId="2982632869" sldId="400"/>
            <ac:picMk id="4" creationId="{0D2053B1-32C9-F30D-FEFB-605C7311429E}"/>
          </ac:picMkLst>
        </pc:picChg>
        <pc:picChg chg="mod">
          <ac:chgData name="Claire Theobald" userId="e5e96d6a-dffb-4be3-a7c9-5724c0a71d0d" providerId="ADAL" clId="{8C6AC642-1EE6-4961-8F5D-881DD33C1FCA}" dt="2023-01-24T13:46:46.819" v="922" actId="1076"/>
          <ac:picMkLst>
            <pc:docMk/>
            <pc:sldMk cId="2982632869" sldId="400"/>
            <ac:picMk id="16" creationId="{106C3D9A-05BB-F04E-195B-D5A67A3A1975}"/>
          </ac:picMkLst>
        </pc:picChg>
        <pc:picChg chg="del mod">
          <ac:chgData name="Claire Theobald" userId="e5e96d6a-dffb-4be3-a7c9-5724c0a71d0d" providerId="ADAL" clId="{8C6AC642-1EE6-4961-8F5D-881DD33C1FCA}" dt="2023-01-24T14:30:22.898" v="1302" actId="478"/>
          <ac:picMkLst>
            <pc:docMk/>
            <pc:sldMk cId="2982632869" sldId="400"/>
            <ac:picMk id="18" creationId="{216C39B4-2889-C3D8-E2FA-095F6264198D}"/>
          </ac:picMkLst>
        </pc:picChg>
      </pc:sldChg>
      <pc:sldChg chg="addSp delSp modSp mod">
        <pc:chgData name="Claire Theobald" userId="e5e96d6a-dffb-4be3-a7c9-5724c0a71d0d" providerId="ADAL" clId="{8C6AC642-1EE6-4961-8F5D-881DD33C1FCA}" dt="2023-01-24T15:56:19.629" v="2497" actId="114"/>
        <pc:sldMkLst>
          <pc:docMk/>
          <pc:sldMk cId="3600518298" sldId="401"/>
        </pc:sldMkLst>
        <pc:spChg chg="del">
          <ac:chgData name="Claire Theobald" userId="e5e96d6a-dffb-4be3-a7c9-5724c0a71d0d" providerId="ADAL" clId="{8C6AC642-1EE6-4961-8F5D-881DD33C1FCA}" dt="2023-01-24T14:14:48.221" v="1031" actId="478"/>
          <ac:spMkLst>
            <pc:docMk/>
            <pc:sldMk cId="3600518298" sldId="401"/>
            <ac:spMk id="2" creationId="{467259AD-8722-6E48-9C92-74E659293643}"/>
          </ac:spMkLst>
        </pc:spChg>
        <pc:spChg chg="add mod">
          <ac:chgData name="Claire Theobald" userId="e5e96d6a-dffb-4be3-a7c9-5724c0a71d0d" providerId="ADAL" clId="{8C6AC642-1EE6-4961-8F5D-881DD33C1FCA}" dt="2023-01-24T14:45:08.992" v="1550" actId="1076"/>
          <ac:spMkLst>
            <pc:docMk/>
            <pc:sldMk cId="3600518298" sldId="401"/>
            <ac:spMk id="6" creationId="{AABCF410-AC75-AC3E-2271-D5CAE05A684E}"/>
          </ac:spMkLst>
        </pc:spChg>
        <pc:spChg chg="add del mod">
          <ac:chgData name="Claire Theobald" userId="e5e96d6a-dffb-4be3-a7c9-5724c0a71d0d" providerId="ADAL" clId="{8C6AC642-1EE6-4961-8F5D-881DD33C1FCA}" dt="2023-01-24T14:14:46.140" v="1030"/>
          <ac:spMkLst>
            <pc:docMk/>
            <pc:sldMk cId="3600518298" sldId="401"/>
            <ac:spMk id="7" creationId="{78B09B86-13C4-C71A-421C-6ABB1A06F77F}"/>
          </ac:spMkLst>
        </pc:spChg>
        <pc:spChg chg="add del mod">
          <ac:chgData name="Claire Theobald" userId="e5e96d6a-dffb-4be3-a7c9-5724c0a71d0d" providerId="ADAL" clId="{8C6AC642-1EE6-4961-8F5D-881DD33C1FCA}" dt="2023-01-24T14:14:50.131" v="1032" actId="478"/>
          <ac:spMkLst>
            <pc:docMk/>
            <pc:sldMk cId="3600518298" sldId="401"/>
            <ac:spMk id="9" creationId="{DE1DD008-A849-4393-1039-E6346532B7F8}"/>
          </ac:spMkLst>
        </pc:spChg>
        <pc:spChg chg="add mod">
          <ac:chgData name="Claire Theobald" userId="e5e96d6a-dffb-4be3-a7c9-5724c0a71d0d" providerId="ADAL" clId="{8C6AC642-1EE6-4961-8F5D-881DD33C1FCA}" dt="2023-01-24T14:41:07.519" v="1392" actId="1076"/>
          <ac:spMkLst>
            <pc:docMk/>
            <pc:sldMk cId="3600518298" sldId="401"/>
            <ac:spMk id="10" creationId="{FCB65FBC-9638-DC0C-8203-1E591DDE26F3}"/>
          </ac:spMkLst>
        </pc:spChg>
        <pc:spChg chg="mod">
          <ac:chgData name="Claire Theobald" userId="e5e96d6a-dffb-4be3-a7c9-5724c0a71d0d" providerId="ADAL" clId="{8C6AC642-1EE6-4961-8F5D-881DD33C1FCA}" dt="2023-01-24T15:56:19.629" v="2497" actId="114"/>
          <ac:spMkLst>
            <pc:docMk/>
            <pc:sldMk cId="3600518298" sldId="401"/>
            <ac:spMk id="11" creationId="{AEF38796-37FE-383F-77DD-7A56E37B9225}"/>
          </ac:spMkLst>
        </pc:spChg>
        <pc:graphicFrameChg chg="mod modGraphic">
          <ac:chgData name="Claire Theobald" userId="e5e96d6a-dffb-4be3-a7c9-5724c0a71d0d" providerId="ADAL" clId="{8C6AC642-1EE6-4961-8F5D-881DD33C1FCA}" dt="2023-01-24T15:42:44.290" v="2494" actId="20577"/>
          <ac:graphicFrameMkLst>
            <pc:docMk/>
            <pc:sldMk cId="3600518298" sldId="401"/>
            <ac:graphicFrameMk id="15" creationId="{CBBA7BB4-B3A9-E11B-9F53-6C3D9D69638E}"/>
          </ac:graphicFrameMkLst>
        </pc:graphicFrameChg>
        <pc:picChg chg="add mod">
          <ac:chgData name="Claire Theobald" userId="e5e96d6a-dffb-4be3-a7c9-5724c0a71d0d" providerId="ADAL" clId="{8C6AC642-1EE6-4961-8F5D-881DD33C1FCA}" dt="2023-01-24T14:18:04.545" v="1169" actId="14100"/>
          <ac:picMkLst>
            <pc:docMk/>
            <pc:sldMk cId="3600518298" sldId="401"/>
            <ac:picMk id="3" creationId="{5D31D95F-7FB3-B940-03CD-E51C3269F27A}"/>
          </ac:picMkLst>
        </pc:picChg>
        <pc:picChg chg="del">
          <ac:chgData name="Claire Theobald" userId="e5e96d6a-dffb-4be3-a7c9-5724c0a71d0d" providerId="ADAL" clId="{8C6AC642-1EE6-4961-8F5D-881DD33C1FCA}" dt="2023-01-24T13:34:51.271" v="737" actId="478"/>
          <ac:picMkLst>
            <pc:docMk/>
            <pc:sldMk cId="3600518298" sldId="401"/>
            <ac:picMk id="4" creationId="{EEF6F13F-07EF-A8C1-9E71-DB51639CF943}"/>
          </ac:picMkLst>
        </pc:picChg>
        <pc:picChg chg="del mod">
          <ac:chgData name="Claire Theobald" userId="e5e96d6a-dffb-4be3-a7c9-5724c0a71d0d" providerId="ADAL" clId="{8C6AC642-1EE6-4961-8F5D-881DD33C1FCA}" dt="2023-01-24T14:40:56.812" v="1389" actId="478"/>
          <ac:picMkLst>
            <pc:docMk/>
            <pc:sldMk cId="3600518298" sldId="401"/>
            <ac:picMk id="5" creationId="{E3445CA9-574A-58D5-C524-0756593A3688}"/>
          </ac:picMkLst>
        </pc:picChg>
      </pc:sldChg>
      <pc:sldChg chg="addSp delSp modSp new mod">
        <pc:chgData name="Claire Theobald" userId="e5e96d6a-dffb-4be3-a7c9-5724c0a71d0d" providerId="ADAL" clId="{8C6AC642-1EE6-4961-8F5D-881DD33C1FCA}" dt="2023-01-24T14:54:59.807" v="1643" actId="1076"/>
        <pc:sldMkLst>
          <pc:docMk/>
          <pc:sldMk cId="1864982089" sldId="402"/>
        </pc:sldMkLst>
        <pc:spChg chg="del mod">
          <ac:chgData name="Claire Theobald" userId="e5e96d6a-dffb-4be3-a7c9-5724c0a71d0d" providerId="ADAL" clId="{8C6AC642-1EE6-4961-8F5D-881DD33C1FCA}" dt="2023-01-24T11:18:22.832" v="153" actId="478"/>
          <ac:spMkLst>
            <pc:docMk/>
            <pc:sldMk cId="1864982089" sldId="402"/>
            <ac:spMk id="2" creationId="{A5AD78AC-B9DA-6409-1629-2205CA0ECA7B}"/>
          </ac:spMkLst>
        </pc:spChg>
        <pc:spChg chg="del">
          <ac:chgData name="Claire Theobald" userId="e5e96d6a-dffb-4be3-a7c9-5724c0a71d0d" providerId="ADAL" clId="{8C6AC642-1EE6-4961-8F5D-881DD33C1FCA}" dt="2023-01-24T11:12:58.237" v="1" actId="478"/>
          <ac:spMkLst>
            <pc:docMk/>
            <pc:sldMk cId="1864982089" sldId="402"/>
            <ac:spMk id="3" creationId="{8517E2B6-EAE1-F7B4-E12A-575EE24D6C79}"/>
          </ac:spMkLst>
        </pc:spChg>
        <pc:spChg chg="mod">
          <ac:chgData name="Claire Theobald" userId="e5e96d6a-dffb-4be3-a7c9-5724c0a71d0d" providerId="ADAL" clId="{8C6AC642-1EE6-4961-8F5D-881DD33C1FCA}" dt="2023-01-24T14:48:11.751" v="1566" actId="1076"/>
          <ac:spMkLst>
            <pc:docMk/>
            <pc:sldMk cId="1864982089" sldId="402"/>
            <ac:spMk id="4" creationId="{407F2E8D-E200-5AB3-F314-872F07987AA9}"/>
          </ac:spMkLst>
        </pc:spChg>
        <pc:spChg chg="add mod">
          <ac:chgData name="Claire Theobald" userId="e5e96d6a-dffb-4be3-a7c9-5724c0a71d0d" providerId="ADAL" clId="{8C6AC642-1EE6-4961-8F5D-881DD33C1FCA}" dt="2023-01-24T11:20:59.702" v="183" actId="20577"/>
          <ac:spMkLst>
            <pc:docMk/>
            <pc:sldMk cId="1864982089" sldId="402"/>
            <ac:spMk id="5" creationId="{A237C114-5E68-1ADF-DDE2-7CF632E39F54}"/>
          </ac:spMkLst>
        </pc:spChg>
        <pc:spChg chg="add del mod">
          <ac:chgData name="Claire Theobald" userId="e5e96d6a-dffb-4be3-a7c9-5724c0a71d0d" providerId="ADAL" clId="{8C6AC642-1EE6-4961-8F5D-881DD33C1FCA}" dt="2023-01-24T11:18:31.940" v="155" actId="478"/>
          <ac:spMkLst>
            <pc:docMk/>
            <pc:sldMk cId="1864982089" sldId="402"/>
            <ac:spMk id="7" creationId="{52EB81E0-8CBE-3787-EBD7-C9F62B7BE486}"/>
          </ac:spMkLst>
        </pc:spChg>
        <pc:spChg chg="add mod">
          <ac:chgData name="Claire Theobald" userId="e5e96d6a-dffb-4be3-a7c9-5724c0a71d0d" providerId="ADAL" clId="{8C6AC642-1EE6-4961-8F5D-881DD33C1FCA}" dt="2023-01-24T14:54:59.807" v="1643" actId="1076"/>
          <ac:spMkLst>
            <pc:docMk/>
            <pc:sldMk cId="1864982089" sldId="402"/>
            <ac:spMk id="9" creationId="{5BD4AAF7-C416-2ED2-9B3D-A3D9381FB86A}"/>
          </ac:spMkLst>
        </pc:spChg>
        <pc:picChg chg="add mod">
          <ac:chgData name="Claire Theobald" userId="e5e96d6a-dffb-4be3-a7c9-5724c0a71d0d" providerId="ADAL" clId="{8C6AC642-1EE6-4961-8F5D-881DD33C1FCA}" dt="2023-01-24T14:54:30.567" v="1639" actId="1076"/>
          <ac:picMkLst>
            <pc:docMk/>
            <pc:sldMk cId="1864982089" sldId="402"/>
            <ac:picMk id="8" creationId="{47DA00AF-70A9-DF8F-211B-7919C03139A2}"/>
          </ac:picMkLst>
        </pc:picChg>
      </pc:sldChg>
      <pc:sldChg chg="addSp delSp modSp mod">
        <pc:chgData name="Claire Theobald" userId="e5e96d6a-dffb-4be3-a7c9-5724c0a71d0d" providerId="ADAL" clId="{8C6AC642-1EE6-4961-8F5D-881DD33C1FCA}" dt="2023-01-24T14:32:14.832" v="1307" actId="1076"/>
        <pc:sldMkLst>
          <pc:docMk/>
          <pc:sldMk cId="3689003934" sldId="403"/>
        </pc:sldMkLst>
        <pc:spChg chg="del mod">
          <ac:chgData name="Claire Theobald" userId="e5e96d6a-dffb-4be3-a7c9-5724c0a71d0d" providerId="ADAL" clId="{8C6AC642-1EE6-4961-8F5D-881DD33C1FCA}" dt="2023-01-24T13:37:26.502" v="787" actId="478"/>
          <ac:spMkLst>
            <pc:docMk/>
            <pc:sldMk cId="3689003934" sldId="403"/>
            <ac:spMk id="2" creationId="{467259AD-8722-6E48-9C92-74E659293643}"/>
          </ac:spMkLst>
        </pc:spChg>
        <pc:spChg chg="mod">
          <ac:chgData name="Claire Theobald" userId="e5e96d6a-dffb-4be3-a7c9-5724c0a71d0d" providerId="ADAL" clId="{8C6AC642-1EE6-4961-8F5D-881DD33C1FCA}" dt="2023-01-24T14:19:25.757" v="1185" actId="20577"/>
          <ac:spMkLst>
            <pc:docMk/>
            <pc:sldMk cId="3689003934" sldId="403"/>
            <ac:spMk id="11" creationId="{AEF38796-37FE-383F-77DD-7A56E37B9225}"/>
          </ac:spMkLst>
        </pc:spChg>
        <pc:spChg chg="add del mod">
          <ac:chgData name="Claire Theobald" userId="e5e96d6a-dffb-4be3-a7c9-5724c0a71d0d" providerId="ADAL" clId="{8C6AC642-1EE6-4961-8F5D-881DD33C1FCA}" dt="2023-01-24T13:00:09.038" v="544" actId="478"/>
          <ac:spMkLst>
            <pc:docMk/>
            <pc:sldMk cId="3689003934" sldId="403"/>
            <ac:spMk id="12" creationId="{7F6986EC-1C5B-38EA-4A00-31181A3B90A7}"/>
          </ac:spMkLst>
        </pc:spChg>
        <pc:spChg chg="add del mod">
          <ac:chgData name="Claire Theobald" userId="e5e96d6a-dffb-4be3-a7c9-5724c0a71d0d" providerId="ADAL" clId="{8C6AC642-1EE6-4961-8F5D-881DD33C1FCA}" dt="2023-01-24T12:59:40.474" v="517" actId="478"/>
          <ac:spMkLst>
            <pc:docMk/>
            <pc:sldMk cId="3689003934" sldId="403"/>
            <ac:spMk id="13" creationId="{E45A5904-B716-1839-7AA5-F1F55322E27E}"/>
          </ac:spMkLst>
        </pc:spChg>
        <pc:spChg chg="add mod">
          <ac:chgData name="Claire Theobald" userId="e5e96d6a-dffb-4be3-a7c9-5724c0a71d0d" providerId="ADAL" clId="{8C6AC642-1EE6-4961-8F5D-881DD33C1FCA}" dt="2023-01-24T14:25:07.889" v="1244" actId="14100"/>
          <ac:spMkLst>
            <pc:docMk/>
            <pc:sldMk cId="3689003934" sldId="403"/>
            <ac:spMk id="14" creationId="{94C02480-CBB1-132A-2FB7-532431D5C5E7}"/>
          </ac:spMkLst>
        </pc:spChg>
        <pc:spChg chg="add mod">
          <ac:chgData name="Claire Theobald" userId="e5e96d6a-dffb-4be3-a7c9-5724c0a71d0d" providerId="ADAL" clId="{8C6AC642-1EE6-4961-8F5D-881DD33C1FCA}" dt="2023-01-24T13:50:05.956" v="938" actId="20577"/>
          <ac:spMkLst>
            <pc:docMk/>
            <pc:sldMk cId="3689003934" sldId="403"/>
            <ac:spMk id="32" creationId="{9FBAC88C-145A-1353-5D9A-D090E7D61D9E}"/>
          </ac:spMkLst>
        </pc:spChg>
        <pc:spChg chg="add del mod">
          <ac:chgData name="Claire Theobald" userId="e5e96d6a-dffb-4be3-a7c9-5724c0a71d0d" providerId="ADAL" clId="{8C6AC642-1EE6-4961-8F5D-881DD33C1FCA}" dt="2023-01-24T13:37:29.300" v="788" actId="478"/>
          <ac:spMkLst>
            <pc:docMk/>
            <pc:sldMk cId="3689003934" sldId="403"/>
            <ac:spMk id="34" creationId="{0A6417D9-65ED-5CB3-B9DB-336C50F3AB54}"/>
          </ac:spMkLst>
        </pc:spChg>
        <pc:graphicFrameChg chg="del modGraphic">
          <ac:chgData name="Claire Theobald" userId="e5e96d6a-dffb-4be3-a7c9-5724c0a71d0d" providerId="ADAL" clId="{8C6AC642-1EE6-4961-8F5D-881DD33C1FCA}" dt="2023-01-24T11:35:41.064" v="257" actId="478"/>
          <ac:graphicFrameMkLst>
            <pc:docMk/>
            <pc:sldMk cId="3689003934" sldId="403"/>
            <ac:graphicFrameMk id="15" creationId="{CBBA7BB4-B3A9-E11B-9F53-6C3D9D69638E}"/>
          </ac:graphicFrameMkLst>
        </pc:graphicFrameChg>
        <pc:picChg chg="add mod">
          <ac:chgData name="Claire Theobald" userId="e5e96d6a-dffb-4be3-a7c9-5724c0a71d0d" providerId="ADAL" clId="{8C6AC642-1EE6-4961-8F5D-881DD33C1FCA}" dt="2023-01-24T13:49:42.019" v="936" actId="1076"/>
          <ac:picMkLst>
            <pc:docMk/>
            <pc:sldMk cId="3689003934" sldId="403"/>
            <ac:picMk id="4" creationId="{C24C18FB-79BD-AA3B-8ADD-54C6B4D16378}"/>
          </ac:picMkLst>
        </pc:picChg>
        <pc:picChg chg="add mod">
          <ac:chgData name="Claire Theobald" userId="e5e96d6a-dffb-4be3-a7c9-5724c0a71d0d" providerId="ADAL" clId="{8C6AC642-1EE6-4961-8F5D-881DD33C1FCA}" dt="2023-01-24T13:40:36.499" v="841" actId="1076"/>
          <ac:picMkLst>
            <pc:docMk/>
            <pc:sldMk cId="3689003934" sldId="403"/>
            <ac:picMk id="6" creationId="{E014D9AF-B135-0262-5B50-3A585FB65416}"/>
          </ac:picMkLst>
        </pc:picChg>
        <pc:picChg chg="add del mod">
          <ac:chgData name="Claire Theobald" userId="e5e96d6a-dffb-4be3-a7c9-5724c0a71d0d" providerId="ADAL" clId="{8C6AC642-1EE6-4961-8F5D-881DD33C1FCA}" dt="2023-01-24T11:42:35.507" v="294" actId="478"/>
          <ac:picMkLst>
            <pc:docMk/>
            <pc:sldMk cId="3689003934" sldId="403"/>
            <ac:picMk id="8" creationId="{91E2050C-7BCF-26C9-E365-F398D1D4C5E1}"/>
          </ac:picMkLst>
        </pc:picChg>
        <pc:picChg chg="add mod">
          <ac:chgData name="Claire Theobald" userId="e5e96d6a-dffb-4be3-a7c9-5724c0a71d0d" providerId="ADAL" clId="{8C6AC642-1EE6-4961-8F5D-881DD33C1FCA}" dt="2023-01-24T14:32:14.832" v="1307" actId="1076"/>
          <ac:picMkLst>
            <pc:docMk/>
            <pc:sldMk cId="3689003934" sldId="403"/>
            <ac:picMk id="10" creationId="{56D62E12-46E5-B391-9EBD-07C27604B66B}"/>
          </ac:picMkLst>
        </pc:picChg>
        <pc:picChg chg="del">
          <ac:chgData name="Claire Theobald" userId="e5e96d6a-dffb-4be3-a7c9-5724c0a71d0d" providerId="ADAL" clId="{8C6AC642-1EE6-4961-8F5D-881DD33C1FCA}" dt="2023-01-24T11:35:50.955" v="259" actId="478"/>
          <ac:picMkLst>
            <pc:docMk/>
            <pc:sldMk cId="3689003934" sldId="403"/>
            <ac:picMk id="16" creationId="{106C3D9A-05BB-F04E-195B-D5A67A3A1975}"/>
          </ac:picMkLst>
        </pc:picChg>
        <pc:picChg chg="del mod">
          <ac:chgData name="Claire Theobald" userId="e5e96d6a-dffb-4be3-a7c9-5724c0a71d0d" providerId="ADAL" clId="{8C6AC642-1EE6-4961-8F5D-881DD33C1FCA}" dt="2023-01-24T14:30:21.241" v="1301" actId="478"/>
          <ac:picMkLst>
            <pc:docMk/>
            <pc:sldMk cId="3689003934" sldId="403"/>
            <ac:picMk id="18" creationId="{216C39B4-2889-C3D8-E2FA-095F6264198D}"/>
          </ac:picMkLst>
        </pc:picChg>
        <pc:picChg chg="add mod ord">
          <ac:chgData name="Claire Theobald" userId="e5e96d6a-dffb-4be3-a7c9-5724c0a71d0d" providerId="ADAL" clId="{8C6AC642-1EE6-4961-8F5D-881DD33C1FCA}" dt="2023-01-24T13:40:40.700" v="843" actId="1076"/>
          <ac:picMkLst>
            <pc:docMk/>
            <pc:sldMk cId="3689003934" sldId="403"/>
            <ac:picMk id="29" creationId="{2D088137-396B-CE61-4E56-91115AE07623}"/>
          </ac:picMkLst>
        </pc:picChg>
        <pc:picChg chg="add mod">
          <ac:chgData name="Claire Theobald" userId="e5e96d6a-dffb-4be3-a7c9-5724c0a71d0d" providerId="ADAL" clId="{8C6AC642-1EE6-4961-8F5D-881DD33C1FCA}" dt="2023-01-24T14:19:35.680" v="1186" actId="1076"/>
          <ac:picMkLst>
            <pc:docMk/>
            <pc:sldMk cId="3689003934" sldId="403"/>
            <ac:picMk id="31" creationId="{0AEF5069-22F8-18B3-E7DC-0976A3FC0153}"/>
          </ac:picMkLst>
        </pc:picChg>
        <pc:inkChg chg="add del">
          <ac:chgData name="Claire Theobald" userId="e5e96d6a-dffb-4be3-a7c9-5724c0a71d0d" providerId="ADAL" clId="{8C6AC642-1EE6-4961-8F5D-881DD33C1FCA}" dt="2023-01-24T13:01:43.943" v="555" actId="9405"/>
          <ac:inkMkLst>
            <pc:docMk/>
            <pc:sldMk cId="3689003934" sldId="403"/>
            <ac:inkMk id="17" creationId="{6B12B769-4435-6F13-5BA8-EED5FD85E6CD}"/>
          </ac:inkMkLst>
        </pc:inkChg>
        <pc:inkChg chg="add del">
          <ac:chgData name="Claire Theobald" userId="e5e96d6a-dffb-4be3-a7c9-5724c0a71d0d" providerId="ADAL" clId="{8C6AC642-1EE6-4961-8F5D-881DD33C1FCA}" dt="2023-01-24T13:01:58.558" v="557" actId="9405"/>
          <ac:inkMkLst>
            <pc:docMk/>
            <pc:sldMk cId="3689003934" sldId="403"/>
            <ac:inkMk id="19" creationId="{39A1D36D-DD07-74B1-8D33-04BA30CD3F16}"/>
          </ac:inkMkLst>
        </pc:inkChg>
        <pc:inkChg chg="add del">
          <ac:chgData name="Claire Theobald" userId="e5e96d6a-dffb-4be3-a7c9-5724c0a71d0d" providerId="ADAL" clId="{8C6AC642-1EE6-4961-8F5D-881DD33C1FCA}" dt="2023-01-24T13:02:15.334" v="567" actId="9405"/>
          <ac:inkMkLst>
            <pc:docMk/>
            <pc:sldMk cId="3689003934" sldId="403"/>
            <ac:inkMk id="20" creationId="{EFF47221-B1AF-53F2-56F0-31118552F77C}"/>
          </ac:inkMkLst>
        </pc:inkChg>
        <pc:inkChg chg="add del">
          <ac:chgData name="Claire Theobald" userId="e5e96d6a-dffb-4be3-a7c9-5724c0a71d0d" providerId="ADAL" clId="{8C6AC642-1EE6-4961-8F5D-881DD33C1FCA}" dt="2023-01-24T13:02:13.718" v="566" actId="9405"/>
          <ac:inkMkLst>
            <pc:docMk/>
            <pc:sldMk cId="3689003934" sldId="403"/>
            <ac:inkMk id="21" creationId="{0F6BF49F-62A8-EC2F-D317-99A90DD4702A}"/>
          </ac:inkMkLst>
        </pc:inkChg>
        <pc:inkChg chg="add del">
          <ac:chgData name="Claire Theobald" userId="e5e96d6a-dffb-4be3-a7c9-5724c0a71d0d" providerId="ADAL" clId="{8C6AC642-1EE6-4961-8F5D-881DD33C1FCA}" dt="2023-01-24T13:02:09.111" v="561" actId="9405"/>
          <ac:inkMkLst>
            <pc:docMk/>
            <pc:sldMk cId="3689003934" sldId="403"/>
            <ac:inkMk id="22" creationId="{38BF9511-A260-6E36-7D36-87FFAAF49CC7}"/>
          </ac:inkMkLst>
        </pc:inkChg>
        <pc:inkChg chg="add del">
          <ac:chgData name="Claire Theobald" userId="e5e96d6a-dffb-4be3-a7c9-5724c0a71d0d" providerId="ADAL" clId="{8C6AC642-1EE6-4961-8F5D-881DD33C1FCA}" dt="2023-01-24T13:02:13.326" v="565" actId="9405"/>
          <ac:inkMkLst>
            <pc:docMk/>
            <pc:sldMk cId="3689003934" sldId="403"/>
            <ac:inkMk id="23" creationId="{34D15F8E-7D08-7095-6F03-2346164644ED}"/>
          </ac:inkMkLst>
        </pc:inkChg>
        <pc:inkChg chg="add del">
          <ac:chgData name="Claire Theobald" userId="e5e96d6a-dffb-4be3-a7c9-5724c0a71d0d" providerId="ADAL" clId="{8C6AC642-1EE6-4961-8F5D-881DD33C1FCA}" dt="2023-01-24T13:02:12.974" v="564" actId="9405"/>
          <ac:inkMkLst>
            <pc:docMk/>
            <pc:sldMk cId="3689003934" sldId="403"/>
            <ac:inkMk id="24" creationId="{FD379B1B-9EBD-82C5-151B-ABB0530E3980}"/>
          </ac:inkMkLst>
        </pc:inkChg>
        <pc:inkChg chg="add del">
          <ac:chgData name="Claire Theobald" userId="e5e96d6a-dffb-4be3-a7c9-5724c0a71d0d" providerId="ADAL" clId="{8C6AC642-1EE6-4961-8F5D-881DD33C1FCA}" dt="2023-01-24T13:02:25.207" v="569" actId="9405"/>
          <ac:inkMkLst>
            <pc:docMk/>
            <pc:sldMk cId="3689003934" sldId="403"/>
            <ac:inkMk id="25" creationId="{F5A919BE-DE77-45A1-42AE-2A8DF93C8C26}"/>
          </ac:inkMkLst>
        </pc:inkChg>
        <pc:inkChg chg="add del">
          <ac:chgData name="Claire Theobald" userId="e5e96d6a-dffb-4be3-a7c9-5724c0a71d0d" providerId="ADAL" clId="{8C6AC642-1EE6-4961-8F5D-881DD33C1FCA}" dt="2023-01-24T13:02:30.318" v="571" actId="9405"/>
          <ac:inkMkLst>
            <pc:docMk/>
            <pc:sldMk cId="3689003934" sldId="403"/>
            <ac:inkMk id="26" creationId="{D862C213-D919-1024-A3F2-340754249763}"/>
          </ac:inkMkLst>
        </pc:inkChg>
        <pc:inkChg chg="add del">
          <ac:chgData name="Claire Theobald" userId="e5e96d6a-dffb-4be3-a7c9-5724c0a71d0d" providerId="ADAL" clId="{8C6AC642-1EE6-4961-8F5D-881DD33C1FCA}" dt="2023-01-24T13:02:35.766" v="573" actId="9405"/>
          <ac:inkMkLst>
            <pc:docMk/>
            <pc:sldMk cId="3689003934" sldId="403"/>
            <ac:inkMk id="27" creationId="{26C520DE-BBCE-B3A4-6427-2E32C1510924}"/>
          </ac:inkMkLst>
        </pc:inkChg>
      </pc:sldChg>
      <pc:sldChg chg="addSp delSp modSp mod">
        <pc:chgData name="Claire Theobald" userId="e5e96d6a-dffb-4be3-a7c9-5724c0a71d0d" providerId="ADAL" clId="{8C6AC642-1EE6-4961-8F5D-881DD33C1FCA}" dt="2023-01-24T14:45:25.343" v="1552" actId="1076"/>
        <pc:sldMkLst>
          <pc:docMk/>
          <pc:sldMk cId="2917692329" sldId="404"/>
        </pc:sldMkLst>
        <pc:spChg chg="del">
          <ac:chgData name="Claire Theobald" userId="e5e96d6a-dffb-4be3-a7c9-5724c0a71d0d" providerId="ADAL" clId="{8C6AC642-1EE6-4961-8F5D-881DD33C1FCA}" dt="2023-01-24T14:27:39.881" v="1276" actId="478"/>
          <ac:spMkLst>
            <pc:docMk/>
            <pc:sldMk cId="2917692329" sldId="404"/>
            <ac:spMk id="6" creationId="{AABCF410-AC75-AC3E-2271-D5CAE05A684E}"/>
          </ac:spMkLst>
        </pc:spChg>
        <pc:spChg chg="add mod">
          <ac:chgData name="Claire Theobald" userId="e5e96d6a-dffb-4be3-a7c9-5724c0a71d0d" providerId="ADAL" clId="{8C6AC642-1EE6-4961-8F5D-881DD33C1FCA}" dt="2023-01-24T14:40:13.368" v="1378" actId="1076"/>
          <ac:spMkLst>
            <pc:docMk/>
            <pc:sldMk cId="2917692329" sldId="404"/>
            <ac:spMk id="7" creationId="{7B325EA8-D6EA-84BB-4CFF-9EC6A81D8050}"/>
          </ac:spMkLst>
        </pc:spChg>
        <pc:spChg chg="mod">
          <ac:chgData name="Claire Theobald" userId="e5e96d6a-dffb-4be3-a7c9-5724c0a71d0d" providerId="ADAL" clId="{8C6AC642-1EE6-4961-8F5D-881DD33C1FCA}" dt="2023-01-24T14:33:52.185" v="1333" actId="20577"/>
          <ac:spMkLst>
            <pc:docMk/>
            <pc:sldMk cId="2917692329" sldId="404"/>
            <ac:spMk id="11" creationId="{AEF38796-37FE-383F-77DD-7A56E37B9225}"/>
          </ac:spMkLst>
        </pc:spChg>
        <pc:spChg chg="add mod">
          <ac:chgData name="Claire Theobald" userId="e5e96d6a-dffb-4be3-a7c9-5724c0a71d0d" providerId="ADAL" clId="{8C6AC642-1EE6-4961-8F5D-881DD33C1FCA}" dt="2023-01-24T14:40:31.211" v="1384" actId="1035"/>
          <ac:spMkLst>
            <pc:docMk/>
            <pc:sldMk cId="2917692329" sldId="404"/>
            <ac:spMk id="12" creationId="{81E507FC-CBF4-F901-9946-CDAAA42CBCA0}"/>
          </ac:spMkLst>
        </pc:spChg>
        <pc:spChg chg="add mod">
          <ac:chgData name="Claire Theobald" userId="e5e96d6a-dffb-4be3-a7c9-5724c0a71d0d" providerId="ADAL" clId="{8C6AC642-1EE6-4961-8F5D-881DD33C1FCA}" dt="2023-01-24T14:45:25.343" v="1552" actId="1076"/>
          <ac:spMkLst>
            <pc:docMk/>
            <pc:sldMk cId="2917692329" sldId="404"/>
            <ac:spMk id="18" creationId="{87643EEB-FCA8-526F-942B-B69CDC300EE8}"/>
          </ac:spMkLst>
        </pc:spChg>
        <pc:graphicFrameChg chg="del">
          <ac:chgData name="Claire Theobald" userId="e5e96d6a-dffb-4be3-a7c9-5724c0a71d0d" providerId="ADAL" clId="{8C6AC642-1EE6-4961-8F5D-881DD33C1FCA}" dt="2023-01-24T14:27:36.910" v="1274" actId="478"/>
          <ac:graphicFrameMkLst>
            <pc:docMk/>
            <pc:sldMk cId="2917692329" sldId="404"/>
            <ac:graphicFrameMk id="15" creationId="{CBBA7BB4-B3A9-E11B-9F53-6C3D9D69638E}"/>
          </ac:graphicFrameMkLst>
        </pc:graphicFrameChg>
        <pc:picChg chg="del">
          <ac:chgData name="Claire Theobald" userId="e5e96d6a-dffb-4be3-a7c9-5724c0a71d0d" providerId="ADAL" clId="{8C6AC642-1EE6-4961-8F5D-881DD33C1FCA}" dt="2023-01-24T14:27:38.581" v="1275" actId="478"/>
          <ac:picMkLst>
            <pc:docMk/>
            <pc:sldMk cId="2917692329" sldId="404"/>
            <ac:picMk id="3" creationId="{5D31D95F-7FB3-B940-03CD-E51C3269F27A}"/>
          </ac:picMkLst>
        </pc:picChg>
        <pc:picChg chg="add mod modCrop">
          <ac:chgData name="Claire Theobald" userId="e5e96d6a-dffb-4be3-a7c9-5724c0a71d0d" providerId="ADAL" clId="{8C6AC642-1EE6-4961-8F5D-881DD33C1FCA}" dt="2023-01-24T14:40:11.592" v="1377" actId="1076"/>
          <ac:picMkLst>
            <pc:docMk/>
            <pc:sldMk cId="2917692329" sldId="404"/>
            <ac:picMk id="4" creationId="{FBDD463A-1BB0-E15B-7CFD-25266EC711F1}"/>
          </ac:picMkLst>
        </pc:picChg>
        <pc:picChg chg="del">
          <ac:chgData name="Claire Theobald" userId="e5e96d6a-dffb-4be3-a7c9-5724c0a71d0d" providerId="ADAL" clId="{8C6AC642-1EE6-4961-8F5D-881DD33C1FCA}" dt="2023-01-24T14:30:14.065" v="1299" actId="478"/>
          <ac:picMkLst>
            <pc:docMk/>
            <pc:sldMk cId="2917692329" sldId="404"/>
            <ac:picMk id="5" creationId="{E3445CA9-574A-58D5-C524-0756593A3688}"/>
          </ac:picMkLst>
        </pc:picChg>
        <pc:picChg chg="add mod">
          <ac:chgData name="Claire Theobald" userId="e5e96d6a-dffb-4be3-a7c9-5724c0a71d0d" providerId="ADAL" clId="{8C6AC642-1EE6-4961-8F5D-881DD33C1FCA}" dt="2023-01-24T14:40:15.815" v="1379" actId="1076"/>
          <ac:picMkLst>
            <pc:docMk/>
            <pc:sldMk cId="2917692329" sldId="404"/>
            <ac:picMk id="9" creationId="{10C2B6D3-5195-1767-952E-28A6B735F1F7}"/>
          </ac:picMkLst>
        </pc:picChg>
        <pc:picChg chg="add del mod">
          <ac:chgData name="Claire Theobald" userId="e5e96d6a-dffb-4be3-a7c9-5724c0a71d0d" providerId="ADAL" clId="{8C6AC642-1EE6-4961-8F5D-881DD33C1FCA}" dt="2023-01-24T14:38:39.676" v="1341" actId="478"/>
          <ac:picMkLst>
            <pc:docMk/>
            <pc:sldMk cId="2917692329" sldId="404"/>
            <ac:picMk id="14" creationId="{D87A582E-3CE7-B635-F664-9A0EA9F1BE53}"/>
          </ac:picMkLst>
        </pc:picChg>
        <pc:picChg chg="add mod">
          <ac:chgData name="Claire Theobald" userId="e5e96d6a-dffb-4be3-a7c9-5724c0a71d0d" providerId="ADAL" clId="{8C6AC642-1EE6-4961-8F5D-881DD33C1FCA}" dt="2023-01-24T14:45:21.687" v="1551" actId="1076"/>
          <ac:picMkLst>
            <pc:docMk/>
            <pc:sldMk cId="2917692329" sldId="404"/>
            <ac:picMk id="17" creationId="{DF9E3341-CCDF-43D6-B9D9-079DD28C954C}"/>
          </ac:picMkLst>
        </pc:picChg>
      </pc:sldChg>
      <pc:sldChg chg="addSp delSp modSp mod">
        <pc:chgData name="Claire Theobald" userId="e5e96d6a-dffb-4be3-a7c9-5724c0a71d0d" providerId="ADAL" clId="{8C6AC642-1EE6-4961-8F5D-881DD33C1FCA}" dt="2023-01-24T15:40:18.285" v="2408" actId="14100"/>
        <pc:sldMkLst>
          <pc:docMk/>
          <pc:sldMk cId="2452978692" sldId="405"/>
        </pc:sldMkLst>
        <pc:spChg chg="mod">
          <ac:chgData name="Claire Theobald" userId="e5e96d6a-dffb-4be3-a7c9-5724c0a71d0d" providerId="ADAL" clId="{8C6AC642-1EE6-4961-8F5D-881DD33C1FCA}" dt="2023-01-24T15:08:08.446" v="1695" actId="1076"/>
          <ac:spMkLst>
            <pc:docMk/>
            <pc:sldMk cId="2452978692" sldId="405"/>
            <ac:spMk id="2" creationId="{467259AD-8722-6E48-9C92-74E659293643}"/>
          </ac:spMkLst>
        </pc:spChg>
        <pc:spChg chg="mod">
          <ac:chgData name="Claire Theobald" userId="e5e96d6a-dffb-4be3-a7c9-5724c0a71d0d" providerId="ADAL" clId="{8C6AC642-1EE6-4961-8F5D-881DD33C1FCA}" dt="2023-01-24T15:31:02.998" v="2340" actId="20577"/>
          <ac:spMkLst>
            <pc:docMk/>
            <pc:sldMk cId="2452978692" sldId="405"/>
            <ac:spMk id="4" creationId="{708F4AD0-E676-0E46-B35E-30E46BB1FFEF}"/>
          </ac:spMkLst>
        </pc:spChg>
        <pc:spChg chg="del">
          <ac:chgData name="Claire Theobald" userId="e5e96d6a-dffb-4be3-a7c9-5724c0a71d0d" providerId="ADAL" clId="{8C6AC642-1EE6-4961-8F5D-881DD33C1FCA}" dt="2023-01-24T15:09:26.988" v="1760" actId="478"/>
          <ac:spMkLst>
            <pc:docMk/>
            <pc:sldMk cId="2452978692" sldId="405"/>
            <ac:spMk id="5" creationId="{D1AEB21B-6F93-B068-0E59-E15BFD9BB443}"/>
          </ac:spMkLst>
        </pc:spChg>
        <pc:spChg chg="add del mod">
          <ac:chgData name="Claire Theobald" userId="e5e96d6a-dffb-4be3-a7c9-5724c0a71d0d" providerId="ADAL" clId="{8C6AC642-1EE6-4961-8F5D-881DD33C1FCA}" dt="2023-01-24T15:15:22.779" v="1998" actId="478"/>
          <ac:spMkLst>
            <pc:docMk/>
            <pc:sldMk cId="2452978692" sldId="405"/>
            <ac:spMk id="7" creationId="{7E87D9ED-3B0D-103C-A993-C2BE28774C94}"/>
          </ac:spMkLst>
        </pc:spChg>
        <pc:picChg chg="del mod">
          <ac:chgData name="Claire Theobald" userId="e5e96d6a-dffb-4be3-a7c9-5724c0a71d0d" providerId="ADAL" clId="{8C6AC642-1EE6-4961-8F5D-881DD33C1FCA}" dt="2023-01-24T15:15:21.296" v="1997" actId="478"/>
          <ac:picMkLst>
            <pc:docMk/>
            <pc:sldMk cId="2452978692" sldId="405"/>
            <ac:picMk id="3" creationId="{2412CAE4-00E8-5979-4BDB-F2CA7F6DB6F2}"/>
          </ac:picMkLst>
        </pc:picChg>
        <pc:picChg chg="add mod ord modCrop">
          <ac:chgData name="Claire Theobald" userId="e5e96d6a-dffb-4be3-a7c9-5724c0a71d0d" providerId="ADAL" clId="{8C6AC642-1EE6-4961-8F5D-881DD33C1FCA}" dt="2023-01-24T15:40:14.173" v="2407" actId="14100"/>
          <ac:picMkLst>
            <pc:docMk/>
            <pc:sldMk cId="2452978692" sldId="405"/>
            <ac:picMk id="9" creationId="{E4490723-BAC1-0FF6-A261-BF64E516F007}"/>
          </ac:picMkLst>
        </pc:picChg>
        <pc:picChg chg="add mod">
          <ac:chgData name="Claire Theobald" userId="e5e96d6a-dffb-4be3-a7c9-5724c0a71d0d" providerId="ADAL" clId="{8C6AC642-1EE6-4961-8F5D-881DD33C1FCA}" dt="2023-01-24T15:40:18.285" v="2408" actId="14100"/>
          <ac:picMkLst>
            <pc:docMk/>
            <pc:sldMk cId="2452978692" sldId="405"/>
            <ac:picMk id="10" creationId="{0FF23407-70BA-D100-5632-AA2F16DAA36E}"/>
          </ac:picMkLst>
        </pc:picChg>
      </pc:sldChg>
      <pc:sldChg chg="addSp delSp modSp mod">
        <pc:chgData name="Claire Theobald" userId="e5e96d6a-dffb-4be3-a7c9-5724c0a71d0d" providerId="ADAL" clId="{8C6AC642-1EE6-4961-8F5D-881DD33C1FCA}" dt="2023-01-24T15:34:17.422" v="2379" actId="1076"/>
        <pc:sldMkLst>
          <pc:docMk/>
          <pc:sldMk cId="1874749595" sldId="406"/>
        </pc:sldMkLst>
        <pc:spChg chg="mod">
          <ac:chgData name="Claire Theobald" userId="e5e96d6a-dffb-4be3-a7c9-5724c0a71d0d" providerId="ADAL" clId="{8C6AC642-1EE6-4961-8F5D-881DD33C1FCA}" dt="2023-01-24T15:18:32.885" v="2072" actId="1076"/>
          <ac:spMkLst>
            <pc:docMk/>
            <pc:sldMk cId="1874749595" sldId="406"/>
            <ac:spMk id="2" creationId="{467259AD-8722-6E48-9C92-74E659293643}"/>
          </ac:spMkLst>
        </pc:spChg>
        <pc:spChg chg="mod">
          <ac:chgData name="Claire Theobald" userId="e5e96d6a-dffb-4be3-a7c9-5724c0a71d0d" providerId="ADAL" clId="{8C6AC642-1EE6-4961-8F5D-881DD33C1FCA}" dt="2023-01-24T15:32:43.667" v="2366" actId="20577"/>
          <ac:spMkLst>
            <pc:docMk/>
            <pc:sldMk cId="1874749595" sldId="406"/>
            <ac:spMk id="4" creationId="{708F4AD0-E676-0E46-B35E-30E46BB1FFEF}"/>
          </ac:spMkLst>
        </pc:spChg>
        <pc:picChg chg="add mod ord modCrop">
          <ac:chgData name="Claire Theobald" userId="e5e96d6a-dffb-4be3-a7c9-5724c0a71d0d" providerId="ADAL" clId="{8C6AC642-1EE6-4961-8F5D-881DD33C1FCA}" dt="2023-01-24T15:34:17.422" v="2379" actId="1076"/>
          <ac:picMkLst>
            <pc:docMk/>
            <pc:sldMk cId="1874749595" sldId="406"/>
            <ac:picMk id="5" creationId="{A6E87C9E-8925-ABD5-1A64-C0A906797A10}"/>
          </ac:picMkLst>
        </pc:picChg>
        <pc:picChg chg="add mod">
          <ac:chgData name="Claire Theobald" userId="e5e96d6a-dffb-4be3-a7c9-5724c0a71d0d" providerId="ADAL" clId="{8C6AC642-1EE6-4961-8F5D-881DD33C1FCA}" dt="2023-01-24T15:34:17.422" v="2379" actId="1076"/>
          <ac:picMkLst>
            <pc:docMk/>
            <pc:sldMk cId="1874749595" sldId="406"/>
            <ac:picMk id="6" creationId="{DB97EA94-5D5D-A4C7-6D44-1DF5EC75DDFE}"/>
          </ac:picMkLst>
        </pc:picChg>
        <pc:picChg chg="del mod">
          <ac:chgData name="Claire Theobald" userId="e5e96d6a-dffb-4be3-a7c9-5724c0a71d0d" providerId="ADAL" clId="{8C6AC642-1EE6-4961-8F5D-881DD33C1FCA}" dt="2023-01-24T15:23:34.698" v="2167" actId="478"/>
          <ac:picMkLst>
            <pc:docMk/>
            <pc:sldMk cId="1874749595" sldId="406"/>
            <ac:picMk id="9" creationId="{E4490723-BAC1-0FF6-A261-BF64E516F007}"/>
          </ac:picMkLst>
        </pc:picChg>
      </pc:sldChg>
    </pc:docChg>
  </pc:docChgLst>
  <pc:docChgLst>
    <pc:chgData name="Frances Meek" userId="f3af35cc-3229-46e1-af36-3525661cfbd3" providerId="ADAL" clId="{6540C493-6DE8-448D-98B3-D0B3AB4E6BDE}"/>
    <pc:docChg chg="modSld">
      <pc:chgData name="Frances Meek" userId="f3af35cc-3229-46e1-af36-3525661cfbd3" providerId="ADAL" clId="{6540C493-6DE8-448D-98B3-D0B3AB4E6BDE}" dt="2023-11-21T15:48:00.417" v="164" actId="20577"/>
      <pc:docMkLst>
        <pc:docMk/>
      </pc:docMkLst>
      <pc:sldChg chg="modSp mod">
        <pc:chgData name="Frances Meek" userId="f3af35cc-3229-46e1-af36-3525661cfbd3" providerId="ADAL" clId="{6540C493-6DE8-448D-98B3-D0B3AB4E6BDE}" dt="2023-11-21T15:48:00.417" v="164" actId="20577"/>
        <pc:sldMkLst>
          <pc:docMk/>
          <pc:sldMk cId="1459495211" sldId="415"/>
        </pc:sldMkLst>
        <pc:spChg chg="mod">
          <ac:chgData name="Frances Meek" userId="f3af35cc-3229-46e1-af36-3525661cfbd3" providerId="ADAL" clId="{6540C493-6DE8-448D-98B3-D0B3AB4E6BDE}" dt="2023-11-21T15:48:00.417" v="164" actId="20577"/>
          <ac:spMkLst>
            <pc:docMk/>
            <pc:sldMk cId="1459495211" sldId="415"/>
            <ac:spMk id="4" creationId="{708F4AD0-E676-0E46-B35E-30E46BB1FFEF}"/>
          </ac:spMkLst>
        </pc:spChg>
      </pc:sldChg>
      <pc:sldChg chg="addSp modSp mod">
        <pc:chgData name="Frances Meek" userId="f3af35cc-3229-46e1-af36-3525661cfbd3" providerId="ADAL" clId="{6540C493-6DE8-448D-98B3-D0B3AB4E6BDE}" dt="2023-11-21T15:47:31.255" v="110" actId="692"/>
        <pc:sldMkLst>
          <pc:docMk/>
          <pc:sldMk cId="4160369537" sldId="538"/>
        </pc:sldMkLst>
        <pc:spChg chg="mod">
          <ac:chgData name="Frances Meek" userId="f3af35cc-3229-46e1-af36-3525661cfbd3" providerId="ADAL" clId="{6540C493-6DE8-448D-98B3-D0B3AB4E6BDE}" dt="2023-11-21T15:46:25.458" v="94" actId="207"/>
          <ac:spMkLst>
            <pc:docMk/>
            <pc:sldMk cId="4160369537" sldId="538"/>
            <ac:spMk id="7" creationId="{568FB538-DBCA-68B4-A069-61B14C7D00FE}"/>
          </ac:spMkLst>
        </pc:spChg>
        <pc:picChg chg="add mod">
          <ac:chgData name="Frances Meek" userId="f3af35cc-3229-46e1-af36-3525661cfbd3" providerId="ADAL" clId="{6540C493-6DE8-448D-98B3-D0B3AB4E6BDE}" dt="2023-11-21T15:47:31.255" v="110" actId="692"/>
          <ac:picMkLst>
            <pc:docMk/>
            <pc:sldMk cId="4160369537" sldId="538"/>
            <ac:picMk id="5" creationId="{1B9534A4-DAC7-657E-E1DD-2F54A91D735B}"/>
          </ac:picMkLst>
        </pc:picChg>
      </pc:sldChg>
    </pc:docChg>
  </pc:docChgLst>
  <pc:docChgLst>
    <pc:chgData name="Claire Theobald" userId="e5e96d6a-dffb-4be3-a7c9-5724c0a71d0d" providerId="ADAL" clId="{BF79FB9C-EDD3-464B-BFED-A80BDC105C81}"/>
    <pc:docChg chg="custSel delSld modSld sldOrd delSection modSection">
      <pc:chgData name="Claire Theobald" userId="e5e96d6a-dffb-4be3-a7c9-5724c0a71d0d" providerId="ADAL" clId="{BF79FB9C-EDD3-464B-BFED-A80BDC105C81}" dt="2023-11-21T16:23:17.781" v="392" actId="1076"/>
      <pc:docMkLst>
        <pc:docMk/>
      </pc:docMkLst>
      <pc:sldChg chg="addSp delSp modSp mod">
        <pc:chgData name="Claire Theobald" userId="e5e96d6a-dffb-4be3-a7c9-5724c0a71d0d" providerId="ADAL" clId="{BF79FB9C-EDD3-464B-BFED-A80BDC105C81}" dt="2023-11-21T15:13:07.183" v="177" actId="13926"/>
        <pc:sldMkLst>
          <pc:docMk/>
          <pc:sldMk cId="433890173" sldId="284"/>
        </pc:sldMkLst>
        <pc:spChg chg="mod">
          <ac:chgData name="Claire Theobald" userId="e5e96d6a-dffb-4be3-a7c9-5724c0a71d0d" providerId="ADAL" clId="{BF79FB9C-EDD3-464B-BFED-A80BDC105C81}" dt="2023-11-21T14:52:39.759" v="25" actId="1076"/>
          <ac:spMkLst>
            <pc:docMk/>
            <pc:sldMk cId="433890173" sldId="284"/>
            <ac:spMk id="2" creationId="{467259AD-8722-6E48-9C92-74E659293643}"/>
          </ac:spMkLst>
        </pc:spChg>
        <pc:spChg chg="add del mod">
          <ac:chgData name="Claire Theobald" userId="e5e96d6a-dffb-4be3-a7c9-5724c0a71d0d" providerId="ADAL" clId="{BF79FB9C-EDD3-464B-BFED-A80BDC105C81}" dt="2023-11-21T14:54:00.046" v="29" actId="931"/>
          <ac:spMkLst>
            <pc:docMk/>
            <pc:sldMk cId="433890173" sldId="284"/>
            <ac:spMk id="4" creationId="{ADDD22EA-DEBD-EF91-A3D1-67F71C3F4B33}"/>
          </ac:spMkLst>
        </pc:spChg>
        <pc:spChg chg="mod">
          <ac:chgData name="Claire Theobald" userId="e5e96d6a-dffb-4be3-a7c9-5724c0a71d0d" providerId="ADAL" clId="{BF79FB9C-EDD3-464B-BFED-A80BDC105C81}" dt="2023-11-21T15:13:07.183" v="177" actId="13926"/>
          <ac:spMkLst>
            <pc:docMk/>
            <pc:sldMk cId="433890173" sldId="284"/>
            <ac:spMk id="7" creationId="{A8912EDA-5A23-8694-CFC4-BA28F972A4F8}"/>
          </ac:spMkLst>
        </pc:spChg>
        <pc:picChg chg="del mod">
          <ac:chgData name="Claire Theobald" userId="e5e96d6a-dffb-4be3-a7c9-5724c0a71d0d" providerId="ADAL" clId="{BF79FB9C-EDD3-464B-BFED-A80BDC105C81}" dt="2023-11-21T14:53:21.561" v="28" actId="478"/>
          <ac:picMkLst>
            <pc:docMk/>
            <pc:sldMk cId="433890173" sldId="284"/>
            <ac:picMk id="6" creationId="{5C2BD26F-F891-DC7B-FCA3-81C101E4FFAC}"/>
          </ac:picMkLst>
        </pc:picChg>
        <pc:picChg chg="add mod">
          <ac:chgData name="Claire Theobald" userId="e5e96d6a-dffb-4be3-a7c9-5724c0a71d0d" providerId="ADAL" clId="{BF79FB9C-EDD3-464B-BFED-A80BDC105C81}" dt="2023-11-21T14:55:29" v="39" actId="1076"/>
          <ac:picMkLst>
            <pc:docMk/>
            <pc:sldMk cId="433890173" sldId="284"/>
            <ac:picMk id="8" creationId="{BDDE5AC7-1263-69A4-6BB7-10721F2189A0}"/>
          </ac:picMkLst>
        </pc:picChg>
      </pc:sldChg>
      <pc:sldChg chg="addSp delSp modSp mod">
        <pc:chgData name="Claire Theobald" userId="e5e96d6a-dffb-4be3-a7c9-5724c0a71d0d" providerId="ADAL" clId="{BF79FB9C-EDD3-464B-BFED-A80BDC105C81}" dt="2023-11-21T15:00:08.692" v="137" actId="1076"/>
        <pc:sldMkLst>
          <pc:docMk/>
          <pc:sldMk cId="281221578" sldId="297"/>
        </pc:sldMkLst>
        <pc:spChg chg="mod">
          <ac:chgData name="Claire Theobald" userId="e5e96d6a-dffb-4be3-a7c9-5724c0a71d0d" providerId="ADAL" clId="{BF79FB9C-EDD3-464B-BFED-A80BDC105C81}" dt="2023-11-21T15:00:08.692" v="137" actId="1076"/>
          <ac:spMkLst>
            <pc:docMk/>
            <pc:sldMk cId="281221578" sldId="297"/>
            <ac:spMk id="2" creationId="{6451674F-D3DB-9C4A-887A-D21ADA091C1C}"/>
          </ac:spMkLst>
        </pc:spChg>
        <pc:spChg chg="del mod">
          <ac:chgData name="Claire Theobald" userId="e5e96d6a-dffb-4be3-a7c9-5724c0a71d0d" providerId="ADAL" clId="{BF79FB9C-EDD3-464B-BFED-A80BDC105C81}" dt="2023-11-21T14:50:29.038" v="1" actId="478"/>
          <ac:spMkLst>
            <pc:docMk/>
            <pc:sldMk cId="281221578" sldId="297"/>
            <ac:spMk id="3" creationId="{A71048B5-F307-A244-8D81-9CDADDD01303}"/>
          </ac:spMkLst>
        </pc:spChg>
        <pc:spChg chg="add del mod">
          <ac:chgData name="Claire Theobald" userId="e5e96d6a-dffb-4be3-a7c9-5724c0a71d0d" providerId="ADAL" clId="{BF79FB9C-EDD3-464B-BFED-A80BDC105C81}" dt="2023-11-21T14:51:33.040" v="8" actId="478"/>
          <ac:spMkLst>
            <pc:docMk/>
            <pc:sldMk cId="281221578" sldId="297"/>
            <ac:spMk id="5" creationId="{0BC2CC65-E5FB-C734-D913-5EC8AD843394}"/>
          </ac:spMkLst>
        </pc:spChg>
      </pc:sldChg>
      <pc:sldChg chg="modSp del mod">
        <pc:chgData name="Claire Theobald" userId="e5e96d6a-dffb-4be3-a7c9-5724c0a71d0d" providerId="ADAL" clId="{BF79FB9C-EDD3-464B-BFED-A80BDC105C81}" dt="2023-11-21T15:03:11.399" v="163" actId="1076"/>
        <pc:sldMkLst>
          <pc:docMk/>
          <pc:sldMk cId="1459495211" sldId="415"/>
        </pc:sldMkLst>
        <pc:spChg chg="mod">
          <ac:chgData name="Claire Theobald" userId="e5e96d6a-dffb-4be3-a7c9-5724c0a71d0d" providerId="ADAL" clId="{BF79FB9C-EDD3-464B-BFED-A80BDC105C81}" dt="2023-11-21T15:03:11.399" v="163" actId="1076"/>
          <ac:spMkLst>
            <pc:docMk/>
            <pc:sldMk cId="1459495211" sldId="415"/>
            <ac:spMk id="3" creationId="{DB74A0C0-9667-8BFB-85AD-DB3EBE3B100B}"/>
          </ac:spMkLst>
        </pc:spChg>
        <pc:spChg chg="mod">
          <ac:chgData name="Claire Theobald" userId="e5e96d6a-dffb-4be3-a7c9-5724c0a71d0d" providerId="ADAL" clId="{BF79FB9C-EDD3-464B-BFED-A80BDC105C81}" dt="2023-11-21T15:03:01.700" v="161" actId="33524"/>
          <ac:spMkLst>
            <pc:docMk/>
            <pc:sldMk cId="1459495211" sldId="415"/>
            <ac:spMk id="4" creationId="{708F4AD0-E676-0E46-B35E-30E46BB1FFEF}"/>
          </ac:spMkLst>
        </pc:spChg>
        <pc:picChg chg="mod">
          <ac:chgData name="Claire Theobald" userId="e5e96d6a-dffb-4be3-a7c9-5724c0a71d0d" providerId="ADAL" clId="{BF79FB9C-EDD3-464B-BFED-A80BDC105C81}" dt="2023-11-21T15:03:07.919" v="162" actId="1076"/>
          <ac:picMkLst>
            <pc:docMk/>
            <pc:sldMk cId="1459495211" sldId="415"/>
            <ac:picMk id="6" creationId="{5C2BD26F-F891-DC7B-FCA3-81C101E4FFAC}"/>
          </ac:picMkLst>
        </pc:picChg>
      </pc:sldChg>
      <pc:sldChg chg="modSp del mod">
        <pc:chgData name="Claire Theobald" userId="e5e96d6a-dffb-4be3-a7c9-5724c0a71d0d" providerId="ADAL" clId="{BF79FB9C-EDD3-464B-BFED-A80BDC105C81}" dt="2023-11-21T15:09:14.962" v="176" actId="1076"/>
        <pc:sldMkLst>
          <pc:docMk/>
          <pc:sldMk cId="2144603684" sldId="422"/>
        </pc:sldMkLst>
        <pc:spChg chg="mod">
          <ac:chgData name="Claire Theobald" userId="e5e96d6a-dffb-4be3-a7c9-5724c0a71d0d" providerId="ADAL" clId="{BF79FB9C-EDD3-464B-BFED-A80BDC105C81}" dt="2023-11-21T15:09:13.331" v="175" actId="1076"/>
          <ac:spMkLst>
            <pc:docMk/>
            <pc:sldMk cId="2144603684" sldId="422"/>
            <ac:spMk id="3" creationId="{CD125C01-D6FC-EF26-1778-5A4B509E1DE2}"/>
          </ac:spMkLst>
        </pc:spChg>
        <pc:spChg chg="mod">
          <ac:chgData name="Claire Theobald" userId="e5e96d6a-dffb-4be3-a7c9-5724c0a71d0d" providerId="ADAL" clId="{BF79FB9C-EDD3-464B-BFED-A80BDC105C81}" dt="2023-11-21T15:09:14.962" v="176" actId="1076"/>
          <ac:spMkLst>
            <pc:docMk/>
            <pc:sldMk cId="2144603684" sldId="422"/>
            <ac:spMk id="5" creationId="{401A96A7-CF99-108A-9CD4-BD3D80B7A803}"/>
          </ac:spMkLst>
        </pc:spChg>
        <pc:picChg chg="mod">
          <ac:chgData name="Claire Theobald" userId="e5e96d6a-dffb-4be3-a7c9-5724c0a71d0d" providerId="ADAL" clId="{BF79FB9C-EDD3-464B-BFED-A80BDC105C81}" dt="2023-11-21T15:09:07.079" v="174" actId="1076"/>
          <ac:picMkLst>
            <pc:docMk/>
            <pc:sldMk cId="2144603684" sldId="422"/>
            <ac:picMk id="8" creationId="{30FE4E8F-C63C-9636-4F38-66ACEDE40669}"/>
          </ac:picMkLst>
        </pc:picChg>
      </pc:sldChg>
      <pc:sldChg chg="delSp modSp mod">
        <pc:chgData name="Claire Theobald" userId="e5e96d6a-dffb-4be3-a7c9-5724c0a71d0d" providerId="ADAL" clId="{BF79FB9C-EDD3-464B-BFED-A80BDC105C81}" dt="2023-11-21T16:23:17.781" v="392" actId="1076"/>
        <pc:sldMkLst>
          <pc:docMk/>
          <pc:sldMk cId="4160369537" sldId="538"/>
        </pc:sldMkLst>
        <pc:spChg chg="mod">
          <ac:chgData name="Claire Theobald" userId="e5e96d6a-dffb-4be3-a7c9-5724c0a71d0d" providerId="ADAL" clId="{BF79FB9C-EDD3-464B-BFED-A80BDC105C81}" dt="2023-11-21T15:08:43.641" v="168" actId="1076"/>
          <ac:spMkLst>
            <pc:docMk/>
            <pc:sldMk cId="4160369537" sldId="538"/>
            <ac:spMk id="4" creationId="{708F4AD0-E676-0E46-B35E-30E46BB1FFEF}"/>
          </ac:spMkLst>
        </pc:spChg>
        <pc:spChg chg="mod">
          <ac:chgData name="Claire Theobald" userId="e5e96d6a-dffb-4be3-a7c9-5724c0a71d0d" providerId="ADAL" clId="{BF79FB9C-EDD3-464B-BFED-A80BDC105C81}" dt="2023-11-21T14:59:47.393" v="135" actId="14100"/>
          <ac:spMkLst>
            <pc:docMk/>
            <pc:sldMk cId="4160369537" sldId="538"/>
            <ac:spMk id="7" creationId="{568FB538-DBCA-68B4-A069-61B14C7D00FE}"/>
          </ac:spMkLst>
        </pc:spChg>
        <pc:spChg chg="mod">
          <ac:chgData name="Claire Theobald" userId="e5e96d6a-dffb-4be3-a7c9-5724c0a71d0d" providerId="ADAL" clId="{BF79FB9C-EDD3-464B-BFED-A80BDC105C81}" dt="2023-11-21T14:59:50.077" v="136" actId="14100"/>
          <ac:spMkLst>
            <pc:docMk/>
            <pc:sldMk cId="4160369537" sldId="538"/>
            <ac:spMk id="11" creationId="{D9E1163D-B7C5-F62F-34CA-043CCD4924B2}"/>
          </ac:spMkLst>
        </pc:spChg>
        <pc:picChg chg="del">
          <ac:chgData name="Claire Theobald" userId="e5e96d6a-dffb-4be3-a7c9-5724c0a71d0d" providerId="ADAL" clId="{BF79FB9C-EDD3-464B-BFED-A80BDC105C81}" dt="2023-11-21T14:56:03.937" v="48" actId="478"/>
          <ac:picMkLst>
            <pc:docMk/>
            <pc:sldMk cId="4160369537" sldId="538"/>
            <ac:picMk id="5" creationId="{16381B89-C9AB-2EF4-6727-F13FB01DD492}"/>
          </ac:picMkLst>
        </pc:picChg>
        <pc:picChg chg="mod">
          <ac:chgData name="Claire Theobald" userId="e5e96d6a-dffb-4be3-a7c9-5724c0a71d0d" providerId="ADAL" clId="{BF79FB9C-EDD3-464B-BFED-A80BDC105C81}" dt="2023-11-21T16:23:17.781" v="392" actId="1076"/>
          <ac:picMkLst>
            <pc:docMk/>
            <pc:sldMk cId="4160369537" sldId="538"/>
            <ac:picMk id="5" creationId="{1B9534A4-DAC7-657E-E1DD-2F54A91D735B}"/>
          </ac:picMkLst>
        </pc:picChg>
      </pc:sldChg>
      <pc:sldChg chg="modSp mod">
        <pc:chgData name="Claire Theobald" userId="e5e96d6a-dffb-4be3-a7c9-5724c0a71d0d" providerId="ADAL" clId="{BF79FB9C-EDD3-464B-BFED-A80BDC105C81}" dt="2023-11-21T16:20:36.181" v="343" actId="1076"/>
        <pc:sldMkLst>
          <pc:docMk/>
          <pc:sldMk cId="470851097" sldId="539"/>
        </pc:sldMkLst>
        <pc:spChg chg="mod">
          <ac:chgData name="Claire Theobald" userId="e5e96d6a-dffb-4be3-a7c9-5724c0a71d0d" providerId="ADAL" clId="{BF79FB9C-EDD3-464B-BFED-A80BDC105C81}" dt="2023-11-21T16:20:28.789" v="341" actId="1076"/>
          <ac:spMkLst>
            <pc:docMk/>
            <pc:sldMk cId="470851097" sldId="539"/>
            <ac:spMk id="2" creationId="{212671C5-1067-D184-974F-32BD1B239568}"/>
          </ac:spMkLst>
        </pc:spChg>
        <pc:spChg chg="mod">
          <ac:chgData name="Claire Theobald" userId="e5e96d6a-dffb-4be3-a7c9-5724c0a71d0d" providerId="ADAL" clId="{BF79FB9C-EDD3-464B-BFED-A80BDC105C81}" dt="2023-11-21T16:20:31.117" v="342" actId="1076"/>
          <ac:spMkLst>
            <pc:docMk/>
            <pc:sldMk cId="470851097" sldId="539"/>
            <ac:spMk id="5" creationId="{22235DA3-8E27-5A97-9E92-145DBF56DF55}"/>
          </ac:spMkLst>
        </pc:spChg>
        <pc:picChg chg="mod">
          <ac:chgData name="Claire Theobald" userId="e5e96d6a-dffb-4be3-a7c9-5724c0a71d0d" providerId="ADAL" clId="{BF79FB9C-EDD3-464B-BFED-A80BDC105C81}" dt="2023-11-21T16:20:36.181" v="343" actId="1076"/>
          <ac:picMkLst>
            <pc:docMk/>
            <pc:sldMk cId="470851097" sldId="539"/>
            <ac:picMk id="6" creationId="{93A02027-E845-19F2-FE11-6390BD1236EC}"/>
          </ac:picMkLst>
        </pc:picChg>
        <pc:picChg chg="mod">
          <ac:chgData name="Claire Theobald" userId="e5e96d6a-dffb-4be3-a7c9-5724c0a71d0d" providerId="ADAL" clId="{BF79FB9C-EDD3-464B-BFED-A80BDC105C81}" dt="2023-11-21T16:16:21.421" v="293" actId="1076"/>
          <ac:picMkLst>
            <pc:docMk/>
            <pc:sldMk cId="470851097" sldId="539"/>
            <ac:picMk id="7" creationId="{7BE10DC6-E8D0-B642-DEC2-F1A1A0C44B80}"/>
          </ac:picMkLst>
        </pc:picChg>
      </pc:sldChg>
      <pc:sldChg chg="addSp modSp mod ord">
        <pc:chgData name="Claire Theobald" userId="e5e96d6a-dffb-4be3-a7c9-5724c0a71d0d" providerId="ADAL" clId="{BF79FB9C-EDD3-464B-BFED-A80BDC105C81}" dt="2023-11-21T16:20:21.917" v="340"/>
        <pc:sldMkLst>
          <pc:docMk/>
          <pc:sldMk cId="979965168" sldId="540"/>
        </pc:sldMkLst>
        <pc:spChg chg="mod">
          <ac:chgData name="Claire Theobald" userId="e5e96d6a-dffb-4be3-a7c9-5724c0a71d0d" providerId="ADAL" clId="{BF79FB9C-EDD3-464B-BFED-A80BDC105C81}" dt="2023-11-21T16:20:12.708" v="338" actId="1076"/>
          <ac:spMkLst>
            <pc:docMk/>
            <pc:sldMk cId="979965168" sldId="540"/>
            <ac:spMk id="2" creationId="{212671C5-1067-D184-974F-32BD1B239568}"/>
          </ac:spMkLst>
        </pc:spChg>
        <pc:spChg chg="mod">
          <ac:chgData name="Claire Theobald" userId="e5e96d6a-dffb-4be3-a7c9-5724c0a71d0d" providerId="ADAL" clId="{BF79FB9C-EDD3-464B-BFED-A80BDC105C81}" dt="2023-11-21T16:20:09.365" v="337" actId="1076"/>
          <ac:spMkLst>
            <pc:docMk/>
            <pc:sldMk cId="979965168" sldId="540"/>
            <ac:spMk id="5" creationId="{22235DA3-8E27-5A97-9E92-145DBF56DF55}"/>
          </ac:spMkLst>
        </pc:spChg>
        <pc:spChg chg="mod">
          <ac:chgData name="Claire Theobald" userId="e5e96d6a-dffb-4be3-a7c9-5724c0a71d0d" providerId="ADAL" clId="{BF79FB9C-EDD3-464B-BFED-A80BDC105C81}" dt="2023-11-21T16:20:09.365" v="337" actId="1076"/>
          <ac:spMkLst>
            <pc:docMk/>
            <pc:sldMk cId="979965168" sldId="540"/>
            <ac:spMk id="9" creationId="{AD75DA6A-AAD6-E1C7-5DE1-4F3D081BA5A9}"/>
          </ac:spMkLst>
        </pc:spChg>
        <pc:picChg chg="mod">
          <ac:chgData name="Claire Theobald" userId="e5e96d6a-dffb-4be3-a7c9-5724c0a71d0d" providerId="ADAL" clId="{BF79FB9C-EDD3-464B-BFED-A80BDC105C81}" dt="2023-11-21T16:19:58.582" v="333" actId="1076"/>
          <ac:picMkLst>
            <pc:docMk/>
            <pc:sldMk cId="979965168" sldId="540"/>
            <ac:picMk id="4" creationId="{0646DF1B-C68B-097A-BDF8-51F6204F1355}"/>
          </ac:picMkLst>
        </pc:picChg>
        <pc:picChg chg="add mod">
          <ac:chgData name="Claire Theobald" userId="e5e96d6a-dffb-4be3-a7c9-5724c0a71d0d" providerId="ADAL" clId="{BF79FB9C-EDD3-464B-BFED-A80BDC105C81}" dt="2023-11-21T16:19:48.053" v="329" actId="1076"/>
          <ac:picMkLst>
            <pc:docMk/>
            <pc:sldMk cId="979965168" sldId="540"/>
            <ac:picMk id="6" creationId="{6F0CEF58-1FEF-1B13-BD0F-F31450A299D8}"/>
          </ac:picMkLst>
        </pc:picChg>
        <pc:picChg chg="add mod">
          <ac:chgData name="Claire Theobald" userId="e5e96d6a-dffb-4be3-a7c9-5724c0a71d0d" providerId="ADAL" clId="{BF79FB9C-EDD3-464B-BFED-A80BDC105C81}" dt="2023-11-21T16:20:05.045" v="336" actId="1076"/>
          <ac:picMkLst>
            <pc:docMk/>
            <pc:sldMk cId="979965168" sldId="540"/>
            <ac:picMk id="8" creationId="{6DEB878E-D8ED-6AED-433D-E13E811EF9FE}"/>
          </ac:picMkLst>
        </pc:picChg>
        <pc:picChg chg="mod">
          <ac:chgData name="Claire Theobald" userId="e5e96d6a-dffb-4be3-a7c9-5724c0a71d0d" providerId="ADAL" clId="{BF79FB9C-EDD3-464B-BFED-A80BDC105C81}" dt="2023-11-21T16:20:00.653" v="334" actId="1076"/>
          <ac:picMkLst>
            <pc:docMk/>
            <pc:sldMk cId="979965168" sldId="540"/>
            <ac:picMk id="10" creationId="{D3A88B07-47C3-595F-0A8A-36E453186A94}"/>
          </ac:picMkLst>
        </pc:picChg>
        <pc:picChg chg="add mod">
          <ac:chgData name="Claire Theobald" userId="e5e96d6a-dffb-4be3-a7c9-5724c0a71d0d" providerId="ADAL" clId="{BF79FB9C-EDD3-464B-BFED-A80BDC105C81}" dt="2023-11-21T16:19:53.973" v="331" actId="1076"/>
          <ac:picMkLst>
            <pc:docMk/>
            <pc:sldMk cId="979965168" sldId="540"/>
            <ac:picMk id="12" creationId="{3F678B2F-C100-1894-F01B-23DEE923DE17}"/>
          </ac:picMkLst>
        </pc:picChg>
      </pc:sldChg>
      <pc:sldChg chg="addSp modSp mod">
        <pc:chgData name="Claire Theobald" userId="e5e96d6a-dffb-4be3-a7c9-5724c0a71d0d" providerId="ADAL" clId="{BF79FB9C-EDD3-464B-BFED-A80BDC105C81}" dt="2023-11-21T16:22:58.676" v="391" actId="1076"/>
        <pc:sldMkLst>
          <pc:docMk/>
          <pc:sldMk cId="1417416324" sldId="541"/>
        </pc:sldMkLst>
        <pc:spChg chg="mod">
          <ac:chgData name="Claire Theobald" userId="e5e96d6a-dffb-4be3-a7c9-5724c0a71d0d" providerId="ADAL" clId="{BF79FB9C-EDD3-464B-BFED-A80BDC105C81}" dt="2023-11-21T16:09:37.229" v="199" actId="1076"/>
          <ac:spMkLst>
            <pc:docMk/>
            <pc:sldMk cId="1417416324" sldId="541"/>
            <ac:spMk id="2" creationId="{212671C5-1067-D184-974F-32BD1B239568}"/>
          </ac:spMkLst>
        </pc:spChg>
        <pc:spChg chg="mod">
          <ac:chgData name="Claire Theobald" userId="e5e96d6a-dffb-4be3-a7c9-5724c0a71d0d" providerId="ADAL" clId="{BF79FB9C-EDD3-464B-BFED-A80BDC105C81}" dt="2023-11-21T16:21:56.717" v="387" actId="14100"/>
          <ac:spMkLst>
            <pc:docMk/>
            <pc:sldMk cId="1417416324" sldId="541"/>
            <ac:spMk id="5" creationId="{22235DA3-8E27-5A97-9E92-145DBF56DF55}"/>
          </ac:spMkLst>
        </pc:spChg>
        <pc:spChg chg="mod">
          <ac:chgData name="Claire Theobald" userId="e5e96d6a-dffb-4be3-a7c9-5724c0a71d0d" providerId="ADAL" clId="{BF79FB9C-EDD3-464B-BFED-A80BDC105C81}" dt="2023-11-21T16:22:40.781" v="388" actId="1076"/>
          <ac:spMkLst>
            <pc:docMk/>
            <pc:sldMk cId="1417416324" sldId="541"/>
            <ac:spMk id="9" creationId="{AD75DA6A-AAD6-E1C7-5DE1-4F3D081BA5A9}"/>
          </ac:spMkLst>
        </pc:spChg>
        <pc:picChg chg="add mod ord">
          <ac:chgData name="Claire Theobald" userId="e5e96d6a-dffb-4be3-a7c9-5724c0a71d0d" providerId="ADAL" clId="{BF79FB9C-EDD3-464B-BFED-A80BDC105C81}" dt="2023-11-21T16:22:58.676" v="391" actId="1076"/>
          <ac:picMkLst>
            <pc:docMk/>
            <pc:sldMk cId="1417416324" sldId="541"/>
            <ac:picMk id="4" creationId="{30A8C119-23FD-AE03-9B15-367F13DC0C3B}"/>
          </ac:picMkLst>
        </pc:picChg>
        <pc:picChg chg="mod">
          <ac:chgData name="Claire Theobald" userId="e5e96d6a-dffb-4be3-a7c9-5724c0a71d0d" providerId="ADAL" clId="{BF79FB9C-EDD3-464B-BFED-A80BDC105C81}" dt="2023-11-21T16:21:51.732" v="385" actId="1076"/>
          <ac:picMkLst>
            <pc:docMk/>
            <pc:sldMk cId="1417416324" sldId="541"/>
            <ac:picMk id="6" creationId="{978C7C27-D169-F1D2-1B23-C5B36AAD7CFA}"/>
          </ac:picMkLst>
        </pc:picChg>
        <pc:picChg chg="add mod ord">
          <ac:chgData name="Claire Theobald" userId="e5e96d6a-dffb-4be3-a7c9-5724c0a71d0d" providerId="ADAL" clId="{BF79FB9C-EDD3-464B-BFED-A80BDC105C81}" dt="2023-11-21T16:22:57.365" v="390" actId="1076"/>
          <ac:picMkLst>
            <pc:docMk/>
            <pc:sldMk cId="1417416324" sldId="541"/>
            <ac:picMk id="8" creationId="{615B2EF0-B739-9C61-D854-CAE20DD44A6C}"/>
          </ac:picMkLst>
        </pc:picChg>
      </pc:sldChg>
      <pc:sldChg chg="del">
        <pc:chgData name="Claire Theobald" userId="e5e96d6a-dffb-4be3-a7c9-5724c0a71d0d" providerId="ADAL" clId="{BF79FB9C-EDD3-464B-BFED-A80BDC105C81}" dt="2023-11-21T14:55:45.406" v="40" actId="47"/>
        <pc:sldMkLst>
          <pc:docMk/>
          <pc:sldMk cId="3496776780" sldId="542"/>
        </pc:sldMkLst>
      </pc:sldChg>
      <pc:sldChg chg="del">
        <pc:chgData name="Claire Theobald" userId="e5e96d6a-dffb-4be3-a7c9-5724c0a71d0d" providerId="ADAL" clId="{BF79FB9C-EDD3-464B-BFED-A80BDC105C81}" dt="2023-11-21T14:55:48.849" v="44" actId="47"/>
        <pc:sldMkLst>
          <pc:docMk/>
          <pc:sldMk cId="1242081625" sldId="547"/>
        </pc:sldMkLst>
      </pc:sldChg>
      <pc:sldChg chg="modSp del mod">
        <pc:chgData name="Claire Theobald" userId="e5e96d6a-dffb-4be3-a7c9-5724c0a71d0d" providerId="ADAL" clId="{BF79FB9C-EDD3-464B-BFED-A80BDC105C81}" dt="2023-11-21T15:03:19.106" v="164" actId="13926"/>
        <pc:sldMkLst>
          <pc:docMk/>
          <pc:sldMk cId="4272832015" sldId="548"/>
        </pc:sldMkLst>
        <pc:spChg chg="mod">
          <ac:chgData name="Claire Theobald" userId="e5e96d6a-dffb-4be3-a7c9-5724c0a71d0d" providerId="ADAL" clId="{BF79FB9C-EDD3-464B-BFED-A80BDC105C81}" dt="2023-11-21T15:03:19.106" v="164" actId="13926"/>
          <ac:spMkLst>
            <pc:docMk/>
            <pc:sldMk cId="4272832015" sldId="548"/>
            <ac:spMk id="9" creationId="{3A7459E7-0E2D-AD1E-D79B-DE4A5F90AA5A}"/>
          </ac:spMkLst>
        </pc:spChg>
      </pc:sldChg>
      <pc:sldChg chg="del">
        <pc:chgData name="Claire Theobald" userId="e5e96d6a-dffb-4be3-a7c9-5724c0a71d0d" providerId="ADAL" clId="{BF79FB9C-EDD3-464B-BFED-A80BDC105C81}" dt="2023-11-21T15:03:31.060" v="166" actId="47"/>
        <pc:sldMkLst>
          <pc:docMk/>
          <pc:sldMk cId="3003227221" sldId="551"/>
        </pc:sldMkLst>
      </pc:sldChg>
      <pc:sldChg chg="del">
        <pc:chgData name="Claire Theobald" userId="e5e96d6a-dffb-4be3-a7c9-5724c0a71d0d" providerId="ADAL" clId="{BF79FB9C-EDD3-464B-BFED-A80BDC105C81}" dt="2023-11-21T15:03:31.060" v="166" actId="47"/>
        <pc:sldMkLst>
          <pc:docMk/>
          <pc:sldMk cId="3820046912" sldId="552"/>
        </pc:sldMkLst>
      </pc:sldChg>
      <pc:sldChg chg="del">
        <pc:chgData name="Claire Theobald" userId="e5e96d6a-dffb-4be3-a7c9-5724c0a71d0d" providerId="ADAL" clId="{BF79FB9C-EDD3-464B-BFED-A80BDC105C81}" dt="2023-11-21T15:03:31.060" v="166" actId="47"/>
        <pc:sldMkLst>
          <pc:docMk/>
          <pc:sldMk cId="1509384360" sldId="553"/>
        </pc:sldMkLst>
      </pc:sldChg>
      <pc:sldChg chg="del">
        <pc:chgData name="Claire Theobald" userId="e5e96d6a-dffb-4be3-a7c9-5724c0a71d0d" providerId="ADAL" clId="{BF79FB9C-EDD3-464B-BFED-A80BDC105C81}" dt="2023-11-21T15:03:31.060" v="166" actId="47"/>
        <pc:sldMkLst>
          <pc:docMk/>
          <pc:sldMk cId="957161405" sldId="554"/>
        </pc:sldMkLst>
      </pc:sldChg>
      <pc:sldChg chg="del">
        <pc:chgData name="Claire Theobald" userId="e5e96d6a-dffb-4be3-a7c9-5724c0a71d0d" providerId="ADAL" clId="{BF79FB9C-EDD3-464B-BFED-A80BDC105C81}" dt="2023-11-21T15:03:31.060" v="166" actId="47"/>
        <pc:sldMkLst>
          <pc:docMk/>
          <pc:sldMk cId="2462950773" sldId="555"/>
        </pc:sldMkLst>
      </pc:sldChg>
      <pc:sldChg chg="del">
        <pc:chgData name="Claire Theobald" userId="e5e96d6a-dffb-4be3-a7c9-5724c0a71d0d" providerId="ADAL" clId="{BF79FB9C-EDD3-464B-BFED-A80BDC105C81}" dt="2023-11-21T15:03:31.060" v="166" actId="47"/>
        <pc:sldMkLst>
          <pc:docMk/>
          <pc:sldMk cId="3579050267" sldId="556"/>
        </pc:sldMkLst>
      </pc:sldChg>
      <pc:sldChg chg="del">
        <pc:chgData name="Claire Theobald" userId="e5e96d6a-dffb-4be3-a7c9-5724c0a71d0d" providerId="ADAL" clId="{BF79FB9C-EDD3-464B-BFED-A80BDC105C81}" dt="2023-11-21T14:55:46.679" v="42" actId="47"/>
        <pc:sldMkLst>
          <pc:docMk/>
          <pc:sldMk cId="2476317382" sldId="558"/>
        </pc:sldMkLst>
      </pc:sldChg>
      <pc:sldChg chg="del">
        <pc:chgData name="Claire Theobald" userId="e5e96d6a-dffb-4be3-a7c9-5724c0a71d0d" providerId="ADAL" clId="{BF79FB9C-EDD3-464B-BFED-A80BDC105C81}" dt="2023-11-21T14:55:46.229" v="41" actId="47"/>
        <pc:sldMkLst>
          <pc:docMk/>
          <pc:sldMk cId="2065799891" sldId="559"/>
        </pc:sldMkLst>
      </pc:sldChg>
      <pc:sldChg chg="del">
        <pc:chgData name="Claire Theobald" userId="e5e96d6a-dffb-4be3-a7c9-5724c0a71d0d" providerId="ADAL" clId="{BF79FB9C-EDD3-464B-BFED-A80BDC105C81}" dt="2023-11-21T14:55:47.932" v="43" actId="47"/>
        <pc:sldMkLst>
          <pc:docMk/>
          <pc:sldMk cId="2516588825" sldId="560"/>
        </pc:sldMkLst>
      </pc:sldChg>
    </pc:docChg>
  </pc:docChgLst>
  <pc:docChgLst>
    <pc:chgData name="Ewen Trafford" userId="e520b4bf-a196-48b7-bc10-b1590a457daa" providerId="ADAL" clId="{E09B0CD0-7CA8-4ED1-BA8E-6A6815258662}"/>
    <pc:docChg chg="addSld modSld">
      <pc:chgData name="Ewen Trafford" userId="e520b4bf-a196-48b7-bc10-b1590a457daa" providerId="ADAL" clId="{E09B0CD0-7CA8-4ED1-BA8E-6A6815258662}" dt="2023-11-22T13:37:37.926" v="0"/>
      <pc:docMkLst>
        <pc:docMk/>
      </pc:docMkLst>
      <pc:sldChg chg="add">
        <pc:chgData name="Ewen Trafford" userId="e520b4bf-a196-48b7-bc10-b1590a457daa" providerId="ADAL" clId="{E09B0CD0-7CA8-4ED1-BA8E-6A6815258662}" dt="2023-11-22T13:37:37.926" v="0"/>
        <pc:sldMkLst>
          <pc:docMk/>
          <pc:sldMk cId="0" sldId="256"/>
        </pc:sldMkLst>
      </pc:sldChg>
      <pc:sldChg chg="add">
        <pc:chgData name="Ewen Trafford" userId="e520b4bf-a196-48b7-bc10-b1590a457daa" providerId="ADAL" clId="{E09B0CD0-7CA8-4ED1-BA8E-6A6815258662}" dt="2023-11-22T13:37:37.926" v="0"/>
        <pc:sldMkLst>
          <pc:docMk/>
          <pc:sldMk cId="0" sldId="257"/>
        </pc:sldMkLst>
      </pc:sldChg>
      <pc:sldChg chg="add">
        <pc:chgData name="Ewen Trafford" userId="e520b4bf-a196-48b7-bc10-b1590a457daa" providerId="ADAL" clId="{E09B0CD0-7CA8-4ED1-BA8E-6A6815258662}" dt="2023-11-22T13:37:37.926" v="0"/>
        <pc:sldMkLst>
          <pc:docMk/>
          <pc:sldMk cId="0" sldId="258"/>
        </pc:sldMkLst>
      </pc:sldChg>
      <pc:sldChg chg="add">
        <pc:chgData name="Ewen Trafford" userId="e520b4bf-a196-48b7-bc10-b1590a457daa" providerId="ADAL" clId="{E09B0CD0-7CA8-4ED1-BA8E-6A6815258662}" dt="2023-11-22T13:37:37.926" v="0"/>
        <pc:sldMkLst>
          <pc:docMk/>
          <pc:sldMk cId="0" sldId="259"/>
        </pc:sldMkLst>
      </pc:sldChg>
      <pc:sldChg chg="add">
        <pc:chgData name="Ewen Trafford" userId="e520b4bf-a196-48b7-bc10-b1590a457daa" providerId="ADAL" clId="{E09B0CD0-7CA8-4ED1-BA8E-6A6815258662}" dt="2023-11-22T13:37:37.926" v="0"/>
        <pc:sldMkLst>
          <pc:docMk/>
          <pc:sldMk cId="0" sldId="260"/>
        </pc:sldMkLst>
      </pc:sldChg>
      <pc:sldChg chg="add">
        <pc:chgData name="Ewen Trafford" userId="e520b4bf-a196-48b7-bc10-b1590a457daa" providerId="ADAL" clId="{E09B0CD0-7CA8-4ED1-BA8E-6A6815258662}" dt="2023-11-22T13:37:37.926" v="0"/>
        <pc:sldMkLst>
          <pc:docMk/>
          <pc:sldMk cId="0" sldId="261"/>
        </pc:sldMkLst>
      </pc:sldChg>
      <pc:sldChg chg="add">
        <pc:chgData name="Ewen Trafford" userId="e520b4bf-a196-48b7-bc10-b1590a457daa" providerId="ADAL" clId="{E09B0CD0-7CA8-4ED1-BA8E-6A6815258662}" dt="2023-11-22T13:37:37.926" v="0"/>
        <pc:sldMkLst>
          <pc:docMk/>
          <pc:sldMk cId="0" sldId="262"/>
        </pc:sldMkLst>
      </pc:sldChg>
      <pc:sldChg chg="add">
        <pc:chgData name="Ewen Trafford" userId="e520b4bf-a196-48b7-bc10-b1590a457daa" providerId="ADAL" clId="{E09B0CD0-7CA8-4ED1-BA8E-6A6815258662}" dt="2023-11-22T13:37:37.926" v="0"/>
        <pc:sldMkLst>
          <pc:docMk/>
          <pc:sldMk cId="0" sldId="263"/>
        </pc:sldMkLst>
      </pc:sldChg>
      <pc:sldChg chg="add">
        <pc:chgData name="Ewen Trafford" userId="e520b4bf-a196-48b7-bc10-b1590a457daa" providerId="ADAL" clId="{E09B0CD0-7CA8-4ED1-BA8E-6A6815258662}" dt="2023-11-22T13:37:37.926" v="0"/>
        <pc:sldMkLst>
          <pc:docMk/>
          <pc:sldMk cId="0" sldId="264"/>
        </pc:sldMkLst>
      </pc:sldChg>
      <pc:sldChg chg="add">
        <pc:chgData name="Ewen Trafford" userId="e520b4bf-a196-48b7-bc10-b1590a457daa" providerId="ADAL" clId="{E09B0CD0-7CA8-4ED1-BA8E-6A6815258662}" dt="2023-11-22T13:37:37.926" v="0"/>
        <pc:sldMkLst>
          <pc:docMk/>
          <pc:sldMk cId="0" sldId="265"/>
        </pc:sldMkLst>
      </pc:sldChg>
      <pc:sldChg chg="add">
        <pc:chgData name="Ewen Trafford" userId="e520b4bf-a196-48b7-bc10-b1590a457daa" providerId="ADAL" clId="{E09B0CD0-7CA8-4ED1-BA8E-6A6815258662}" dt="2023-11-22T13:37:37.926" v="0"/>
        <pc:sldMkLst>
          <pc:docMk/>
          <pc:sldMk cId="0" sldId="266"/>
        </pc:sldMkLst>
      </pc:sldChg>
      <pc:sldChg chg="add">
        <pc:chgData name="Ewen Trafford" userId="e520b4bf-a196-48b7-bc10-b1590a457daa" providerId="ADAL" clId="{E09B0CD0-7CA8-4ED1-BA8E-6A6815258662}" dt="2023-11-22T13:37:37.926" v="0"/>
        <pc:sldMkLst>
          <pc:docMk/>
          <pc:sldMk cId="0" sldId="267"/>
        </pc:sldMkLst>
      </pc:sldChg>
    </pc:docChg>
  </pc:docChgLst>
  <pc:docChgLst>
    <pc:chgData name="Claire Theobald" userId="e5e96d6a-dffb-4be3-a7c9-5724c0a71d0d" providerId="ADAL" clId="{E7BE737C-1EA9-4F1F-BDC1-5B5030106599}"/>
    <pc:docChg chg="undo redo custSel addSld delSld modSld sldOrd modMainMaster">
      <pc:chgData name="Claire Theobald" userId="e5e96d6a-dffb-4be3-a7c9-5724c0a71d0d" providerId="ADAL" clId="{E7BE737C-1EA9-4F1F-BDC1-5B5030106599}" dt="2022-11-29T14:05:47.219" v="3571" actId="1076"/>
      <pc:docMkLst>
        <pc:docMk/>
      </pc:docMkLst>
      <pc:sldChg chg="modSp mod">
        <pc:chgData name="Claire Theobald" userId="e5e96d6a-dffb-4be3-a7c9-5724c0a71d0d" providerId="ADAL" clId="{E7BE737C-1EA9-4F1F-BDC1-5B5030106599}" dt="2022-11-29T13:51:53.277" v="3414" actId="255"/>
        <pc:sldMkLst>
          <pc:docMk/>
          <pc:sldMk cId="433890173" sldId="284"/>
        </pc:sldMkLst>
        <pc:spChg chg="mod">
          <ac:chgData name="Claire Theobald" userId="e5e96d6a-dffb-4be3-a7c9-5724c0a71d0d" providerId="ADAL" clId="{E7BE737C-1EA9-4F1F-BDC1-5B5030106599}" dt="2022-11-29T13:51:53.277" v="3414" actId="255"/>
          <ac:spMkLst>
            <pc:docMk/>
            <pc:sldMk cId="433890173" sldId="284"/>
            <ac:spMk id="2" creationId="{467259AD-8722-6E48-9C92-74E659293643}"/>
          </ac:spMkLst>
        </pc:spChg>
        <pc:spChg chg="mod">
          <ac:chgData name="Claire Theobald" userId="e5e96d6a-dffb-4be3-a7c9-5724c0a71d0d" providerId="ADAL" clId="{E7BE737C-1EA9-4F1F-BDC1-5B5030106599}" dt="2022-11-29T11:43:59.190" v="2769" actId="255"/>
          <ac:spMkLst>
            <pc:docMk/>
            <pc:sldMk cId="433890173" sldId="284"/>
            <ac:spMk id="4" creationId="{708F4AD0-E676-0E46-B35E-30E46BB1FFEF}"/>
          </ac:spMkLst>
        </pc:spChg>
        <pc:picChg chg="mod">
          <ac:chgData name="Claire Theobald" userId="e5e96d6a-dffb-4be3-a7c9-5724c0a71d0d" providerId="ADAL" clId="{E7BE737C-1EA9-4F1F-BDC1-5B5030106599}" dt="2022-11-29T11:39:18.119" v="2684" actId="1076"/>
          <ac:picMkLst>
            <pc:docMk/>
            <pc:sldMk cId="433890173" sldId="284"/>
            <ac:picMk id="6" creationId="{5C2BD26F-F891-DC7B-FCA3-81C101E4FFAC}"/>
          </ac:picMkLst>
        </pc:picChg>
      </pc:sldChg>
      <pc:sldChg chg="modSp del mod">
        <pc:chgData name="Claire Theobald" userId="e5e96d6a-dffb-4be3-a7c9-5724c0a71d0d" providerId="ADAL" clId="{E7BE737C-1EA9-4F1F-BDC1-5B5030106599}" dt="2022-11-29T11:41:22.538" v="2692" actId="47"/>
        <pc:sldMkLst>
          <pc:docMk/>
          <pc:sldMk cId="2689269343" sldId="287"/>
        </pc:sldMkLst>
        <pc:spChg chg="mod">
          <ac:chgData name="Claire Theobald" userId="e5e96d6a-dffb-4be3-a7c9-5724c0a71d0d" providerId="ADAL" clId="{E7BE737C-1EA9-4F1F-BDC1-5B5030106599}" dt="2022-11-29T09:20:12.937" v="215"/>
          <ac:spMkLst>
            <pc:docMk/>
            <pc:sldMk cId="2689269343" sldId="287"/>
            <ac:spMk id="5" creationId="{2842F3BA-3A3F-C846-8650-5E7C53723735}"/>
          </ac:spMkLst>
        </pc:spChg>
        <pc:spChg chg="mod">
          <ac:chgData name="Claire Theobald" userId="e5e96d6a-dffb-4be3-a7c9-5724c0a71d0d" providerId="ADAL" clId="{E7BE737C-1EA9-4F1F-BDC1-5B5030106599}" dt="2022-11-29T09:21:40.651" v="231" actId="20577"/>
          <ac:spMkLst>
            <pc:docMk/>
            <pc:sldMk cId="2689269343" sldId="287"/>
            <ac:spMk id="6" creationId="{B7706FDF-C779-244C-AA26-1562F02570B7}"/>
          </ac:spMkLst>
        </pc:spChg>
        <pc:picChg chg="mod">
          <ac:chgData name="Claire Theobald" userId="e5e96d6a-dffb-4be3-a7c9-5724c0a71d0d" providerId="ADAL" clId="{E7BE737C-1EA9-4F1F-BDC1-5B5030106599}" dt="2022-11-29T09:26:12.852" v="248" actId="14826"/>
          <ac:picMkLst>
            <pc:docMk/>
            <pc:sldMk cId="2689269343" sldId="287"/>
            <ac:picMk id="4" creationId="{1F23130C-BCF1-8BA2-EEC1-8E82625DA88C}"/>
          </ac:picMkLst>
        </pc:picChg>
      </pc:sldChg>
      <pc:sldChg chg="del">
        <pc:chgData name="Claire Theobald" userId="e5e96d6a-dffb-4be3-a7c9-5724c0a71d0d" providerId="ADAL" clId="{E7BE737C-1EA9-4F1F-BDC1-5B5030106599}" dt="2022-11-29T11:41:23.775" v="2693" actId="47"/>
        <pc:sldMkLst>
          <pc:docMk/>
          <pc:sldMk cId="1013088427" sldId="291"/>
        </pc:sldMkLst>
      </pc:sldChg>
      <pc:sldChg chg="modSp mod">
        <pc:chgData name="Claire Theobald" userId="e5e96d6a-dffb-4be3-a7c9-5724c0a71d0d" providerId="ADAL" clId="{E7BE737C-1EA9-4F1F-BDC1-5B5030106599}" dt="2022-11-29T09:18:37.966" v="91" actId="20577"/>
        <pc:sldMkLst>
          <pc:docMk/>
          <pc:sldMk cId="281221578" sldId="297"/>
        </pc:sldMkLst>
        <pc:spChg chg="mod">
          <ac:chgData name="Claire Theobald" userId="e5e96d6a-dffb-4be3-a7c9-5724c0a71d0d" providerId="ADAL" clId="{E7BE737C-1EA9-4F1F-BDC1-5B5030106599}" dt="2022-11-29T09:18:37.966" v="91" actId="20577"/>
          <ac:spMkLst>
            <pc:docMk/>
            <pc:sldMk cId="281221578" sldId="297"/>
            <ac:spMk id="2" creationId="{6451674F-D3DB-9C4A-887A-D21ADA091C1C}"/>
          </ac:spMkLst>
        </pc:spChg>
        <pc:spChg chg="mod">
          <ac:chgData name="Claire Theobald" userId="e5e96d6a-dffb-4be3-a7c9-5724c0a71d0d" providerId="ADAL" clId="{E7BE737C-1EA9-4F1F-BDC1-5B5030106599}" dt="2022-11-29T09:18:12.468" v="83" actId="255"/>
          <ac:spMkLst>
            <pc:docMk/>
            <pc:sldMk cId="281221578" sldId="297"/>
            <ac:spMk id="3" creationId="{A71048B5-F307-A244-8D81-9CDADDD01303}"/>
          </ac:spMkLst>
        </pc:spChg>
      </pc:sldChg>
      <pc:sldChg chg="del">
        <pc:chgData name="Claire Theobald" userId="e5e96d6a-dffb-4be3-a7c9-5724c0a71d0d" providerId="ADAL" clId="{E7BE737C-1EA9-4F1F-BDC1-5B5030106599}" dt="2022-11-29T11:41:24.222" v="2694" actId="47"/>
        <pc:sldMkLst>
          <pc:docMk/>
          <pc:sldMk cId="1193137113" sldId="299"/>
        </pc:sldMkLst>
      </pc:sldChg>
      <pc:sldChg chg="del">
        <pc:chgData name="Claire Theobald" userId="e5e96d6a-dffb-4be3-a7c9-5724c0a71d0d" providerId="ADAL" clId="{E7BE737C-1EA9-4F1F-BDC1-5B5030106599}" dt="2022-11-29T11:41:30.514" v="2701" actId="47"/>
        <pc:sldMkLst>
          <pc:docMk/>
          <pc:sldMk cId="590856509" sldId="303"/>
        </pc:sldMkLst>
      </pc:sldChg>
      <pc:sldChg chg="del">
        <pc:chgData name="Claire Theobald" userId="e5e96d6a-dffb-4be3-a7c9-5724c0a71d0d" providerId="ADAL" clId="{E7BE737C-1EA9-4F1F-BDC1-5B5030106599}" dt="2022-11-29T11:41:31.243" v="2702" actId="47"/>
        <pc:sldMkLst>
          <pc:docMk/>
          <pc:sldMk cId="2234033582" sldId="304"/>
        </pc:sldMkLst>
      </pc:sldChg>
      <pc:sldChg chg="del">
        <pc:chgData name="Claire Theobald" userId="e5e96d6a-dffb-4be3-a7c9-5724c0a71d0d" providerId="ADAL" clId="{E7BE737C-1EA9-4F1F-BDC1-5B5030106599}" dt="2022-11-29T11:43:33.640" v="2768" actId="47"/>
        <pc:sldMkLst>
          <pc:docMk/>
          <pc:sldMk cId="1455608868" sldId="307"/>
        </pc:sldMkLst>
      </pc:sldChg>
      <pc:sldChg chg="del">
        <pc:chgData name="Claire Theobald" userId="e5e96d6a-dffb-4be3-a7c9-5724c0a71d0d" providerId="ADAL" clId="{E7BE737C-1EA9-4F1F-BDC1-5B5030106599}" dt="2022-11-29T11:41:26.634" v="2697" actId="47"/>
        <pc:sldMkLst>
          <pc:docMk/>
          <pc:sldMk cId="246354422" sldId="308"/>
        </pc:sldMkLst>
      </pc:sldChg>
      <pc:sldChg chg="del">
        <pc:chgData name="Claire Theobald" userId="e5e96d6a-dffb-4be3-a7c9-5724c0a71d0d" providerId="ADAL" clId="{E7BE737C-1EA9-4F1F-BDC1-5B5030106599}" dt="2022-11-29T11:41:25.474" v="2696" actId="47"/>
        <pc:sldMkLst>
          <pc:docMk/>
          <pc:sldMk cId="1953135848" sldId="309"/>
        </pc:sldMkLst>
      </pc:sldChg>
      <pc:sldChg chg="del">
        <pc:chgData name="Claire Theobald" userId="e5e96d6a-dffb-4be3-a7c9-5724c0a71d0d" providerId="ADAL" clId="{E7BE737C-1EA9-4F1F-BDC1-5B5030106599}" dt="2022-11-29T11:41:28.790" v="2699" actId="47"/>
        <pc:sldMkLst>
          <pc:docMk/>
          <pc:sldMk cId="2275885103" sldId="310"/>
        </pc:sldMkLst>
      </pc:sldChg>
      <pc:sldChg chg="del">
        <pc:chgData name="Claire Theobald" userId="e5e96d6a-dffb-4be3-a7c9-5724c0a71d0d" providerId="ADAL" clId="{E7BE737C-1EA9-4F1F-BDC1-5B5030106599}" dt="2022-11-29T11:41:24.803" v="2695" actId="47"/>
        <pc:sldMkLst>
          <pc:docMk/>
          <pc:sldMk cId="3732611631" sldId="311"/>
        </pc:sldMkLst>
      </pc:sldChg>
      <pc:sldChg chg="del">
        <pc:chgData name="Claire Theobald" userId="e5e96d6a-dffb-4be3-a7c9-5724c0a71d0d" providerId="ADAL" clId="{E7BE737C-1EA9-4F1F-BDC1-5B5030106599}" dt="2022-11-29T11:41:29.614" v="2700" actId="47"/>
        <pc:sldMkLst>
          <pc:docMk/>
          <pc:sldMk cId="1676960028" sldId="312"/>
        </pc:sldMkLst>
      </pc:sldChg>
      <pc:sldChg chg="del">
        <pc:chgData name="Claire Theobald" userId="e5e96d6a-dffb-4be3-a7c9-5724c0a71d0d" providerId="ADAL" clId="{E7BE737C-1EA9-4F1F-BDC1-5B5030106599}" dt="2022-11-29T11:41:32.043" v="2703" actId="47"/>
        <pc:sldMkLst>
          <pc:docMk/>
          <pc:sldMk cId="125579443" sldId="313"/>
        </pc:sldMkLst>
      </pc:sldChg>
      <pc:sldChg chg="add del">
        <pc:chgData name="Claire Theobald" userId="e5e96d6a-dffb-4be3-a7c9-5724c0a71d0d" providerId="ADAL" clId="{E7BE737C-1EA9-4F1F-BDC1-5B5030106599}" dt="2022-11-29T11:43:28.700" v="2762" actId="47"/>
        <pc:sldMkLst>
          <pc:docMk/>
          <pc:sldMk cId="595323585" sldId="314"/>
        </pc:sldMkLst>
      </pc:sldChg>
      <pc:sldChg chg="del">
        <pc:chgData name="Claire Theobald" userId="e5e96d6a-dffb-4be3-a7c9-5724c0a71d0d" providerId="ADAL" clId="{E7BE737C-1EA9-4F1F-BDC1-5B5030106599}" dt="2022-11-29T11:43:29.837" v="2764" actId="47"/>
        <pc:sldMkLst>
          <pc:docMk/>
          <pc:sldMk cId="1917791851" sldId="315"/>
        </pc:sldMkLst>
      </pc:sldChg>
      <pc:sldChg chg="del">
        <pc:chgData name="Claire Theobald" userId="e5e96d6a-dffb-4be3-a7c9-5724c0a71d0d" providerId="ADAL" clId="{E7BE737C-1EA9-4F1F-BDC1-5B5030106599}" dt="2022-11-29T11:43:30.793" v="2765" actId="47"/>
        <pc:sldMkLst>
          <pc:docMk/>
          <pc:sldMk cId="1067283140" sldId="319"/>
        </pc:sldMkLst>
      </pc:sldChg>
      <pc:sldChg chg="del">
        <pc:chgData name="Claire Theobald" userId="e5e96d6a-dffb-4be3-a7c9-5724c0a71d0d" providerId="ADAL" clId="{E7BE737C-1EA9-4F1F-BDC1-5B5030106599}" dt="2022-11-29T11:43:29.297" v="2763" actId="47"/>
        <pc:sldMkLst>
          <pc:docMk/>
          <pc:sldMk cId="239102373" sldId="320"/>
        </pc:sldMkLst>
      </pc:sldChg>
      <pc:sldChg chg="del">
        <pc:chgData name="Claire Theobald" userId="e5e96d6a-dffb-4be3-a7c9-5724c0a71d0d" providerId="ADAL" clId="{E7BE737C-1EA9-4F1F-BDC1-5B5030106599}" dt="2022-11-29T11:43:31.381" v="2766" actId="47"/>
        <pc:sldMkLst>
          <pc:docMk/>
          <pc:sldMk cId="1265704521" sldId="329"/>
        </pc:sldMkLst>
      </pc:sldChg>
      <pc:sldChg chg="del">
        <pc:chgData name="Claire Theobald" userId="e5e96d6a-dffb-4be3-a7c9-5724c0a71d0d" providerId="ADAL" clId="{E7BE737C-1EA9-4F1F-BDC1-5B5030106599}" dt="2022-11-29T11:43:32.333" v="2767" actId="47"/>
        <pc:sldMkLst>
          <pc:docMk/>
          <pc:sldMk cId="2203483940" sldId="380"/>
        </pc:sldMkLst>
      </pc:sldChg>
      <pc:sldChg chg="del">
        <pc:chgData name="Claire Theobald" userId="e5e96d6a-dffb-4be3-a7c9-5724c0a71d0d" providerId="ADAL" clId="{E7BE737C-1EA9-4F1F-BDC1-5B5030106599}" dt="2022-11-29T11:41:27.968" v="2698" actId="47"/>
        <pc:sldMkLst>
          <pc:docMk/>
          <pc:sldMk cId="3491405195" sldId="382"/>
        </pc:sldMkLst>
      </pc:sldChg>
      <pc:sldChg chg="modSp mod">
        <pc:chgData name="Claire Theobald" userId="e5e96d6a-dffb-4be3-a7c9-5724c0a71d0d" providerId="ADAL" clId="{E7BE737C-1EA9-4F1F-BDC1-5B5030106599}" dt="2022-11-29T10:28:29.841" v="1074" actId="20577"/>
        <pc:sldMkLst>
          <pc:docMk/>
          <pc:sldMk cId="2479805957" sldId="383"/>
        </pc:sldMkLst>
        <pc:spChg chg="mod">
          <ac:chgData name="Claire Theobald" userId="e5e96d6a-dffb-4be3-a7c9-5724c0a71d0d" providerId="ADAL" clId="{E7BE737C-1EA9-4F1F-BDC1-5B5030106599}" dt="2022-11-29T09:51:33.076" v="346" actId="20577"/>
          <ac:spMkLst>
            <pc:docMk/>
            <pc:sldMk cId="2479805957" sldId="383"/>
            <ac:spMk id="2" creationId="{467259AD-8722-6E48-9C92-74E659293643}"/>
          </ac:spMkLst>
        </pc:spChg>
        <pc:spChg chg="mod">
          <ac:chgData name="Claire Theobald" userId="e5e96d6a-dffb-4be3-a7c9-5724c0a71d0d" providerId="ADAL" clId="{E7BE737C-1EA9-4F1F-BDC1-5B5030106599}" dt="2022-11-29T10:28:29.841" v="1074" actId="20577"/>
          <ac:spMkLst>
            <pc:docMk/>
            <pc:sldMk cId="2479805957" sldId="383"/>
            <ac:spMk id="4" creationId="{708F4AD0-E676-0E46-B35E-30E46BB1FFEF}"/>
          </ac:spMkLst>
        </pc:spChg>
        <pc:picChg chg="mod">
          <ac:chgData name="Claire Theobald" userId="e5e96d6a-dffb-4be3-a7c9-5724c0a71d0d" providerId="ADAL" clId="{E7BE737C-1EA9-4F1F-BDC1-5B5030106599}" dt="2022-11-29T09:58:56.247" v="510" actId="1076"/>
          <ac:picMkLst>
            <pc:docMk/>
            <pc:sldMk cId="2479805957" sldId="383"/>
            <ac:picMk id="6" creationId="{5C2BD26F-F891-DC7B-FCA3-81C101E4FFAC}"/>
          </ac:picMkLst>
        </pc:picChg>
      </pc:sldChg>
      <pc:sldChg chg="del">
        <pc:chgData name="Claire Theobald" userId="e5e96d6a-dffb-4be3-a7c9-5724c0a71d0d" providerId="ADAL" clId="{E7BE737C-1EA9-4F1F-BDC1-5B5030106599}" dt="2022-11-29T11:41:22.213" v="2691" actId="47"/>
        <pc:sldMkLst>
          <pc:docMk/>
          <pc:sldMk cId="2271228401" sldId="384"/>
        </pc:sldMkLst>
      </pc:sldChg>
      <pc:sldChg chg="addSp delSp modSp mod">
        <pc:chgData name="Claire Theobald" userId="e5e96d6a-dffb-4be3-a7c9-5724c0a71d0d" providerId="ADAL" clId="{E7BE737C-1EA9-4F1F-BDC1-5B5030106599}" dt="2022-11-29T10:43:38.507" v="1452" actId="20577"/>
        <pc:sldMkLst>
          <pc:docMk/>
          <pc:sldMk cId="2349644656" sldId="385"/>
        </pc:sldMkLst>
        <pc:spChg chg="mod">
          <ac:chgData name="Claire Theobald" userId="e5e96d6a-dffb-4be3-a7c9-5724c0a71d0d" providerId="ADAL" clId="{E7BE737C-1EA9-4F1F-BDC1-5B5030106599}" dt="2022-11-29T10:27:23.318" v="1064" actId="1076"/>
          <ac:spMkLst>
            <pc:docMk/>
            <pc:sldMk cId="2349644656" sldId="385"/>
            <ac:spMk id="2" creationId="{467259AD-8722-6E48-9C92-74E659293643}"/>
          </ac:spMkLst>
        </pc:spChg>
        <pc:spChg chg="mod">
          <ac:chgData name="Claire Theobald" userId="e5e96d6a-dffb-4be3-a7c9-5724c0a71d0d" providerId="ADAL" clId="{E7BE737C-1EA9-4F1F-BDC1-5B5030106599}" dt="2022-11-29T10:43:38.507" v="1452" actId="20577"/>
          <ac:spMkLst>
            <pc:docMk/>
            <pc:sldMk cId="2349644656" sldId="385"/>
            <ac:spMk id="4" creationId="{708F4AD0-E676-0E46-B35E-30E46BB1FFEF}"/>
          </ac:spMkLst>
        </pc:spChg>
        <pc:spChg chg="add del mod">
          <ac:chgData name="Claire Theobald" userId="e5e96d6a-dffb-4be3-a7c9-5724c0a71d0d" providerId="ADAL" clId="{E7BE737C-1EA9-4F1F-BDC1-5B5030106599}" dt="2022-11-29T10:26:50.042" v="1052" actId="478"/>
          <ac:spMkLst>
            <pc:docMk/>
            <pc:sldMk cId="2349644656" sldId="385"/>
            <ac:spMk id="5" creationId="{B0162AC5-CCD2-252C-3182-A13DF6C47879}"/>
          </ac:spMkLst>
        </pc:spChg>
        <pc:spChg chg="add del mod">
          <ac:chgData name="Claire Theobald" userId="e5e96d6a-dffb-4be3-a7c9-5724c0a71d0d" providerId="ADAL" clId="{E7BE737C-1EA9-4F1F-BDC1-5B5030106599}" dt="2022-11-29T10:29:59.940" v="1081" actId="478"/>
          <ac:spMkLst>
            <pc:docMk/>
            <pc:sldMk cId="2349644656" sldId="385"/>
            <ac:spMk id="10" creationId="{DF57FD84-117B-B91D-B5FF-47DCBDDBA2A5}"/>
          </ac:spMkLst>
        </pc:spChg>
        <pc:picChg chg="del mod">
          <ac:chgData name="Claire Theobald" userId="e5e96d6a-dffb-4be3-a7c9-5724c0a71d0d" providerId="ADAL" clId="{E7BE737C-1EA9-4F1F-BDC1-5B5030106599}" dt="2022-11-29T10:29:57.954" v="1079" actId="478"/>
          <ac:picMkLst>
            <pc:docMk/>
            <pc:sldMk cId="2349644656" sldId="385"/>
            <ac:picMk id="6" creationId="{5C2BD26F-F891-DC7B-FCA3-81C101E4FFAC}"/>
          </ac:picMkLst>
        </pc:picChg>
        <pc:picChg chg="add mod">
          <ac:chgData name="Claire Theobald" userId="e5e96d6a-dffb-4be3-a7c9-5724c0a71d0d" providerId="ADAL" clId="{E7BE737C-1EA9-4F1F-BDC1-5B5030106599}" dt="2022-11-29T10:30:33.190" v="1088" actId="1076"/>
          <ac:picMkLst>
            <pc:docMk/>
            <pc:sldMk cId="2349644656" sldId="385"/>
            <ac:picMk id="8" creationId="{08119A9E-FEEE-F2F5-313C-0805CD77B8A6}"/>
          </ac:picMkLst>
        </pc:picChg>
      </pc:sldChg>
      <pc:sldChg chg="modSp del mod">
        <pc:chgData name="Claire Theobald" userId="e5e96d6a-dffb-4be3-a7c9-5724c0a71d0d" providerId="ADAL" clId="{E7BE737C-1EA9-4F1F-BDC1-5B5030106599}" dt="2022-11-29T11:40:48.664" v="2690" actId="47"/>
        <pc:sldMkLst>
          <pc:docMk/>
          <pc:sldMk cId="1220143218" sldId="386"/>
        </pc:sldMkLst>
        <pc:spChg chg="mod">
          <ac:chgData name="Claire Theobald" userId="e5e96d6a-dffb-4be3-a7c9-5724c0a71d0d" providerId="ADAL" clId="{E7BE737C-1EA9-4F1F-BDC1-5B5030106599}" dt="2022-11-29T10:18:56.180" v="936" actId="207"/>
          <ac:spMkLst>
            <pc:docMk/>
            <pc:sldMk cId="1220143218" sldId="386"/>
            <ac:spMk id="2" creationId="{467259AD-8722-6E48-9C92-74E659293643}"/>
          </ac:spMkLst>
        </pc:spChg>
        <pc:spChg chg="mod">
          <ac:chgData name="Claire Theobald" userId="e5e96d6a-dffb-4be3-a7c9-5724c0a71d0d" providerId="ADAL" clId="{E7BE737C-1EA9-4F1F-BDC1-5B5030106599}" dt="2022-11-29T10:18:54.516" v="935" actId="20577"/>
          <ac:spMkLst>
            <pc:docMk/>
            <pc:sldMk cId="1220143218" sldId="386"/>
            <ac:spMk id="4" creationId="{708F4AD0-E676-0E46-B35E-30E46BB1FFEF}"/>
          </ac:spMkLst>
        </pc:spChg>
      </pc:sldChg>
      <pc:sldChg chg="addSp delSp modSp mod ord">
        <pc:chgData name="Claire Theobald" userId="e5e96d6a-dffb-4be3-a7c9-5724c0a71d0d" providerId="ADAL" clId="{E7BE737C-1EA9-4F1F-BDC1-5B5030106599}" dt="2022-11-29T14:05:47.219" v="3571" actId="1076"/>
        <pc:sldMkLst>
          <pc:docMk/>
          <pc:sldMk cId="928680870" sldId="387"/>
        </pc:sldMkLst>
        <pc:spChg chg="mod">
          <ac:chgData name="Claire Theobald" userId="e5e96d6a-dffb-4be3-a7c9-5724c0a71d0d" providerId="ADAL" clId="{E7BE737C-1EA9-4F1F-BDC1-5B5030106599}" dt="2022-11-29T12:09:42.152" v="3147" actId="1076"/>
          <ac:spMkLst>
            <pc:docMk/>
            <pc:sldMk cId="928680870" sldId="387"/>
            <ac:spMk id="2" creationId="{467259AD-8722-6E48-9C92-74E659293643}"/>
          </ac:spMkLst>
        </pc:spChg>
        <pc:spChg chg="del">
          <ac:chgData name="Claire Theobald" userId="e5e96d6a-dffb-4be3-a7c9-5724c0a71d0d" providerId="ADAL" clId="{E7BE737C-1EA9-4F1F-BDC1-5B5030106599}" dt="2022-11-29T10:16:10.472" v="858" actId="478"/>
          <ac:spMkLst>
            <pc:docMk/>
            <pc:sldMk cId="928680870" sldId="387"/>
            <ac:spMk id="4" creationId="{708F4AD0-E676-0E46-B35E-30E46BB1FFEF}"/>
          </ac:spMkLst>
        </pc:spChg>
        <pc:spChg chg="add del mod">
          <ac:chgData name="Claire Theobald" userId="e5e96d6a-dffb-4be3-a7c9-5724c0a71d0d" providerId="ADAL" clId="{E7BE737C-1EA9-4F1F-BDC1-5B5030106599}" dt="2022-11-29T10:16:12.795" v="859" actId="478"/>
          <ac:spMkLst>
            <pc:docMk/>
            <pc:sldMk cId="928680870" sldId="387"/>
            <ac:spMk id="5" creationId="{43440227-9CD0-EF0B-07F4-35D5C802C5AE}"/>
          </ac:spMkLst>
        </pc:spChg>
        <pc:spChg chg="add del mod">
          <ac:chgData name="Claire Theobald" userId="e5e96d6a-dffb-4be3-a7c9-5724c0a71d0d" providerId="ADAL" clId="{E7BE737C-1EA9-4F1F-BDC1-5B5030106599}" dt="2022-11-29T10:16:24.457" v="865" actId="478"/>
          <ac:spMkLst>
            <pc:docMk/>
            <pc:sldMk cId="928680870" sldId="387"/>
            <ac:spMk id="10" creationId="{AD6FD086-0AA3-35AA-D390-F4C449C44213}"/>
          </ac:spMkLst>
        </pc:spChg>
        <pc:spChg chg="add mod">
          <ac:chgData name="Claire Theobald" userId="e5e96d6a-dffb-4be3-a7c9-5724c0a71d0d" providerId="ADAL" clId="{E7BE737C-1EA9-4F1F-BDC1-5B5030106599}" dt="2022-11-29T14:05:42.563" v="3569" actId="14100"/>
          <ac:spMkLst>
            <pc:docMk/>
            <pc:sldMk cId="928680870" sldId="387"/>
            <ac:spMk id="12" creationId="{48F0D0D9-F922-CDEC-339D-286A0C1221E4}"/>
          </ac:spMkLst>
        </pc:spChg>
        <pc:picChg chg="del">
          <ac:chgData name="Claire Theobald" userId="e5e96d6a-dffb-4be3-a7c9-5724c0a71d0d" providerId="ADAL" clId="{E7BE737C-1EA9-4F1F-BDC1-5B5030106599}" dt="2022-11-29T10:16:23.461" v="864" actId="478"/>
          <ac:picMkLst>
            <pc:docMk/>
            <pc:sldMk cId="928680870" sldId="387"/>
            <ac:picMk id="6" creationId="{5C2BD26F-F891-DC7B-FCA3-81C101E4FFAC}"/>
          </ac:picMkLst>
        </pc:picChg>
        <pc:picChg chg="add mod">
          <ac:chgData name="Claire Theobald" userId="e5e96d6a-dffb-4be3-a7c9-5724c0a71d0d" providerId="ADAL" clId="{E7BE737C-1EA9-4F1F-BDC1-5B5030106599}" dt="2022-11-29T14:05:47.219" v="3571" actId="1076"/>
          <ac:picMkLst>
            <pc:docMk/>
            <pc:sldMk cId="928680870" sldId="387"/>
            <ac:picMk id="8" creationId="{A3AC7AA5-5B49-C34F-008A-3A2EDB2D1FE9}"/>
          </ac:picMkLst>
        </pc:picChg>
      </pc:sldChg>
      <pc:sldChg chg="addSp delSp modSp del mod ord">
        <pc:chgData name="Claire Theobald" userId="e5e96d6a-dffb-4be3-a7c9-5724c0a71d0d" providerId="ADAL" clId="{E7BE737C-1EA9-4F1F-BDC1-5B5030106599}" dt="2022-11-29T11:40:47.479" v="2689" actId="47"/>
        <pc:sldMkLst>
          <pc:docMk/>
          <pc:sldMk cId="3800962126" sldId="388"/>
        </pc:sldMkLst>
        <pc:spChg chg="mod">
          <ac:chgData name="Claire Theobald" userId="e5e96d6a-dffb-4be3-a7c9-5724c0a71d0d" providerId="ADAL" clId="{E7BE737C-1EA9-4F1F-BDC1-5B5030106599}" dt="2022-11-29T10:22:47.371" v="945" actId="1076"/>
          <ac:spMkLst>
            <pc:docMk/>
            <pc:sldMk cId="3800962126" sldId="388"/>
            <ac:spMk id="2" creationId="{467259AD-8722-6E48-9C92-74E659293643}"/>
          </ac:spMkLst>
        </pc:spChg>
        <pc:picChg chg="add mod">
          <ac:chgData name="Claire Theobald" userId="e5e96d6a-dffb-4be3-a7c9-5724c0a71d0d" providerId="ADAL" clId="{E7BE737C-1EA9-4F1F-BDC1-5B5030106599}" dt="2022-11-29T10:22:51.267" v="947" actId="14100"/>
          <ac:picMkLst>
            <pc:docMk/>
            <pc:sldMk cId="3800962126" sldId="388"/>
            <ac:picMk id="4" creationId="{7674B51B-BFDF-3AB8-6099-88B84E1AAD82}"/>
          </ac:picMkLst>
        </pc:picChg>
        <pc:picChg chg="del mod">
          <ac:chgData name="Claire Theobald" userId="e5e96d6a-dffb-4be3-a7c9-5724c0a71d0d" providerId="ADAL" clId="{E7BE737C-1EA9-4F1F-BDC1-5B5030106599}" dt="2022-11-29T10:17:37.560" v="925" actId="478"/>
          <ac:picMkLst>
            <pc:docMk/>
            <pc:sldMk cId="3800962126" sldId="388"/>
            <ac:picMk id="8" creationId="{A3AC7AA5-5B49-C34F-008A-3A2EDB2D1FE9}"/>
          </ac:picMkLst>
        </pc:picChg>
      </pc:sldChg>
      <pc:sldChg chg="delSp modSp mod ord">
        <pc:chgData name="Claire Theobald" userId="e5e96d6a-dffb-4be3-a7c9-5724c0a71d0d" providerId="ADAL" clId="{E7BE737C-1EA9-4F1F-BDC1-5B5030106599}" dt="2022-11-29T10:55:27.283" v="1831" actId="20577"/>
        <pc:sldMkLst>
          <pc:docMk/>
          <pc:sldMk cId="4108880878" sldId="389"/>
        </pc:sldMkLst>
        <pc:spChg chg="mod">
          <ac:chgData name="Claire Theobald" userId="e5e96d6a-dffb-4be3-a7c9-5724c0a71d0d" providerId="ADAL" clId="{E7BE737C-1EA9-4F1F-BDC1-5B5030106599}" dt="2022-11-29T10:25:48.361" v="1020" actId="1076"/>
          <ac:spMkLst>
            <pc:docMk/>
            <pc:sldMk cId="4108880878" sldId="389"/>
            <ac:spMk id="2" creationId="{467259AD-8722-6E48-9C92-74E659293643}"/>
          </ac:spMkLst>
        </pc:spChg>
        <pc:spChg chg="mod">
          <ac:chgData name="Claire Theobald" userId="e5e96d6a-dffb-4be3-a7c9-5724c0a71d0d" providerId="ADAL" clId="{E7BE737C-1EA9-4F1F-BDC1-5B5030106599}" dt="2022-11-29T10:55:27.283" v="1831" actId="20577"/>
          <ac:spMkLst>
            <pc:docMk/>
            <pc:sldMk cId="4108880878" sldId="389"/>
            <ac:spMk id="4" creationId="{708F4AD0-E676-0E46-B35E-30E46BB1FFEF}"/>
          </ac:spMkLst>
        </pc:spChg>
        <pc:spChg chg="del mod">
          <ac:chgData name="Claire Theobald" userId="e5e96d6a-dffb-4be3-a7c9-5724c0a71d0d" providerId="ADAL" clId="{E7BE737C-1EA9-4F1F-BDC1-5B5030106599}" dt="2022-11-29T10:25:28.445" v="1018"/>
          <ac:spMkLst>
            <pc:docMk/>
            <pc:sldMk cId="4108880878" sldId="389"/>
            <ac:spMk id="5" creationId="{B0162AC5-CCD2-252C-3182-A13DF6C47879}"/>
          </ac:spMkLst>
        </pc:spChg>
        <pc:picChg chg="mod">
          <ac:chgData name="Claire Theobald" userId="e5e96d6a-dffb-4be3-a7c9-5724c0a71d0d" providerId="ADAL" clId="{E7BE737C-1EA9-4F1F-BDC1-5B5030106599}" dt="2022-11-29T10:27:37.599" v="1066" actId="14100"/>
          <ac:picMkLst>
            <pc:docMk/>
            <pc:sldMk cId="4108880878" sldId="389"/>
            <ac:picMk id="6" creationId="{5C2BD26F-F891-DC7B-FCA3-81C101E4FFAC}"/>
          </ac:picMkLst>
        </pc:picChg>
      </pc:sldChg>
      <pc:sldChg chg="addSp delSp modSp mod">
        <pc:chgData name="Claire Theobald" userId="e5e96d6a-dffb-4be3-a7c9-5724c0a71d0d" providerId="ADAL" clId="{E7BE737C-1EA9-4F1F-BDC1-5B5030106599}" dt="2022-11-29T11:51:34.614" v="2829" actId="20577"/>
        <pc:sldMkLst>
          <pc:docMk/>
          <pc:sldMk cId="2044476585" sldId="390"/>
        </pc:sldMkLst>
        <pc:spChg chg="mod">
          <ac:chgData name="Claire Theobald" userId="e5e96d6a-dffb-4be3-a7c9-5724c0a71d0d" providerId="ADAL" clId="{E7BE737C-1EA9-4F1F-BDC1-5B5030106599}" dt="2022-11-29T11:51:34.614" v="2829" actId="20577"/>
          <ac:spMkLst>
            <pc:docMk/>
            <pc:sldMk cId="2044476585" sldId="390"/>
            <ac:spMk id="4" creationId="{708F4AD0-E676-0E46-B35E-30E46BB1FFEF}"/>
          </ac:spMkLst>
        </pc:spChg>
        <pc:picChg chg="add mod">
          <ac:chgData name="Claire Theobald" userId="e5e96d6a-dffb-4be3-a7c9-5724c0a71d0d" providerId="ADAL" clId="{E7BE737C-1EA9-4F1F-BDC1-5B5030106599}" dt="2022-11-29T10:53:48.882" v="1816" actId="14826"/>
          <ac:picMkLst>
            <pc:docMk/>
            <pc:sldMk cId="2044476585" sldId="390"/>
            <ac:picMk id="3" creationId="{5CDAB659-7A2E-F67A-0090-83122B000D29}"/>
          </ac:picMkLst>
        </pc:picChg>
        <pc:picChg chg="del">
          <ac:chgData name="Claire Theobald" userId="e5e96d6a-dffb-4be3-a7c9-5724c0a71d0d" providerId="ADAL" clId="{E7BE737C-1EA9-4F1F-BDC1-5B5030106599}" dt="2022-11-29T10:33:43.974" v="1273" actId="478"/>
          <ac:picMkLst>
            <pc:docMk/>
            <pc:sldMk cId="2044476585" sldId="390"/>
            <ac:picMk id="8" creationId="{08119A9E-FEEE-F2F5-313C-0805CD77B8A6}"/>
          </ac:picMkLst>
        </pc:picChg>
      </pc:sldChg>
      <pc:sldChg chg="addSp modSp mod">
        <pc:chgData name="Claire Theobald" userId="e5e96d6a-dffb-4be3-a7c9-5724c0a71d0d" providerId="ADAL" clId="{E7BE737C-1EA9-4F1F-BDC1-5B5030106599}" dt="2022-11-29T13:54:26.146" v="3466" actId="1076"/>
        <pc:sldMkLst>
          <pc:docMk/>
          <pc:sldMk cId="3030194258" sldId="391"/>
        </pc:sldMkLst>
        <pc:spChg chg="mod">
          <ac:chgData name="Claire Theobald" userId="e5e96d6a-dffb-4be3-a7c9-5724c0a71d0d" providerId="ADAL" clId="{E7BE737C-1EA9-4F1F-BDC1-5B5030106599}" dt="2022-11-29T11:03:21.583" v="1950" actId="14100"/>
          <ac:spMkLst>
            <pc:docMk/>
            <pc:sldMk cId="3030194258" sldId="391"/>
            <ac:spMk id="4" creationId="{708F4AD0-E676-0E46-B35E-30E46BB1FFEF}"/>
          </ac:spMkLst>
        </pc:spChg>
        <pc:picChg chg="add mod modCrop">
          <ac:chgData name="Claire Theobald" userId="e5e96d6a-dffb-4be3-a7c9-5724c0a71d0d" providerId="ADAL" clId="{E7BE737C-1EA9-4F1F-BDC1-5B5030106599}" dt="2022-11-29T13:54:26.146" v="3466" actId="1076"/>
          <ac:picMkLst>
            <pc:docMk/>
            <pc:sldMk cId="3030194258" sldId="391"/>
            <ac:picMk id="5" creationId="{B796D2DC-2636-763F-30C6-BFA2599453F6}"/>
          </ac:picMkLst>
        </pc:picChg>
      </pc:sldChg>
      <pc:sldChg chg="addSp delSp modSp mod modClrScheme chgLayout">
        <pc:chgData name="Claire Theobald" userId="e5e96d6a-dffb-4be3-a7c9-5724c0a71d0d" providerId="ADAL" clId="{E7BE737C-1EA9-4F1F-BDC1-5B5030106599}" dt="2022-11-29T14:04:45.387" v="3550" actId="20577"/>
        <pc:sldMkLst>
          <pc:docMk/>
          <pc:sldMk cId="2881043994" sldId="392"/>
        </pc:sldMkLst>
        <pc:spChg chg="mod">
          <ac:chgData name="Claire Theobald" userId="e5e96d6a-dffb-4be3-a7c9-5724c0a71d0d" providerId="ADAL" clId="{E7BE737C-1EA9-4F1F-BDC1-5B5030106599}" dt="2022-11-29T10:57:35.964" v="1869" actId="20577"/>
          <ac:spMkLst>
            <pc:docMk/>
            <pc:sldMk cId="2881043994" sldId="392"/>
            <ac:spMk id="2" creationId="{467259AD-8722-6E48-9C92-74E659293643}"/>
          </ac:spMkLst>
        </pc:spChg>
        <pc:spChg chg="mod">
          <ac:chgData name="Claire Theobald" userId="e5e96d6a-dffb-4be3-a7c9-5724c0a71d0d" providerId="ADAL" clId="{E7BE737C-1EA9-4F1F-BDC1-5B5030106599}" dt="2022-11-29T12:19:16.602" v="3399" actId="1076"/>
          <ac:spMkLst>
            <pc:docMk/>
            <pc:sldMk cId="2881043994" sldId="392"/>
            <ac:spMk id="4" creationId="{708F4AD0-E676-0E46-B35E-30E46BB1FFEF}"/>
          </ac:spMkLst>
        </pc:spChg>
        <pc:spChg chg="add del mod">
          <ac:chgData name="Claire Theobald" userId="e5e96d6a-dffb-4be3-a7c9-5724c0a71d0d" providerId="ADAL" clId="{E7BE737C-1EA9-4F1F-BDC1-5B5030106599}" dt="2022-11-29T14:01:38.499" v="3477" actId="478"/>
          <ac:spMkLst>
            <pc:docMk/>
            <pc:sldMk cId="2881043994" sldId="392"/>
            <ac:spMk id="5" creationId="{AB8E074D-24AA-CF30-C5D4-D66FC6A07488}"/>
          </ac:spMkLst>
        </pc:spChg>
        <pc:spChg chg="add mod">
          <ac:chgData name="Claire Theobald" userId="e5e96d6a-dffb-4be3-a7c9-5724c0a71d0d" providerId="ADAL" clId="{E7BE737C-1EA9-4F1F-BDC1-5B5030106599}" dt="2022-11-29T14:04:45.387" v="3550" actId="20577"/>
          <ac:spMkLst>
            <pc:docMk/>
            <pc:sldMk cId="2881043994" sldId="392"/>
            <ac:spMk id="7" creationId="{D64C4CD0-0D60-F3D2-525A-5C15E85CCA25}"/>
          </ac:spMkLst>
        </pc:spChg>
        <pc:picChg chg="add mod ord">
          <ac:chgData name="Claire Theobald" userId="e5e96d6a-dffb-4be3-a7c9-5724c0a71d0d" providerId="ADAL" clId="{E7BE737C-1EA9-4F1F-BDC1-5B5030106599}" dt="2022-11-29T14:01:23.353" v="3475" actId="14100"/>
          <ac:picMkLst>
            <pc:docMk/>
            <pc:sldMk cId="2881043994" sldId="392"/>
            <ac:picMk id="3" creationId="{D97D34F6-A87F-FF49-879A-93394A680AFE}"/>
          </ac:picMkLst>
        </pc:picChg>
        <pc:picChg chg="add mod">
          <ac:chgData name="Claire Theobald" userId="e5e96d6a-dffb-4be3-a7c9-5724c0a71d0d" providerId="ADAL" clId="{E7BE737C-1EA9-4F1F-BDC1-5B5030106599}" dt="2022-11-29T14:01:23.353" v="3475" actId="14100"/>
          <ac:picMkLst>
            <pc:docMk/>
            <pc:sldMk cId="2881043994" sldId="392"/>
            <ac:picMk id="6" creationId="{97E57773-9F31-88A9-2E96-6730BCE8D441}"/>
          </ac:picMkLst>
        </pc:picChg>
        <pc:picChg chg="add mod">
          <ac:chgData name="Claire Theobald" userId="e5e96d6a-dffb-4be3-a7c9-5724c0a71d0d" providerId="ADAL" clId="{E7BE737C-1EA9-4F1F-BDC1-5B5030106599}" dt="2022-11-29T13:54:59.983" v="3473" actId="1076"/>
          <ac:picMkLst>
            <pc:docMk/>
            <pc:sldMk cId="2881043994" sldId="392"/>
            <ac:picMk id="8" creationId="{090BBB8B-671F-1F07-9C0D-CF183108D235}"/>
          </ac:picMkLst>
        </pc:picChg>
        <pc:picChg chg="add mod">
          <ac:chgData name="Claire Theobald" userId="e5e96d6a-dffb-4be3-a7c9-5724c0a71d0d" providerId="ADAL" clId="{E7BE737C-1EA9-4F1F-BDC1-5B5030106599}" dt="2022-11-29T13:54:56.671" v="3471" actId="1076"/>
          <ac:picMkLst>
            <pc:docMk/>
            <pc:sldMk cId="2881043994" sldId="392"/>
            <ac:picMk id="10" creationId="{DD3AF890-CB63-FC2F-E4A4-8ADEDB225F58}"/>
          </ac:picMkLst>
        </pc:picChg>
        <pc:picChg chg="add mod">
          <ac:chgData name="Claire Theobald" userId="e5e96d6a-dffb-4be3-a7c9-5724c0a71d0d" providerId="ADAL" clId="{E7BE737C-1EA9-4F1F-BDC1-5B5030106599}" dt="2022-11-29T13:55:05.120" v="3474" actId="1076"/>
          <ac:picMkLst>
            <pc:docMk/>
            <pc:sldMk cId="2881043994" sldId="392"/>
            <ac:picMk id="12" creationId="{179CF4DE-8EEB-EB93-458F-12C9582A7BE7}"/>
          </ac:picMkLst>
        </pc:picChg>
      </pc:sldChg>
      <pc:sldChg chg="addSp modSp mod">
        <pc:chgData name="Claire Theobald" userId="e5e96d6a-dffb-4be3-a7c9-5724c0a71d0d" providerId="ADAL" clId="{E7BE737C-1EA9-4F1F-BDC1-5B5030106599}" dt="2022-11-29T12:20:33.714" v="3403" actId="14100"/>
        <pc:sldMkLst>
          <pc:docMk/>
          <pc:sldMk cId="3186854154" sldId="393"/>
        </pc:sldMkLst>
        <pc:spChg chg="mod">
          <ac:chgData name="Claire Theobald" userId="e5e96d6a-dffb-4be3-a7c9-5724c0a71d0d" providerId="ADAL" clId="{E7BE737C-1EA9-4F1F-BDC1-5B5030106599}" dt="2022-11-29T10:48:23.193" v="1608" actId="20577"/>
          <ac:spMkLst>
            <pc:docMk/>
            <pc:sldMk cId="3186854154" sldId="393"/>
            <ac:spMk id="2" creationId="{467259AD-8722-6E48-9C92-74E659293643}"/>
          </ac:spMkLst>
        </pc:spChg>
        <pc:spChg chg="mod">
          <ac:chgData name="Claire Theobald" userId="e5e96d6a-dffb-4be3-a7c9-5724c0a71d0d" providerId="ADAL" clId="{E7BE737C-1EA9-4F1F-BDC1-5B5030106599}" dt="2022-11-29T12:12:48.994" v="3182" actId="27636"/>
          <ac:spMkLst>
            <pc:docMk/>
            <pc:sldMk cId="3186854154" sldId="393"/>
            <ac:spMk id="4" creationId="{708F4AD0-E676-0E46-B35E-30E46BB1FFEF}"/>
          </ac:spMkLst>
        </pc:spChg>
        <pc:spChg chg="add mod">
          <ac:chgData name="Claire Theobald" userId="e5e96d6a-dffb-4be3-a7c9-5724c0a71d0d" providerId="ADAL" clId="{E7BE737C-1EA9-4F1F-BDC1-5B5030106599}" dt="2022-11-29T12:13:03.689" v="3191" actId="1076"/>
          <ac:spMkLst>
            <pc:docMk/>
            <pc:sldMk cId="3186854154" sldId="393"/>
            <ac:spMk id="5" creationId="{D1AEB21B-6F93-B068-0E59-E15BFD9BB443}"/>
          </ac:spMkLst>
        </pc:spChg>
        <pc:picChg chg="add mod">
          <ac:chgData name="Claire Theobald" userId="e5e96d6a-dffb-4be3-a7c9-5724c0a71d0d" providerId="ADAL" clId="{E7BE737C-1EA9-4F1F-BDC1-5B5030106599}" dt="2022-11-29T12:20:33.714" v="3403" actId="14100"/>
          <ac:picMkLst>
            <pc:docMk/>
            <pc:sldMk cId="3186854154" sldId="393"/>
            <ac:picMk id="3" creationId="{2412CAE4-00E8-5979-4BDB-F2CA7F6DB6F2}"/>
          </ac:picMkLst>
        </pc:picChg>
      </pc:sldChg>
      <pc:sldChg chg="modSp mod">
        <pc:chgData name="Claire Theobald" userId="e5e96d6a-dffb-4be3-a7c9-5724c0a71d0d" providerId="ADAL" clId="{E7BE737C-1EA9-4F1F-BDC1-5B5030106599}" dt="2022-11-29T13:53:22.305" v="3464" actId="20577"/>
        <pc:sldMkLst>
          <pc:docMk/>
          <pc:sldMk cId="1880004872" sldId="394"/>
        </pc:sldMkLst>
        <pc:spChg chg="mod">
          <ac:chgData name="Claire Theobald" userId="e5e96d6a-dffb-4be3-a7c9-5724c0a71d0d" providerId="ADAL" clId="{E7BE737C-1EA9-4F1F-BDC1-5B5030106599}" dt="2022-11-29T13:51:22.766" v="3413" actId="1076"/>
          <ac:spMkLst>
            <pc:docMk/>
            <pc:sldMk cId="1880004872" sldId="394"/>
            <ac:spMk id="2" creationId="{467259AD-8722-6E48-9C92-74E659293643}"/>
          </ac:spMkLst>
        </pc:spChg>
        <pc:spChg chg="mod">
          <ac:chgData name="Claire Theobald" userId="e5e96d6a-dffb-4be3-a7c9-5724c0a71d0d" providerId="ADAL" clId="{E7BE737C-1EA9-4F1F-BDC1-5B5030106599}" dt="2022-11-29T13:53:22.305" v="3464" actId="20577"/>
          <ac:spMkLst>
            <pc:docMk/>
            <pc:sldMk cId="1880004872" sldId="394"/>
            <ac:spMk id="4" creationId="{708F4AD0-E676-0E46-B35E-30E46BB1FFEF}"/>
          </ac:spMkLst>
        </pc:spChg>
        <pc:picChg chg="mod">
          <ac:chgData name="Claire Theobald" userId="e5e96d6a-dffb-4be3-a7c9-5724c0a71d0d" providerId="ADAL" clId="{E7BE737C-1EA9-4F1F-BDC1-5B5030106599}" dt="2022-11-29T13:51:20.502" v="3412" actId="1076"/>
          <ac:picMkLst>
            <pc:docMk/>
            <pc:sldMk cId="1880004872" sldId="394"/>
            <ac:picMk id="6" creationId="{5C2BD26F-F891-DC7B-FCA3-81C101E4FFAC}"/>
          </ac:picMkLst>
        </pc:picChg>
      </pc:sldChg>
      <pc:sldChg chg="addSp delSp modSp mod delAnim modAnim">
        <pc:chgData name="Claire Theobald" userId="e5e96d6a-dffb-4be3-a7c9-5724c0a71d0d" providerId="ADAL" clId="{E7BE737C-1EA9-4F1F-BDC1-5B5030106599}" dt="2022-11-29T11:41:55.949" v="2708" actId="478"/>
        <pc:sldMkLst>
          <pc:docMk/>
          <pc:sldMk cId="2303596713" sldId="395"/>
        </pc:sldMkLst>
        <pc:spChg chg="mod">
          <ac:chgData name="Claire Theobald" userId="e5e96d6a-dffb-4be3-a7c9-5724c0a71d0d" providerId="ADAL" clId="{E7BE737C-1EA9-4F1F-BDC1-5B5030106599}" dt="2022-11-29T11:39:54.397" v="2688" actId="255"/>
          <ac:spMkLst>
            <pc:docMk/>
            <pc:sldMk cId="2303596713" sldId="395"/>
            <ac:spMk id="2" creationId="{467259AD-8722-6E48-9C92-74E659293643}"/>
          </ac:spMkLst>
        </pc:spChg>
        <pc:spChg chg="add mod">
          <ac:chgData name="Claire Theobald" userId="e5e96d6a-dffb-4be3-a7c9-5724c0a71d0d" providerId="ADAL" clId="{E7BE737C-1EA9-4F1F-BDC1-5B5030106599}" dt="2022-11-29T11:32:20.916" v="2662" actId="20577"/>
          <ac:spMkLst>
            <pc:docMk/>
            <pc:sldMk cId="2303596713" sldId="395"/>
            <ac:spMk id="3" creationId="{130A8935-360B-C1E8-049B-6450C99A29D6}"/>
          </ac:spMkLst>
        </pc:spChg>
        <pc:spChg chg="del mod">
          <ac:chgData name="Claire Theobald" userId="e5e96d6a-dffb-4be3-a7c9-5724c0a71d0d" providerId="ADAL" clId="{E7BE737C-1EA9-4F1F-BDC1-5B5030106599}" dt="2022-11-29T11:27:19.983" v="2627" actId="478"/>
          <ac:spMkLst>
            <pc:docMk/>
            <pc:sldMk cId="2303596713" sldId="395"/>
            <ac:spMk id="4" creationId="{708F4AD0-E676-0E46-B35E-30E46BB1FFEF}"/>
          </ac:spMkLst>
        </pc:spChg>
        <pc:picChg chg="add del mod">
          <ac:chgData name="Claire Theobald" userId="e5e96d6a-dffb-4be3-a7c9-5724c0a71d0d" providerId="ADAL" clId="{E7BE737C-1EA9-4F1F-BDC1-5B5030106599}" dt="2022-11-29T11:41:55.949" v="2708" actId="478"/>
          <ac:picMkLst>
            <pc:docMk/>
            <pc:sldMk cId="2303596713" sldId="395"/>
            <ac:picMk id="5" creationId="{5831ECBD-A28D-D6AF-3BED-3C05C01B2BC6}"/>
          </ac:picMkLst>
        </pc:picChg>
        <pc:picChg chg="mod">
          <ac:chgData name="Claire Theobald" userId="e5e96d6a-dffb-4be3-a7c9-5724c0a71d0d" providerId="ADAL" clId="{E7BE737C-1EA9-4F1F-BDC1-5B5030106599}" dt="2022-11-29T11:32:29.737" v="2665" actId="1076"/>
          <ac:picMkLst>
            <pc:docMk/>
            <pc:sldMk cId="2303596713" sldId="395"/>
            <ac:picMk id="6" creationId="{5C2BD26F-F891-DC7B-FCA3-81C101E4FFAC}"/>
          </ac:picMkLst>
        </pc:picChg>
      </pc:sldChg>
      <pc:sldChg chg="addSp delSp modSp mod">
        <pc:chgData name="Claire Theobald" userId="e5e96d6a-dffb-4be3-a7c9-5724c0a71d0d" providerId="ADAL" clId="{E7BE737C-1EA9-4F1F-BDC1-5B5030106599}" dt="2022-11-29T12:21:16.962" v="3409" actId="1076"/>
        <pc:sldMkLst>
          <pc:docMk/>
          <pc:sldMk cId="1168750943" sldId="396"/>
        </pc:sldMkLst>
        <pc:spChg chg="mod">
          <ac:chgData name="Claire Theobald" userId="e5e96d6a-dffb-4be3-a7c9-5724c0a71d0d" providerId="ADAL" clId="{E7BE737C-1EA9-4F1F-BDC1-5B5030106599}" dt="2022-11-29T12:21:16.962" v="3409" actId="1076"/>
          <ac:spMkLst>
            <pc:docMk/>
            <pc:sldMk cId="1168750943" sldId="396"/>
            <ac:spMk id="2" creationId="{467259AD-8722-6E48-9C92-74E659293643}"/>
          </ac:spMkLst>
        </pc:spChg>
        <pc:spChg chg="mod">
          <ac:chgData name="Claire Theobald" userId="e5e96d6a-dffb-4be3-a7c9-5724c0a71d0d" providerId="ADAL" clId="{E7BE737C-1EA9-4F1F-BDC1-5B5030106599}" dt="2022-11-29T12:18:58.340" v="3397" actId="27636"/>
          <ac:spMkLst>
            <pc:docMk/>
            <pc:sldMk cId="1168750943" sldId="396"/>
            <ac:spMk id="4" creationId="{708F4AD0-E676-0E46-B35E-30E46BB1FFEF}"/>
          </ac:spMkLst>
        </pc:spChg>
        <pc:spChg chg="add del mod">
          <ac:chgData name="Claire Theobald" userId="e5e96d6a-dffb-4be3-a7c9-5724c0a71d0d" providerId="ADAL" clId="{E7BE737C-1EA9-4F1F-BDC1-5B5030106599}" dt="2022-11-29T12:14:05.776" v="3193" actId="478"/>
          <ac:spMkLst>
            <pc:docMk/>
            <pc:sldMk cId="1168750943" sldId="396"/>
            <ac:spMk id="5" creationId="{367F82C4-98B0-0E1D-D89E-AD634E0E55D1}"/>
          </ac:spMkLst>
        </pc:spChg>
        <pc:picChg chg="add mod">
          <ac:chgData name="Claire Theobald" userId="e5e96d6a-dffb-4be3-a7c9-5724c0a71d0d" providerId="ADAL" clId="{E7BE737C-1EA9-4F1F-BDC1-5B5030106599}" dt="2022-11-29T12:21:09.783" v="3408" actId="14826"/>
          <ac:picMkLst>
            <pc:docMk/>
            <pc:sldMk cId="1168750943" sldId="396"/>
            <ac:picMk id="6" creationId="{46EB3996-F4CA-3833-7041-A348493E0AA8}"/>
          </ac:picMkLst>
        </pc:picChg>
      </pc:sldChg>
      <pc:sldMasterChg chg="modSldLayout">
        <pc:chgData name="Claire Theobald" userId="e5e96d6a-dffb-4be3-a7c9-5724c0a71d0d" providerId="ADAL" clId="{E7BE737C-1EA9-4F1F-BDC1-5B5030106599}" dt="2022-11-29T11:09:56.720" v="2140" actId="20577"/>
        <pc:sldMasterMkLst>
          <pc:docMk/>
          <pc:sldMasterMk cId="1040954479" sldId="2147483648"/>
        </pc:sldMasterMkLst>
        <pc:sldLayoutChg chg="addSp delSp modSp mod">
          <pc:chgData name="Claire Theobald" userId="e5e96d6a-dffb-4be3-a7c9-5724c0a71d0d" providerId="ADAL" clId="{E7BE737C-1EA9-4F1F-BDC1-5B5030106599}" dt="2022-11-29T11:08:30.265" v="2098"/>
          <pc:sldLayoutMkLst>
            <pc:docMk/>
            <pc:sldMasterMk cId="1040954479" sldId="2147483648"/>
            <pc:sldLayoutMk cId="1784744196" sldId="2147483662"/>
          </pc:sldLayoutMkLst>
          <pc:spChg chg="add mod">
            <ac:chgData name="Claire Theobald" userId="e5e96d6a-dffb-4be3-a7c9-5724c0a71d0d" providerId="ADAL" clId="{E7BE737C-1EA9-4F1F-BDC1-5B5030106599}" dt="2022-11-29T11:08:30.265" v="2098"/>
            <ac:spMkLst>
              <pc:docMk/>
              <pc:sldMasterMk cId="1040954479" sldId="2147483648"/>
              <pc:sldLayoutMk cId="1784744196" sldId="2147483662"/>
              <ac:spMk id="3" creationId="{50B190E9-2A10-12F8-9DCF-F59EA053CA10}"/>
            </ac:spMkLst>
          </pc:spChg>
          <pc:spChg chg="del">
            <ac:chgData name="Claire Theobald" userId="e5e96d6a-dffb-4be3-a7c9-5724c0a71d0d" providerId="ADAL" clId="{E7BE737C-1EA9-4F1F-BDC1-5B5030106599}" dt="2022-11-29T11:08:27.924" v="2097" actId="478"/>
            <ac:spMkLst>
              <pc:docMk/>
              <pc:sldMasterMk cId="1040954479" sldId="2147483648"/>
              <pc:sldLayoutMk cId="1784744196" sldId="2147483662"/>
              <ac:spMk id="9" creationId="{2C5750F5-B00C-4841-AA7D-EE297926A599}"/>
            </ac:spMkLst>
          </pc:spChg>
        </pc:sldLayoutChg>
        <pc:sldLayoutChg chg="addSp delSp modSp mod">
          <pc:chgData name="Claire Theobald" userId="e5e96d6a-dffb-4be3-a7c9-5724c0a71d0d" providerId="ADAL" clId="{E7BE737C-1EA9-4F1F-BDC1-5B5030106599}" dt="2022-11-29T11:08:40.184" v="2100"/>
          <pc:sldLayoutMkLst>
            <pc:docMk/>
            <pc:sldMasterMk cId="1040954479" sldId="2147483648"/>
            <pc:sldLayoutMk cId="1881364267" sldId="2147483664"/>
          </pc:sldLayoutMkLst>
          <pc:spChg chg="add mod">
            <ac:chgData name="Claire Theobald" userId="e5e96d6a-dffb-4be3-a7c9-5724c0a71d0d" providerId="ADAL" clId="{E7BE737C-1EA9-4F1F-BDC1-5B5030106599}" dt="2022-11-29T11:08:40.184" v="2100"/>
            <ac:spMkLst>
              <pc:docMk/>
              <pc:sldMasterMk cId="1040954479" sldId="2147483648"/>
              <pc:sldLayoutMk cId="1881364267" sldId="2147483664"/>
              <ac:spMk id="2" creationId="{79D34761-13C2-1219-A253-B29DCB66AC27}"/>
            </ac:spMkLst>
          </pc:spChg>
          <pc:spChg chg="del">
            <ac:chgData name="Claire Theobald" userId="e5e96d6a-dffb-4be3-a7c9-5724c0a71d0d" providerId="ADAL" clId="{E7BE737C-1EA9-4F1F-BDC1-5B5030106599}" dt="2022-11-29T11:08:38.433" v="2099" actId="478"/>
            <ac:spMkLst>
              <pc:docMk/>
              <pc:sldMasterMk cId="1040954479" sldId="2147483648"/>
              <pc:sldLayoutMk cId="1881364267" sldId="2147483664"/>
              <ac:spMk id="10" creationId="{4CB09A7F-5ABE-5C48-ACCB-9C236D2232FE}"/>
            </ac:spMkLst>
          </pc:spChg>
        </pc:sldLayoutChg>
        <pc:sldLayoutChg chg="addSp delSp modSp mod">
          <pc:chgData name="Claire Theobald" userId="e5e96d6a-dffb-4be3-a7c9-5724c0a71d0d" providerId="ADAL" clId="{E7BE737C-1EA9-4F1F-BDC1-5B5030106599}" dt="2022-11-29T11:08:51.173" v="2104"/>
          <pc:sldLayoutMkLst>
            <pc:docMk/>
            <pc:sldMasterMk cId="1040954479" sldId="2147483648"/>
            <pc:sldLayoutMk cId="2396316279" sldId="2147483666"/>
          </pc:sldLayoutMkLst>
          <pc:spChg chg="add mod">
            <ac:chgData name="Claire Theobald" userId="e5e96d6a-dffb-4be3-a7c9-5724c0a71d0d" providerId="ADAL" clId="{E7BE737C-1EA9-4F1F-BDC1-5B5030106599}" dt="2022-11-29T11:08:51.173" v="2104"/>
            <ac:spMkLst>
              <pc:docMk/>
              <pc:sldMasterMk cId="1040954479" sldId="2147483648"/>
              <pc:sldLayoutMk cId="2396316279" sldId="2147483666"/>
              <ac:spMk id="2" creationId="{5011A4EA-E3A2-3EA2-7C68-BBC7F58C18FE}"/>
            </ac:spMkLst>
          </pc:spChg>
          <pc:spChg chg="del">
            <ac:chgData name="Claire Theobald" userId="e5e96d6a-dffb-4be3-a7c9-5724c0a71d0d" providerId="ADAL" clId="{E7BE737C-1EA9-4F1F-BDC1-5B5030106599}" dt="2022-11-29T11:08:49.666" v="2103" actId="478"/>
            <ac:spMkLst>
              <pc:docMk/>
              <pc:sldMasterMk cId="1040954479" sldId="2147483648"/>
              <pc:sldLayoutMk cId="2396316279" sldId="2147483666"/>
              <ac:spMk id="12" creationId="{3427A242-6236-0341-B7C7-7CE47CB8EF63}"/>
            </ac:spMkLst>
          </pc:spChg>
        </pc:sldLayoutChg>
        <pc:sldLayoutChg chg="addSp delSp modSp mod">
          <pc:chgData name="Claire Theobald" userId="e5e96d6a-dffb-4be3-a7c9-5724c0a71d0d" providerId="ADAL" clId="{E7BE737C-1EA9-4F1F-BDC1-5B5030106599}" dt="2022-11-29T11:08:56.736" v="2106"/>
          <pc:sldLayoutMkLst>
            <pc:docMk/>
            <pc:sldMasterMk cId="1040954479" sldId="2147483648"/>
            <pc:sldLayoutMk cId="3432625554" sldId="2147483670"/>
          </pc:sldLayoutMkLst>
          <pc:spChg chg="add mod">
            <ac:chgData name="Claire Theobald" userId="e5e96d6a-dffb-4be3-a7c9-5724c0a71d0d" providerId="ADAL" clId="{E7BE737C-1EA9-4F1F-BDC1-5B5030106599}" dt="2022-11-29T11:08:56.736" v="2106"/>
            <ac:spMkLst>
              <pc:docMk/>
              <pc:sldMasterMk cId="1040954479" sldId="2147483648"/>
              <pc:sldLayoutMk cId="3432625554" sldId="2147483670"/>
              <ac:spMk id="2" creationId="{353181E8-7F8C-B5C3-7155-3C88854907B4}"/>
            </ac:spMkLst>
          </pc:spChg>
          <pc:spChg chg="del">
            <ac:chgData name="Claire Theobald" userId="e5e96d6a-dffb-4be3-a7c9-5724c0a71d0d" providerId="ADAL" clId="{E7BE737C-1EA9-4F1F-BDC1-5B5030106599}" dt="2022-11-29T11:08:54.245" v="2105" actId="478"/>
            <ac:spMkLst>
              <pc:docMk/>
              <pc:sldMasterMk cId="1040954479" sldId="2147483648"/>
              <pc:sldLayoutMk cId="3432625554" sldId="2147483670"/>
              <ac:spMk id="12" creationId="{A7723995-8BFF-E840-BA7D-570C8FF42DE8}"/>
            </ac:spMkLst>
          </pc:spChg>
        </pc:sldLayoutChg>
        <pc:sldLayoutChg chg="addSp delSp modSp mod">
          <pc:chgData name="Claire Theobald" userId="e5e96d6a-dffb-4be3-a7c9-5724c0a71d0d" providerId="ADAL" clId="{E7BE737C-1EA9-4F1F-BDC1-5B5030106599}" dt="2022-11-29T11:09:56.720" v="2140" actId="20577"/>
          <pc:sldLayoutMkLst>
            <pc:docMk/>
            <pc:sldMasterMk cId="1040954479" sldId="2147483648"/>
            <pc:sldLayoutMk cId="3472677732" sldId="2147483681"/>
          </pc:sldLayoutMkLst>
          <pc:spChg chg="add mod">
            <ac:chgData name="Claire Theobald" userId="e5e96d6a-dffb-4be3-a7c9-5724c0a71d0d" providerId="ADAL" clId="{E7BE737C-1EA9-4F1F-BDC1-5B5030106599}" dt="2022-11-29T11:09:56.720" v="2140" actId="20577"/>
            <ac:spMkLst>
              <pc:docMk/>
              <pc:sldMasterMk cId="1040954479" sldId="2147483648"/>
              <pc:sldLayoutMk cId="3472677732" sldId="2147483681"/>
              <ac:spMk id="2" creationId="{0A6401AE-6B8D-FE29-087E-060B6124C180}"/>
            </ac:spMkLst>
          </pc:spChg>
          <pc:spChg chg="del">
            <ac:chgData name="Claire Theobald" userId="e5e96d6a-dffb-4be3-a7c9-5724c0a71d0d" providerId="ADAL" clId="{E7BE737C-1EA9-4F1F-BDC1-5B5030106599}" dt="2022-11-29T11:08:59.749" v="2107" actId="478"/>
            <ac:spMkLst>
              <pc:docMk/>
              <pc:sldMasterMk cId="1040954479" sldId="2147483648"/>
              <pc:sldLayoutMk cId="3472677732" sldId="2147483681"/>
              <ac:spMk id="12" creationId="{100F710F-5606-7646-A322-512C2DF26FF5}"/>
            </ac:spMkLst>
          </pc:spChg>
        </pc:sldLayoutChg>
        <pc:sldLayoutChg chg="modSp mod">
          <pc:chgData name="Claire Theobald" userId="e5e96d6a-dffb-4be3-a7c9-5724c0a71d0d" providerId="ADAL" clId="{E7BE737C-1EA9-4F1F-BDC1-5B5030106599}" dt="2022-11-29T11:07:23.858" v="2094"/>
          <pc:sldLayoutMkLst>
            <pc:docMk/>
            <pc:sldMasterMk cId="1040954479" sldId="2147483648"/>
            <pc:sldLayoutMk cId="900704113" sldId="2147483682"/>
          </pc:sldLayoutMkLst>
          <pc:spChg chg="mod">
            <ac:chgData name="Claire Theobald" userId="e5e96d6a-dffb-4be3-a7c9-5724c0a71d0d" providerId="ADAL" clId="{E7BE737C-1EA9-4F1F-BDC1-5B5030106599}" dt="2022-11-29T11:07:23.858" v="2094"/>
            <ac:spMkLst>
              <pc:docMk/>
              <pc:sldMasterMk cId="1040954479" sldId="2147483648"/>
              <pc:sldLayoutMk cId="900704113" sldId="2147483682"/>
              <ac:spMk id="10" creationId="{A9A68431-98DC-F74F-AD3C-93A76AF496B4}"/>
            </ac:spMkLst>
          </pc:spChg>
        </pc:sldLayoutChg>
        <pc:sldLayoutChg chg="addSp delSp modSp mod">
          <pc:chgData name="Claire Theobald" userId="e5e96d6a-dffb-4be3-a7c9-5724c0a71d0d" providerId="ADAL" clId="{E7BE737C-1EA9-4F1F-BDC1-5B5030106599}" dt="2022-11-29T11:08:45.336" v="2102"/>
          <pc:sldLayoutMkLst>
            <pc:docMk/>
            <pc:sldMasterMk cId="1040954479" sldId="2147483648"/>
            <pc:sldLayoutMk cId="1524535586" sldId="2147483687"/>
          </pc:sldLayoutMkLst>
          <pc:spChg chg="add mod">
            <ac:chgData name="Claire Theobald" userId="e5e96d6a-dffb-4be3-a7c9-5724c0a71d0d" providerId="ADAL" clId="{E7BE737C-1EA9-4F1F-BDC1-5B5030106599}" dt="2022-11-29T11:08:45.336" v="2102"/>
            <ac:spMkLst>
              <pc:docMk/>
              <pc:sldMasterMk cId="1040954479" sldId="2147483648"/>
              <pc:sldLayoutMk cId="1524535586" sldId="2147483687"/>
              <ac:spMk id="2" creationId="{F59235C5-0B6D-3EA6-AEEC-B6BECE086860}"/>
            </ac:spMkLst>
          </pc:spChg>
          <pc:spChg chg="del">
            <ac:chgData name="Claire Theobald" userId="e5e96d6a-dffb-4be3-a7c9-5724c0a71d0d" providerId="ADAL" clId="{E7BE737C-1EA9-4F1F-BDC1-5B5030106599}" dt="2022-11-29T11:08:43.590" v="2101" actId="478"/>
            <ac:spMkLst>
              <pc:docMk/>
              <pc:sldMasterMk cId="1040954479" sldId="2147483648"/>
              <pc:sldLayoutMk cId="1524535586" sldId="2147483687"/>
              <ac:spMk id="10" creationId="{4CB09A7F-5ABE-5C48-ACCB-9C236D2232FE}"/>
            </ac:spMkLst>
          </pc:spChg>
        </pc:sldLayoutChg>
      </pc:sldMasterChg>
    </pc:docChg>
  </pc:docChgLst>
  <pc:docChgLst>
    <pc:chgData name="Claire Theobald" userId="e5e96d6a-dffb-4be3-a7c9-5724c0a71d0d" providerId="ADAL" clId="{6F11AC21-2681-43B3-92F5-F90A6A4A6C96}"/>
    <pc:docChg chg="undo custSel delSld modSld sldOrd modSection">
      <pc:chgData name="Claire Theobald" userId="e5e96d6a-dffb-4be3-a7c9-5724c0a71d0d" providerId="ADAL" clId="{6F11AC21-2681-43B3-92F5-F90A6A4A6C96}" dt="2023-09-26T10:19:45.317" v="2219" actId="20577"/>
      <pc:docMkLst>
        <pc:docMk/>
      </pc:docMkLst>
      <pc:sldChg chg="addSp delSp modSp mod">
        <pc:chgData name="Claire Theobald" userId="e5e96d6a-dffb-4be3-a7c9-5724c0a71d0d" providerId="ADAL" clId="{6F11AC21-2681-43B3-92F5-F90A6A4A6C96}" dt="2023-09-26T09:00:07.464" v="633" actId="1076"/>
        <pc:sldMkLst>
          <pc:docMk/>
          <pc:sldMk cId="433890173" sldId="284"/>
        </pc:sldMkLst>
        <pc:spChg chg="mod">
          <ac:chgData name="Claire Theobald" userId="e5e96d6a-dffb-4be3-a7c9-5724c0a71d0d" providerId="ADAL" clId="{6F11AC21-2681-43B3-92F5-F90A6A4A6C96}" dt="2023-09-26T09:00:05.200" v="632" actId="1076"/>
          <ac:spMkLst>
            <pc:docMk/>
            <pc:sldMk cId="433890173" sldId="284"/>
            <ac:spMk id="2" creationId="{467259AD-8722-6E48-9C92-74E659293643}"/>
          </ac:spMkLst>
        </pc:spChg>
        <pc:spChg chg="del mod">
          <ac:chgData name="Claire Theobald" userId="e5e96d6a-dffb-4be3-a7c9-5724c0a71d0d" providerId="ADAL" clId="{6F11AC21-2681-43B3-92F5-F90A6A4A6C96}" dt="2023-09-26T07:49:09.406" v="5" actId="478"/>
          <ac:spMkLst>
            <pc:docMk/>
            <pc:sldMk cId="433890173" sldId="284"/>
            <ac:spMk id="4" creationId="{708F4AD0-E676-0E46-B35E-30E46BB1FFEF}"/>
          </ac:spMkLst>
        </pc:spChg>
        <pc:spChg chg="del mod">
          <ac:chgData name="Claire Theobald" userId="e5e96d6a-dffb-4be3-a7c9-5724c0a71d0d" providerId="ADAL" clId="{6F11AC21-2681-43B3-92F5-F90A6A4A6C96}" dt="2023-09-26T09:00:01.441" v="631" actId="478"/>
          <ac:spMkLst>
            <pc:docMk/>
            <pc:sldMk cId="433890173" sldId="284"/>
            <ac:spMk id="5" creationId="{B70DAE88-2A37-8C98-B40C-F2B85739D108}"/>
          </ac:spMkLst>
        </pc:spChg>
        <pc:spChg chg="add mod">
          <ac:chgData name="Claire Theobald" userId="e5e96d6a-dffb-4be3-a7c9-5724c0a71d0d" providerId="ADAL" clId="{6F11AC21-2681-43B3-92F5-F90A6A4A6C96}" dt="2023-09-26T09:00:07.464" v="633" actId="1076"/>
          <ac:spMkLst>
            <pc:docMk/>
            <pc:sldMk cId="433890173" sldId="284"/>
            <ac:spMk id="7" creationId="{A8912EDA-5A23-8694-CFC4-BA28F972A4F8}"/>
          </ac:spMkLst>
        </pc:spChg>
        <pc:spChg chg="add del mod">
          <ac:chgData name="Claire Theobald" userId="e5e96d6a-dffb-4be3-a7c9-5724c0a71d0d" providerId="ADAL" clId="{6F11AC21-2681-43B3-92F5-F90A6A4A6C96}" dt="2023-09-26T07:49:15.935" v="7" actId="478"/>
          <ac:spMkLst>
            <pc:docMk/>
            <pc:sldMk cId="433890173" sldId="284"/>
            <ac:spMk id="9" creationId="{C913B3AD-8AB3-1B62-0497-3D2858FF11E4}"/>
          </ac:spMkLst>
        </pc:spChg>
        <pc:picChg chg="mod">
          <ac:chgData name="Claire Theobald" userId="e5e96d6a-dffb-4be3-a7c9-5724c0a71d0d" providerId="ADAL" clId="{6F11AC21-2681-43B3-92F5-F90A6A4A6C96}" dt="2023-09-26T07:52:20.825" v="21" actId="1076"/>
          <ac:picMkLst>
            <pc:docMk/>
            <pc:sldMk cId="433890173" sldId="284"/>
            <ac:picMk id="6" creationId="{5C2BD26F-F891-DC7B-FCA3-81C101E4FFAC}"/>
          </ac:picMkLst>
        </pc:picChg>
      </pc:sldChg>
      <pc:sldChg chg="modSp mod">
        <pc:chgData name="Claire Theobald" userId="e5e96d6a-dffb-4be3-a7c9-5724c0a71d0d" providerId="ADAL" clId="{6F11AC21-2681-43B3-92F5-F90A6A4A6C96}" dt="2023-09-26T09:50:05.099" v="2006" actId="20577"/>
        <pc:sldMkLst>
          <pc:docMk/>
          <pc:sldMk cId="281221578" sldId="297"/>
        </pc:sldMkLst>
        <pc:spChg chg="mod">
          <ac:chgData name="Claire Theobald" userId="e5e96d6a-dffb-4be3-a7c9-5724c0a71d0d" providerId="ADAL" clId="{6F11AC21-2681-43B3-92F5-F90A6A4A6C96}" dt="2023-09-26T09:49:46.976" v="1962" actId="20577"/>
          <ac:spMkLst>
            <pc:docMk/>
            <pc:sldMk cId="281221578" sldId="297"/>
            <ac:spMk id="2" creationId="{6451674F-D3DB-9C4A-887A-D21ADA091C1C}"/>
          </ac:spMkLst>
        </pc:spChg>
        <pc:spChg chg="mod">
          <ac:chgData name="Claire Theobald" userId="e5e96d6a-dffb-4be3-a7c9-5724c0a71d0d" providerId="ADAL" clId="{6F11AC21-2681-43B3-92F5-F90A6A4A6C96}" dt="2023-09-26T09:50:05.099" v="2006" actId="20577"/>
          <ac:spMkLst>
            <pc:docMk/>
            <pc:sldMk cId="281221578" sldId="297"/>
            <ac:spMk id="3" creationId="{A71048B5-F307-A244-8D81-9CDADDD01303}"/>
          </ac:spMkLst>
        </pc:spChg>
      </pc:sldChg>
      <pc:sldChg chg="del">
        <pc:chgData name="Claire Theobald" userId="e5e96d6a-dffb-4be3-a7c9-5724c0a71d0d" providerId="ADAL" clId="{6F11AC21-2681-43B3-92F5-F90A6A4A6C96}" dt="2023-09-26T09:45:30.285" v="1743" actId="47"/>
        <pc:sldMkLst>
          <pc:docMk/>
          <pc:sldMk cId="4078100712" sldId="411"/>
        </pc:sldMkLst>
      </pc:sldChg>
      <pc:sldChg chg="modSp mod">
        <pc:chgData name="Claire Theobald" userId="e5e96d6a-dffb-4be3-a7c9-5724c0a71d0d" providerId="ADAL" clId="{6F11AC21-2681-43B3-92F5-F90A6A4A6C96}" dt="2023-09-26T09:46:15.724" v="1776" actId="13926"/>
        <pc:sldMkLst>
          <pc:docMk/>
          <pc:sldMk cId="1459495211" sldId="415"/>
        </pc:sldMkLst>
        <pc:spChg chg="mod">
          <ac:chgData name="Claire Theobald" userId="e5e96d6a-dffb-4be3-a7c9-5724c0a71d0d" providerId="ADAL" clId="{6F11AC21-2681-43B3-92F5-F90A6A4A6C96}" dt="2023-09-26T09:46:15.724" v="1776" actId="13926"/>
          <ac:spMkLst>
            <pc:docMk/>
            <pc:sldMk cId="1459495211" sldId="415"/>
            <ac:spMk id="4" creationId="{708F4AD0-E676-0E46-B35E-30E46BB1FFEF}"/>
          </ac:spMkLst>
        </pc:spChg>
      </pc:sldChg>
      <pc:sldChg chg="del">
        <pc:chgData name="Claire Theobald" userId="e5e96d6a-dffb-4be3-a7c9-5724c0a71d0d" providerId="ADAL" clId="{6F11AC21-2681-43B3-92F5-F90A6A4A6C96}" dt="2023-09-26T08:03:48.750" v="54" actId="47"/>
        <pc:sldMkLst>
          <pc:docMk/>
          <pc:sldMk cId="2855323386" sldId="425"/>
        </pc:sldMkLst>
      </pc:sldChg>
      <pc:sldChg chg="del">
        <pc:chgData name="Claire Theobald" userId="e5e96d6a-dffb-4be3-a7c9-5724c0a71d0d" providerId="ADAL" clId="{6F11AC21-2681-43B3-92F5-F90A6A4A6C96}" dt="2023-09-26T09:45:31.702" v="1745" actId="47"/>
        <pc:sldMkLst>
          <pc:docMk/>
          <pc:sldMk cId="3094922885" sldId="426"/>
        </pc:sldMkLst>
      </pc:sldChg>
      <pc:sldChg chg="del">
        <pc:chgData name="Claire Theobald" userId="e5e96d6a-dffb-4be3-a7c9-5724c0a71d0d" providerId="ADAL" clId="{6F11AC21-2681-43B3-92F5-F90A6A4A6C96}" dt="2023-09-26T09:45:31.018" v="1744" actId="47"/>
        <pc:sldMkLst>
          <pc:docMk/>
          <pc:sldMk cId="3262902283" sldId="428"/>
        </pc:sldMkLst>
      </pc:sldChg>
      <pc:sldChg chg="del">
        <pc:chgData name="Claire Theobald" userId="e5e96d6a-dffb-4be3-a7c9-5724c0a71d0d" providerId="ADAL" clId="{6F11AC21-2681-43B3-92F5-F90A6A4A6C96}" dt="2023-09-26T09:45:32.145" v="1746" actId="47"/>
        <pc:sldMkLst>
          <pc:docMk/>
          <pc:sldMk cId="3768210371" sldId="429"/>
        </pc:sldMkLst>
      </pc:sldChg>
      <pc:sldChg chg="del">
        <pc:chgData name="Claire Theobald" userId="e5e96d6a-dffb-4be3-a7c9-5724c0a71d0d" providerId="ADAL" clId="{6F11AC21-2681-43B3-92F5-F90A6A4A6C96}" dt="2023-09-26T09:45:39.690" v="1755" actId="47"/>
        <pc:sldMkLst>
          <pc:docMk/>
          <pc:sldMk cId="1194370618" sldId="430"/>
        </pc:sldMkLst>
      </pc:sldChg>
      <pc:sldChg chg="del">
        <pc:chgData name="Claire Theobald" userId="e5e96d6a-dffb-4be3-a7c9-5724c0a71d0d" providerId="ADAL" clId="{6F11AC21-2681-43B3-92F5-F90A6A4A6C96}" dt="2023-09-26T09:45:32.851" v="1747" actId="47"/>
        <pc:sldMkLst>
          <pc:docMk/>
          <pc:sldMk cId="1326985598" sldId="431"/>
        </pc:sldMkLst>
      </pc:sldChg>
      <pc:sldChg chg="del">
        <pc:chgData name="Claire Theobald" userId="e5e96d6a-dffb-4be3-a7c9-5724c0a71d0d" providerId="ADAL" clId="{6F11AC21-2681-43B3-92F5-F90A6A4A6C96}" dt="2023-09-26T09:45:33.584" v="1748" actId="47"/>
        <pc:sldMkLst>
          <pc:docMk/>
          <pc:sldMk cId="973425911" sldId="432"/>
        </pc:sldMkLst>
      </pc:sldChg>
      <pc:sldChg chg="del">
        <pc:chgData name="Claire Theobald" userId="e5e96d6a-dffb-4be3-a7c9-5724c0a71d0d" providerId="ADAL" clId="{6F11AC21-2681-43B3-92F5-F90A6A4A6C96}" dt="2023-09-26T09:45:34.179" v="1749" actId="47"/>
        <pc:sldMkLst>
          <pc:docMk/>
          <pc:sldMk cId="3600139643" sldId="433"/>
        </pc:sldMkLst>
      </pc:sldChg>
      <pc:sldChg chg="del">
        <pc:chgData name="Claire Theobald" userId="e5e96d6a-dffb-4be3-a7c9-5724c0a71d0d" providerId="ADAL" clId="{6F11AC21-2681-43B3-92F5-F90A6A4A6C96}" dt="2023-09-26T09:45:36.903" v="1752" actId="47"/>
        <pc:sldMkLst>
          <pc:docMk/>
          <pc:sldMk cId="4176073258" sldId="435"/>
        </pc:sldMkLst>
      </pc:sldChg>
      <pc:sldChg chg="del">
        <pc:chgData name="Claire Theobald" userId="e5e96d6a-dffb-4be3-a7c9-5724c0a71d0d" providerId="ADAL" clId="{6F11AC21-2681-43B3-92F5-F90A6A4A6C96}" dt="2023-09-26T09:45:34.834" v="1750" actId="47"/>
        <pc:sldMkLst>
          <pc:docMk/>
          <pc:sldMk cId="3806096530" sldId="436"/>
        </pc:sldMkLst>
      </pc:sldChg>
      <pc:sldChg chg="del">
        <pc:chgData name="Claire Theobald" userId="e5e96d6a-dffb-4be3-a7c9-5724c0a71d0d" providerId="ADAL" clId="{6F11AC21-2681-43B3-92F5-F90A6A4A6C96}" dt="2023-09-26T09:45:35.816" v="1751" actId="47"/>
        <pc:sldMkLst>
          <pc:docMk/>
          <pc:sldMk cId="1569977349" sldId="437"/>
        </pc:sldMkLst>
      </pc:sldChg>
      <pc:sldChg chg="del">
        <pc:chgData name="Claire Theobald" userId="e5e96d6a-dffb-4be3-a7c9-5724c0a71d0d" providerId="ADAL" clId="{6F11AC21-2681-43B3-92F5-F90A6A4A6C96}" dt="2023-09-26T09:45:40.351" v="1756" actId="47"/>
        <pc:sldMkLst>
          <pc:docMk/>
          <pc:sldMk cId="957430463" sldId="439"/>
        </pc:sldMkLst>
      </pc:sldChg>
      <pc:sldChg chg="del">
        <pc:chgData name="Claire Theobald" userId="e5e96d6a-dffb-4be3-a7c9-5724c0a71d0d" providerId="ADAL" clId="{6F11AC21-2681-43B3-92F5-F90A6A4A6C96}" dt="2023-09-26T09:45:42.888" v="1757" actId="47"/>
        <pc:sldMkLst>
          <pc:docMk/>
          <pc:sldMk cId="3925609008" sldId="440"/>
        </pc:sldMkLst>
      </pc:sldChg>
      <pc:sldChg chg="del">
        <pc:chgData name="Claire Theobald" userId="e5e96d6a-dffb-4be3-a7c9-5724c0a71d0d" providerId="ADAL" clId="{6F11AC21-2681-43B3-92F5-F90A6A4A6C96}" dt="2023-09-26T09:45:38.897" v="1754" actId="47"/>
        <pc:sldMkLst>
          <pc:docMk/>
          <pc:sldMk cId="3104952662" sldId="441"/>
        </pc:sldMkLst>
      </pc:sldChg>
      <pc:sldChg chg="del">
        <pc:chgData name="Claire Theobald" userId="e5e96d6a-dffb-4be3-a7c9-5724c0a71d0d" providerId="ADAL" clId="{6F11AC21-2681-43B3-92F5-F90A6A4A6C96}" dt="2023-09-26T09:45:37.768" v="1753" actId="47"/>
        <pc:sldMkLst>
          <pc:docMk/>
          <pc:sldMk cId="533176653" sldId="442"/>
        </pc:sldMkLst>
      </pc:sldChg>
      <pc:sldChg chg="delSp modSp mod">
        <pc:chgData name="Claire Theobald" userId="e5e96d6a-dffb-4be3-a7c9-5724c0a71d0d" providerId="ADAL" clId="{6F11AC21-2681-43B3-92F5-F90A6A4A6C96}" dt="2023-09-26T09:46:06.410" v="1775" actId="478"/>
        <pc:sldMkLst>
          <pc:docMk/>
          <pc:sldMk cId="4160369537" sldId="538"/>
        </pc:sldMkLst>
        <pc:spChg chg="mod">
          <ac:chgData name="Claire Theobald" userId="e5e96d6a-dffb-4be3-a7c9-5724c0a71d0d" providerId="ADAL" clId="{6F11AC21-2681-43B3-92F5-F90A6A4A6C96}" dt="2023-09-26T07:42:21.209" v="0" actId="13926"/>
          <ac:spMkLst>
            <pc:docMk/>
            <pc:sldMk cId="4160369537" sldId="538"/>
            <ac:spMk id="2" creationId="{467259AD-8722-6E48-9C92-74E659293643}"/>
          </ac:spMkLst>
        </pc:spChg>
        <pc:spChg chg="mod">
          <ac:chgData name="Claire Theobald" userId="e5e96d6a-dffb-4be3-a7c9-5724c0a71d0d" providerId="ADAL" clId="{6F11AC21-2681-43B3-92F5-F90A6A4A6C96}" dt="2023-09-26T09:46:04.483" v="1774" actId="20577"/>
          <ac:spMkLst>
            <pc:docMk/>
            <pc:sldMk cId="4160369537" sldId="538"/>
            <ac:spMk id="4" creationId="{708F4AD0-E676-0E46-B35E-30E46BB1FFEF}"/>
          </ac:spMkLst>
        </pc:spChg>
        <pc:spChg chg="mod">
          <ac:chgData name="Claire Theobald" userId="e5e96d6a-dffb-4be3-a7c9-5724c0a71d0d" providerId="ADAL" clId="{6F11AC21-2681-43B3-92F5-F90A6A4A6C96}" dt="2023-09-26T09:46:00.043" v="1770" actId="20577"/>
          <ac:spMkLst>
            <pc:docMk/>
            <pc:sldMk cId="4160369537" sldId="538"/>
            <ac:spMk id="7" creationId="{568FB538-DBCA-68B4-A069-61B14C7D00FE}"/>
          </ac:spMkLst>
        </pc:spChg>
        <pc:picChg chg="del">
          <ac:chgData name="Claire Theobald" userId="e5e96d6a-dffb-4be3-a7c9-5724c0a71d0d" providerId="ADAL" clId="{6F11AC21-2681-43B3-92F5-F90A6A4A6C96}" dt="2023-09-26T09:46:06.410" v="1775" actId="478"/>
          <ac:picMkLst>
            <pc:docMk/>
            <pc:sldMk cId="4160369537" sldId="538"/>
            <ac:picMk id="6" creationId="{A30ED747-D5CA-B15A-3473-228B2B34421A}"/>
          </ac:picMkLst>
        </pc:picChg>
      </pc:sldChg>
      <pc:sldChg chg="addSp delSp modSp del mod addAnim delAnim">
        <pc:chgData name="Claire Theobald" userId="e5e96d6a-dffb-4be3-a7c9-5724c0a71d0d" providerId="ADAL" clId="{6F11AC21-2681-43B3-92F5-F90A6A4A6C96}" dt="2023-09-26T09:45:29.232" v="1742" actId="47"/>
        <pc:sldMkLst>
          <pc:docMk/>
          <pc:sldMk cId="1581014610" sldId="539"/>
        </pc:sldMkLst>
        <pc:spChg chg="mod">
          <ac:chgData name="Claire Theobald" userId="e5e96d6a-dffb-4be3-a7c9-5724c0a71d0d" providerId="ADAL" clId="{6F11AC21-2681-43B3-92F5-F90A6A4A6C96}" dt="2023-09-26T08:00:16.071" v="49" actId="20577"/>
          <ac:spMkLst>
            <pc:docMk/>
            <pc:sldMk cId="1581014610" sldId="539"/>
            <ac:spMk id="9" creationId="{3A7459E7-0E2D-AD1E-D79B-DE4A5F90AA5A}"/>
          </ac:spMkLst>
        </pc:spChg>
        <pc:picChg chg="add del">
          <ac:chgData name="Claire Theobald" userId="e5e96d6a-dffb-4be3-a7c9-5724c0a71d0d" providerId="ADAL" clId="{6F11AC21-2681-43B3-92F5-F90A6A4A6C96}" dt="2023-09-26T08:00:22.767" v="53" actId="478"/>
          <ac:picMkLst>
            <pc:docMk/>
            <pc:sldMk cId="1581014610" sldId="539"/>
            <ac:picMk id="4" creationId="{231C9AE6-E3E7-34CF-E94A-BF66DE6FEDA7}"/>
          </ac:picMkLst>
        </pc:picChg>
        <pc:picChg chg="add del">
          <ac:chgData name="Claire Theobald" userId="e5e96d6a-dffb-4be3-a7c9-5724c0a71d0d" providerId="ADAL" clId="{6F11AC21-2681-43B3-92F5-F90A6A4A6C96}" dt="2023-09-26T08:00:21.866" v="52" actId="478"/>
          <ac:picMkLst>
            <pc:docMk/>
            <pc:sldMk cId="1581014610" sldId="539"/>
            <ac:picMk id="7" creationId="{8E817E1C-1F97-B63E-A14F-2C2EF0140AA7}"/>
          </ac:picMkLst>
        </pc:picChg>
      </pc:sldChg>
      <pc:sldChg chg="addSp delSp modSp del mod delAnim modAnim">
        <pc:chgData name="Claire Theobald" userId="e5e96d6a-dffb-4be3-a7c9-5724c0a71d0d" providerId="ADAL" clId="{6F11AC21-2681-43B3-92F5-F90A6A4A6C96}" dt="2023-09-26T08:37:01.472" v="179" actId="47"/>
        <pc:sldMkLst>
          <pc:docMk/>
          <pc:sldMk cId="46942410" sldId="540"/>
        </pc:sldMkLst>
        <pc:spChg chg="del">
          <ac:chgData name="Claire Theobald" userId="e5e96d6a-dffb-4be3-a7c9-5724c0a71d0d" providerId="ADAL" clId="{6F11AC21-2681-43B3-92F5-F90A6A4A6C96}" dt="2023-09-26T08:03:56.741" v="57" actId="478"/>
          <ac:spMkLst>
            <pc:docMk/>
            <pc:sldMk cId="46942410" sldId="540"/>
            <ac:spMk id="2" creationId="{0C1E0C33-483B-D60E-FA07-88195D2E4479}"/>
          </ac:spMkLst>
        </pc:spChg>
        <pc:spChg chg="mod">
          <ac:chgData name="Claire Theobald" userId="e5e96d6a-dffb-4be3-a7c9-5724c0a71d0d" providerId="ADAL" clId="{6F11AC21-2681-43B3-92F5-F90A6A4A6C96}" dt="2023-09-26T08:32:11.710" v="77" actId="20577"/>
          <ac:spMkLst>
            <pc:docMk/>
            <pc:sldMk cId="46942410" sldId="540"/>
            <ac:spMk id="6" creationId="{C900F7E3-F6E5-F90C-57B0-020A2129E42B}"/>
          </ac:spMkLst>
        </pc:spChg>
        <pc:picChg chg="del">
          <ac:chgData name="Claire Theobald" userId="e5e96d6a-dffb-4be3-a7c9-5724c0a71d0d" providerId="ADAL" clId="{6F11AC21-2681-43B3-92F5-F90A6A4A6C96}" dt="2023-09-26T08:03:54.932" v="55" actId="478"/>
          <ac:picMkLst>
            <pc:docMk/>
            <pc:sldMk cId="46942410" sldId="540"/>
            <ac:picMk id="4" creationId="{231C9AE6-E3E7-34CF-E94A-BF66DE6FEDA7}"/>
          </ac:picMkLst>
        </pc:picChg>
        <pc:picChg chg="add mod modCrop">
          <ac:chgData name="Claire Theobald" userId="e5e96d6a-dffb-4be3-a7c9-5724c0a71d0d" providerId="ADAL" clId="{6F11AC21-2681-43B3-92F5-F90A6A4A6C96}" dt="2023-09-26T08:34:12.289" v="86" actId="1076"/>
          <ac:picMkLst>
            <pc:docMk/>
            <pc:sldMk cId="46942410" sldId="540"/>
            <ac:picMk id="5" creationId="{07F3F9EB-E267-12BF-6D06-B1591AB95178}"/>
          </ac:picMkLst>
        </pc:picChg>
        <pc:picChg chg="del">
          <ac:chgData name="Claire Theobald" userId="e5e96d6a-dffb-4be3-a7c9-5724c0a71d0d" providerId="ADAL" clId="{6F11AC21-2681-43B3-92F5-F90A6A4A6C96}" dt="2023-09-26T08:03:55.318" v="56" actId="478"/>
          <ac:picMkLst>
            <pc:docMk/>
            <pc:sldMk cId="46942410" sldId="540"/>
            <ac:picMk id="7" creationId="{8E817E1C-1F97-B63E-A14F-2C2EF0140AA7}"/>
          </ac:picMkLst>
        </pc:picChg>
      </pc:sldChg>
      <pc:sldChg chg="addSp modSp del mod">
        <pc:chgData name="Claire Theobald" userId="e5e96d6a-dffb-4be3-a7c9-5724c0a71d0d" providerId="ADAL" clId="{6F11AC21-2681-43B3-92F5-F90A6A4A6C96}" dt="2023-09-26T08:44:23.699" v="337" actId="47"/>
        <pc:sldMkLst>
          <pc:docMk/>
          <pc:sldMk cId="491213482" sldId="541"/>
        </pc:sldMkLst>
        <pc:spChg chg="mod">
          <ac:chgData name="Claire Theobald" userId="e5e96d6a-dffb-4be3-a7c9-5724c0a71d0d" providerId="ADAL" clId="{6F11AC21-2681-43B3-92F5-F90A6A4A6C96}" dt="2023-09-26T08:41:52.391" v="293" actId="12"/>
          <ac:spMkLst>
            <pc:docMk/>
            <pc:sldMk cId="491213482" sldId="541"/>
            <ac:spMk id="6" creationId="{C900F7E3-F6E5-F90C-57B0-020A2129E42B}"/>
          </ac:spMkLst>
        </pc:spChg>
        <pc:spChg chg="mod">
          <ac:chgData name="Claire Theobald" userId="e5e96d6a-dffb-4be3-a7c9-5724c0a71d0d" providerId="ADAL" clId="{6F11AC21-2681-43B3-92F5-F90A6A4A6C96}" dt="2023-09-26T08:40:36.170" v="221" actId="20577"/>
          <ac:spMkLst>
            <pc:docMk/>
            <pc:sldMk cId="491213482" sldId="541"/>
            <ac:spMk id="9" creationId="{3A7459E7-0E2D-AD1E-D79B-DE4A5F90AA5A}"/>
          </ac:spMkLst>
        </pc:spChg>
        <pc:picChg chg="add mod">
          <ac:chgData name="Claire Theobald" userId="e5e96d6a-dffb-4be3-a7c9-5724c0a71d0d" providerId="ADAL" clId="{6F11AC21-2681-43B3-92F5-F90A6A4A6C96}" dt="2023-09-26T08:41:30.434" v="264" actId="1076"/>
          <ac:picMkLst>
            <pc:docMk/>
            <pc:sldMk cId="491213482" sldId="541"/>
            <ac:picMk id="3" creationId="{8AC38AE1-89DD-FDFB-53DC-35FD9CF13833}"/>
          </ac:picMkLst>
        </pc:picChg>
        <pc:picChg chg="mod">
          <ac:chgData name="Claire Theobald" userId="e5e96d6a-dffb-4be3-a7c9-5724c0a71d0d" providerId="ADAL" clId="{6F11AC21-2681-43B3-92F5-F90A6A4A6C96}" dt="2023-09-26T08:41:29.427" v="263" actId="1076"/>
          <ac:picMkLst>
            <pc:docMk/>
            <pc:sldMk cId="491213482" sldId="541"/>
            <ac:picMk id="5" creationId="{07F3F9EB-E267-12BF-6D06-B1591AB95178}"/>
          </ac:picMkLst>
        </pc:picChg>
      </pc:sldChg>
      <pc:sldChg chg="delSp modSp mod ord">
        <pc:chgData name="Claire Theobald" userId="e5e96d6a-dffb-4be3-a7c9-5724c0a71d0d" providerId="ADAL" clId="{6F11AC21-2681-43B3-92F5-F90A6A4A6C96}" dt="2023-09-26T10:19:45.317" v="2219" actId="20577"/>
        <pc:sldMkLst>
          <pc:docMk/>
          <pc:sldMk cId="3496776780" sldId="542"/>
        </pc:sldMkLst>
        <pc:spChg chg="mod">
          <ac:chgData name="Claire Theobald" userId="e5e96d6a-dffb-4be3-a7c9-5724c0a71d0d" providerId="ADAL" clId="{6F11AC21-2681-43B3-92F5-F90A6A4A6C96}" dt="2023-09-26T10:19:45.317" v="2219" actId="20577"/>
          <ac:spMkLst>
            <pc:docMk/>
            <pc:sldMk cId="3496776780" sldId="542"/>
            <ac:spMk id="6" creationId="{C900F7E3-F6E5-F90C-57B0-020A2129E42B}"/>
          </ac:spMkLst>
        </pc:spChg>
        <pc:spChg chg="mod">
          <ac:chgData name="Claire Theobald" userId="e5e96d6a-dffb-4be3-a7c9-5724c0a71d0d" providerId="ADAL" clId="{6F11AC21-2681-43B3-92F5-F90A6A4A6C96}" dt="2023-09-26T09:52:58.286" v="2063" actId="20577"/>
          <ac:spMkLst>
            <pc:docMk/>
            <pc:sldMk cId="3496776780" sldId="542"/>
            <ac:spMk id="9" creationId="{3A7459E7-0E2D-AD1E-D79B-DE4A5F90AA5A}"/>
          </ac:spMkLst>
        </pc:spChg>
        <pc:picChg chg="del mod">
          <ac:chgData name="Claire Theobald" userId="e5e96d6a-dffb-4be3-a7c9-5724c0a71d0d" providerId="ADAL" clId="{6F11AC21-2681-43B3-92F5-F90A6A4A6C96}" dt="2023-09-26T08:37:25.534" v="183" actId="478"/>
          <ac:picMkLst>
            <pc:docMk/>
            <pc:sldMk cId="3496776780" sldId="542"/>
            <ac:picMk id="5" creationId="{07F3F9EB-E267-12BF-6D06-B1591AB95178}"/>
          </ac:picMkLst>
        </pc:picChg>
      </pc:sldChg>
      <pc:sldChg chg="addSp modSp mod">
        <pc:chgData name="Claire Theobald" userId="e5e96d6a-dffb-4be3-a7c9-5724c0a71d0d" providerId="ADAL" clId="{6F11AC21-2681-43B3-92F5-F90A6A4A6C96}" dt="2023-09-26T09:25:20.785" v="1279" actId="113"/>
        <pc:sldMkLst>
          <pc:docMk/>
          <pc:sldMk cId="1058908273" sldId="543"/>
        </pc:sldMkLst>
        <pc:spChg chg="add mod">
          <ac:chgData name="Claire Theobald" userId="e5e96d6a-dffb-4be3-a7c9-5724c0a71d0d" providerId="ADAL" clId="{6F11AC21-2681-43B3-92F5-F90A6A4A6C96}" dt="2023-09-26T08:42:55.385" v="327" actId="1076"/>
          <ac:spMkLst>
            <pc:docMk/>
            <pc:sldMk cId="1058908273" sldId="543"/>
            <ac:spMk id="4" creationId="{882E03F8-CB89-4C96-F318-58DB62C3AE98}"/>
          </ac:spMkLst>
        </pc:spChg>
        <pc:spChg chg="mod">
          <ac:chgData name="Claire Theobald" userId="e5e96d6a-dffb-4be3-a7c9-5724c0a71d0d" providerId="ADAL" clId="{6F11AC21-2681-43B3-92F5-F90A6A4A6C96}" dt="2023-09-26T09:25:20.785" v="1279" actId="113"/>
          <ac:spMkLst>
            <pc:docMk/>
            <pc:sldMk cId="1058908273" sldId="543"/>
            <ac:spMk id="6" creationId="{C900F7E3-F6E5-F90C-57B0-020A2129E42B}"/>
          </ac:spMkLst>
        </pc:spChg>
        <pc:picChg chg="mod">
          <ac:chgData name="Claire Theobald" userId="e5e96d6a-dffb-4be3-a7c9-5724c0a71d0d" providerId="ADAL" clId="{6F11AC21-2681-43B3-92F5-F90A6A4A6C96}" dt="2023-09-26T09:21:38.223" v="1184" actId="1076"/>
          <ac:picMkLst>
            <pc:docMk/>
            <pc:sldMk cId="1058908273" sldId="543"/>
            <ac:picMk id="3" creationId="{8AC38AE1-89DD-FDFB-53DC-35FD9CF13833}"/>
          </ac:picMkLst>
        </pc:picChg>
        <pc:picChg chg="mod">
          <ac:chgData name="Claire Theobald" userId="e5e96d6a-dffb-4be3-a7c9-5724c0a71d0d" providerId="ADAL" clId="{6F11AC21-2681-43B3-92F5-F90A6A4A6C96}" dt="2023-09-26T09:21:39.687" v="1185" actId="1076"/>
          <ac:picMkLst>
            <pc:docMk/>
            <pc:sldMk cId="1058908273" sldId="543"/>
            <ac:picMk id="5" creationId="{07F3F9EB-E267-12BF-6D06-B1591AB95178}"/>
          </ac:picMkLst>
        </pc:picChg>
        <pc:picChg chg="add mod">
          <ac:chgData name="Claire Theobald" userId="e5e96d6a-dffb-4be3-a7c9-5724c0a71d0d" providerId="ADAL" clId="{6F11AC21-2681-43B3-92F5-F90A6A4A6C96}" dt="2023-09-26T09:21:37.247" v="1183" actId="1076"/>
          <ac:picMkLst>
            <pc:docMk/>
            <pc:sldMk cId="1058908273" sldId="543"/>
            <ac:picMk id="8" creationId="{46F742C0-E7A5-094F-777D-17EB618EF08A}"/>
          </ac:picMkLst>
        </pc:picChg>
      </pc:sldChg>
      <pc:sldChg chg="delSp modSp mod">
        <pc:chgData name="Claire Theobald" userId="e5e96d6a-dffb-4be3-a7c9-5724c0a71d0d" providerId="ADAL" clId="{6F11AC21-2681-43B3-92F5-F90A6A4A6C96}" dt="2023-09-26T09:51:41.765" v="2029" actId="20577"/>
        <pc:sldMkLst>
          <pc:docMk/>
          <pc:sldMk cId="1979077016" sldId="544"/>
        </pc:sldMkLst>
        <pc:spChg chg="mod">
          <ac:chgData name="Claire Theobald" userId="e5e96d6a-dffb-4be3-a7c9-5724c0a71d0d" providerId="ADAL" clId="{6F11AC21-2681-43B3-92F5-F90A6A4A6C96}" dt="2023-09-26T08:59:23.137" v="630" actId="13926"/>
          <ac:spMkLst>
            <pc:docMk/>
            <pc:sldMk cId="1979077016" sldId="544"/>
            <ac:spMk id="4" creationId="{882E03F8-CB89-4C96-F318-58DB62C3AE98}"/>
          </ac:spMkLst>
        </pc:spChg>
        <pc:spChg chg="mod">
          <ac:chgData name="Claire Theobald" userId="e5e96d6a-dffb-4be3-a7c9-5724c0a71d0d" providerId="ADAL" clId="{6F11AC21-2681-43B3-92F5-F90A6A4A6C96}" dt="2023-09-26T09:51:41.765" v="2029" actId="20577"/>
          <ac:spMkLst>
            <pc:docMk/>
            <pc:sldMk cId="1979077016" sldId="544"/>
            <ac:spMk id="6" creationId="{C900F7E3-F6E5-F90C-57B0-020A2129E42B}"/>
          </ac:spMkLst>
        </pc:spChg>
        <pc:spChg chg="mod">
          <ac:chgData name="Claire Theobald" userId="e5e96d6a-dffb-4be3-a7c9-5724c0a71d0d" providerId="ADAL" clId="{6F11AC21-2681-43B3-92F5-F90A6A4A6C96}" dt="2023-09-26T08:59:17.792" v="629" actId="20577"/>
          <ac:spMkLst>
            <pc:docMk/>
            <pc:sldMk cId="1979077016" sldId="544"/>
            <ac:spMk id="9" creationId="{3A7459E7-0E2D-AD1E-D79B-DE4A5F90AA5A}"/>
          </ac:spMkLst>
        </pc:spChg>
        <pc:picChg chg="del">
          <ac:chgData name="Claire Theobald" userId="e5e96d6a-dffb-4be3-a7c9-5724c0a71d0d" providerId="ADAL" clId="{6F11AC21-2681-43B3-92F5-F90A6A4A6C96}" dt="2023-09-26T08:44:47.067" v="348" actId="478"/>
          <ac:picMkLst>
            <pc:docMk/>
            <pc:sldMk cId="1979077016" sldId="544"/>
            <ac:picMk id="3" creationId="{8AC38AE1-89DD-FDFB-53DC-35FD9CF13833}"/>
          </ac:picMkLst>
        </pc:picChg>
        <pc:picChg chg="del">
          <ac:chgData name="Claire Theobald" userId="e5e96d6a-dffb-4be3-a7c9-5724c0a71d0d" providerId="ADAL" clId="{6F11AC21-2681-43B3-92F5-F90A6A4A6C96}" dt="2023-09-26T08:44:46.602" v="347" actId="478"/>
          <ac:picMkLst>
            <pc:docMk/>
            <pc:sldMk cId="1979077016" sldId="544"/>
            <ac:picMk id="5" creationId="{07F3F9EB-E267-12BF-6D06-B1591AB95178}"/>
          </ac:picMkLst>
        </pc:picChg>
        <pc:picChg chg="del">
          <ac:chgData name="Claire Theobald" userId="e5e96d6a-dffb-4be3-a7c9-5724c0a71d0d" providerId="ADAL" clId="{6F11AC21-2681-43B3-92F5-F90A6A4A6C96}" dt="2023-09-26T08:44:47.410" v="349" actId="478"/>
          <ac:picMkLst>
            <pc:docMk/>
            <pc:sldMk cId="1979077016" sldId="544"/>
            <ac:picMk id="8" creationId="{46F742C0-E7A5-094F-777D-17EB618EF08A}"/>
          </ac:picMkLst>
        </pc:picChg>
      </pc:sldChg>
      <pc:sldChg chg="addSp delSp modSp mod">
        <pc:chgData name="Claire Theobald" userId="e5e96d6a-dffb-4be3-a7c9-5724c0a71d0d" providerId="ADAL" clId="{6F11AC21-2681-43B3-92F5-F90A6A4A6C96}" dt="2023-09-26T09:28:59.327" v="1345" actId="1076"/>
        <pc:sldMkLst>
          <pc:docMk/>
          <pc:sldMk cId="2793382596" sldId="545"/>
        </pc:sldMkLst>
        <pc:spChg chg="mod">
          <ac:chgData name="Claire Theobald" userId="e5e96d6a-dffb-4be3-a7c9-5724c0a71d0d" providerId="ADAL" clId="{6F11AC21-2681-43B3-92F5-F90A6A4A6C96}" dt="2023-09-26T09:02:10.808" v="677" actId="1076"/>
          <ac:spMkLst>
            <pc:docMk/>
            <pc:sldMk cId="2793382596" sldId="545"/>
            <ac:spMk id="4" creationId="{882E03F8-CB89-4C96-F318-58DB62C3AE98}"/>
          </ac:spMkLst>
        </pc:spChg>
        <pc:spChg chg="add del mod">
          <ac:chgData name="Claire Theobald" userId="e5e96d6a-dffb-4be3-a7c9-5724c0a71d0d" providerId="ADAL" clId="{6F11AC21-2681-43B3-92F5-F90A6A4A6C96}" dt="2023-09-26T09:28:59.327" v="1345" actId="1076"/>
          <ac:spMkLst>
            <pc:docMk/>
            <pc:sldMk cId="2793382596" sldId="545"/>
            <ac:spMk id="6" creationId="{C900F7E3-F6E5-F90C-57B0-020A2129E42B}"/>
          </ac:spMkLst>
        </pc:spChg>
        <pc:spChg chg="mod">
          <ac:chgData name="Claire Theobald" userId="e5e96d6a-dffb-4be3-a7c9-5724c0a71d0d" providerId="ADAL" clId="{6F11AC21-2681-43B3-92F5-F90A6A4A6C96}" dt="2023-09-26T08:45:09.470" v="363" actId="20577"/>
          <ac:spMkLst>
            <pc:docMk/>
            <pc:sldMk cId="2793382596" sldId="545"/>
            <ac:spMk id="9" creationId="{3A7459E7-0E2D-AD1E-D79B-DE4A5F90AA5A}"/>
          </ac:spMkLst>
        </pc:spChg>
        <pc:picChg chg="add mod modCrop">
          <ac:chgData name="Claire Theobald" userId="e5e96d6a-dffb-4be3-a7c9-5724c0a71d0d" providerId="ADAL" clId="{6F11AC21-2681-43B3-92F5-F90A6A4A6C96}" dt="2023-09-26T09:15:31.559" v="693" actId="14100"/>
          <ac:picMkLst>
            <pc:docMk/>
            <pc:sldMk cId="2793382596" sldId="545"/>
            <ac:picMk id="3" creationId="{83115760-65A7-DEF1-102F-8C7D2738679A}"/>
          </ac:picMkLst>
        </pc:picChg>
        <pc:picChg chg="add mod">
          <ac:chgData name="Claire Theobald" userId="e5e96d6a-dffb-4be3-a7c9-5724c0a71d0d" providerId="ADAL" clId="{6F11AC21-2681-43B3-92F5-F90A6A4A6C96}" dt="2023-09-26T09:15:33.215" v="694" actId="1076"/>
          <ac:picMkLst>
            <pc:docMk/>
            <pc:sldMk cId="2793382596" sldId="545"/>
            <ac:picMk id="7" creationId="{E24FF187-21FF-7CC6-82B8-3E12A6070407}"/>
          </ac:picMkLst>
        </pc:picChg>
        <pc:picChg chg="add mod">
          <ac:chgData name="Claire Theobald" userId="e5e96d6a-dffb-4be3-a7c9-5724c0a71d0d" providerId="ADAL" clId="{6F11AC21-2681-43B3-92F5-F90A6A4A6C96}" dt="2023-09-26T09:01:56.640" v="642" actId="1076"/>
          <ac:picMkLst>
            <pc:docMk/>
            <pc:sldMk cId="2793382596" sldId="545"/>
            <ac:picMk id="10" creationId="{2CE36291-9856-F40C-9DC5-485F3826F89E}"/>
          </ac:picMkLst>
        </pc:picChg>
        <pc:picChg chg="add mod">
          <ac:chgData name="Claire Theobald" userId="e5e96d6a-dffb-4be3-a7c9-5724c0a71d0d" providerId="ADAL" clId="{6F11AC21-2681-43B3-92F5-F90A6A4A6C96}" dt="2023-09-26T09:01:54.352" v="641" actId="1076"/>
          <ac:picMkLst>
            <pc:docMk/>
            <pc:sldMk cId="2793382596" sldId="545"/>
            <ac:picMk id="12" creationId="{82386E27-6F08-8C19-1480-39E67A68B42E}"/>
          </ac:picMkLst>
        </pc:picChg>
      </pc:sldChg>
      <pc:sldChg chg="delSp modSp del mod">
        <pc:chgData name="Claire Theobald" userId="e5e96d6a-dffb-4be3-a7c9-5724c0a71d0d" providerId="ADAL" clId="{6F11AC21-2681-43B3-92F5-F90A6A4A6C96}" dt="2023-09-26T09:20:20.939" v="1100" actId="47"/>
        <pc:sldMkLst>
          <pc:docMk/>
          <pc:sldMk cId="1852980745" sldId="546"/>
        </pc:sldMkLst>
        <pc:spChg chg="del">
          <ac:chgData name="Claire Theobald" userId="e5e96d6a-dffb-4be3-a7c9-5724c0a71d0d" providerId="ADAL" clId="{6F11AC21-2681-43B3-92F5-F90A6A4A6C96}" dt="2023-09-26T08:49:12.762" v="439" actId="478"/>
          <ac:spMkLst>
            <pc:docMk/>
            <pc:sldMk cId="1852980745" sldId="546"/>
            <ac:spMk id="4" creationId="{882E03F8-CB89-4C96-F318-58DB62C3AE98}"/>
          </ac:spMkLst>
        </pc:spChg>
        <pc:spChg chg="mod">
          <ac:chgData name="Claire Theobald" userId="e5e96d6a-dffb-4be3-a7c9-5724c0a71d0d" providerId="ADAL" clId="{6F11AC21-2681-43B3-92F5-F90A6A4A6C96}" dt="2023-09-26T08:58:51.706" v="622" actId="21"/>
          <ac:spMkLst>
            <pc:docMk/>
            <pc:sldMk cId="1852980745" sldId="546"/>
            <ac:spMk id="6" creationId="{C900F7E3-F6E5-F90C-57B0-020A2129E42B}"/>
          </ac:spMkLst>
        </pc:spChg>
        <pc:spChg chg="mod">
          <ac:chgData name="Claire Theobald" userId="e5e96d6a-dffb-4be3-a7c9-5724c0a71d0d" providerId="ADAL" clId="{6F11AC21-2681-43B3-92F5-F90A6A4A6C96}" dt="2023-09-26T08:48:36.122" v="375" actId="20577"/>
          <ac:spMkLst>
            <pc:docMk/>
            <pc:sldMk cId="1852980745" sldId="546"/>
            <ac:spMk id="9" creationId="{3A7459E7-0E2D-AD1E-D79B-DE4A5F90AA5A}"/>
          </ac:spMkLst>
        </pc:spChg>
        <pc:picChg chg="del mod">
          <ac:chgData name="Claire Theobald" userId="e5e96d6a-dffb-4be3-a7c9-5724c0a71d0d" providerId="ADAL" clId="{6F11AC21-2681-43B3-92F5-F90A6A4A6C96}" dt="2023-09-26T08:49:08.125" v="438" actId="478"/>
          <ac:picMkLst>
            <pc:docMk/>
            <pc:sldMk cId="1852980745" sldId="546"/>
            <ac:picMk id="3" creationId="{83115760-65A7-DEF1-102F-8C7D2738679A}"/>
          </ac:picMkLst>
        </pc:picChg>
      </pc:sldChg>
      <pc:sldChg chg="modSp mod ord">
        <pc:chgData name="Claire Theobald" userId="e5e96d6a-dffb-4be3-a7c9-5724c0a71d0d" providerId="ADAL" clId="{6F11AC21-2681-43B3-92F5-F90A6A4A6C96}" dt="2023-09-26T09:51:14.070" v="2028" actId="113"/>
        <pc:sldMkLst>
          <pc:docMk/>
          <pc:sldMk cId="1242081625" sldId="547"/>
        </pc:sldMkLst>
        <pc:spChg chg="mod">
          <ac:chgData name="Claire Theobald" userId="e5e96d6a-dffb-4be3-a7c9-5724c0a71d0d" providerId="ADAL" clId="{6F11AC21-2681-43B3-92F5-F90A6A4A6C96}" dt="2023-09-26T09:51:14.070" v="2028" actId="113"/>
          <ac:spMkLst>
            <pc:docMk/>
            <pc:sldMk cId="1242081625" sldId="547"/>
            <ac:spMk id="6" creationId="{C900F7E3-F6E5-F90C-57B0-020A2129E42B}"/>
          </ac:spMkLst>
        </pc:spChg>
        <pc:spChg chg="mod">
          <ac:chgData name="Claire Theobald" userId="e5e96d6a-dffb-4be3-a7c9-5724c0a71d0d" providerId="ADAL" clId="{6F11AC21-2681-43B3-92F5-F90A6A4A6C96}" dt="2023-09-26T09:24:45.743" v="1245" actId="20577"/>
          <ac:spMkLst>
            <pc:docMk/>
            <pc:sldMk cId="1242081625" sldId="547"/>
            <ac:spMk id="9" creationId="{3A7459E7-0E2D-AD1E-D79B-DE4A5F90AA5A}"/>
          </ac:spMkLst>
        </pc:spChg>
      </pc:sldChg>
      <pc:sldChg chg="addSp delSp modSp mod">
        <pc:chgData name="Claire Theobald" userId="e5e96d6a-dffb-4be3-a7c9-5724c0a71d0d" providerId="ADAL" clId="{6F11AC21-2681-43B3-92F5-F90A6A4A6C96}" dt="2023-09-26T09:44:40.577" v="1729" actId="1076"/>
        <pc:sldMkLst>
          <pc:docMk/>
          <pc:sldMk cId="4272832015" sldId="548"/>
        </pc:sldMkLst>
        <pc:spChg chg="del">
          <ac:chgData name="Claire Theobald" userId="e5e96d6a-dffb-4be3-a7c9-5724c0a71d0d" providerId="ADAL" clId="{6F11AC21-2681-43B3-92F5-F90A6A4A6C96}" dt="2023-09-26T09:26:26.888" v="1288" actId="478"/>
          <ac:spMkLst>
            <pc:docMk/>
            <pc:sldMk cId="4272832015" sldId="548"/>
            <ac:spMk id="4" creationId="{882E03F8-CB89-4C96-F318-58DB62C3AE98}"/>
          </ac:spMkLst>
        </pc:spChg>
        <pc:spChg chg="del">
          <ac:chgData name="Claire Theobald" userId="e5e96d6a-dffb-4be3-a7c9-5724c0a71d0d" providerId="ADAL" clId="{6F11AC21-2681-43B3-92F5-F90A6A4A6C96}" dt="2023-09-26T09:26:24.465" v="1287" actId="478"/>
          <ac:spMkLst>
            <pc:docMk/>
            <pc:sldMk cId="4272832015" sldId="548"/>
            <ac:spMk id="6" creationId="{C900F7E3-F6E5-F90C-57B0-020A2129E42B}"/>
          </ac:spMkLst>
        </pc:spChg>
        <pc:spChg chg="add mod">
          <ac:chgData name="Claire Theobald" userId="e5e96d6a-dffb-4be3-a7c9-5724c0a71d0d" providerId="ADAL" clId="{6F11AC21-2681-43B3-92F5-F90A6A4A6C96}" dt="2023-09-26T09:43:37.975" v="1714" actId="113"/>
          <ac:spMkLst>
            <pc:docMk/>
            <pc:sldMk cId="4272832015" sldId="548"/>
            <ac:spMk id="8" creationId="{43B2AF73-B16F-68C8-F111-79BABA70061A}"/>
          </ac:spMkLst>
        </pc:spChg>
        <pc:spChg chg="mod">
          <ac:chgData name="Claire Theobald" userId="e5e96d6a-dffb-4be3-a7c9-5724c0a71d0d" providerId="ADAL" clId="{6F11AC21-2681-43B3-92F5-F90A6A4A6C96}" dt="2023-09-26T09:39:56.628" v="1642" actId="1076"/>
          <ac:spMkLst>
            <pc:docMk/>
            <pc:sldMk cId="4272832015" sldId="548"/>
            <ac:spMk id="9" creationId="{3A7459E7-0E2D-AD1E-D79B-DE4A5F90AA5A}"/>
          </ac:spMkLst>
        </pc:spChg>
        <pc:spChg chg="add del mod">
          <ac:chgData name="Claire Theobald" userId="e5e96d6a-dffb-4be3-a7c9-5724c0a71d0d" providerId="ADAL" clId="{6F11AC21-2681-43B3-92F5-F90A6A4A6C96}" dt="2023-09-26T09:42:26.002" v="1704" actId="478"/>
          <ac:spMkLst>
            <pc:docMk/>
            <pc:sldMk cId="4272832015" sldId="548"/>
            <ac:spMk id="12" creationId="{5A3E7F82-E32B-FE83-BEE6-1BDA636EA8F0}"/>
          </ac:spMkLst>
        </pc:spChg>
        <pc:spChg chg="add mod">
          <ac:chgData name="Claire Theobald" userId="e5e96d6a-dffb-4be3-a7c9-5724c0a71d0d" providerId="ADAL" clId="{6F11AC21-2681-43B3-92F5-F90A6A4A6C96}" dt="2023-09-26T09:44:40.577" v="1729" actId="1076"/>
          <ac:spMkLst>
            <pc:docMk/>
            <pc:sldMk cId="4272832015" sldId="548"/>
            <ac:spMk id="16" creationId="{C1367E37-653D-C233-8732-CCD3A0434D78}"/>
          </ac:spMkLst>
        </pc:spChg>
        <pc:spChg chg="add mod">
          <ac:chgData name="Claire Theobald" userId="e5e96d6a-dffb-4be3-a7c9-5724c0a71d0d" providerId="ADAL" clId="{6F11AC21-2681-43B3-92F5-F90A6A4A6C96}" dt="2023-09-26T09:44:34.273" v="1726" actId="1076"/>
          <ac:spMkLst>
            <pc:docMk/>
            <pc:sldMk cId="4272832015" sldId="548"/>
            <ac:spMk id="17" creationId="{EF6C533D-2F69-6906-A075-7E0351B82BEC}"/>
          </ac:spMkLst>
        </pc:spChg>
        <pc:spChg chg="add mod">
          <ac:chgData name="Claire Theobald" userId="e5e96d6a-dffb-4be3-a7c9-5724c0a71d0d" providerId="ADAL" clId="{6F11AC21-2681-43B3-92F5-F90A6A4A6C96}" dt="2023-09-26T09:44:38.801" v="1728" actId="1076"/>
          <ac:spMkLst>
            <pc:docMk/>
            <pc:sldMk cId="4272832015" sldId="548"/>
            <ac:spMk id="18" creationId="{35041463-0566-1510-FFA9-42B84C52BA3F}"/>
          </ac:spMkLst>
        </pc:spChg>
        <pc:graphicFrameChg chg="add del mod">
          <ac:chgData name="Claire Theobald" userId="e5e96d6a-dffb-4be3-a7c9-5724c0a71d0d" providerId="ADAL" clId="{6F11AC21-2681-43B3-92F5-F90A6A4A6C96}" dt="2023-09-26T09:27:23.312" v="1290"/>
          <ac:graphicFrameMkLst>
            <pc:docMk/>
            <pc:sldMk cId="4272832015" sldId="548"/>
            <ac:graphicFrameMk id="2" creationId="{7E6E15FA-A446-1AA7-F12B-C9CFA2BA53EA}"/>
          </ac:graphicFrameMkLst>
        </pc:graphicFrameChg>
        <pc:graphicFrameChg chg="add del mod">
          <ac:chgData name="Claire Theobald" userId="e5e96d6a-dffb-4be3-a7c9-5724c0a71d0d" providerId="ADAL" clId="{6F11AC21-2681-43B3-92F5-F90A6A4A6C96}" dt="2023-09-26T09:27:26.314" v="1292"/>
          <ac:graphicFrameMkLst>
            <pc:docMk/>
            <pc:sldMk cId="4272832015" sldId="548"/>
            <ac:graphicFrameMk id="3" creationId="{C33C69A2-E573-D3FF-CE08-7BF10C491E3E}"/>
          </ac:graphicFrameMkLst>
        </pc:graphicFrameChg>
        <pc:graphicFrameChg chg="add mod modGraphic">
          <ac:chgData name="Claire Theobald" userId="e5e96d6a-dffb-4be3-a7c9-5724c0a71d0d" providerId="ADAL" clId="{6F11AC21-2681-43B3-92F5-F90A6A4A6C96}" dt="2023-09-26T09:44:02.522" v="1721" actId="1076"/>
          <ac:graphicFrameMkLst>
            <pc:docMk/>
            <pc:sldMk cId="4272832015" sldId="548"/>
            <ac:graphicFrameMk id="7" creationId="{742E692D-08FB-7CD5-C11A-B4D0EB915399}"/>
          </ac:graphicFrameMkLst>
        </pc:graphicFrameChg>
        <pc:graphicFrameChg chg="add mod modGraphic">
          <ac:chgData name="Claire Theobald" userId="e5e96d6a-dffb-4be3-a7c9-5724c0a71d0d" providerId="ADAL" clId="{6F11AC21-2681-43B3-92F5-F90A6A4A6C96}" dt="2023-09-26T09:44:04.658" v="1722" actId="1076"/>
          <ac:graphicFrameMkLst>
            <pc:docMk/>
            <pc:sldMk cId="4272832015" sldId="548"/>
            <ac:graphicFrameMk id="10" creationId="{22BA8B49-2F6D-A89A-D582-59E40CC17053}"/>
          </ac:graphicFrameMkLst>
        </pc:graphicFrameChg>
        <pc:graphicFrameChg chg="add mod modGraphic">
          <ac:chgData name="Claire Theobald" userId="e5e96d6a-dffb-4be3-a7c9-5724c0a71d0d" providerId="ADAL" clId="{6F11AC21-2681-43B3-92F5-F90A6A4A6C96}" dt="2023-09-26T09:43:57.225" v="1720" actId="1076"/>
          <ac:graphicFrameMkLst>
            <pc:docMk/>
            <pc:sldMk cId="4272832015" sldId="548"/>
            <ac:graphicFrameMk id="11" creationId="{9B28CCCD-6535-704E-99A3-0F2588AE6CBE}"/>
          </ac:graphicFrameMkLst>
        </pc:graphicFrameChg>
        <pc:graphicFrameChg chg="add del mod modGraphic">
          <ac:chgData name="Claire Theobald" userId="e5e96d6a-dffb-4be3-a7c9-5724c0a71d0d" providerId="ADAL" clId="{6F11AC21-2681-43B3-92F5-F90A6A4A6C96}" dt="2023-09-26T09:42:24.719" v="1703" actId="478"/>
          <ac:graphicFrameMkLst>
            <pc:docMk/>
            <pc:sldMk cId="4272832015" sldId="548"/>
            <ac:graphicFrameMk id="13" creationId="{759889E0-1852-3600-0DD7-AFBAD2548261}"/>
          </ac:graphicFrameMkLst>
        </pc:graphicFrameChg>
        <pc:picChg chg="add del">
          <ac:chgData name="Claire Theobald" userId="e5e96d6a-dffb-4be3-a7c9-5724c0a71d0d" providerId="ADAL" clId="{6F11AC21-2681-43B3-92F5-F90A6A4A6C96}" dt="2023-09-26T09:27:30.193" v="1294"/>
          <ac:picMkLst>
            <pc:docMk/>
            <pc:sldMk cId="4272832015" sldId="548"/>
            <ac:picMk id="5" creationId="{0B968B0A-79C1-B648-1D9C-1AD656381F90}"/>
          </ac:picMkLst>
        </pc:picChg>
        <pc:picChg chg="add mod">
          <ac:chgData name="Claire Theobald" userId="e5e96d6a-dffb-4be3-a7c9-5724c0a71d0d" providerId="ADAL" clId="{6F11AC21-2681-43B3-92F5-F90A6A4A6C96}" dt="2023-09-26T09:43:52.200" v="1719" actId="1076"/>
          <ac:picMkLst>
            <pc:docMk/>
            <pc:sldMk cId="4272832015" sldId="548"/>
            <ac:picMk id="15" creationId="{10380ABF-662E-6FFE-E483-ABF7ECF36D1E}"/>
          </ac:picMkLst>
        </pc:picChg>
      </pc:sldChg>
      <pc:sldChg chg="delSp modSp mod">
        <pc:chgData name="Claire Theobald" userId="e5e96d6a-dffb-4be3-a7c9-5724c0a71d0d" providerId="ADAL" clId="{6F11AC21-2681-43B3-92F5-F90A6A4A6C96}" dt="2023-09-26T09:45:13.915" v="1741" actId="12385"/>
        <pc:sldMkLst>
          <pc:docMk/>
          <pc:sldMk cId="534352166" sldId="549"/>
        </pc:sldMkLst>
        <pc:spChg chg="del">
          <ac:chgData name="Claire Theobald" userId="e5e96d6a-dffb-4be3-a7c9-5724c0a71d0d" providerId="ADAL" clId="{6F11AC21-2681-43B3-92F5-F90A6A4A6C96}" dt="2023-09-26T09:44:48.056" v="1730" actId="478"/>
          <ac:spMkLst>
            <pc:docMk/>
            <pc:sldMk cId="534352166" sldId="549"/>
            <ac:spMk id="8" creationId="{43B2AF73-B16F-68C8-F111-79BABA70061A}"/>
          </ac:spMkLst>
        </pc:spChg>
        <pc:spChg chg="mod">
          <ac:chgData name="Claire Theobald" userId="e5e96d6a-dffb-4be3-a7c9-5724c0a71d0d" providerId="ADAL" clId="{6F11AC21-2681-43B3-92F5-F90A6A4A6C96}" dt="2023-09-26T09:45:01.311" v="1737" actId="113"/>
          <ac:spMkLst>
            <pc:docMk/>
            <pc:sldMk cId="534352166" sldId="549"/>
            <ac:spMk id="12" creationId="{5A3E7F82-E32B-FE83-BEE6-1BDA636EA8F0}"/>
          </ac:spMkLst>
        </pc:spChg>
        <pc:graphicFrameChg chg="del modGraphic">
          <ac:chgData name="Claire Theobald" userId="e5e96d6a-dffb-4be3-a7c9-5724c0a71d0d" providerId="ADAL" clId="{6F11AC21-2681-43B3-92F5-F90A6A4A6C96}" dt="2023-09-26T09:44:50.685" v="1733" actId="478"/>
          <ac:graphicFrameMkLst>
            <pc:docMk/>
            <pc:sldMk cId="534352166" sldId="549"/>
            <ac:graphicFrameMk id="7" creationId="{742E692D-08FB-7CD5-C11A-B4D0EB915399}"/>
          </ac:graphicFrameMkLst>
        </pc:graphicFrameChg>
        <pc:graphicFrameChg chg="del">
          <ac:chgData name="Claire Theobald" userId="e5e96d6a-dffb-4be3-a7c9-5724c0a71d0d" providerId="ADAL" clId="{6F11AC21-2681-43B3-92F5-F90A6A4A6C96}" dt="2023-09-26T09:44:52.173" v="1734" actId="478"/>
          <ac:graphicFrameMkLst>
            <pc:docMk/>
            <pc:sldMk cId="534352166" sldId="549"/>
            <ac:graphicFrameMk id="10" creationId="{22BA8B49-2F6D-A89A-D582-59E40CC17053}"/>
          </ac:graphicFrameMkLst>
        </pc:graphicFrameChg>
        <pc:graphicFrameChg chg="del">
          <ac:chgData name="Claire Theobald" userId="e5e96d6a-dffb-4be3-a7c9-5724c0a71d0d" providerId="ADAL" clId="{6F11AC21-2681-43B3-92F5-F90A6A4A6C96}" dt="2023-09-26T09:44:53.578" v="1735" actId="478"/>
          <ac:graphicFrameMkLst>
            <pc:docMk/>
            <pc:sldMk cId="534352166" sldId="549"/>
            <ac:graphicFrameMk id="11" creationId="{9B28CCCD-6535-704E-99A3-0F2588AE6CBE}"/>
          </ac:graphicFrameMkLst>
        </pc:graphicFrameChg>
        <pc:graphicFrameChg chg="mod modGraphic">
          <ac:chgData name="Claire Theobald" userId="e5e96d6a-dffb-4be3-a7c9-5724c0a71d0d" providerId="ADAL" clId="{6F11AC21-2681-43B3-92F5-F90A6A4A6C96}" dt="2023-09-26T09:45:13.915" v="1741" actId="12385"/>
          <ac:graphicFrameMkLst>
            <pc:docMk/>
            <pc:sldMk cId="534352166" sldId="549"/>
            <ac:graphicFrameMk id="13" creationId="{759889E0-1852-3600-0DD7-AFBAD2548261}"/>
          </ac:graphicFrameMkLst>
        </pc:graphicFrameChg>
        <pc:picChg chg="del">
          <ac:chgData name="Claire Theobald" userId="e5e96d6a-dffb-4be3-a7c9-5724c0a71d0d" providerId="ADAL" clId="{6F11AC21-2681-43B3-92F5-F90A6A4A6C96}" dt="2023-09-26T09:44:48.654" v="1731" actId="478"/>
          <ac:picMkLst>
            <pc:docMk/>
            <pc:sldMk cId="534352166" sldId="549"/>
            <ac:picMk id="15" creationId="{10380ABF-662E-6FFE-E483-ABF7ECF36D1E}"/>
          </ac:picMkLst>
        </pc:picChg>
      </pc:sldChg>
    </pc:docChg>
  </pc:docChgLst>
  <pc:docChgLst>
    <pc:chgData name="Claire Theobald" userId="e5e96d6a-dffb-4be3-a7c9-5724c0a71d0d" providerId="ADAL" clId="{48330B7F-E749-4B74-BD82-BCA839FCFB5D}"/>
    <pc:docChg chg="undo redo custSel addSld delSld modSld sldOrd">
      <pc:chgData name="Claire Theobald" userId="e5e96d6a-dffb-4be3-a7c9-5724c0a71d0d" providerId="ADAL" clId="{48330B7F-E749-4B74-BD82-BCA839FCFB5D}" dt="2023-02-08T10:35:00.940" v="1034" actId="1076"/>
      <pc:docMkLst>
        <pc:docMk/>
      </pc:docMkLst>
      <pc:sldChg chg="modSp">
        <pc:chgData name="Claire Theobald" userId="e5e96d6a-dffb-4be3-a7c9-5724c0a71d0d" providerId="ADAL" clId="{48330B7F-E749-4B74-BD82-BCA839FCFB5D}" dt="2023-02-07T14:06:27.310" v="236" actId="14826"/>
        <pc:sldMkLst>
          <pc:docMk/>
          <pc:sldMk cId="433890173" sldId="284"/>
        </pc:sldMkLst>
        <pc:picChg chg="mod">
          <ac:chgData name="Claire Theobald" userId="e5e96d6a-dffb-4be3-a7c9-5724c0a71d0d" providerId="ADAL" clId="{48330B7F-E749-4B74-BD82-BCA839FCFB5D}" dt="2023-02-07T14:06:27.310" v="236" actId="14826"/>
          <ac:picMkLst>
            <pc:docMk/>
            <pc:sldMk cId="433890173" sldId="284"/>
            <ac:picMk id="6" creationId="{5C2BD26F-F891-DC7B-FCA3-81C101E4FFAC}"/>
          </ac:picMkLst>
        </pc:picChg>
      </pc:sldChg>
      <pc:sldChg chg="add">
        <pc:chgData name="Claire Theobald" userId="e5e96d6a-dffb-4be3-a7c9-5724c0a71d0d" providerId="ADAL" clId="{48330B7F-E749-4B74-BD82-BCA839FCFB5D}" dt="2023-02-07T09:26:32.458" v="0"/>
        <pc:sldMkLst>
          <pc:docMk/>
          <pc:sldMk cId="2933722017" sldId="300"/>
        </pc:sldMkLst>
      </pc:sldChg>
      <pc:sldChg chg="add">
        <pc:chgData name="Claire Theobald" userId="e5e96d6a-dffb-4be3-a7c9-5724c0a71d0d" providerId="ADAL" clId="{48330B7F-E749-4B74-BD82-BCA839FCFB5D}" dt="2023-02-07T09:26:32.458" v="0"/>
        <pc:sldMkLst>
          <pc:docMk/>
          <pc:sldMk cId="2406542848" sldId="301"/>
        </pc:sldMkLst>
      </pc:sldChg>
      <pc:sldChg chg="add">
        <pc:chgData name="Claire Theobald" userId="e5e96d6a-dffb-4be3-a7c9-5724c0a71d0d" providerId="ADAL" clId="{48330B7F-E749-4B74-BD82-BCA839FCFB5D}" dt="2023-02-07T09:26:32.458" v="0"/>
        <pc:sldMkLst>
          <pc:docMk/>
          <pc:sldMk cId="2647763476" sldId="302"/>
        </pc:sldMkLst>
      </pc:sldChg>
      <pc:sldChg chg="add">
        <pc:chgData name="Claire Theobald" userId="e5e96d6a-dffb-4be3-a7c9-5724c0a71d0d" providerId="ADAL" clId="{48330B7F-E749-4B74-BD82-BCA839FCFB5D}" dt="2023-02-07T09:26:32.458" v="0"/>
        <pc:sldMkLst>
          <pc:docMk/>
          <pc:sldMk cId="4075908501" sldId="303"/>
        </pc:sldMkLst>
      </pc:sldChg>
      <pc:sldChg chg="add">
        <pc:chgData name="Claire Theobald" userId="e5e96d6a-dffb-4be3-a7c9-5724c0a71d0d" providerId="ADAL" clId="{48330B7F-E749-4B74-BD82-BCA839FCFB5D}" dt="2023-02-07T09:26:32.458" v="0"/>
        <pc:sldMkLst>
          <pc:docMk/>
          <pc:sldMk cId="3922711487" sldId="304"/>
        </pc:sldMkLst>
      </pc:sldChg>
      <pc:sldChg chg="add">
        <pc:chgData name="Claire Theobald" userId="e5e96d6a-dffb-4be3-a7c9-5724c0a71d0d" providerId="ADAL" clId="{48330B7F-E749-4B74-BD82-BCA839FCFB5D}" dt="2023-02-07T09:26:32.458" v="0"/>
        <pc:sldMkLst>
          <pc:docMk/>
          <pc:sldMk cId="1452029110" sldId="305"/>
        </pc:sldMkLst>
      </pc:sldChg>
      <pc:sldChg chg="add">
        <pc:chgData name="Claire Theobald" userId="e5e96d6a-dffb-4be3-a7c9-5724c0a71d0d" providerId="ADAL" clId="{48330B7F-E749-4B74-BD82-BCA839FCFB5D}" dt="2023-02-07T09:26:32.458" v="0"/>
        <pc:sldMkLst>
          <pc:docMk/>
          <pc:sldMk cId="2380094099" sldId="306"/>
        </pc:sldMkLst>
      </pc:sldChg>
      <pc:sldChg chg="del">
        <pc:chgData name="Claire Theobald" userId="e5e96d6a-dffb-4be3-a7c9-5724c0a71d0d" providerId="ADAL" clId="{48330B7F-E749-4B74-BD82-BCA839FCFB5D}" dt="2023-02-07T14:47:32.193" v="955" actId="47"/>
        <pc:sldMkLst>
          <pc:docMk/>
          <pc:sldMk cId="2349644656" sldId="385"/>
        </pc:sldMkLst>
      </pc:sldChg>
      <pc:sldChg chg="del">
        <pc:chgData name="Claire Theobald" userId="e5e96d6a-dffb-4be3-a7c9-5724c0a71d0d" providerId="ADAL" clId="{48330B7F-E749-4B74-BD82-BCA839FCFB5D}" dt="2023-02-07T14:47:31.693" v="954" actId="47"/>
        <pc:sldMkLst>
          <pc:docMk/>
          <pc:sldMk cId="4108880878" sldId="389"/>
        </pc:sldMkLst>
      </pc:sldChg>
      <pc:sldChg chg="del">
        <pc:chgData name="Claire Theobald" userId="e5e96d6a-dffb-4be3-a7c9-5724c0a71d0d" providerId="ADAL" clId="{48330B7F-E749-4B74-BD82-BCA839FCFB5D}" dt="2023-02-07T14:47:32.879" v="956" actId="47"/>
        <pc:sldMkLst>
          <pc:docMk/>
          <pc:sldMk cId="2044476585" sldId="390"/>
        </pc:sldMkLst>
      </pc:sldChg>
      <pc:sldChg chg="del">
        <pc:chgData name="Claire Theobald" userId="e5e96d6a-dffb-4be3-a7c9-5724c0a71d0d" providerId="ADAL" clId="{48330B7F-E749-4B74-BD82-BCA839FCFB5D}" dt="2023-02-07T14:47:33.396" v="957" actId="47"/>
        <pc:sldMkLst>
          <pc:docMk/>
          <pc:sldMk cId="3030194258" sldId="391"/>
        </pc:sldMkLst>
      </pc:sldChg>
      <pc:sldChg chg="del">
        <pc:chgData name="Claire Theobald" userId="e5e96d6a-dffb-4be3-a7c9-5724c0a71d0d" providerId="ADAL" clId="{48330B7F-E749-4B74-BD82-BCA839FCFB5D}" dt="2023-02-07T14:47:34.483" v="958" actId="47"/>
        <pc:sldMkLst>
          <pc:docMk/>
          <pc:sldMk cId="2881043994" sldId="392"/>
        </pc:sldMkLst>
      </pc:sldChg>
      <pc:sldChg chg="del">
        <pc:chgData name="Claire Theobald" userId="e5e96d6a-dffb-4be3-a7c9-5724c0a71d0d" providerId="ADAL" clId="{48330B7F-E749-4B74-BD82-BCA839FCFB5D}" dt="2023-02-07T14:47:40.323" v="966" actId="47"/>
        <pc:sldMkLst>
          <pc:docMk/>
          <pc:sldMk cId="3186854154" sldId="393"/>
        </pc:sldMkLst>
      </pc:sldChg>
      <pc:sldChg chg="del">
        <pc:chgData name="Claire Theobald" userId="e5e96d6a-dffb-4be3-a7c9-5724c0a71d0d" providerId="ADAL" clId="{48330B7F-E749-4B74-BD82-BCA839FCFB5D}" dt="2023-02-07T14:47:30.306" v="952" actId="47"/>
        <pc:sldMkLst>
          <pc:docMk/>
          <pc:sldMk cId="1880004872" sldId="394"/>
        </pc:sldMkLst>
      </pc:sldChg>
      <pc:sldChg chg="del">
        <pc:chgData name="Claire Theobald" userId="e5e96d6a-dffb-4be3-a7c9-5724c0a71d0d" providerId="ADAL" clId="{48330B7F-E749-4B74-BD82-BCA839FCFB5D}" dt="2023-02-07T14:47:30.992" v="953" actId="47"/>
        <pc:sldMkLst>
          <pc:docMk/>
          <pc:sldMk cId="2303596713" sldId="395"/>
        </pc:sldMkLst>
      </pc:sldChg>
      <pc:sldChg chg="del">
        <pc:chgData name="Claire Theobald" userId="e5e96d6a-dffb-4be3-a7c9-5724c0a71d0d" providerId="ADAL" clId="{48330B7F-E749-4B74-BD82-BCA839FCFB5D}" dt="2023-02-07T14:47:43.147" v="969" actId="47"/>
        <pc:sldMkLst>
          <pc:docMk/>
          <pc:sldMk cId="1168750943" sldId="396"/>
        </pc:sldMkLst>
      </pc:sldChg>
      <pc:sldChg chg="del">
        <pc:chgData name="Claire Theobald" userId="e5e96d6a-dffb-4be3-a7c9-5724c0a71d0d" providerId="ADAL" clId="{48330B7F-E749-4B74-BD82-BCA839FCFB5D}" dt="2023-02-07T14:47:36.888" v="961" actId="47"/>
        <pc:sldMkLst>
          <pc:docMk/>
          <pc:sldMk cId="3692073976" sldId="398"/>
        </pc:sldMkLst>
      </pc:sldChg>
      <pc:sldChg chg="del">
        <pc:chgData name="Claire Theobald" userId="e5e96d6a-dffb-4be3-a7c9-5724c0a71d0d" providerId="ADAL" clId="{48330B7F-E749-4B74-BD82-BCA839FCFB5D}" dt="2023-02-07T14:47:35.338" v="959" actId="47"/>
        <pc:sldMkLst>
          <pc:docMk/>
          <pc:sldMk cId="1974362889" sldId="399"/>
        </pc:sldMkLst>
      </pc:sldChg>
      <pc:sldChg chg="del">
        <pc:chgData name="Claire Theobald" userId="e5e96d6a-dffb-4be3-a7c9-5724c0a71d0d" providerId="ADAL" clId="{48330B7F-E749-4B74-BD82-BCA839FCFB5D}" dt="2023-02-07T14:47:38.675" v="963" actId="47"/>
        <pc:sldMkLst>
          <pc:docMk/>
          <pc:sldMk cId="2982632869" sldId="400"/>
        </pc:sldMkLst>
      </pc:sldChg>
      <pc:sldChg chg="del">
        <pc:chgData name="Claire Theobald" userId="e5e96d6a-dffb-4be3-a7c9-5724c0a71d0d" providerId="ADAL" clId="{48330B7F-E749-4B74-BD82-BCA839FCFB5D}" dt="2023-02-07T14:47:39.544" v="965" actId="47"/>
        <pc:sldMkLst>
          <pc:docMk/>
          <pc:sldMk cId="3600518298" sldId="401"/>
        </pc:sldMkLst>
      </pc:sldChg>
      <pc:sldChg chg="del">
        <pc:chgData name="Claire Theobald" userId="e5e96d6a-dffb-4be3-a7c9-5724c0a71d0d" providerId="ADAL" clId="{48330B7F-E749-4B74-BD82-BCA839FCFB5D}" dt="2023-02-07T14:47:36.155" v="960" actId="47"/>
        <pc:sldMkLst>
          <pc:docMk/>
          <pc:sldMk cId="1864982089" sldId="402"/>
        </pc:sldMkLst>
      </pc:sldChg>
      <pc:sldChg chg="del">
        <pc:chgData name="Claire Theobald" userId="e5e96d6a-dffb-4be3-a7c9-5724c0a71d0d" providerId="ADAL" clId="{48330B7F-E749-4B74-BD82-BCA839FCFB5D}" dt="2023-02-07T14:47:37.789" v="962" actId="47"/>
        <pc:sldMkLst>
          <pc:docMk/>
          <pc:sldMk cId="3689003934" sldId="403"/>
        </pc:sldMkLst>
      </pc:sldChg>
      <pc:sldChg chg="del">
        <pc:chgData name="Claire Theobald" userId="e5e96d6a-dffb-4be3-a7c9-5724c0a71d0d" providerId="ADAL" clId="{48330B7F-E749-4B74-BD82-BCA839FCFB5D}" dt="2023-02-07T14:47:39.112" v="964" actId="47"/>
        <pc:sldMkLst>
          <pc:docMk/>
          <pc:sldMk cId="2917692329" sldId="404"/>
        </pc:sldMkLst>
      </pc:sldChg>
      <pc:sldChg chg="del">
        <pc:chgData name="Claire Theobald" userId="e5e96d6a-dffb-4be3-a7c9-5724c0a71d0d" providerId="ADAL" clId="{48330B7F-E749-4B74-BD82-BCA839FCFB5D}" dt="2023-02-07T14:47:41.064" v="967" actId="47"/>
        <pc:sldMkLst>
          <pc:docMk/>
          <pc:sldMk cId="2452978692" sldId="405"/>
        </pc:sldMkLst>
      </pc:sldChg>
      <pc:sldChg chg="del">
        <pc:chgData name="Claire Theobald" userId="e5e96d6a-dffb-4be3-a7c9-5724c0a71d0d" providerId="ADAL" clId="{48330B7F-E749-4B74-BD82-BCA839FCFB5D}" dt="2023-02-07T14:47:42.165" v="968" actId="47"/>
        <pc:sldMkLst>
          <pc:docMk/>
          <pc:sldMk cId="1874749595" sldId="406"/>
        </pc:sldMkLst>
      </pc:sldChg>
      <pc:sldChg chg="delSp modSp mod ord">
        <pc:chgData name="Claire Theobald" userId="e5e96d6a-dffb-4be3-a7c9-5724c0a71d0d" providerId="ADAL" clId="{48330B7F-E749-4B74-BD82-BCA839FCFB5D}" dt="2023-02-07T14:48:35.247" v="972" actId="1076"/>
        <pc:sldMkLst>
          <pc:docMk/>
          <pc:sldMk cId="1581357006" sldId="407"/>
        </pc:sldMkLst>
        <pc:spChg chg="mod">
          <ac:chgData name="Claire Theobald" userId="e5e96d6a-dffb-4be3-a7c9-5724c0a71d0d" providerId="ADAL" clId="{48330B7F-E749-4B74-BD82-BCA839FCFB5D}" dt="2023-02-07T14:48:35.247" v="972" actId="1076"/>
          <ac:spMkLst>
            <pc:docMk/>
            <pc:sldMk cId="1581357006" sldId="407"/>
            <ac:spMk id="2" creationId="{467259AD-8722-6E48-9C92-74E659293643}"/>
          </ac:spMkLst>
        </pc:spChg>
        <pc:spChg chg="del mod">
          <ac:chgData name="Claire Theobald" userId="e5e96d6a-dffb-4be3-a7c9-5724c0a71d0d" providerId="ADAL" clId="{48330B7F-E749-4B74-BD82-BCA839FCFB5D}" dt="2023-02-07T14:22:06.024" v="499" actId="478"/>
          <ac:spMkLst>
            <pc:docMk/>
            <pc:sldMk cId="1581357006" sldId="407"/>
            <ac:spMk id="12" creationId="{C3DF3B5F-B872-07AA-162B-AE5D090AAAE9}"/>
          </ac:spMkLst>
        </pc:spChg>
        <pc:grpChg chg="del mod">
          <ac:chgData name="Claire Theobald" userId="e5e96d6a-dffb-4be3-a7c9-5724c0a71d0d" providerId="ADAL" clId="{48330B7F-E749-4B74-BD82-BCA839FCFB5D}" dt="2023-02-07T14:22:03.804" v="498" actId="478"/>
          <ac:grpSpMkLst>
            <pc:docMk/>
            <pc:sldMk cId="1581357006" sldId="407"/>
            <ac:grpSpMk id="10" creationId="{8C758986-F6CC-ED05-AC4A-DDE0FB7589DA}"/>
          </ac:grpSpMkLst>
        </pc:grpChg>
        <pc:graphicFrameChg chg="mod modGraphic">
          <ac:chgData name="Claire Theobald" userId="e5e96d6a-dffb-4be3-a7c9-5724c0a71d0d" providerId="ADAL" clId="{48330B7F-E749-4B74-BD82-BCA839FCFB5D}" dt="2023-02-07T14:46:16.416" v="949" actId="1076"/>
          <ac:graphicFrameMkLst>
            <pc:docMk/>
            <pc:sldMk cId="1581357006" sldId="407"/>
            <ac:graphicFrameMk id="9" creationId="{1C9FFF20-56A3-0291-FFB7-7D310AA312A7}"/>
          </ac:graphicFrameMkLst>
        </pc:graphicFrameChg>
        <pc:picChg chg="del mod">
          <ac:chgData name="Claire Theobald" userId="e5e96d6a-dffb-4be3-a7c9-5724c0a71d0d" providerId="ADAL" clId="{48330B7F-E749-4B74-BD82-BCA839FCFB5D}" dt="2023-02-07T14:22:03.804" v="498" actId="478"/>
          <ac:picMkLst>
            <pc:docMk/>
            <pc:sldMk cId="1581357006" sldId="407"/>
            <ac:picMk id="11" creationId="{C5FBEB00-95B3-E8A1-AADA-1DDA3600F98A}"/>
          </ac:picMkLst>
        </pc:picChg>
      </pc:sldChg>
      <pc:sldChg chg="delSp modSp mod ord">
        <pc:chgData name="Claire Theobald" userId="e5e96d6a-dffb-4be3-a7c9-5724c0a71d0d" providerId="ADAL" clId="{48330B7F-E749-4B74-BD82-BCA839FCFB5D}" dt="2023-02-07T14:48:29.970" v="971" actId="14100"/>
        <pc:sldMkLst>
          <pc:docMk/>
          <pc:sldMk cId="4249630575" sldId="408"/>
        </pc:sldMkLst>
        <pc:spChg chg="mod">
          <ac:chgData name="Claire Theobald" userId="e5e96d6a-dffb-4be3-a7c9-5724c0a71d0d" providerId="ADAL" clId="{48330B7F-E749-4B74-BD82-BCA839FCFB5D}" dt="2023-02-07T14:37:38.106" v="780" actId="20577"/>
          <ac:spMkLst>
            <pc:docMk/>
            <pc:sldMk cId="4249630575" sldId="408"/>
            <ac:spMk id="2" creationId="{467259AD-8722-6E48-9C92-74E659293643}"/>
          </ac:spMkLst>
        </pc:spChg>
        <pc:spChg chg="del mod">
          <ac:chgData name="Claire Theobald" userId="e5e96d6a-dffb-4be3-a7c9-5724c0a71d0d" providerId="ADAL" clId="{48330B7F-E749-4B74-BD82-BCA839FCFB5D}" dt="2023-02-07T14:22:42.130" v="538" actId="478"/>
          <ac:spMkLst>
            <pc:docMk/>
            <pc:sldMk cId="4249630575" sldId="408"/>
            <ac:spMk id="7" creationId="{472FF904-A807-DFB3-092E-B895D2D60592}"/>
          </ac:spMkLst>
        </pc:spChg>
        <pc:grpChg chg="del mod">
          <ac:chgData name="Claire Theobald" userId="e5e96d6a-dffb-4be3-a7c9-5724c0a71d0d" providerId="ADAL" clId="{48330B7F-E749-4B74-BD82-BCA839FCFB5D}" dt="2023-02-07T14:22:40.975" v="537" actId="478"/>
          <ac:grpSpMkLst>
            <pc:docMk/>
            <pc:sldMk cId="4249630575" sldId="408"/>
            <ac:grpSpMk id="5" creationId="{6922D075-49D7-D6ED-1B4A-004DA3364694}"/>
          </ac:grpSpMkLst>
        </pc:grpChg>
        <pc:graphicFrameChg chg="mod modGraphic">
          <ac:chgData name="Claire Theobald" userId="e5e96d6a-dffb-4be3-a7c9-5724c0a71d0d" providerId="ADAL" clId="{48330B7F-E749-4B74-BD82-BCA839FCFB5D}" dt="2023-02-07T14:48:29.970" v="971" actId="14100"/>
          <ac:graphicFrameMkLst>
            <pc:docMk/>
            <pc:sldMk cId="4249630575" sldId="408"/>
            <ac:graphicFrameMk id="9" creationId="{1C9FFF20-56A3-0291-FFB7-7D310AA312A7}"/>
          </ac:graphicFrameMkLst>
        </pc:graphicFrameChg>
        <pc:picChg chg="del mod">
          <ac:chgData name="Claire Theobald" userId="e5e96d6a-dffb-4be3-a7c9-5724c0a71d0d" providerId="ADAL" clId="{48330B7F-E749-4B74-BD82-BCA839FCFB5D}" dt="2023-02-07T14:22:40.975" v="537" actId="478"/>
          <ac:picMkLst>
            <pc:docMk/>
            <pc:sldMk cId="4249630575" sldId="408"/>
            <ac:picMk id="6" creationId="{1E134E37-ECDB-9826-769C-D4B9558380F3}"/>
          </ac:picMkLst>
        </pc:picChg>
      </pc:sldChg>
      <pc:sldChg chg="modSp mod">
        <pc:chgData name="Claire Theobald" userId="e5e96d6a-dffb-4be3-a7c9-5724c0a71d0d" providerId="ADAL" clId="{48330B7F-E749-4B74-BD82-BCA839FCFB5D}" dt="2023-02-07T14:49:29.295" v="974" actId="1076"/>
        <pc:sldMkLst>
          <pc:docMk/>
          <pc:sldMk cId="953359177" sldId="409"/>
        </pc:sldMkLst>
        <pc:spChg chg="mod">
          <ac:chgData name="Claire Theobald" userId="e5e96d6a-dffb-4be3-a7c9-5724c0a71d0d" providerId="ADAL" clId="{48330B7F-E749-4B74-BD82-BCA839FCFB5D}" dt="2023-02-07T14:38:01.522" v="818" actId="20577"/>
          <ac:spMkLst>
            <pc:docMk/>
            <pc:sldMk cId="953359177" sldId="409"/>
            <ac:spMk id="2" creationId="{467259AD-8722-6E48-9C92-74E659293643}"/>
          </ac:spMkLst>
        </pc:spChg>
        <pc:graphicFrameChg chg="mod modGraphic">
          <ac:chgData name="Claire Theobald" userId="e5e96d6a-dffb-4be3-a7c9-5724c0a71d0d" providerId="ADAL" clId="{48330B7F-E749-4B74-BD82-BCA839FCFB5D}" dt="2023-02-07T14:49:29.295" v="974" actId="1076"/>
          <ac:graphicFrameMkLst>
            <pc:docMk/>
            <pc:sldMk cId="953359177" sldId="409"/>
            <ac:graphicFrameMk id="9" creationId="{1C9FFF20-56A3-0291-FFB7-7D310AA312A7}"/>
          </ac:graphicFrameMkLst>
        </pc:graphicFrameChg>
      </pc:sldChg>
      <pc:sldChg chg="modSp del mod ord">
        <pc:chgData name="Claire Theobald" userId="e5e96d6a-dffb-4be3-a7c9-5724c0a71d0d" providerId="ADAL" clId="{48330B7F-E749-4B74-BD82-BCA839FCFB5D}" dt="2023-02-07T14:47:20.451" v="951" actId="2696"/>
        <pc:sldMkLst>
          <pc:docMk/>
          <pc:sldMk cId="412675019" sldId="410"/>
        </pc:sldMkLst>
        <pc:graphicFrameChg chg="modGraphic">
          <ac:chgData name="Claire Theobald" userId="e5e96d6a-dffb-4be3-a7c9-5724c0a71d0d" providerId="ADAL" clId="{48330B7F-E749-4B74-BD82-BCA839FCFB5D}" dt="2023-02-07T14:37:17.183" v="774" actId="20577"/>
          <ac:graphicFrameMkLst>
            <pc:docMk/>
            <pc:sldMk cId="412675019" sldId="410"/>
            <ac:graphicFrameMk id="9" creationId="{1C9FFF20-56A3-0291-FFB7-7D310AA312A7}"/>
          </ac:graphicFrameMkLst>
        </pc:graphicFrameChg>
      </pc:sldChg>
      <pc:sldChg chg="modSp mod">
        <pc:chgData name="Claire Theobald" userId="e5e96d6a-dffb-4be3-a7c9-5724c0a71d0d" providerId="ADAL" clId="{48330B7F-E749-4B74-BD82-BCA839FCFB5D}" dt="2023-02-08T10:34:27.904" v="1006" actId="20577"/>
        <pc:sldMkLst>
          <pc:docMk/>
          <pc:sldMk cId="3206180177" sldId="410"/>
        </pc:sldMkLst>
        <pc:spChg chg="mod">
          <ac:chgData name="Claire Theobald" userId="e5e96d6a-dffb-4be3-a7c9-5724c0a71d0d" providerId="ADAL" clId="{48330B7F-E749-4B74-BD82-BCA839FCFB5D}" dt="2023-02-08T10:34:27.904" v="1006" actId="20577"/>
          <ac:spMkLst>
            <pc:docMk/>
            <pc:sldMk cId="3206180177" sldId="410"/>
            <ac:spMk id="2" creationId="{467259AD-8722-6E48-9C92-74E659293643}"/>
          </ac:spMkLst>
        </pc:spChg>
      </pc:sldChg>
      <pc:sldChg chg="addSp delSp modSp mod">
        <pc:chgData name="Claire Theobald" userId="e5e96d6a-dffb-4be3-a7c9-5724c0a71d0d" providerId="ADAL" clId="{48330B7F-E749-4B74-BD82-BCA839FCFB5D}" dt="2023-02-07T14:05:44.545" v="235" actId="1076"/>
        <pc:sldMkLst>
          <pc:docMk/>
          <pc:sldMk cId="4078100712" sldId="411"/>
        </pc:sldMkLst>
        <pc:spChg chg="del">
          <ac:chgData name="Claire Theobald" userId="e5e96d6a-dffb-4be3-a7c9-5724c0a71d0d" providerId="ADAL" clId="{48330B7F-E749-4B74-BD82-BCA839FCFB5D}" dt="2023-02-07T13:59:34.876" v="197" actId="478"/>
          <ac:spMkLst>
            <pc:docMk/>
            <pc:sldMk cId="4078100712" sldId="411"/>
            <ac:spMk id="2" creationId="{467259AD-8722-6E48-9C92-74E659293643}"/>
          </ac:spMkLst>
        </pc:spChg>
        <pc:spChg chg="mod">
          <ac:chgData name="Claire Theobald" userId="e5e96d6a-dffb-4be3-a7c9-5724c0a71d0d" providerId="ADAL" clId="{48330B7F-E749-4B74-BD82-BCA839FCFB5D}" dt="2023-02-07T14:04:54.007" v="231" actId="1076"/>
          <ac:spMkLst>
            <pc:docMk/>
            <pc:sldMk cId="4078100712" sldId="411"/>
            <ac:spMk id="4" creationId="{708F4AD0-E676-0E46-B35E-30E46BB1FFEF}"/>
          </ac:spMkLst>
        </pc:spChg>
        <pc:spChg chg="add del mod">
          <ac:chgData name="Claire Theobald" userId="e5e96d6a-dffb-4be3-a7c9-5724c0a71d0d" providerId="ADAL" clId="{48330B7F-E749-4B74-BD82-BCA839FCFB5D}" dt="2023-02-07T13:59:36.712" v="198" actId="478"/>
          <ac:spMkLst>
            <pc:docMk/>
            <pc:sldMk cId="4078100712" sldId="411"/>
            <ac:spMk id="5" creationId="{C6087EF3-69E7-B87D-6DF5-7D08485E9682}"/>
          </ac:spMkLst>
        </pc:spChg>
        <pc:picChg chg="mod">
          <ac:chgData name="Claire Theobald" userId="e5e96d6a-dffb-4be3-a7c9-5724c0a71d0d" providerId="ADAL" clId="{48330B7F-E749-4B74-BD82-BCA839FCFB5D}" dt="2023-02-07T14:05:44.545" v="235" actId="1076"/>
          <ac:picMkLst>
            <pc:docMk/>
            <pc:sldMk cId="4078100712" sldId="411"/>
            <ac:picMk id="6" creationId="{5C2BD26F-F891-DC7B-FCA3-81C101E4FFAC}"/>
          </ac:picMkLst>
        </pc:picChg>
      </pc:sldChg>
      <pc:sldChg chg="modSp mod">
        <pc:chgData name="Claire Theobald" userId="e5e96d6a-dffb-4be3-a7c9-5724c0a71d0d" providerId="ADAL" clId="{48330B7F-E749-4B74-BD82-BCA839FCFB5D}" dt="2023-02-07T14:05:39.095" v="234" actId="1076"/>
        <pc:sldMkLst>
          <pc:docMk/>
          <pc:sldMk cId="1617475598" sldId="412"/>
        </pc:sldMkLst>
        <pc:spChg chg="mod">
          <ac:chgData name="Claire Theobald" userId="e5e96d6a-dffb-4be3-a7c9-5724c0a71d0d" providerId="ADAL" clId="{48330B7F-E749-4B74-BD82-BCA839FCFB5D}" dt="2023-02-07T14:05:12.564" v="232"/>
          <ac:spMkLst>
            <pc:docMk/>
            <pc:sldMk cId="1617475598" sldId="412"/>
            <ac:spMk id="4" creationId="{708F4AD0-E676-0E46-B35E-30E46BB1FFEF}"/>
          </ac:spMkLst>
        </pc:spChg>
        <pc:picChg chg="mod">
          <ac:chgData name="Claire Theobald" userId="e5e96d6a-dffb-4be3-a7c9-5724c0a71d0d" providerId="ADAL" clId="{48330B7F-E749-4B74-BD82-BCA839FCFB5D}" dt="2023-02-07T14:05:39.095" v="234" actId="1076"/>
          <ac:picMkLst>
            <pc:docMk/>
            <pc:sldMk cId="1617475598" sldId="412"/>
            <ac:picMk id="6" creationId="{5C2BD26F-F891-DC7B-FCA3-81C101E4FFAC}"/>
          </ac:picMkLst>
        </pc:picChg>
      </pc:sldChg>
      <pc:sldChg chg="modSp mod">
        <pc:chgData name="Claire Theobald" userId="e5e96d6a-dffb-4be3-a7c9-5724c0a71d0d" providerId="ADAL" clId="{48330B7F-E749-4B74-BD82-BCA839FCFB5D}" dt="2023-02-07T14:09:15.818" v="241" actId="14826"/>
        <pc:sldMkLst>
          <pc:docMk/>
          <pc:sldMk cId="3143297075" sldId="413"/>
        </pc:sldMkLst>
        <pc:spChg chg="mod">
          <ac:chgData name="Claire Theobald" userId="e5e96d6a-dffb-4be3-a7c9-5724c0a71d0d" providerId="ADAL" clId="{48330B7F-E749-4B74-BD82-BCA839FCFB5D}" dt="2023-02-07T14:07:06.599" v="237"/>
          <ac:spMkLst>
            <pc:docMk/>
            <pc:sldMk cId="3143297075" sldId="413"/>
            <ac:spMk id="4" creationId="{708F4AD0-E676-0E46-B35E-30E46BB1FFEF}"/>
          </ac:spMkLst>
        </pc:spChg>
        <pc:picChg chg="mod">
          <ac:chgData name="Claire Theobald" userId="e5e96d6a-dffb-4be3-a7c9-5724c0a71d0d" providerId="ADAL" clId="{48330B7F-E749-4B74-BD82-BCA839FCFB5D}" dt="2023-02-07T14:09:15.818" v="241" actId="14826"/>
          <ac:picMkLst>
            <pc:docMk/>
            <pc:sldMk cId="3143297075" sldId="413"/>
            <ac:picMk id="6" creationId="{5C2BD26F-F891-DC7B-FCA3-81C101E4FFAC}"/>
          </ac:picMkLst>
        </pc:picChg>
      </pc:sldChg>
      <pc:sldChg chg="modSp mod">
        <pc:chgData name="Claire Theobald" userId="e5e96d6a-dffb-4be3-a7c9-5724c0a71d0d" providerId="ADAL" clId="{48330B7F-E749-4B74-BD82-BCA839FCFB5D}" dt="2023-02-08T10:35:00.940" v="1034" actId="1076"/>
        <pc:sldMkLst>
          <pc:docMk/>
          <pc:sldMk cId="4144284113" sldId="416"/>
        </pc:sldMkLst>
        <pc:spChg chg="mod">
          <ac:chgData name="Claire Theobald" userId="e5e96d6a-dffb-4be3-a7c9-5724c0a71d0d" providerId="ADAL" clId="{48330B7F-E749-4B74-BD82-BCA839FCFB5D}" dt="2023-02-08T10:34:50.776" v="1028" actId="20577"/>
          <ac:spMkLst>
            <pc:docMk/>
            <pc:sldMk cId="4144284113" sldId="416"/>
            <ac:spMk id="22" creationId="{DC7DCBF3-9A4F-7E45-F428-3EBC82C14BD3}"/>
          </ac:spMkLst>
        </pc:spChg>
        <pc:picChg chg="mod">
          <ac:chgData name="Claire Theobald" userId="e5e96d6a-dffb-4be3-a7c9-5724c0a71d0d" providerId="ADAL" clId="{48330B7F-E749-4B74-BD82-BCA839FCFB5D}" dt="2023-02-08T10:34:55.729" v="1031" actId="1076"/>
          <ac:picMkLst>
            <pc:docMk/>
            <pc:sldMk cId="4144284113" sldId="416"/>
            <ac:picMk id="26" creationId="{6FBE8F45-25A1-E47C-55B3-FDC4A9D9B12B}"/>
          </ac:picMkLst>
        </pc:picChg>
        <pc:picChg chg="mod">
          <ac:chgData name="Claire Theobald" userId="e5e96d6a-dffb-4be3-a7c9-5724c0a71d0d" providerId="ADAL" clId="{48330B7F-E749-4B74-BD82-BCA839FCFB5D}" dt="2023-02-08T10:34:53.479" v="1029" actId="1076"/>
          <ac:picMkLst>
            <pc:docMk/>
            <pc:sldMk cId="4144284113" sldId="416"/>
            <ac:picMk id="27" creationId="{10DDF2F3-C011-7621-FED3-701F6DC21D54}"/>
          </ac:picMkLst>
        </pc:picChg>
        <pc:picChg chg="mod">
          <ac:chgData name="Claire Theobald" userId="e5e96d6a-dffb-4be3-a7c9-5724c0a71d0d" providerId="ADAL" clId="{48330B7F-E749-4B74-BD82-BCA839FCFB5D}" dt="2023-02-08T10:34:57.147" v="1032" actId="1076"/>
          <ac:picMkLst>
            <pc:docMk/>
            <pc:sldMk cId="4144284113" sldId="416"/>
            <ac:picMk id="28" creationId="{C4B9A882-2DD1-724D-9674-664295BFC6E8}"/>
          </ac:picMkLst>
        </pc:picChg>
        <pc:picChg chg="mod">
          <ac:chgData name="Claire Theobald" userId="e5e96d6a-dffb-4be3-a7c9-5724c0a71d0d" providerId="ADAL" clId="{48330B7F-E749-4B74-BD82-BCA839FCFB5D}" dt="2023-02-08T10:35:00.940" v="1034" actId="1076"/>
          <ac:picMkLst>
            <pc:docMk/>
            <pc:sldMk cId="4144284113" sldId="416"/>
            <ac:picMk id="30" creationId="{D68A12AA-59D0-E504-D722-13CB3FC0894C}"/>
          </ac:picMkLst>
        </pc:picChg>
      </pc:sldChg>
      <pc:sldChg chg="modSp mod">
        <pc:chgData name="Claire Theobald" userId="e5e96d6a-dffb-4be3-a7c9-5724c0a71d0d" providerId="ADAL" clId="{48330B7F-E749-4B74-BD82-BCA839FCFB5D}" dt="2023-02-08T10:34:45.838" v="1017" actId="20577"/>
        <pc:sldMkLst>
          <pc:docMk/>
          <pc:sldMk cId="118908669" sldId="418"/>
        </pc:sldMkLst>
        <pc:spChg chg="mod">
          <ac:chgData name="Claire Theobald" userId="e5e96d6a-dffb-4be3-a7c9-5724c0a71d0d" providerId="ADAL" clId="{48330B7F-E749-4B74-BD82-BCA839FCFB5D}" dt="2023-02-08T10:34:45.838" v="1017" actId="20577"/>
          <ac:spMkLst>
            <pc:docMk/>
            <pc:sldMk cId="118908669" sldId="418"/>
            <ac:spMk id="16" creationId="{5A433CDC-B0BE-90CF-E172-20C719C62CFA}"/>
          </ac:spMkLst>
        </pc:spChg>
      </pc:sldChg>
    </pc:docChg>
  </pc:docChgLst>
  <pc:docChgLst>
    <pc:chgData name="Ewen Trafford" userId="e520b4bf-a196-48b7-bc10-b1590a457daa" providerId="ADAL" clId="{578F4E3E-8AA9-4C82-8791-94A8E8D05CC0}"/>
    <pc:docChg chg="addSection modSection modShowInfo">
      <pc:chgData name="Ewen Trafford" userId="e520b4bf-a196-48b7-bc10-b1590a457daa" providerId="ADAL" clId="{578F4E3E-8AA9-4C82-8791-94A8E8D05CC0}" dt="2023-02-07T15:54:12.740" v="6" actId="2744"/>
      <pc:docMkLst>
        <pc:docMk/>
      </pc:docMkLst>
    </pc:docChg>
  </pc:docChgLst>
  <pc:docChgLst>
    <pc:chgData name="Claire Theobald" userId="e5e96d6a-dffb-4be3-a7c9-5724c0a71d0d" providerId="ADAL" clId="{8C1E6F6F-E955-417B-835C-868396DE8900}"/>
    <pc:docChg chg="delSld">
      <pc:chgData name="Claire Theobald" userId="e5e96d6a-dffb-4be3-a7c9-5724c0a71d0d" providerId="ADAL" clId="{8C1E6F6F-E955-417B-835C-868396DE8900}" dt="2022-09-13T13:59:21.914" v="0" actId="47"/>
      <pc:docMkLst>
        <pc:docMk/>
      </pc:docMkLst>
      <pc:sldChg chg="del">
        <pc:chgData name="Claire Theobald" userId="e5e96d6a-dffb-4be3-a7c9-5724c0a71d0d" providerId="ADAL" clId="{8C1E6F6F-E955-417B-835C-868396DE8900}" dt="2022-09-13T13:59:21.914" v="0" actId="47"/>
        <pc:sldMkLst>
          <pc:docMk/>
          <pc:sldMk cId="3299742924" sldId="381"/>
        </pc:sldMkLst>
      </pc:sldChg>
    </pc:docChg>
  </pc:docChgLst>
  <pc:docChgLst>
    <pc:chgData name="WKS29" userId="a6b24869-d8d1-4376-8857-e058a469d459" providerId="ADAL" clId="{4DEC4C18-52EB-4646-AED9-60FD6768189D}"/>
    <pc:docChg chg="undo custSel addSld delSld modSld sldOrd modSection">
      <pc:chgData name="WKS29" userId="a6b24869-d8d1-4376-8857-e058a469d459" providerId="ADAL" clId="{4DEC4C18-52EB-4646-AED9-60FD6768189D}" dt="2023-11-21T15:43:24.724" v="439" actId="1076"/>
      <pc:docMkLst>
        <pc:docMk/>
      </pc:docMkLst>
      <pc:sldChg chg="del">
        <pc:chgData name="WKS29" userId="a6b24869-d8d1-4376-8857-e058a469d459" providerId="ADAL" clId="{4DEC4C18-52EB-4646-AED9-60FD6768189D}" dt="2023-11-21T15:20:54.221" v="0" actId="47"/>
        <pc:sldMkLst>
          <pc:docMk/>
          <pc:sldMk cId="433890173" sldId="284"/>
        </pc:sldMkLst>
      </pc:sldChg>
      <pc:sldChg chg="ord">
        <pc:chgData name="WKS29" userId="a6b24869-d8d1-4376-8857-e058a469d459" providerId="ADAL" clId="{4DEC4C18-52EB-4646-AED9-60FD6768189D}" dt="2023-11-21T15:40:28.794" v="339"/>
        <pc:sldMkLst>
          <pc:docMk/>
          <pc:sldMk cId="2144603684" sldId="422"/>
        </pc:sldMkLst>
      </pc:sldChg>
      <pc:sldChg chg="addSp delSp modSp new mod">
        <pc:chgData name="WKS29" userId="a6b24869-d8d1-4376-8857-e058a469d459" providerId="ADAL" clId="{4DEC4C18-52EB-4646-AED9-60FD6768189D}" dt="2023-11-21T15:26:47.730" v="43" actId="1076"/>
        <pc:sldMkLst>
          <pc:docMk/>
          <pc:sldMk cId="470851097" sldId="539"/>
        </pc:sldMkLst>
        <pc:spChg chg="mod">
          <ac:chgData name="WKS29" userId="a6b24869-d8d1-4376-8857-e058a469d459" providerId="ADAL" clId="{4DEC4C18-52EB-4646-AED9-60FD6768189D}" dt="2023-11-21T15:23:31.486" v="15" actId="1076"/>
          <ac:spMkLst>
            <pc:docMk/>
            <pc:sldMk cId="470851097" sldId="539"/>
            <ac:spMk id="2" creationId="{212671C5-1067-D184-974F-32BD1B239568}"/>
          </ac:spMkLst>
        </pc:spChg>
        <pc:spChg chg="del">
          <ac:chgData name="WKS29" userId="a6b24869-d8d1-4376-8857-e058a469d459" providerId="ADAL" clId="{4DEC4C18-52EB-4646-AED9-60FD6768189D}" dt="2023-11-21T15:23:46.638" v="19" actId="478"/>
          <ac:spMkLst>
            <pc:docMk/>
            <pc:sldMk cId="470851097" sldId="539"/>
            <ac:spMk id="3" creationId="{170DC1DC-6647-6A74-AB02-8726F91AAAFB}"/>
          </ac:spMkLst>
        </pc:spChg>
        <pc:spChg chg="del">
          <ac:chgData name="WKS29" userId="a6b24869-d8d1-4376-8857-e058a469d459" providerId="ADAL" clId="{4DEC4C18-52EB-4646-AED9-60FD6768189D}" dt="2023-11-21T15:23:41.258" v="16" actId="478"/>
          <ac:spMkLst>
            <pc:docMk/>
            <pc:sldMk cId="470851097" sldId="539"/>
            <ac:spMk id="4" creationId="{1514B6D2-0312-3963-0C65-E376B2736E64}"/>
          </ac:spMkLst>
        </pc:spChg>
        <pc:spChg chg="add mod">
          <ac:chgData name="WKS29" userId="a6b24869-d8d1-4376-8857-e058a469d459" providerId="ADAL" clId="{4DEC4C18-52EB-4646-AED9-60FD6768189D}" dt="2023-11-21T15:24:36.600" v="31" actId="14100"/>
          <ac:spMkLst>
            <pc:docMk/>
            <pc:sldMk cId="470851097" sldId="539"/>
            <ac:spMk id="5" creationId="{22235DA3-8E27-5A97-9E92-145DBF56DF55}"/>
          </ac:spMkLst>
        </pc:spChg>
        <pc:spChg chg="add mod">
          <ac:chgData name="WKS29" userId="a6b24869-d8d1-4376-8857-e058a469d459" providerId="ADAL" clId="{4DEC4C18-52EB-4646-AED9-60FD6768189D}" dt="2023-11-21T15:26:34.748" v="41" actId="207"/>
          <ac:spMkLst>
            <pc:docMk/>
            <pc:sldMk cId="470851097" sldId="539"/>
            <ac:spMk id="9" creationId="{AD75DA6A-AAD6-E1C7-5DE1-4F3D081BA5A9}"/>
          </ac:spMkLst>
        </pc:spChg>
        <pc:picChg chg="add mod">
          <ac:chgData name="WKS29" userId="a6b24869-d8d1-4376-8857-e058a469d459" providerId="ADAL" clId="{4DEC4C18-52EB-4646-AED9-60FD6768189D}" dt="2023-11-21T15:26:47.730" v="43" actId="1076"/>
          <ac:picMkLst>
            <pc:docMk/>
            <pc:sldMk cId="470851097" sldId="539"/>
            <ac:picMk id="6" creationId="{93A02027-E845-19F2-FE11-6390BD1236EC}"/>
          </ac:picMkLst>
        </pc:picChg>
        <pc:picChg chg="add mod">
          <ac:chgData name="WKS29" userId="a6b24869-d8d1-4376-8857-e058a469d459" providerId="ADAL" clId="{4DEC4C18-52EB-4646-AED9-60FD6768189D}" dt="2023-11-21T15:24:03.404" v="25" actId="1076"/>
          <ac:picMkLst>
            <pc:docMk/>
            <pc:sldMk cId="470851097" sldId="539"/>
            <ac:picMk id="7" creationId="{7BE10DC6-E8D0-B642-DEC2-F1A1A0C44B80}"/>
          </ac:picMkLst>
        </pc:picChg>
      </pc:sldChg>
      <pc:sldChg chg="addSp delSp modSp mod">
        <pc:chgData name="WKS29" userId="a6b24869-d8d1-4376-8857-e058a469d459" providerId="ADAL" clId="{4DEC4C18-52EB-4646-AED9-60FD6768189D}" dt="2023-11-21T15:39:15.319" v="337" actId="1076"/>
        <pc:sldMkLst>
          <pc:docMk/>
          <pc:sldMk cId="979965168" sldId="540"/>
        </pc:sldMkLst>
        <pc:spChg chg="mod">
          <ac:chgData name="WKS29" userId="a6b24869-d8d1-4376-8857-e058a469d459" providerId="ADAL" clId="{4DEC4C18-52EB-4646-AED9-60FD6768189D}" dt="2023-11-21T15:29:08.290" v="56" actId="20577"/>
          <ac:spMkLst>
            <pc:docMk/>
            <pc:sldMk cId="979965168" sldId="540"/>
            <ac:spMk id="2" creationId="{212671C5-1067-D184-974F-32BD1B239568}"/>
          </ac:spMkLst>
        </pc:spChg>
        <pc:spChg chg="mod">
          <ac:chgData name="WKS29" userId="a6b24869-d8d1-4376-8857-e058a469d459" providerId="ADAL" clId="{4DEC4C18-52EB-4646-AED9-60FD6768189D}" dt="2023-11-21T15:38:08.290" v="317" actId="113"/>
          <ac:spMkLst>
            <pc:docMk/>
            <pc:sldMk cId="979965168" sldId="540"/>
            <ac:spMk id="5" creationId="{22235DA3-8E27-5A97-9E92-145DBF56DF55}"/>
          </ac:spMkLst>
        </pc:spChg>
        <pc:spChg chg="mod">
          <ac:chgData name="WKS29" userId="a6b24869-d8d1-4376-8857-e058a469d459" providerId="ADAL" clId="{4DEC4C18-52EB-4646-AED9-60FD6768189D}" dt="2023-11-21T15:38:13.742" v="318" actId="1076"/>
          <ac:spMkLst>
            <pc:docMk/>
            <pc:sldMk cId="979965168" sldId="540"/>
            <ac:spMk id="9" creationId="{AD75DA6A-AAD6-E1C7-5DE1-4F3D081BA5A9}"/>
          </ac:spMkLst>
        </pc:spChg>
        <pc:picChg chg="add mod">
          <ac:chgData name="WKS29" userId="a6b24869-d8d1-4376-8857-e058a469d459" providerId="ADAL" clId="{4DEC4C18-52EB-4646-AED9-60FD6768189D}" dt="2023-11-21T15:39:09.040" v="333" actId="14100"/>
          <ac:picMkLst>
            <pc:docMk/>
            <pc:sldMk cId="979965168" sldId="540"/>
            <ac:picMk id="4" creationId="{0646DF1B-C68B-097A-BDF8-51F6204F1355}"/>
          </ac:picMkLst>
        </pc:picChg>
        <pc:picChg chg="del">
          <ac:chgData name="WKS29" userId="a6b24869-d8d1-4376-8857-e058a469d459" providerId="ADAL" clId="{4DEC4C18-52EB-4646-AED9-60FD6768189D}" dt="2023-11-21T15:29:54.127" v="145" actId="478"/>
          <ac:picMkLst>
            <pc:docMk/>
            <pc:sldMk cId="979965168" sldId="540"/>
            <ac:picMk id="6" creationId="{93A02027-E845-19F2-FE11-6390BD1236EC}"/>
          </ac:picMkLst>
        </pc:picChg>
        <pc:picChg chg="del">
          <ac:chgData name="WKS29" userId="a6b24869-d8d1-4376-8857-e058a469d459" providerId="ADAL" clId="{4DEC4C18-52EB-4646-AED9-60FD6768189D}" dt="2023-11-21T15:29:54.564" v="146" actId="478"/>
          <ac:picMkLst>
            <pc:docMk/>
            <pc:sldMk cId="979965168" sldId="540"/>
            <ac:picMk id="7" creationId="{7BE10DC6-E8D0-B642-DEC2-F1A1A0C44B80}"/>
          </ac:picMkLst>
        </pc:picChg>
        <pc:picChg chg="add mod">
          <ac:chgData name="WKS29" userId="a6b24869-d8d1-4376-8857-e058a469d459" providerId="ADAL" clId="{4DEC4C18-52EB-4646-AED9-60FD6768189D}" dt="2023-11-21T15:39:15.319" v="337" actId="1076"/>
          <ac:picMkLst>
            <pc:docMk/>
            <pc:sldMk cId="979965168" sldId="540"/>
            <ac:picMk id="10" creationId="{D3A88B07-47C3-595F-0A8A-36E453186A94}"/>
          </ac:picMkLst>
        </pc:picChg>
      </pc:sldChg>
      <pc:sldChg chg="addSp delSp modSp mod">
        <pc:chgData name="WKS29" userId="a6b24869-d8d1-4376-8857-e058a469d459" providerId="ADAL" clId="{4DEC4C18-52EB-4646-AED9-60FD6768189D}" dt="2023-11-21T15:43:24.724" v="439" actId="1076"/>
        <pc:sldMkLst>
          <pc:docMk/>
          <pc:sldMk cId="1417416324" sldId="541"/>
        </pc:sldMkLst>
        <pc:spChg chg="mod">
          <ac:chgData name="WKS29" userId="a6b24869-d8d1-4376-8857-e058a469d459" providerId="ADAL" clId="{4DEC4C18-52EB-4646-AED9-60FD6768189D}" dt="2023-11-21T15:42:21.123" v="381" actId="20577"/>
          <ac:spMkLst>
            <pc:docMk/>
            <pc:sldMk cId="1417416324" sldId="541"/>
            <ac:spMk id="2" creationId="{212671C5-1067-D184-974F-32BD1B239568}"/>
          </ac:spMkLst>
        </pc:spChg>
        <pc:spChg chg="mod">
          <ac:chgData name="WKS29" userId="a6b24869-d8d1-4376-8857-e058a469d459" providerId="ADAL" clId="{4DEC4C18-52EB-4646-AED9-60FD6768189D}" dt="2023-11-21T15:42:58.432" v="432" actId="12"/>
          <ac:spMkLst>
            <pc:docMk/>
            <pc:sldMk cId="1417416324" sldId="541"/>
            <ac:spMk id="5" creationId="{22235DA3-8E27-5A97-9E92-145DBF56DF55}"/>
          </ac:spMkLst>
        </pc:spChg>
        <pc:spChg chg="mod">
          <ac:chgData name="WKS29" userId="a6b24869-d8d1-4376-8857-e058a469d459" providerId="ADAL" clId="{4DEC4C18-52EB-4646-AED9-60FD6768189D}" dt="2023-11-21T15:43:20.976" v="437" actId="207"/>
          <ac:spMkLst>
            <pc:docMk/>
            <pc:sldMk cId="1417416324" sldId="541"/>
            <ac:spMk id="9" creationId="{AD75DA6A-AAD6-E1C7-5DE1-4F3D081BA5A9}"/>
          </ac:spMkLst>
        </pc:spChg>
        <pc:picChg chg="del">
          <ac:chgData name="WKS29" userId="a6b24869-d8d1-4376-8857-e058a469d459" providerId="ADAL" clId="{4DEC4C18-52EB-4646-AED9-60FD6768189D}" dt="2023-11-21T15:41:40.160" v="340" actId="478"/>
          <ac:picMkLst>
            <pc:docMk/>
            <pc:sldMk cId="1417416324" sldId="541"/>
            <ac:picMk id="4" creationId="{0646DF1B-C68B-097A-BDF8-51F6204F1355}"/>
          </ac:picMkLst>
        </pc:picChg>
        <pc:picChg chg="add mod">
          <ac:chgData name="WKS29" userId="a6b24869-d8d1-4376-8857-e058a469d459" providerId="ADAL" clId="{4DEC4C18-52EB-4646-AED9-60FD6768189D}" dt="2023-11-21T15:43:24.724" v="439" actId="1076"/>
          <ac:picMkLst>
            <pc:docMk/>
            <pc:sldMk cId="1417416324" sldId="541"/>
            <ac:picMk id="6" creationId="{978C7C27-D169-F1D2-1B23-C5B36AAD7CFA}"/>
          </ac:picMkLst>
        </pc:picChg>
        <pc:picChg chg="del">
          <ac:chgData name="WKS29" userId="a6b24869-d8d1-4376-8857-e058a469d459" providerId="ADAL" clId="{4DEC4C18-52EB-4646-AED9-60FD6768189D}" dt="2023-11-21T15:41:40.549" v="341" actId="478"/>
          <ac:picMkLst>
            <pc:docMk/>
            <pc:sldMk cId="1417416324" sldId="541"/>
            <ac:picMk id="10" creationId="{D3A88B07-47C3-595F-0A8A-36E453186A94}"/>
          </ac:picMkLst>
        </pc:picChg>
      </pc:sldChg>
      <pc:sldChg chg="del">
        <pc:chgData name="WKS29" userId="a6b24869-d8d1-4376-8857-e058a469d459" providerId="ADAL" clId="{4DEC4C18-52EB-4646-AED9-60FD6768189D}" dt="2023-11-21T15:20:56.494" v="1" actId="47"/>
        <pc:sldMkLst>
          <pc:docMk/>
          <pc:sldMk cId="4272832015" sldId="548"/>
        </pc:sldMkLst>
      </pc:sldChg>
    </pc:docChg>
  </pc:docChgLst>
  <pc:docChgLst>
    <pc:chgData name="Frances Meek" userId="f3af35cc-3229-46e1-af36-3525661cfbd3" providerId="ADAL" clId="{2351F7BB-B677-4753-A81B-073589DA44F4}"/>
    <pc:docChg chg="custSel modSld">
      <pc:chgData name="Frances Meek" userId="f3af35cc-3229-46e1-af36-3525661cfbd3" providerId="ADAL" clId="{2351F7BB-B677-4753-A81B-073589DA44F4}" dt="2023-04-25T13:42:49.320" v="285" actId="20577"/>
      <pc:docMkLst>
        <pc:docMk/>
      </pc:docMkLst>
      <pc:sldChg chg="addSp modSp mod">
        <pc:chgData name="Frances Meek" userId="f3af35cc-3229-46e1-af36-3525661cfbd3" providerId="ADAL" clId="{2351F7BB-B677-4753-A81B-073589DA44F4}" dt="2023-04-25T13:42:49.320" v="285" actId="20577"/>
        <pc:sldMkLst>
          <pc:docMk/>
          <pc:sldMk cId="213333460" sldId="278"/>
        </pc:sldMkLst>
        <pc:spChg chg="mod">
          <ac:chgData name="Frances Meek" userId="f3af35cc-3229-46e1-af36-3525661cfbd3" providerId="ADAL" clId="{2351F7BB-B677-4753-A81B-073589DA44F4}" dt="2023-04-25T13:41:27.954" v="154" actId="1076"/>
          <ac:spMkLst>
            <pc:docMk/>
            <pc:sldMk cId="213333460" sldId="278"/>
            <ac:spMk id="2" creationId="{6591C189-ADE1-9245-9053-9E690E565D00}"/>
          </ac:spMkLst>
        </pc:spChg>
        <pc:spChg chg="add mod">
          <ac:chgData name="Frances Meek" userId="f3af35cc-3229-46e1-af36-3525661cfbd3" providerId="ADAL" clId="{2351F7BB-B677-4753-A81B-073589DA44F4}" dt="2023-04-25T13:42:49.320" v="285" actId="20577"/>
          <ac:spMkLst>
            <pc:docMk/>
            <pc:sldMk cId="213333460" sldId="278"/>
            <ac:spMk id="3" creationId="{CFF304BE-9D4D-AF64-4639-87A3F03E274C}"/>
          </ac:spMkLst>
        </pc:spChg>
      </pc:sldChg>
      <pc:sldChg chg="addSp delSp modSp mod">
        <pc:chgData name="Frances Meek" userId="f3af35cc-3229-46e1-af36-3525661cfbd3" providerId="ADAL" clId="{2351F7BB-B677-4753-A81B-073589DA44F4}" dt="2023-04-25T13:40:54.949" v="153" actId="1076"/>
        <pc:sldMkLst>
          <pc:docMk/>
          <pc:sldMk cId="4160369537" sldId="538"/>
        </pc:sldMkLst>
        <pc:spChg chg="mod">
          <ac:chgData name="Frances Meek" userId="f3af35cc-3229-46e1-af36-3525661cfbd3" providerId="ADAL" clId="{2351F7BB-B677-4753-A81B-073589DA44F4}" dt="2023-04-25T13:40:54.949" v="153" actId="1076"/>
          <ac:spMkLst>
            <pc:docMk/>
            <pc:sldMk cId="4160369537" sldId="538"/>
            <ac:spMk id="4" creationId="{708F4AD0-E676-0E46-B35E-30E46BB1FFEF}"/>
          </ac:spMkLst>
        </pc:spChg>
        <pc:spChg chg="add mod">
          <ac:chgData name="Frances Meek" userId="f3af35cc-3229-46e1-af36-3525661cfbd3" providerId="ADAL" clId="{2351F7BB-B677-4753-A81B-073589DA44F4}" dt="2023-04-25T13:36:49.716" v="145" actId="207"/>
          <ac:spMkLst>
            <pc:docMk/>
            <pc:sldMk cId="4160369537" sldId="538"/>
            <ac:spMk id="7" creationId="{568FB538-DBCA-68B4-A069-61B14C7D00FE}"/>
          </ac:spMkLst>
        </pc:spChg>
        <pc:spChg chg="del mod">
          <ac:chgData name="Frances Meek" userId="f3af35cc-3229-46e1-af36-3525661cfbd3" providerId="ADAL" clId="{2351F7BB-B677-4753-A81B-073589DA44F4}" dt="2023-04-25T13:35:17.836" v="76" actId="478"/>
          <ac:spMkLst>
            <pc:docMk/>
            <pc:sldMk cId="4160369537" sldId="538"/>
            <ac:spMk id="9" creationId="{0E8B4FC6-527F-9DDF-8DE9-9A8595CE8598}"/>
          </ac:spMkLst>
        </pc:spChg>
        <pc:picChg chg="del">
          <ac:chgData name="Frances Meek" userId="f3af35cc-3229-46e1-af36-3525661cfbd3" providerId="ADAL" clId="{2351F7BB-B677-4753-A81B-073589DA44F4}" dt="2023-04-25T13:33:53.225" v="0" actId="478"/>
          <ac:picMkLst>
            <pc:docMk/>
            <pc:sldMk cId="4160369537" sldId="538"/>
            <ac:picMk id="5" creationId="{2D687945-82B9-4958-20C8-090C98C9DF3E}"/>
          </ac:picMkLst>
        </pc:picChg>
        <pc:picChg chg="add mod">
          <ac:chgData name="Frances Meek" userId="f3af35cc-3229-46e1-af36-3525661cfbd3" providerId="ADAL" clId="{2351F7BB-B677-4753-A81B-073589DA44F4}" dt="2023-04-25T13:40:54.450" v="152" actId="1076"/>
          <ac:picMkLst>
            <pc:docMk/>
            <pc:sldMk cId="4160369537" sldId="538"/>
            <ac:picMk id="6" creationId="{A30ED747-D5CA-B15A-3473-228B2B34421A}"/>
          </ac:picMkLst>
        </pc:picChg>
      </pc:sldChg>
    </pc:docChg>
  </pc:docChgLst>
  <pc:docChgLst>
    <pc:chgData name="Claire Theobald" userId="e5e96d6a-dffb-4be3-a7c9-5724c0a71d0d" providerId="ADAL" clId="{CBBE2643-100A-49C1-94FF-981454DB57ED}"/>
    <pc:docChg chg="undo custSel delSld modSld sldOrd modMainMaster addSection delSection modSection modShowInfo">
      <pc:chgData name="Claire Theobald" userId="e5e96d6a-dffb-4be3-a7c9-5724c0a71d0d" providerId="ADAL" clId="{CBBE2643-100A-49C1-94FF-981454DB57ED}" dt="2023-04-25T14:37:56.281" v="4974" actId="20577"/>
      <pc:docMkLst>
        <pc:docMk/>
      </pc:docMkLst>
      <pc:sldChg chg="modSp mod ord">
        <pc:chgData name="Claire Theobald" userId="e5e96d6a-dffb-4be3-a7c9-5724c0a71d0d" providerId="ADAL" clId="{CBBE2643-100A-49C1-94FF-981454DB57ED}" dt="2023-04-25T13:44:43.211" v="4839" actId="1076"/>
        <pc:sldMkLst>
          <pc:docMk/>
          <pc:sldMk cId="213333460" sldId="278"/>
        </pc:sldMkLst>
        <pc:spChg chg="mod">
          <ac:chgData name="Claire Theobald" userId="e5e96d6a-dffb-4be3-a7c9-5724c0a71d0d" providerId="ADAL" clId="{CBBE2643-100A-49C1-94FF-981454DB57ED}" dt="2023-04-25T13:44:43.211" v="4839" actId="1076"/>
          <ac:spMkLst>
            <pc:docMk/>
            <pc:sldMk cId="213333460" sldId="278"/>
            <ac:spMk id="3" creationId="{CFF304BE-9D4D-AF64-4639-87A3F03E274C}"/>
          </ac:spMkLst>
        </pc:spChg>
      </pc:sldChg>
      <pc:sldChg chg="addSp delSp modSp mod">
        <pc:chgData name="Claire Theobald" userId="e5e96d6a-dffb-4be3-a7c9-5724c0a71d0d" providerId="ADAL" clId="{CBBE2643-100A-49C1-94FF-981454DB57ED}" dt="2023-04-25T14:37:56.281" v="4974" actId="20577"/>
        <pc:sldMkLst>
          <pc:docMk/>
          <pc:sldMk cId="433890173" sldId="284"/>
        </pc:sldMkLst>
        <pc:spChg chg="add del mod">
          <ac:chgData name="Claire Theobald" userId="e5e96d6a-dffb-4be3-a7c9-5724c0a71d0d" providerId="ADAL" clId="{CBBE2643-100A-49C1-94FF-981454DB57ED}" dt="2023-04-25T06:59:31.241" v="36" actId="478"/>
          <ac:spMkLst>
            <pc:docMk/>
            <pc:sldMk cId="433890173" sldId="284"/>
            <ac:spMk id="3" creationId="{D6F7C1C8-F3F0-77E0-1E42-35BD5E34CC9A}"/>
          </ac:spMkLst>
        </pc:spChg>
        <pc:spChg chg="mod">
          <ac:chgData name="Claire Theobald" userId="e5e96d6a-dffb-4be3-a7c9-5724c0a71d0d" providerId="ADAL" clId="{CBBE2643-100A-49C1-94FF-981454DB57ED}" dt="2023-04-25T14:37:56.281" v="4974" actId="20577"/>
          <ac:spMkLst>
            <pc:docMk/>
            <pc:sldMk cId="433890173" sldId="284"/>
            <ac:spMk id="4" creationId="{708F4AD0-E676-0E46-B35E-30E46BB1FFEF}"/>
          </ac:spMkLst>
        </pc:spChg>
        <pc:picChg chg="mod">
          <ac:chgData name="Claire Theobald" userId="e5e96d6a-dffb-4be3-a7c9-5724c0a71d0d" providerId="ADAL" clId="{CBBE2643-100A-49C1-94FF-981454DB57ED}" dt="2023-04-25T13:38:09.205" v="4790" actId="14826"/>
          <ac:picMkLst>
            <pc:docMk/>
            <pc:sldMk cId="433890173" sldId="284"/>
            <ac:picMk id="6" creationId="{5C2BD26F-F891-DC7B-FCA3-81C101E4FFAC}"/>
          </ac:picMkLst>
        </pc:picChg>
      </pc:sldChg>
      <pc:sldChg chg="modSp mod">
        <pc:chgData name="Claire Theobald" userId="e5e96d6a-dffb-4be3-a7c9-5724c0a71d0d" providerId="ADAL" clId="{CBBE2643-100A-49C1-94FF-981454DB57ED}" dt="2023-04-25T08:01:58.704" v="1191" actId="1076"/>
        <pc:sldMkLst>
          <pc:docMk/>
          <pc:sldMk cId="281221578" sldId="297"/>
        </pc:sldMkLst>
        <pc:spChg chg="mod">
          <ac:chgData name="Claire Theobald" userId="e5e96d6a-dffb-4be3-a7c9-5724c0a71d0d" providerId="ADAL" clId="{CBBE2643-100A-49C1-94FF-981454DB57ED}" dt="2023-04-25T08:01:55.730" v="1190" actId="1076"/>
          <ac:spMkLst>
            <pc:docMk/>
            <pc:sldMk cId="281221578" sldId="297"/>
            <ac:spMk id="2" creationId="{6451674F-D3DB-9C4A-887A-D21ADA091C1C}"/>
          </ac:spMkLst>
        </pc:spChg>
        <pc:spChg chg="mod">
          <ac:chgData name="Claire Theobald" userId="e5e96d6a-dffb-4be3-a7c9-5724c0a71d0d" providerId="ADAL" clId="{CBBE2643-100A-49C1-94FF-981454DB57ED}" dt="2023-04-25T08:01:58.704" v="1191" actId="1076"/>
          <ac:spMkLst>
            <pc:docMk/>
            <pc:sldMk cId="281221578" sldId="297"/>
            <ac:spMk id="3" creationId="{A71048B5-F307-A244-8D81-9CDADDD01303}"/>
          </ac:spMkLst>
        </pc:spChg>
      </pc:sldChg>
      <pc:sldChg chg="del">
        <pc:chgData name="Claire Theobald" userId="e5e96d6a-dffb-4be3-a7c9-5724c0a71d0d" providerId="ADAL" clId="{CBBE2643-100A-49C1-94FF-981454DB57ED}" dt="2023-04-25T07:00:27.680" v="86" actId="47"/>
        <pc:sldMkLst>
          <pc:docMk/>
          <pc:sldMk cId="2933722017" sldId="300"/>
        </pc:sldMkLst>
      </pc:sldChg>
      <pc:sldChg chg="del">
        <pc:chgData name="Claire Theobald" userId="e5e96d6a-dffb-4be3-a7c9-5724c0a71d0d" providerId="ADAL" clId="{CBBE2643-100A-49C1-94FF-981454DB57ED}" dt="2023-04-25T07:00:28.090" v="87" actId="47"/>
        <pc:sldMkLst>
          <pc:docMk/>
          <pc:sldMk cId="2406542848" sldId="301"/>
        </pc:sldMkLst>
      </pc:sldChg>
      <pc:sldChg chg="del">
        <pc:chgData name="Claire Theobald" userId="e5e96d6a-dffb-4be3-a7c9-5724c0a71d0d" providerId="ADAL" clId="{CBBE2643-100A-49C1-94FF-981454DB57ED}" dt="2023-04-25T07:00:28.485" v="88" actId="47"/>
        <pc:sldMkLst>
          <pc:docMk/>
          <pc:sldMk cId="2647763476" sldId="302"/>
        </pc:sldMkLst>
      </pc:sldChg>
      <pc:sldChg chg="del">
        <pc:chgData name="Claire Theobald" userId="e5e96d6a-dffb-4be3-a7c9-5724c0a71d0d" providerId="ADAL" clId="{CBBE2643-100A-49C1-94FF-981454DB57ED}" dt="2023-04-25T07:00:28.986" v="89" actId="47"/>
        <pc:sldMkLst>
          <pc:docMk/>
          <pc:sldMk cId="4075908501" sldId="303"/>
        </pc:sldMkLst>
      </pc:sldChg>
      <pc:sldChg chg="del">
        <pc:chgData name="Claire Theobald" userId="e5e96d6a-dffb-4be3-a7c9-5724c0a71d0d" providerId="ADAL" clId="{CBBE2643-100A-49C1-94FF-981454DB57ED}" dt="2023-04-25T07:00:48.670" v="93" actId="47"/>
        <pc:sldMkLst>
          <pc:docMk/>
          <pc:sldMk cId="3922711487" sldId="304"/>
        </pc:sldMkLst>
      </pc:sldChg>
      <pc:sldChg chg="del">
        <pc:chgData name="Claire Theobald" userId="e5e96d6a-dffb-4be3-a7c9-5724c0a71d0d" providerId="ADAL" clId="{CBBE2643-100A-49C1-94FF-981454DB57ED}" dt="2023-04-25T07:00:49.248" v="94" actId="47"/>
        <pc:sldMkLst>
          <pc:docMk/>
          <pc:sldMk cId="1452029110" sldId="305"/>
        </pc:sldMkLst>
      </pc:sldChg>
      <pc:sldChg chg="del">
        <pc:chgData name="Claire Theobald" userId="e5e96d6a-dffb-4be3-a7c9-5724c0a71d0d" providerId="ADAL" clId="{CBBE2643-100A-49C1-94FF-981454DB57ED}" dt="2023-04-25T07:00:50.147" v="95" actId="47"/>
        <pc:sldMkLst>
          <pc:docMk/>
          <pc:sldMk cId="2380094099" sldId="306"/>
        </pc:sldMkLst>
      </pc:sldChg>
      <pc:sldChg chg="modSp del mod">
        <pc:chgData name="Claire Theobald" userId="e5e96d6a-dffb-4be3-a7c9-5724c0a71d0d" providerId="ADAL" clId="{CBBE2643-100A-49C1-94FF-981454DB57ED}" dt="2023-04-25T07:20:14.097" v="461" actId="47"/>
        <pc:sldMkLst>
          <pc:docMk/>
          <pc:sldMk cId="84797774" sldId="374"/>
        </pc:sldMkLst>
        <pc:spChg chg="mod">
          <ac:chgData name="Claire Theobald" userId="e5e96d6a-dffb-4be3-a7c9-5724c0a71d0d" providerId="ADAL" clId="{CBBE2643-100A-49C1-94FF-981454DB57ED}" dt="2023-04-25T07:15:59.446" v="402" actId="27636"/>
          <ac:spMkLst>
            <pc:docMk/>
            <pc:sldMk cId="84797774" sldId="374"/>
            <ac:spMk id="2" creationId="{00000000-0000-0000-0000-000000000000}"/>
          </ac:spMkLst>
        </pc:spChg>
      </pc:sldChg>
      <pc:sldChg chg="del">
        <pc:chgData name="Claire Theobald" userId="e5e96d6a-dffb-4be3-a7c9-5724c0a71d0d" providerId="ADAL" clId="{CBBE2643-100A-49C1-94FF-981454DB57ED}" dt="2023-04-25T07:00:19.405" v="83" actId="47"/>
        <pc:sldMkLst>
          <pc:docMk/>
          <pc:sldMk cId="1581357006" sldId="407"/>
        </pc:sldMkLst>
      </pc:sldChg>
      <pc:sldChg chg="del">
        <pc:chgData name="Claire Theobald" userId="e5e96d6a-dffb-4be3-a7c9-5724c0a71d0d" providerId="ADAL" clId="{CBBE2643-100A-49C1-94FF-981454DB57ED}" dt="2023-04-25T07:00:18.421" v="82" actId="47"/>
        <pc:sldMkLst>
          <pc:docMk/>
          <pc:sldMk cId="4249630575" sldId="408"/>
        </pc:sldMkLst>
      </pc:sldChg>
      <pc:sldChg chg="del">
        <pc:chgData name="Claire Theobald" userId="e5e96d6a-dffb-4be3-a7c9-5724c0a71d0d" providerId="ADAL" clId="{CBBE2643-100A-49C1-94FF-981454DB57ED}" dt="2023-04-25T07:00:20.738" v="84" actId="47"/>
        <pc:sldMkLst>
          <pc:docMk/>
          <pc:sldMk cId="953359177" sldId="409"/>
        </pc:sldMkLst>
      </pc:sldChg>
      <pc:sldChg chg="del">
        <pc:chgData name="Claire Theobald" userId="e5e96d6a-dffb-4be3-a7c9-5724c0a71d0d" providerId="ADAL" clId="{CBBE2643-100A-49C1-94FF-981454DB57ED}" dt="2023-04-25T07:06:49.506" v="385" actId="47"/>
        <pc:sldMkLst>
          <pc:docMk/>
          <pc:sldMk cId="3206180177" sldId="410"/>
        </pc:sldMkLst>
      </pc:sldChg>
      <pc:sldChg chg="addSp delSp modSp mod ord modAnim">
        <pc:chgData name="Claire Theobald" userId="e5e96d6a-dffb-4be3-a7c9-5724c0a71d0d" providerId="ADAL" clId="{CBBE2643-100A-49C1-94FF-981454DB57ED}" dt="2023-04-25T10:52:46.744" v="1956"/>
        <pc:sldMkLst>
          <pc:docMk/>
          <pc:sldMk cId="4078100712" sldId="411"/>
        </pc:sldMkLst>
        <pc:spChg chg="add del mod">
          <ac:chgData name="Claire Theobald" userId="e5e96d6a-dffb-4be3-a7c9-5724c0a71d0d" providerId="ADAL" clId="{CBBE2643-100A-49C1-94FF-981454DB57ED}" dt="2023-04-25T08:06:40.558" v="1316" actId="478"/>
          <ac:spMkLst>
            <pc:docMk/>
            <pc:sldMk cId="4078100712" sldId="411"/>
            <ac:spMk id="3" creationId="{A7462B10-098E-E81E-1E34-7880003456D4}"/>
          </ac:spMkLst>
        </pc:spChg>
        <pc:spChg chg="mod">
          <ac:chgData name="Claire Theobald" userId="e5e96d6a-dffb-4be3-a7c9-5724c0a71d0d" providerId="ADAL" clId="{CBBE2643-100A-49C1-94FF-981454DB57ED}" dt="2023-04-25T08:18:22.622" v="1593" actId="207"/>
          <ac:spMkLst>
            <pc:docMk/>
            <pc:sldMk cId="4078100712" sldId="411"/>
            <ac:spMk id="4" creationId="{708F4AD0-E676-0E46-B35E-30E46BB1FFEF}"/>
          </ac:spMkLst>
        </pc:spChg>
        <pc:picChg chg="del">
          <ac:chgData name="Claire Theobald" userId="e5e96d6a-dffb-4be3-a7c9-5724c0a71d0d" providerId="ADAL" clId="{CBBE2643-100A-49C1-94FF-981454DB57ED}" dt="2023-04-25T08:06:38.889" v="1315" actId="478"/>
          <ac:picMkLst>
            <pc:docMk/>
            <pc:sldMk cId="4078100712" sldId="411"/>
            <ac:picMk id="6" creationId="{5C2BD26F-F891-DC7B-FCA3-81C101E4FFAC}"/>
          </ac:picMkLst>
        </pc:picChg>
      </pc:sldChg>
      <pc:sldChg chg="del">
        <pc:chgData name="Claire Theobald" userId="e5e96d6a-dffb-4be3-a7c9-5724c0a71d0d" providerId="ADAL" clId="{CBBE2643-100A-49C1-94FF-981454DB57ED}" dt="2023-04-25T07:06:44.779" v="384" actId="47"/>
        <pc:sldMkLst>
          <pc:docMk/>
          <pc:sldMk cId="1617475598" sldId="412"/>
        </pc:sldMkLst>
      </pc:sldChg>
      <pc:sldChg chg="del">
        <pc:chgData name="Claire Theobald" userId="e5e96d6a-dffb-4be3-a7c9-5724c0a71d0d" providerId="ADAL" clId="{CBBE2643-100A-49C1-94FF-981454DB57ED}" dt="2023-04-25T12:25:53.527" v="3548" actId="47"/>
        <pc:sldMkLst>
          <pc:docMk/>
          <pc:sldMk cId="3143297075" sldId="413"/>
        </pc:sldMkLst>
      </pc:sldChg>
      <pc:sldChg chg="del">
        <pc:chgData name="Claire Theobald" userId="e5e96d6a-dffb-4be3-a7c9-5724c0a71d0d" providerId="ADAL" clId="{CBBE2643-100A-49C1-94FF-981454DB57ED}" dt="2023-04-25T07:06:50.787" v="386" actId="47"/>
        <pc:sldMkLst>
          <pc:docMk/>
          <pc:sldMk cId="1052645446" sldId="414"/>
        </pc:sldMkLst>
      </pc:sldChg>
      <pc:sldChg chg="modSp mod">
        <pc:chgData name="Claire Theobald" userId="e5e96d6a-dffb-4be3-a7c9-5724c0a71d0d" providerId="ADAL" clId="{CBBE2643-100A-49C1-94FF-981454DB57ED}" dt="2023-04-25T13:48:41.198" v="4909" actId="255"/>
        <pc:sldMkLst>
          <pc:docMk/>
          <pc:sldMk cId="1459495211" sldId="415"/>
        </pc:sldMkLst>
        <pc:spChg chg="mod">
          <ac:chgData name="Claire Theobald" userId="e5e96d6a-dffb-4be3-a7c9-5724c0a71d0d" providerId="ADAL" clId="{CBBE2643-100A-49C1-94FF-981454DB57ED}" dt="2023-04-25T13:48:41.198" v="4909" actId="255"/>
          <ac:spMkLst>
            <pc:docMk/>
            <pc:sldMk cId="1459495211" sldId="415"/>
            <ac:spMk id="4" creationId="{708F4AD0-E676-0E46-B35E-30E46BB1FFEF}"/>
          </ac:spMkLst>
        </pc:spChg>
        <pc:picChg chg="mod">
          <ac:chgData name="Claire Theobald" userId="e5e96d6a-dffb-4be3-a7c9-5724c0a71d0d" providerId="ADAL" clId="{CBBE2643-100A-49C1-94FF-981454DB57ED}" dt="2023-04-25T13:48:09.170" v="4904" actId="1076"/>
          <ac:picMkLst>
            <pc:docMk/>
            <pc:sldMk cId="1459495211" sldId="415"/>
            <ac:picMk id="6" creationId="{5C2BD26F-F891-DC7B-FCA3-81C101E4FFAC}"/>
          </ac:picMkLst>
        </pc:picChg>
      </pc:sldChg>
      <pc:sldChg chg="del">
        <pc:chgData name="Claire Theobald" userId="e5e96d6a-dffb-4be3-a7c9-5724c0a71d0d" providerId="ADAL" clId="{CBBE2643-100A-49C1-94FF-981454DB57ED}" dt="2023-04-25T12:24:54.488" v="3533" actId="47"/>
        <pc:sldMkLst>
          <pc:docMk/>
          <pc:sldMk cId="3901927491" sldId="415"/>
        </pc:sldMkLst>
      </pc:sldChg>
      <pc:sldChg chg="del">
        <pc:chgData name="Claire Theobald" userId="e5e96d6a-dffb-4be3-a7c9-5724c0a71d0d" providerId="ADAL" clId="{CBBE2643-100A-49C1-94FF-981454DB57ED}" dt="2023-04-25T07:07:16.474" v="387" actId="47"/>
        <pc:sldMkLst>
          <pc:docMk/>
          <pc:sldMk cId="4144284113" sldId="416"/>
        </pc:sldMkLst>
      </pc:sldChg>
      <pc:sldChg chg="del">
        <pc:chgData name="Claire Theobald" userId="e5e96d6a-dffb-4be3-a7c9-5724c0a71d0d" providerId="ADAL" clId="{CBBE2643-100A-49C1-94FF-981454DB57ED}" dt="2023-04-25T07:07:17.192" v="388" actId="47"/>
        <pc:sldMkLst>
          <pc:docMk/>
          <pc:sldMk cId="3649253867" sldId="417"/>
        </pc:sldMkLst>
      </pc:sldChg>
      <pc:sldChg chg="del">
        <pc:chgData name="Claire Theobald" userId="e5e96d6a-dffb-4be3-a7c9-5724c0a71d0d" providerId="ADAL" clId="{CBBE2643-100A-49C1-94FF-981454DB57ED}" dt="2023-04-25T12:24:56.988" v="3534" actId="47"/>
        <pc:sldMkLst>
          <pc:docMk/>
          <pc:sldMk cId="118908669" sldId="418"/>
        </pc:sldMkLst>
      </pc:sldChg>
      <pc:sldChg chg="del">
        <pc:chgData name="Claire Theobald" userId="e5e96d6a-dffb-4be3-a7c9-5724c0a71d0d" providerId="ADAL" clId="{CBBE2643-100A-49C1-94FF-981454DB57ED}" dt="2023-04-25T07:02:55.042" v="99" actId="47"/>
        <pc:sldMkLst>
          <pc:docMk/>
          <pc:sldMk cId="1801703633" sldId="419"/>
        </pc:sldMkLst>
      </pc:sldChg>
      <pc:sldChg chg="del">
        <pc:chgData name="Claire Theobald" userId="e5e96d6a-dffb-4be3-a7c9-5724c0a71d0d" providerId="ADAL" clId="{CBBE2643-100A-49C1-94FF-981454DB57ED}" dt="2023-04-25T07:02:49.214" v="98" actId="47"/>
        <pc:sldMkLst>
          <pc:docMk/>
          <pc:sldMk cId="4153677626" sldId="420"/>
        </pc:sldMkLst>
      </pc:sldChg>
      <pc:sldChg chg="del ord">
        <pc:chgData name="Claire Theobald" userId="e5e96d6a-dffb-4be3-a7c9-5724c0a71d0d" providerId="ADAL" clId="{CBBE2643-100A-49C1-94FF-981454DB57ED}" dt="2023-04-25T12:36:33.251" v="3674" actId="47"/>
        <pc:sldMkLst>
          <pc:docMk/>
          <pc:sldMk cId="974982901" sldId="421"/>
        </pc:sldMkLst>
      </pc:sldChg>
      <pc:sldChg chg="addSp delSp modSp mod ord">
        <pc:chgData name="Claire Theobald" userId="e5e96d6a-dffb-4be3-a7c9-5724c0a71d0d" providerId="ADAL" clId="{CBBE2643-100A-49C1-94FF-981454DB57ED}" dt="2023-04-25T13:29:10.848" v="4786" actId="207"/>
        <pc:sldMkLst>
          <pc:docMk/>
          <pc:sldMk cId="2144603684" sldId="422"/>
        </pc:sldMkLst>
        <pc:spChg chg="mod">
          <ac:chgData name="Claire Theobald" userId="e5e96d6a-dffb-4be3-a7c9-5724c0a71d0d" providerId="ADAL" clId="{CBBE2643-100A-49C1-94FF-981454DB57ED}" dt="2023-04-25T13:26:48.063" v="4680" actId="255"/>
          <ac:spMkLst>
            <pc:docMk/>
            <pc:sldMk cId="2144603684" sldId="422"/>
            <ac:spMk id="3" creationId="{CD125C01-D6FC-EF26-1778-5A4B509E1DE2}"/>
          </ac:spMkLst>
        </pc:spChg>
        <pc:spChg chg="add mod">
          <ac:chgData name="Claire Theobald" userId="e5e96d6a-dffb-4be3-a7c9-5724c0a71d0d" providerId="ADAL" clId="{CBBE2643-100A-49C1-94FF-981454DB57ED}" dt="2023-04-25T13:29:10.848" v="4786" actId="207"/>
          <ac:spMkLst>
            <pc:docMk/>
            <pc:sldMk cId="2144603684" sldId="422"/>
            <ac:spMk id="5" creationId="{401A96A7-CF99-108A-9CD4-BD3D80B7A803}"/>
          </ac:spMkLst>
        </pc:spChg>
        <pc:picChg chg="del">
          <ac:chgData name="Claire Theobald" userId="e5e96d6a-dffb-4be3-a7c9-5724c0a71d0d" providerId="ADAL" clId="{CBBE2643-100A-49C1-94FF-981454DB57ED}" dt="2023-04-25T07:13:18.843" v="389" actId="478"/>
          <ac:picMkLst>
            <pc:docMk/>
            <pc:sldMk cId="2144603684" sldId="422"/>
            <ac:picMk id="5" creationId="{B9C61F29-7F6F-6721-D85A-7BB3146AD49B}"/>
          </ac:picMkLst>
        </pc:picChg>
        <pc:picChg chg="del mod">
          <ac:chgData name="Claire Theobald" userId="e5e96d6a-dffb-4be3-a7c9-5724c0a71d0d" providerId="ADAL" clId="{CBBE2643-100A-49C1-94FF-981454DB57ED}" dt="2023-04-25T07:13:58.732" v="398" actId="478"/>
          <ac:picMkLst>
            <pc:docMk/>
            <pc:sldMk cId="2144603684" sldId="422"/>
            <ac:picMk id="6" creationId="{8BEE37EB-FDC1-03F9-541B-267C7EAE3484}"/>
          </ac:picMkLst>
        </pc:picChg>
        <pc:picChg chg="add mod">
          <ac:chgData name="Claire Theobald" userId="e5e96d6a-dffb-4be3-a7c9-5724c0a71d0d" providerId="ADAL" clId="{CBBE2643-100A-49C1-94FF-981454DB57ED}" dt="2023-04-25T13:29:04.269" v="4784" actId="1076"/>
          <ac:picMkLst>
            <pc:docMk/>
            <pc:sldMk cId="2144603684" sldId="422"/>
            <ac:picMk id="8" creationId="{30FE4E8F-C63C-9636-4F38-66ACEDE40669}"/>
          </ac:picMkLst>
        </pc:picChg>
      </pc:sldChg>
      <pc:sldChg chg="del">
        <pc:chgData name="Claire Theobald" userId="e5e96d6a-dffb-4be3-a7c9-5724c0a71d0d" providerId="ADAL" clId="{CBBE2643-100A-49C1-94FF-981454DB57ED}" dt="2023-04-25T07:02:48.148" v="96" actId="47"/>
        <pc:sldMkLst>
          <pc:docMk/>
          <pc:sldMk cId="2570694535" sldId="423"/>
        </pc:sldMkLst>
      </pc:sldChg>
      <pc:sldChg chg="del">
        <pc:chgData name="Claire Theobald" userId="e5e96d6a-dffb-4be3-a7c9-5724c0a71d0d" providerId="ADAL" clId="{CBBE2643-100A-49C1-94FF-981454DB57ED}" dt="2023-04-25T12:25:54.512" v="3549" actId="47"/>
        <pc:sldMkLst>
          <pc:docMk/>
          <pc:sldMk cId="3447598875" sldId="424"/>
        </pc:sldMkLst>
      </pc:sldChg>
      <pc:sldChg chg="addSp delSp modSp mod delAnim modAnim">
        <pc:chgData name="Claire Theobald" userId="e5e96d6a-dffb-4be3-a7c9-5724c0a71d0d" providerId="ADAL" clId="{CBBE2643-100A-49C1-94FF-981454DB57ED}" dt="2023-04-25T13:53:32.749" v="4915" actId="20577"/>
        <pc:sldMkLst>
          <pc:docMk/>
          <pc:sldMk cId="2855323386" sldId="425"/>
        </pc:sldMkLst>
        <pc:spChg chg="add mod">
          <ac:chgData name="Claire Theobald" userId="e5e96d6a-dffb-4be3-a7c9-5724c0a71d0d" providerId="ADAL" clId="{CBBE2643-100A-49C1-94FF-981454DB57ED}" dt="2023-04-25T13:53:32.749" v="4915" actId="20577"/>
          <ac:spMkLst>
            <pc:docMk/>
            <pc:sldMk cId="2855323386" sldId="425"/>
            <ac:spMk id="2" creationId="{0C1E0C33-483B-D60E-FA07-88195D2E4479}"/>
          </ac:spMkLst>
        </pc:spChg>
        <pc:spChg chg="mod">
          <ac:chgData name="Claire Theobald" userId="e5e96d6a-dffb-4be3-a7c9-5724c0a71d0d" providerId="ADAL" clId="{CBBE2643-100A-49C1-94FF-981454DB57ED}" dt="2023-04-25T13:51:43.960" v="4911" actId="113"/>
          <ac:spMkLst>
            <pc:docMk/>
            <pc:sldMk cId="2855323386" sldId="425"/>
            <ac:spMk id="6" creationId="{C900F7E3-F6E5-F90C-57B0-020A2129E42B}"/>
          </ac:spMkLst>
        </pc:spChg>
        <pc:spChg chg="mod">
          <ac:chgData name="Claire Theobald" userId="e5e96d6a-dffb-4be3-a7c9-5724c0a71d0d" providerId="ADAL" clId="{CBBE2643-100A-49C1-94FF-981454DB57ED}" dt="2023-04-25T07:03:37.998" v="116" actId="20577"/>
          <ac:spMkLst>
            <pc:docMk/>
            <pc:sldMk cId="2855323386" sldId="425"/>
            <ac:spMk id="9" creationId="{3A7459E7-0E2D-AD1E-D79B-DE4A5F90AA5A}"/>
          </ac:spMkLst>
        </pc:spChg>
        <pc:picChg chg="add mod modCrop">
          <ac:chgData name="Claire Theobald" userId="e5e96d6a-dffb-4be3-a7c9-5724c0a71d0d" providerId="ADAL" clId="{CBBE2643-100A-49C1-94FF-981454DB57ED}" dt="2023-04-25T13:39:08.192" v="4802" actId="1076"/>
          <ac:picMkLst>
            <pc:docMk/>
            <pc:sldMk cId="2855323386" sldId="425"/>
            <ac:picMk id="4" creationId="{231C9AE6-E3E7-34CF-E94A-BF66DE6FEDA7}"/>
          </ac:picMkLst>
        </pc:picChg>
        <pc:picChg chg="add mod">
          <ac:chgData name="Claire Theobald" userId="e5e96d6a-dffb-4be3-a7c9-5724c0a71d0d" providerId="ADAL" clId="{CBBE2643-100A-49C1-94FF-981454DB57ED}" dt="2023-04-25T13:39:07.022" v="4801" actId="14100"/>
          <ac:picMkLst>
            <pc:docMk/>
            <pc:sldMk cId="2855323386" sldId="425"/>
            <ac:picMk id="7" creationId="{8E817E1C-1F97-B63E-A14F-2C2EF0140AA7}"/>
          </ac:picMkLst>
        </pc:picChg>
        <pc:picChg chg="del">
          <ac:chgData name="Claire Theobald" userId="e5e96d6a-dffb-4be3-a7c9-5724c0a71d0d" providerId="ADAL" clId="{CBBE2643-100A-49C1-94FF-981454DB57ED}" dt="2023-04-25T07:03:42.305" v="118" actId="478"/>
          <ac:picMkLst>
            <pc:docMk/>
            <pc:sldMk cId="2855323386" sldId="425"/>
            <ac:picMk id="8" creationId="{2C393C6B-A6AC-0E72-4C02-0483CF1BDF01}"/>
          </ac:picMkLst>
        </pc:picChg>
        <pc:picChg chg="del">
          <ac:chgData name="Claire Theobald" userId="e5e96d6a-dffb-4be3-a7c9-5724c0a71d0d" providerId="ADAL" clId="{CBBE2643-100A-49C1-94FF-981454DB57ED}" dt="2023-04-25T07:03:41.921" v="117" actId="478"/>
          <ac:picMkLst>
            <pc:docMk/>
            <pc:sldMk cId="2855323386" sldId="425"/>
            <ac:picMk id="11" creationId="{613629F7-0619-B99A-4C80-5EE9190FFF8E}"/>
          </ac:picMkLst>
        </pc:picChg>
      </pc:sldChg>
      <pc:sldChg chg="del">
        <pc:chgData name="Claire Theobald" userId="e5e96d6a-dffb-4be3-a7c9-5724c0a71d0d" providerId="ADAL" clId="{CBBE2643-100A-49C1-94FF-981454DB57ED}" dt="2023-04-25T07:02:48.513" v="97" actId="47"/>
        <pc:sldMkLst>
          <pc:docMk/>
          <pc:sldMk cId="3287946683" sldId="425"/>
        </pc:sldMkLst>
      </pc:sldChg>
      <pc:sldChg chg="del">
        <pc:chgData name="Claire Theobald" userId="e5e96d6a-dffb-4be3-a7c9-5724c0a71d0d" providerId="ADAL" clId="{CBBE2643-100A-49C1-94FF-981454DB57ED}" dt="2023-04-25T07:00:22.051" v="85" actId="47"/>
        <pc:sldMkLst>
          <pc:docMk/>
          <pc:sldMk cId="2327933118" sldId="426"/>
        </pc:sldMkLst>
      </pc:sldChg>
      <pc:sldChg chg="addSp delSp modSp mod">
        <pc:chgData name="Claire Theobald" userId="e5e96d6a-dffb-4be3-a7c9-5724c0a71d0d" providerId="ADAL" clId="{CBBE2643-100A-49C1-94FF-981454DB57ED}" dt="2023-04-25T10:53:59.995" v="2017" actId="114"/>
        <pc:sldMkLst>
          <pc:docMk/>
          <pc:sldMk cId="3094922885" sldId="426"/>
        </pc:sldMkLst>
        <pc:spChg chg="del">
          <ac:chgData name="Claire Theobald" userId="e5e96d6a-dffb-4be3-a7c9-5724c0a71d0d" providerId="ADAL" clId="{CBBE2643-100A-49C1-94FF-981454DB57ED}" dt="2023-04-25T07:05:22.672" v="257" actId="478"/>
          <ac:spMkLst>
            <pc:docMk/>
            <pc:sldMk cId="3094922885" sldId="426"/>
            <ac:spMk id="2" creationId="{0C1E0C33-483B-D60E-FA07-88195D2E4479}"/>
          </ac:spMkLst>
        </pc:spChg>
        <pc:spChg chg="add mod">
          <ac:chgData name="Claire Theobald" userId="e5e96d6a-dffb-4be3-a7c9-5724c0a71d0d" providerId="ADAL" clId="{CBBE2643-100A-49C1-94FF-981454DB57ED}" dt="2023-04-25T10:53:59.995" v="2017" actId="114"/>
          <ac:spMkLst>
            <pc:docMk/>
            <pc:sldMk cId="3094922885" sldId="426"/>
            <ac:spMk id="3" creationId="{A8F694D5-CC29-B1B3-A58F-8A850F3B468D}"/>
          </ac:spMkLst>
        </pc:spChg>
        <pc:spChg chg="mod">
          <ac:chgData name="Claire Theobald" userId="e5e96d6a-dffb-4be3-a7c9-5724c0a71d0d" providerId="ADAL" clId="{CBBE2643-100A-49C1-94FF-981454DB57ED}" dt="2023-04-25T10:53:44.892" v="2013" actId="21"/>
          <ac:spMkLst>
            <pc:docMk/>
            <pc:sldMk cId="3094922885" sldId="426"/>
            <ac:spMk id="6" creationId="{C900F7E3-F6E5-F90C-57B0-020A2129E42B}"/>
          </ac:spMkLst>
        </pc:spChg>
        <pc:spChg chg="mod">
          <ac:chgData name="Claire Theobald" userId="e5e96d6a-dffb-4be3-a7c9-5724c0a71d0d" providerId="ADAL" clId="{CBBE2643-100A-49C1-94FF-981454DB57ED}" dt="2023-04-25T07:23:01.145" v="493" actId="20577"/>
          <ac:spMkLst>
            <pc:docMk/>
            <pc:sldMk cId="3094922885" sldId="426"/>
            <ac:spMk id="9" creationId="{3A7459E7-0E2D-AD1E-D79B-DE4A5F90AA5A}"/>
          </ac:spMkLst>
        </pc:spChg>
        <pc:picChg chg="add mod modCrop">
          <ac:chgData name="Claire Theobald" userId="e5e96d6a-dffb-4be3-a7c9-5724c0a71d0d" providerId="ADAL" clId="{CBBE2643-100A-49C1-94FF-981454DB57ED}" dt="2023-04-25T07:33:31.620" v="865" actId="1076"/>
          <ac:picMkLst>
            <pc:docMk/>
            <pc:sldMk cId="3094922885" sldId="426"/>
            <ac:picMk id="4" creationId="{64D61A32-628D-7D0E-5CDE-1CE21390DF1B}"/>
          </ac:picMkLst>
        </pc:picChg>
      </pc:sldChg>
      <pc:sldChg chg="addSp delSp modSp del mod">
        <pc:chgData name="Claire Theobald" userId="e5e96d6a-dffb-4be3-a7c9-5724c0a71d0d" providerId="ADAL" clId="{CBBE2643-100A-49C1-94FF-981454DB57ED}" dt="2023-04-25T11:07:25.447" v="2368" actId="47"/>
        <pc:sldMkLst>
          <pc:docMk/>
          <pc:sldMk cId="2088456984" sldId="427"/>
        </pc:sldMkLst>
        <pc:spChg chg="add mod">
          <ac:chgData name="Claire Theobald" userId="e5e96d6a-dffb-4be3-a7c9-5724c0a71d0d" providerId="ADAL" clId="{CBBE2643-100A-49C1-94FF-981454DB57ED}" dt="2023-04-25T10:55:40.827" v="2024" actId="20577"/>
          <ac:spMkLst>
            <pc:docMk/>
            <pc:sldMk cId="2088456984" sldId="427"/>
            <ac:spMk id="2" creationId="{B4C7DA64-E3A3-95BD-02A6-E407168663B7}"/>
          </ac:spMkLst>
        </pc:spChg>
        <pc:spChg chg="add mod">
          <ac:chgData name="Claire Theobald" userId="e5e96d6a-dffb-4be3-a7c9-5724c0a71d0d" providerId="ADAL" clId="{CBBE2643-100A-49C1-94FF-981454DB57ED}" dt="2023-04-25T10:56:08.528" v="2027" actId="1076"/>
          <ac:spMkLst>
            <pc:docMk/>
            <pc:sldMk cId="2088456984" sldId="427"/>
            <ac:spMk id="4" creationId="{C752BF65-06F7-EEB7-B22C-B635354E0071}"/>
          </ac:spMkLst>
        </pc:spChg>
        <pc:spChg chg="del mod">
          <ac:chgData name="Claire Theobald" userId="e5e96d6a-dffb-4be3-a7c9-5724c0a71d0d" providerId="ADAL" clId="{CBBE2643-100A-49C1-94FF-981454DB57ED}" dt="2023-04-25T07:05:49.510" v="286" actId="478"/>
          <ac:spMkLst>
            <pc:docMk/>
            <pc:sldMk cId="2088456984" sldId="427"/>
            <ac:spMk id="6" creationId="{C900F7E3-F6E5-F90C-57B0-020A2129E42B}"/>
          </ac:spMkLst>
        </pc:spChg>
        <pc:spChg chg="mod">
          <ac:chgData name="Claire Theobald" userId="e5e96d6a-dffb-4be3-a7c9-5724c0a71d0d" providerId="ADAL" clId="{CBBE2643-100A-49C1-94FF-981454DB57ED}" dt="2023-04-25T11:04:30.803" v="2269" actId="20577"/>
          <ac:spMkLst>
            <pc:docMk/>
            <pc:sldMk cId="2088456984" sldId="427"/>
            <ac:spMk id="9" creationId="{3A7459E7-0E2D-AD1E-D79B-DE4A5F90AA5A}"/>
          </ac:spMkLst>
        </pc:spChg>
        <pc:spChg chg="add mod">
          <ac:chgData name="Claire Theobald" userId="e5e96d6a-dffb-4be3-a7c9-5724c0a71d0d" providerId="ADAL" clId="{CBBE2643-100A-49C1-94FF-981454DB57ED}" dt="2023-04-25T11:03:10.703" v="2211" actId="1076"/>
          <ac:spMkLst>
            <pc:docMk/>
            <pc:sldMk cId="2088456984" sldId="427"/>
            <ac:spMk id="11" creationId="{5948DE1E-55C8-8D11-A09A-0D42A73FF4CF}"/>
          </ac:spMkLst>
        </pc:spChg>
        <pc:spChg chg="add mod">
          <ac:chgData name="Claire Theobald" userId="e5e96d6a-dffb-4be3-a7c9-5724c0a71d0d" providerId="ADAL" clId="{CBBE2643-100A-49C1-94FF-981454DB57ED}" dt="2023-04-25T11:03:48.775" v="2245" actId="1076"/>
          <ac:spMkLst>
            <pc:docMk/>
            <pc:sldMk cId="2088456984" sldId="427"/>
            <ac:spMk id="12" creationId="{2C706CC9-41C9-8EE2-513D-AA52E1DC73F3}"/>
          </ac:spMkLst>
        </pc:spChg>
        <pc:picChg chg="add mod">
          <ac:chgData name="Claire Theobald" userId="e5e96d6a-dffb-4be3-a7c9-5724c0a71d0d" providerId="ADAL" clId="{CBBE2643-100A-49C1-94FF-981454DB57ED}" dt="2023-04-25T11:03:14.631" v="2212" actId="1076"/>
          <ac:picMkLst>
            <pc:docMk/>
            <pc:sldMk cId="2088456984" sldId="427"/>
            <ac:picMk id="5" creationId="{2430C9A4-8480-0CEC-234E-8B497C3EC8A0}"/>
          </ac:picMkLst>
        </pc:picChg>
        <pc:picChg chg="add mod">
          <ac:chgData name="Claire Theobald" userId="e5e96d6a-dffb-4be3-a7c9-5724c0a71d0d" providerId="ADAL" clId="{CBBE2643-100A-49C1-94FF-981454DB57ED}" dt="2023-04-25T11:03:15.935" v="2213" actId="1076"/>
          <ac:picMkLst>
            <pc:docMk/>
            <pc:sldMk cId="2088456984" sldId="427"/>
            <ac:picMk id="6" creationId="{C5A694E4-519F-3F01-622D-271CD90F0C35}"/>
          </ac:picMkLst>
        </pc:picChg>
        <pc:picChg chg="add mod ord">
          <ac:chgData name="Claire Theobald" userId="e5e96d6a-dffb-4be3-a7c9-5724c0a71d0d" providerId="ADAL" clId="{CBBE2643-100A-49C1-94FF-981454DB57ED}" dt="2023-04-25T11:03:39.830" v="2241" actId="1076"/>
          <ac:picMkLst>
            <pc:docMk/>
            <pc:sldMk cId="2088456984" sldId="427"/>
            <ac:picMk id="7" creationId="{EFD1B226-E733-B99C-C8FA-A923ADE74C92}"/>
          </ac:picMkLst>
        </pc:picChg>
        <pc:picChg chg="add mod ord">
          <ac:chgData name="Claire Theobald" userId="e5e96d6a-dffb-4be3-a7c9-5724c0a71d0d" providerId="ADAL" clId="{CBBE2643-100A-49C1-94FF-981454DB57ED}" dt="2023-04-25T11:03:40.854" v="2242" actId="1076"/>
          <ac:picMkLst>
            <pc:docMk/>
            <pc:sldMk cId="2088456984" sldId="427"/>
            <ac:picMk id="10" creationId="{A617F404-1A6C-0B2D-BC41-2DBB2E567638}"/>
          </ac:picMkLst>
        </pc:picChg>
      </pc:sldChg>
      <pc:sldChg chg="del">
        <pc:chgData name="Claire Theobald" userId="e5e96d6a-dffb-4be3-a7c9-5724c0a71d0d" providerId="ADAL" clId="{CBBE2643-100A-49C1-94FF-981454DB57ED}" dt="2023-04-25T07:16:14.023" v="403"/>
        <pc:sldMkLst>
          <pc:docMk/>
          <pc:sldMk cId="624270142" sldId="428"/>
        </pc:sldMkLst>
      </pc:sldChg>
      <pc:sldChg chg="addSp delSp modSp mod modAnim">
        <pc:chgData name="Claire Theobald" userId="e5e96d6a-dffb-4be3-a7c9-5724c0a71d0d" providerId="ADAL" clId="{CBBE2643-100A-49C1-94FF-981454DB57ED}" dt="2023-04-25T14:05:55.918" v="4956" actId="1076"/>
        <pc:sldMkLst>
          <pc:docMk/>
          <pc:sldMk cId="3262902283" sldId="428"/>
        </pc:sldMkLst>
        <pc:spChg chg="del">
          <ac:chgData name="Claire Theobald" userId="e5e96d6a-dffb-4be3-a7c9-5724c0a71d0d" providerId="ADAL" clId="{CBBE2643-100A-49C1-94FF-981454DB57ED}" dt="2023-04-25T07:16:33.414" v="406" actId="478"/>
          <ac:spMkLst>
            <pc:docMk/>
            <pc:sldMk cId="3262902283" sldId="428"/>
            <ac:spMk id="2" creationId="{0C1E0C33-483B-D60E-FA07-88195D2E4479}"/>
          </ac:spMkLst>
        </pc:spChg>
        <pc:spChg chg="add del mod">
          <ac:chgData name="Claire Theobald" userId="e5e96d6a-dffb-4be3-a7c9-5724c0a71d0d" providerId="ADAL" clId="{CBBE2643-100A-49C1-94FF-981454DB57ED}" dt="2023-04-25T07:16:34.752" v="407" actId="478"/>
          <ac:spMkLst>
            <pc:docMk/>
            <pc:sldMk cId="3262902283" sldId="428"/>
            <ac:spMk id="4" creationId="{884C5BC0-85AE-80A7-7BD0-CBD616821D27}"/>
          </ac:spMkLst>
        </pc:spChg>
        <pc:spChg chg="add mod">
          <ac:chgData name="Claire Theobald" userId="e5e96d6a-dffb-4be3-a7c9-5724c0a71d0d" providerId="ADAL" clId="{CBBE2643-100A-49C1-94FF-981454DB57ED}" dt="2023-04-25T08:14:01.586" v="1590" actId="20577"/>
          <ac:spMkLst>
            <pc:docMk/>
            <pc:sldMk cId="3262902283" sldId="428"/>
            <ac:spMk id="5" creationId="{AF17AB41-DDC3-0711-C9E5-AB4581098F13}"/>
          </ac:spMkLst>
        </pc:spChg>
        <pc:spChg chg="del">
          <ac:chgData name="Claire Theobald" userId="e5e96d6a-dffb-4be3-a7c9-5724c0a71d0d" providerId="ADAL" clId="{CBBE2643-100A-49C1-94FF-981454DB57ED}" dt="2023-04-25T07:16:29.024" v="404" actId="478"/>
          <ac:spMkLst>
            <pc:docMk/>
            <pc:sldMk cId="3262902283" sldId="428"/>
            <ac:spMk id="6" creationId="{C900F7E3-F6E5-F90C-57B0-020A2129E42B}"/>
          </ac:spMkLst>
        </pc:spChg>
        <pc:spChg chg="del">
          <ac:chgData name="Claire Theobald" userId="e5e96d6a-dffb-4be3-a7c9-5724c0a71d0d" providerId="ADAL" clId="{CBBE2643-100A-49C1-94FF-981454DB57ED}" dt="2023-04-25T07:16:30.557" v="405" actId="478"/>
          <ac:spMkLst>
            <pc:docMk/>
            <pc:sldMk cId="3262902283" sldId="428"/>
            <ac:spMk id="9" creationId="{3A7459E7-0E2D-AD1E-D79B-DE4A5F90AA5A}"/>
          </ac:spMkLst>
        </pc:spChg>
        <pc:spChg chg="add mod">
          <ac:chgData name="Claire Theobald" userId="e5e96d6a-dffb-4be3-a7c9-5724c0a71d0d" providerId="ADAL" clId="{CBBE2643-100A-49C1-94FF-981454DB57ED}" dt="2023-04-25T13:54:56.051" v="4917" actId="1076"/>
          <ac:spMkLst>
            <pc:docMk/>
            <pc:sldMk cId="3262902283" sldId="428"/>
            <ac:spMk id="10" creationId="{B2C03D6B-35CF-FFAB-3517-815DE4C9F1E1}"/>
          </ac:spMkLst>
        </pc:spChg>
        <pc:spChg chg="add mod">
          <ac:chgData name="Claire Theobald" userId="e5e96d6a-dffb-4be3-a7c9-5724c0a71d0d" providerId="ADAL" clId="{CBBE2643-100A-49C1-94FF-981454DB57ED}" dt="2023-04-25T07:16:53.358" v="411" actId="1076"/>
          <ac:spMkLst>
            <pc:docMk/>
            <pc:sldMk cId="3262902283" sldId="428"/>
            <ac:spMk id="11" creationId="{EC629A7F-3B30-31B6-ABDC-3D273C950947}"/>
          </ac:spMkLst>
        </pc:spChg>
        <pc:spChg chg="add mod">
          <ac:chgData name="Claire Theobald" userId="e5e96d6a-dffb-4be3-a7c9-5724c0a71d0d" providerId="ADAL" clId="{CBBE2643-100A-49C1-94FF-981454DB57ED}" dt="2023-04-25T07:16:53.358" v="411" actId="1076"/>
          <ac:spMkLst>
            <pc:docMk/>
            <pc:sldMk cId="3262902283" sldId="428"/>
            <ac:spMk id="12" creationId="{568A794F-6CC2-A693-ED64-F3428FCDB200}"/>
          </ac:spMkLst>
        </pc:spChg>
        <pc:spChg chg="add mod">
          <ac:chgData name="Claire Theobald" userId="e5e96d6a-dffb-4be3-a7c9-5724c0a71d0d" providerId="ADAL" clId="{CBBE2643-100A-49C1-94FF-981454DB57ED}" dt="2023-04-25T07:16:53.358" v="411" actId="1076"/>
          <ac:spMkLst>
            <pc:docMk/>
            <pc:sldMk cId="3262902283" sldId="428"/>
            <ac:spMk id="13" creationId="{EC43EF6A-33D6-E063-BC20-77947AD945C9}"/>
          </ac:spMkLst>
        </pc:spChg>
        <pc:spChg chg="add mod">
          <ac:chgData name="Claire Theobald" userId="e5e96d6a-dffb-4be3-a7c9-5724c0a71d0d" providerId="ADAL" clId="{CBBE2643-100A-49C1-94FF-981454DB57ED}" dt="2023-04-25T13:56:37.530" v="4930" actId="1076"/>
          <ac:spMkLst>
            <pc:docMk/>
            <pc:sldMk cId="3262902283" sldId="428"/>
            <ac:spMk id="14" creationId="{72AFDE64-36A4-7410-55B2-5F224ABC0490}"/>
          </ac:spMkLst>
        </pc:spChg>
        <pc:spChg chg="add mod">
          <ac:chgData name="Claire Theobald" userId="e5e96d6a-dffb-4be3-a7c9-5724c0a71d0d" providerId="ADAL" clId="{CBBE2643-100A-49C1-94FF-981454DB57ED}" dt="2023-04-25T14:01:42.823" v="4948" actId="20577"/>
          <ac:spMkLst>
            <pc:docMk/>
            <pc:sldMk cId="3262902283" sldId="428"/>
            <ac:spMk id="16" creationId="{BE5DC619-2376-6B57-6705-4FE5AC7D6AA3}"/>
          </ac:spMkLst>
        </pc:spChg>
        <pc:spChg chg="add del mod">
          <ac:chgData name="Claire Theobald" userId="e5e96d6a-dffb-4be3-a7c9-5724c0a71d0d" providerId="ADAL" clId="{CBBE2643-100A-49C1-94FF-981454DB57ED}" dt="2023-04-25T13:55:55.027" v="4928" actId="478"/>
          <ac:spMkLst>
            <pc:docMk/>
            <pc:sldMk cId="3262902283" sldId="428"/>
            <ac:spMk id="25" creationId="{45B389FB-722E-A944-41F1-DB7605E1B529}"/>
          </ac:spMkLst>
        </pc:spChg>
        <pc:spChg chg="add mod">
          <ac:chgData name="Claire Theobald" userId="e5e96d6a-dffb-4be3-a7c9-5724c0a71d0d" providerId="ADAL" clId="{CBBE2643-100A-49C1-94FF-981454DB57ED}" dt="2023-04-25T13:54:58.463" v="4918" actId="1076"/>
          <ac:spMkLst>
            <pc:docMk/>
            <pc:sldMk cId="3262902283" sldId="428"/>
            <ac:spMk id="26" creationId="{B8A3EA2F-EA63-24D1-6AF5-6CC5DA2FEEDA}"/>
          </ac:spMkLst>
        </pc:spChg>
        <pc:spChg chg="add mod">
          <ac:chgData name="Claire Theobald" userId="e5e96d6a-dffb-4be3-a7c9-5724c0a71d0d" providerId="ADAL" clId="{CBBE2643-100A-49C1-94FF-981454DB57ED}" dt="2023-04-25T13:55:01.554" v="4919" actId="1076"/>
          <ac:spMkLst>
            <pc:docMk/>
            <pc:sldMk cId="3262902283" sldId="428"/>
            <ac:spMk id="27" creationId="{5991961F-0AB7-C6A1-9F30-8BB86D1FEE80}"/>
          </ac:spMkLst>
        </pc:spChg>
        <pc:spChg chg="add mod">
          <ac:chgData name="Claire Theobald" userId="e5e96d6a-dffb-4be3-a7c9-5724c0a71d0d" providerId="ADAL" clId="{CBBE2643-100A-49C1-94FF-981454DB57ED}" dt="2023-04-25T13:55:18.132" v="4924" actId="1076"/>
          <ac:spMkLst>
            <pc:docMk/>
            <pc:sldMk cId="3262902283" sldId="428"/>
            <ac:spMk id="28" creationId="{3C012429-4D60-21DB-FD9B-4B08E916EC4F}"/>
          </ac:spMkLst>
        </pc:spChg>
        <pc:spChg chg="add mod">
          <ac:chgData name="Claire Theobald" userId="e5e96d6a-dffb-4be3-a7c9-5724c0a71d0d" providerId="ADAL" clId="{CBBE2643-100A-49C1-94FF-981454DB57ED}" dt="2023-04-25T14:05:49.925" v="4955" actId="14100"/>
          <ac:spMkLst>
            <pc:docMk/>
            <pc:sldMk cId="3262902283" sldId="428"/>
            <ac:spMk id="29" creationId="{14319B39-5A90-EA4C-6A0E-C11D0133DC31}"/>
          </ac:spMkLst>
        </pc:spChg>
        <pc:spChg chg="add mod">
          <ac:chgData name="Claire Theobald" userId="e5e96d6a-dffb-4be3-a7c9-5724c0a71d0d" providerId="ADAL" clId="{CBBE2643-100A-49C1-94FF-981454DB57ED}" dt="2023-04-25T14:05:55.918" v="4956" actId="1076"/>
          <ac:spMkLst>
            <pc:docMk/>
            <pc:sldMk cId="3262902283" sldId="428"/>
            <ac:spMk id="30" creationId="{7AC43C26-ABC0-23A9-BF7E-67C2864FABEB}"/>
          </ac:spMkLst>
        </pc:spChg>
        <pc:spChg chg="add mod">
          <ac:chgData name="Claire Theobald" userId="e5e96d6a-dffb-4be3-a7c9-5724c0a71d0d" providerId="ADAL" clId="{CBBE2643-100A-49C1-94FF-981454DB57ED}" dt="2023-04-25T14:01:46.903" v="4949" actId="1076"/>
          <ac:spMkLst>
            <pc:docMk/>
            <pc:sldMk cId="3262902283" sldId="428"/>
            <ac:spMk id="31" creationId="{25B3C574-EFBF-B109-A086-D2F1D284C88F}"/>
          </ac:spMkLst>
        </pc:spChg>
        <pc:grpChg chg="add mod">
          <ac:chgData name="Claire Theobald" userId="e5e96d6a-dffb-4be3-a7c9-5724c0a71d0d" providerId="ADAL" clId="{CBBE2643-100A-49C1-94FF-981454DB57ED}" dt="2023-04-25T13:57:21.528" v="4933" actId="1076"/>
          <ac:grpSpMkLst>
            <pc:docMk/>
            <pc:sldMk cId="3262902283" sldId="428"/>
            <ac:grpSpMk id="17" creationId="{194D1C97-71D2-370E-2234-829D53E7B1B1}"/>
          </ac:grpSpMkLst>
        </pc:grpChg>
        <pc:picChg chg="add mod">
          <ac:chgData name="Claire Theobald" userId="e5e96d6a-dffb-4be3-a7c9-5724c0a71d0d" providerId="ADAL" clId="{CBBE2643-100A-49C1-94FF-981454DB57ED}" dt="2023-04-25T07:16:53.358" v="411" actId="1076"/>
          <ac:picMkLst>
            <pc:docMk/>
            <pc:sldMk cId="3262902283" sldId="428"/>
            <ac:picMk id="7" creationId="{F0288875-D448-647B-242D-B6FB21B9F24A}"/>
          </ac:picMkLst>
        </pc:picChg>
        <pc:picChg chg="add mod">
          <ac:chgData name="Claire Theobald" userId="e5e96d6a-dffb-4be3-a7c9-5724c0a71d0d" providerId="ADAL" clId="{CBBE2643-100A-49C1-94FF-981454DB57ED}" dt="2023-04-25T07:19:37.403" v="455" actId="1076"/>
          <ac:picMkLst>
            <pc:docMk/>
            <pc:sldMk cId="3262902283" sldId="428"/>
            <ac:picMk id="8" creationId="{8F46622B-EF4C-9DBB-EEBA-24A9CCBE77B9}"/>
          </ac:picMkLst>
        </pc:picChg>
        <pc:picChg chg="mod">
          <ac:chgData name="Claire Theobald" userId="e5e96d6a-dffb-4be3-a7c9-5724c0a71d0d" providerId="ADAL" clId="{CBBE2643-100A-49C1-94FF-981454DB57ED}" dt="2023-04-25T13:57:21.528" v="4933" actId="1076"/>
          <ac:picMkLst>
            <pc:docMk/>
            <pc:sldMk cId="3262902283" sldId="428"/>
            <ac:picMk id="18" creationId="{70CEBBA2-562E-80ED-99B4-91E720AA2BD2}"/>
          </ac:picMkLst>
        </pc:picChg>
        <pc:picChg chg="mod">
          <ac:chgData name="Claire Theobald" userId="e5e96d6a-dffb-4be3-a7c9-5724c0a71d0d" providerId="ADAL" clId="{CBBE2643-100A-49C1-94FF-981454DB57ED}" dt="2023-04-25T13:57:21.528" v="4933" actId="1076"/>
          <ac:picMkLst>
            <pc:docMk/>
            <pc:sldMk cId="3262902283" sldId="428"/>
            <ac:picMk id="19" creationId="{5668CDF6-4A23-EC63-A973-5CFB2FFDFBE7}"/>
          </ac:picMkLst>
        </pc:picChg>
        <pc:picChg chg="mod">
          <ac:chgData name="Claire Theobald" userId="e5e96d6a-dffb-4be3-a7c9-5724c0a71d0d" providerId="ADAL" clId="{CBBE2643-100A-49C1-94FF-981454DB57ED}" dt="2023-04-25T13:57:21.528" v="4933" actId="1076"/>
          <ac:picMkLst>
            <pc:docMk/>
            <pc:sldMk cId="3262902283" sldId="428"/>
            <ac:picMk id="20" creationId="{BD03E81E-0D17-0915-091E-003C15E8D93F}"/>
          </ac:picMkLst>
        </pc:picChg>
        <pc:picChg chg="mod">
          <ac:chgData name="Claire Theobald" userId="e5e96d6a-dffb-4be3-a7c9-5724c0a71d0d" providerId="ADAL" clId="{CBBE2643-100A-49C1-94FF-981454DB57ED}" dt="2023-04-25T13:57:21.528" v="4933" actId="1076"/>
          <ac:picMkLst>
            <pc:docMk/>
            <pc:sldMk cId="3262902283" sldId="428"/>
            <ac:picMk id="21" creationId="{A28125D7-0964-36DA-7EE4-37D9AB8DB88A}"/>
          </ac:picMkLst>
        </pc:picChg>
        <pc:picChg chg="mod">
          <ac:chgData name="Claire Theobald" userId="e5e96d6a-dffb-4be3-a7c9-5724c0a71d0d" providerId="ADAL" clId="{CBBE2643-100A-49C1-94FF-981454DB57ED}" dt="2023-04-25T13:57:21.528" v="4933" actId="1076"/>
          <ac:picMkLst>
            <pc:docMk/>
            <pc:sldMk cId="3262902283" sldId="428"/>
            <ac:picMk id="22" creationId="{D0BE5FD9-3C7E-A2CE-921E-D11F0CB56DFB}"/>
          </ac:picMkLst>
        </pc:picChg>
        <pc:picChg chg="mod">
          <ac:chgData name="Claire Theobald" userId="e5e96d6a-dffb-4be3-a7c9-5724c0a71d0d" providerId="ADAL" clId="{CBBE2643-100A-49C1-94FF-981454DB57ED}" dt="2023-04-25T13:57:21.528" v="4933" actId="1076"/>
          <ac:picMkLst>
            <pc:docMk/>
            <pc:sldMk cId="3262902283" sldId="428"/>
            <ac:picMk id="23" creationId="{1956A3AF-37A5-363E-84F2-BAB30E2C8A96}"/>
          </ac:picMkLst>
        </pc:picChg>
        <pc:picChg chg="mod">
          <ac:chgData name="Claire Theobald" userId="e5e96d6a-dffb-4be3-a7c9-5724c0a71d0d" providerId="ADAL" clId="{CBBE2643-100A-49C1-94FF-981454DB57ED}" dt="2023-04-25T13:57:21.528" v="4933" actId="1076"/>
          <ac:picMkLst>
            <pc:docMk/>
            <pc:sldMk cId="3262902283" sldId="428"/>
            <ac:picMk id="24" creationId="{F3C35AA5-14C7-6A42-BDE0-6F7B025E110B}"/>
          </ac:picMkLst>
        </pc:picChg>
        <pc:cxnChg chg="add mod">
          <ac:chgData name="Claire Theobald" userId="e5e96d6a-dffb-4be3-a7c9-5724c0a71d0d" providerId="ADAL" clId="{CBBE2643-100A-49C1-94FF-981454DB57ED}" dt="2023-04-25T14:00:00.919" v="4946" actId="1035"/>
          <ac:cxnSpMkLst>
            <pc:docMk/>
            <pc:sldMk cId="3262902283" sldId="428"/>
            <ac:cxnSpMk id="15" creationId="{29BF647A-8F5A-468F-CBB1-CA180C7320CB}"/>
          </ac:cxnSpMkLst>
        </pc:cxnChg>
      </pc:sldChg>
      <pc:sldChg chg="addSp delSp modSp mod modAnim">
        <pc:chgData name="Claire Theobald" userId="e5e96d6a-dffb-4be3-a7c9-5724c0a71d0d" providerId="ADAL" clId="{CBBE2643-100A-49C1-94FF-981454DB57ED}" dt="2023-04-25T14:08:22.985" v="4958"/>
        <pc:sldMkLst>
          <pc:docMk/>
          <pc:sldMk cId="3768210371" sldId="429"/>
        </pc:sldMkLst>
        <pc:spChg chg="mod">
          <ac:chgData name="Claire Theobald" userId="e5e96d6a-dffb-4be3-a7c9-5724c0a71d0d" providerId="ADAL" clId="{CBBE2643-100A-49C1-94FF-981454DB57ED}" dt="2023-04-25T10:28:53.230" v="1953" actId="255"/>
          <ac:spMkLst>
            <pc:docMk/>
            <pc:sldMk cId="3768210371" sldId="429"/>
            <ac:spMk id="6" creationId="{C900F7E3-F6E5-F90C-57B0-020A2129E42B}"/>
          </ac:spMkLst>
        </pc:spChg>
        <pc:picChg chg="add mod">
          <ac:chgData name="Claire Theobald" userId="e5e96d6a-dffb-4be3-a7c9-5724c0a71d0d" providerId="ADAL" clId="{CBBE2643-100A-49C1-94FF-981454DB57ED}" dt="2023-04-25T07:59:33.300" v="1106" actId="1076"/>
          <ac:picMkLst>
            <pc:docMk/>
            <pc:sldMk cId="3768210371" sldId="429"/>
            <ac:picMk id="2" creationId="{E4D41CFD-8EC6-6666-217F-39D8C2F1C93C}"/>
          </ac:picMkLst>
        </pc:picChg>
        <pc:picChg chg="del">
          <ac:chgData name="Claire Theobald" userId="e5e96d6a-dffb-4be3-a7c9-5724c0a71d0d" providerId="ADAL" clId="{CBBE2643-100A-49C1-94FF-981454DB57ED}" dt="2023-04-25T07:31:08.664" v="849" actId="478"/>
          <ac:picMkLst>
            <pc:docMk/>
            <pc:sldMk cId="3768210371" sldId="429"/>
            <ac:picMk id="4" creationId="{64D61A32-628D-7D0E-5CDE-1CE21390DF1B}"/>
          </ac:picMkLst>
        </pc:picChg>
      </pc:sldChg>
      <pc:sldChg chg="addSp delSp modSp mod">
        <pc:chgData name="Claire Theobald" userId="e5e96d6a-dffb-4be3-a7c9-5724c0a71d0d" providerId="ADAL" clId="{CBBE2643-100A-49C1-94FF-981454DB57ED}" dt="2023-04-25T12:38:09.074" v="3719" actId="1076"/>
        <pc:sldMkLst>
          <pc:docMk/>
          <pc:sldMk cId="1194370618" sldId="430"/>
        </pc:sldMkLst>
        <pc:spChg chg="del mod">
          <ac:chgData name="Claire Theobald" userId="e5e96d6a-dffb-4be3-a7c9-5724c0a71d0d" providerId="ADAL" clId="{CBBE2643-100A-49C1-94FF-981454DB57ED}" dt="2023-04-25T12:25:12.994" v="3538" actId="478"/>
          <ac:spMkLst>
            <pc:docMk/>
            <pc:sldMk cId="1194370618" sldId="430"/>
            <ac:spMk id="2" creationId="{B4C7DA64-E3A3-95BD-02A6-E407168663B7}"/>
          </ac:spMkLst>
        </pc:spChg>
        <pc:spChg chg="add mod">
          <ac:chgData name="Claire Theobald" userId="e5e96d6a-dffb-4be3-a7c9-5724c0a71d0d" providerId="ADAL" clId="{CBBE2643-100A-49C1-94FF-981454DB57ED}" dt="2023-04-25T12:34:16.754" v="3643" actId="21"/>
          <ac:spMkLst>
            <pc:docMk/>
            <pc:sldMk cId="1194370618" sldId="430"/>
            <ac:spMk id="3" creationId="{3C180335-EC0E-CD15-160A-A338EE81089B}"/>
          </ac:spMkLst>
        </pc:spChg>
        <pc:spChg chg="add mod">
          <ac:chgData name="Claire Theobald" userId="e5e96d6a-dffb-4be3-a7c9-5724c0a71d0d" providerId="ADAL" clId="{CBBE2643-100A-49C1-94FF-981454DB57ED}" dt="2023-04-25T12:38:09.074" v="3719" actId="1076"/>
          <ac:spMkLst>
            <pc:docMk/>
            <pc:sldMk cId="1194370618" sldId="430"/>
            <ac:spMk id="7" creationId="{56D60A71-751F-DA93-1DD6-E4B832FD2E65}"/>
          </ac:spMkLst>
        </pc:spChg>
        <pc:spChg chg="add mod">
          <ac:chgData name="Claire Theobald" userId="e5e96d6a-dffb-4be3-a7c9-5724c0a71d0d" providerId="ADAL" clId="{CBBE2643-100A-49C1-94FF-981454DB57ED}" dt="2023-04-25T12:38:03.155" v="3718" actId="1076"/>
          <ac:spMkLst>
            <pc:docMk/>
            <pc:sldMk cId="1194370618" sldId="430"/>
            <ac:spMk id="8" creationId="{6EA841FA-E79C-E00F-5885-20CF186948BA}"/>
          </ac:spMkLst>
        </pc:spChg>
        <pc:spChg chg="mod">
          <ac:chgData name="Claire Theobald" userId="e5e96d6a-dffb-4be3-a7c9-5724c0a71d0d" providerId="ADAL" clId="{CBBE2643-100A-49C1-94FF-981454DB57ED}" dt="2023-04-25T12:37:55.650" v="3715" actId="1076"/>
          <ac:spMkLst>
            <pc:docMk/>
            <pc:sldMk cId="1194370618" sldId="430"/>
            <ac:spMk id="9" creationId="{3A7459E7-0E2D-AD1E-D79B-DE4A5F90AA5A}"/>
          </ac:spMkLst>
        </pc:spChg>
        <pc:picChg chg="add del mod">
          <ac:chgData name="Claire Theobald" userId="e5e96d6a-dffb-4be3-a7c9-5724c0a71d0d" providerId="ADAL" clId="{CBBE2643-100A-49C1-94FF-981454DB57ED}" dt="2023-04-25T11:36:56.600" v="2702" actId="21"/>
          <ac:picMkLst>
            <pc:docMk/>
            <pc:sldMk cId="1194370618" sldId="430"/>
            <ac:picMk id="5" creationId="{AF759CFB-2261-B461-9B87-37B0512B09C4}"/>
          </ac:picMkLst>
        </pc:picChg>
        <pc:picChg chg="add mod">
          <ac:chgData name="Claire Theobald" userId="e5e96d6a-dffb-4be3-a7c9-5724c0a71d0d" providerId="ADAL" clId="{CBBE2643-100A-49C1-94FF-981454DB57ED}" dt="2023-04-25T12:38:00.346" v="3717" actId="1076"/>
          <ac:picMkLst>
            <pc:docMk/>
            <pc:sldMk cId="1194370618" sldId="430"/>
            <ac:picMk id="6" creationId="{0ECD1D97-25CC-3B3D-4B76-F4D444EAFC1E}"/>
          </ac:picMkLst>
        </pc:picChg>
      </pc:sldChg>
      <pc:sldChg chg="addSp delSp modSp mod modAnim">
        <pc:chgData name="Claire Theobald" userId="e5e96d6a-dffb-4be3-a7c9-5724c0a71d0d" providerId="ADAL" clId="{CBBE2643-100A-49C1-94FF-981454DB57ED}" dt="2023-04-25T14:09:25.137" v="4962" actId="1076"/>
        <pc:sldMkLst>
          <pc:docMk/>
          <pc:sldMk cId="1326985598" sldId="431"/>
        </pc:sldMkLst>
        <pc:spChg chg="del mod">
          <ac:chgData name="Claire Theobald" userId="e5e96d6a-dffb-4be3-a7c9-5724c0a71d0d" providerId="ADAL" clId="{CBBE2643-100A-49C1-94FF-981454DB57ED}" dt="2023-04-25T08:40:03.122" v="1644" actId="478"/>
          <ac:spMkLst>
            <pc:docMk/>
            <pc:sldMk cId="1326985598" sldId="431"/>
            <ac:spMk id="2" creationId="{B4C7DA64-E3A3-95BD-02A6-E407168663B7}"/>
          </ac:spMkLst>
        </pc:spChg>
        <pc:spChg chg="add del mod">
          <ac:chgData name="Claire Theobald" userId="e5e96d6a-dffb-4be3-a7c9-5724c0a71d0d" providerId="ADAL" clId="{CBBE2643-100A-49C1-94FF-981454DB57ED}" dt="2023-04-25T09:55:54.362" v="1677" actId="478"/>
          <ac:spMkLst>
            <pc:docMk/>
            <pc:sldMk cId="1326985598" sldId="431"/>
            <ac:spMk id="3" creationId="{86521D7E-5A42-0C6B-BD6E-FD90F654AC37}"/>
          </ac:spMkLst>
        </pc:spChg>
        <pc:spChg chg="add del">
          <ac:chgData name="Claire Theobald" userId="e5e96d6a-dffb-4be3-a7c9-5724c0a71d0d" providerId="ADAL" clId="{CBBE2643-100A-49C1-94FF-981454DB57ED}" dt="2023-04-25T09:56:32.223" v="1682" actId="22"/>
          <ac:spMkLst>
            <pc:docMk/>
            <pc:sldMk cId="1326985598" sldId="431"/>
            <ac:spMk id="6" creationId="{C1A47F00-D80A-D3D3-E7C1-CA15A05D5BD6}"/>
          </ac:spMkLst>
        </pc:spChg>
        <pc:spChg chg="mod">
          <ac:chgData name="Claire Theobald" userId="e5e96d6a-dffb-4be3-a7c9-5724c0a71d0d" providerId="ADAL" clId="{CBBE2643-100A-49C1-94FF-981454DB57ED}" dt="2023-04-25T10:25:18.635" v="1951" actId="1076"/>
          <ac:spMkLst>
            <pc:docMk/>
            <pc:sldMk cId="1326985598" sldId="431"/>
            <ac:spMk id="9" creationId="{3A7459E7-0E2D-AD1E-D79B-DE4A5F90AA5A}"/>
          </ac:spMkLst>
        </pc:spChg>
        <pc:graphicFrameChg chg="add del mod">
          <ac:chgData name="Claire Theobald" userId="e5e96d6a-dffb-4be3-a7c9-5724c0a71d0d" providerId="ADAL" clId="{CBBE2643-100A-49C1-94FF-981454DB57ED}" dt="2023-04-25T09:56:28.705" v="1679"/>
          <ac:graphicFrameMkLst>
            <pc:docMk/>
            <pc:sldMk cId="1326985598" sldId="431"/>
            <ac:graphicFrameMk id="4" creationId="{8CF1A49D-F5EC-3143-D773-1D3D807166B4}"/>
          </ac:graphicFrameMkLst>
        </pc:graphicFrameChg>
        <pc:graphicFrameChg chg="add del mod modGraphic">
          <ac:chgData name="Claire Theobald" userId="e5e96d6a-dffb-4be3-a7c9-5724c0a71d0d" providerId="ADAL" clId="{CBBE2643-100A-49C1-94FF-981454DB57ED}" dt="2023-04-25T09:57:32.960" v="1692" actId="478"/>
          <ac:graphicFrameMkLst>
            <pc:docMk/>
            <pc:sldMk cId="1326985598" sldId="431"/>
            <ac:graphicFrameMk id="7" creationId="{1BEDA7AC-B978-9C3F-E55D-B65399637B1C}"/>
          </ac:graphicFrameMkLst>
        </pc:graphicFrameChg>
        <pc:graphicFrameChg chg="add mod ord modGraphic">
          <ac:chgData name="Claire Theobald" userId="e5e96d6a-dffb-4be3-a7c9-5724c0a71d0d" providerId="ADAL" clId="{CBBE2643-100A-49C1-94FF-981454DB57ED}" dt="2023-04-25T14:09:17.122" v="4960" actId="166"/>
          <ac:graphicFrameMkLst>
            <pc:docMk/>
            <pc:sldMk cId="1326985598" sldId="431"/>
            <ac:graphicFrameMk id="8" creationId="{85B1C50D-4A55-9F26-5497-293D46A2C982}"/>
          </ac:graphicFrameMkLst>
        </pc:graphicFrameChg>
        <pc:graphicFrameChg chg="add del mod modGraphic">
          <ac:chgData name="Claire Theobald" userId="e5e96d6a-dffb-4be3-a7c9-5724c0a71d0d" providerId="ADAL" clId="{CBBE2643-100A-49C1-94FF-981454DB57ED}" dt="2023-04-25T10:00:41.715" v="1719" actId="478"/>
          <ac:graphicFrameMkLst>
            <pc:docMk/>
            <pc:sldMk cId="1326985598" sldId="431"/>
            <ac:graphicFrameMk id="12" creationId="{6AFBAF60-CE71-CA43-4879-189416BD2DEB}"/>
          </ac:graphicFrameMkLst>
        </pc:graphicFrameChg>
        <pc:picChg chg="add del mod">
          <ac:chgData name="Claire Theobald" userId="e5e96d6a-dffb-4be3-a7c9-5724c0a71d0d" providerId="ADAL" clId="{CBBE2643-100A-49C1-94FF-981454DB57ED}" dt="2023-04-25T10:04:06.810" v="1721" actId="478"/>
          <ac:picMkLst>
            <pc:docMk/>
            <pc:sldMk cId="1326985598" sldId="431"/>
            <ac:picMk id="11" creationId="{9FCF19E8-72AA-31AD-1738-AB26EC228619}"/>
          </ac:picMkLst>
        </pc:picChg>
        <pc:picChg chg="add del">
          <ac:chgData name="Claire Theobald" userId="e5e96d6a-dffb-4be3-a7c9-5724c0a71d0d" providerId="ADAL" clId="{CBBE2643-100A-49C1-94FF-981454DB57ED}" dt="2023-04-25T10:04:38.770" v="1723" actId="478"/>
          <ac:picMkLst>
            <pc:docMk/>
            <pc:sldMk cId="1326985598" sldId="431"/>
            <ac:picMk id="14" creationId="{3CABD605-D83B-8E50-2D75-F299ECD66351}"/>
          </ac:picMkLst>
        </pc:picChg>
        <pc:picChg chg="add mod ord">
          <ac:chgData name="Claire Theobald" userId="e5e96d6a-dffb-4be3-a7c9-5724c0a71d0d" providerId="ADAL" clId="{CBBE2643-100A-49C1-94FF-981454DB57ED}" dt="2023-04-25T14:09:25.137" v="4962" actId="1076"/>
          <ac:picMkLst>
            <pc:docMk/>
            <pc:sldMk cId="1326985598" sldId="431"/>
            <ac:picMk id="16" creationId="{05D6D3BA-32C0-D140-1288-C90A2022F1D9}"/>
          </ac:picMkLst>
        </pc:picChg>
      </pc:sldChg>
      <pc:sldChg chg="addSp modSp mod ord">
        <pc:chgData name="Claire Theobald" userId="e5e96d6a-dffb-4be3-a7c9-5724c0a71d0d" providerId="ADAL" clId="{CBBE2643-100A-49C1-94FF-981454DB57ED}" dt="2023-04-25T12:12:00.356" v="3192" actId="20577"/>
        <pc:sldMkLst>
          <pc:docMk/>
          <pc:sldMk cId="973425911" sldId="432"/>
        </pc:sldMkLst>
        <pc:spChg chg="add mod">
          <ac:chgData name="Claire Theobald" userId="e5e96d6a-dffb-4be3-a7c9-5724c0a71d0d" providerId="ADAL" clId="{CBBE2643-100A-49C1-94FF-981454DB57ED}" dt="2023-04-25T11:06:46.846" v="2358" actId="14100"/>
          <ac:spMkLst>
            <pc:docMk/>
            <pc:sldMk cId="973425911" sldId="432"/>
            <ac:spMk id="3" creationId="{2C727F73-FCDB-1A7D-9844-835E163FDC11}"/>
          </ac:spMkLst>
        </pc:spChg>
        <pc:spChg chg="mod">
          <ac:chgData name="Claire Theobald" userId="e5e96d6a-dffb-4be3-a7c9-5724c0a71d0d" providerId="ADAL" clId="{CBBE2643-100A-49C1-94FF-981454DB57ED}" dt="2023-04-25T12:10:35.227" v="3168" actId="113"/>
          <ac:spMkLst>
            <pc:docMk/>
            <pc:sldMk cId="973425911" sldId="432"/>
            <ac:spMk id="4" creationId="{C752BF65-06F7-EEB7-B22C-B635354E0071}"/>
          </ac:spMkLst>
        </pc:spChg>
        <pc:spChg chg="add mod">
          <ac:chgData name="Claire Theobald" userId="e5e96d6a-dffb-4be3-a7c9-5724c0a71d0d" providerId="ADAL" clId="{CBBE2643-100A-49C1-94FF-981454DB57ED}" dt="2023-04-25T12:12:00.356" v="3192" actId="20577"/>
          <ac:spMkLst>
            <pc:docMk/>
            <pc:sldMk cId="973425911" sldId="432"/>
            <ac:spMk id="8" creationId="{25849BB1-934C-CBDE-6E59-1C5064B44260}"/>
          </ac:spMkLst>
        </pc:spChg>
        <pc:spChg chg="mod">
          <ac:chgData name="Claire Theobald" userId="e5e96d6a-dffb-4be3-a7c9-5724c0a71d0d" providerId="ADAL" clId="{CBBE2643-100A-49C1-94FF-981454DB57ED}" dt="2023-04-25T11:22:40.885" v="2648" actId="20577"/>
          <ac:spMkLst>
            <pc:docMk/>
            <pc:sldMk cId="973425911" sldId="432"/>
            <ac:spMk id="9" creationId="{3A7459E7-0E2D-AD1E-D79B-DE4A5F90AA5A}"/>
          </ac:spMkLst>
        </pc:spChg>
        <pc:spChg chg="mod">
          <ac:chgData name="Claire Theobald" userId="e5e96d6a-dffb-4be3-a7c9-5724c0a71d0d" providerId="ADAL" clId="{CBBE2643-100A-49C1-94FF-981454DB57ED}" dt="2023-04-25T11:07:00.135" v="2362" actId="1076"/>
          <ac:spMkLst>
            <pc:docMk/>
            <pc:sldMk cId="973425911" sldId="432"/>
            <ac:spMk id="11" creationId="{5948DE1E-55C8-8D11-A09A-0D42A73FF4CF}"/>
          </ac:spMkLst>
        </pc:spChg>
        <pc:spChg chg="mod">
          <ac:chgData name="Claire Theobald" userId="e5e96d6a-dffb-4be3-a7c9-5724c0a71d0d" providerId="ADAL" clId="{CBBE2643-100A-49C1-94FF-981454DB57ED}" dt="2023-04-25T11:07:15.023" v="2365" actId="20577"/>
          <ac:spMkLst>
            <pc:docMk/>
            <pc:sldMk cId="973425911" sldId="432"/>
            <ac:spMk id="12" creationId="{2C706CC9-41C9-8EE2-513D-AA52E1DC73F3}"/>
          </ac:spMkLst>
        </pc:spChg>
        <pc:picChg chg="mod">
          <ac:chgData name="Claire Theobald" userId="e5e96d6a-dffb-4be3-a7c9-5724c0a71d0d" providerId="ADAL" clId="{CBBE2643-100A-49C1-94FF-981454DB57ED}" dt="2023-04-25T11:05:40.335" v="2342" actId="1076"/>
          <ac:picMkLst>
            <pc:docMk/>
            <pc:sldMk cId="973425911" sldId="432"/>
            <ac:picMk id="5" creationId="{2430C9A4-8480-0CEC-234E-8B497C3EC8A0}"/>
          </ac:picMkLst>
        </pc:picChg>
        <pc:picChg chg="mod">
          <ac:chgData name="Claire Theobald" userId="e5e96d6a-dffb-4be3-a7c9-5724c0a71d0d" providerId="ADAL" clId="{CBBE2643-100A-49C1-94FF-981454DB57ED}" dt="2023-04-25T11:06:38.950" v="2356" actId="1076"/>
          <ac:picMkLst>
            <pc:docMk/>
            <pc:sldMk cId="973425911" sldId="432"/>
            <ac:picMk id="6" creationId="{C5A694E4-519F-3F01-622D-271CD90F0C35}"/>
          </ac:picMkLst>
        </pc:picChg>
        <pc:picChg chg="mod">
          <ac:chgData name="Claire Theobald" userId="e5e96d6a-dffb-4be3-a7c9-5724c0a71d0d" providerId="ADAL" clId="{CBBE2643-100A-49C1-94FF-981454DB57ED}" dt="2023-04-25T11:06:36.173" v="2355" actId="1076"/>
          <ac:picMkLst>
            <pc:docMk/>
            <pc:sldMk cId="973425911" sldId="432"/>
            <ac:picMk id="7" creationId="{EFD1B226-E733-B99C-C8FA-A923ADE74C92}"/>
          </ac:picMkLst>
        </pc:picChg>
        <pc:picChg chg="mod">
          <ac:chgData name="Claire Theobald" userId="e5e96d6a-dffb-4be3-a7c9-5724c0a71d0d" providerId="ADAL" clId="{CBBE2643-100A-49C1-94FF-981454DB57ED}" dt="2023-04-25T11:07:03.598" v="2364" actId="1076"/>
          <ac:picMkLst>
            <pc:docMk/>
            <pc:sldMk cId="973425911" sldId="432"/>
            <ac:picMk id="10" creationId="{A617F404-1A6C-0B2D-BC41-2DBB2E567638}"/>
          </ac:picMkLst>
        </pc:picChg>
      </pc:sldChg>
      <pc:sldChg chg="addSp delSp modSp mod delAnim modAnim">
        <pc:chgData name="Claire Theobald" userId="e5e96d6a-dffb-4be3-a7c9-5724c0a71d0d" providerId="ADAL" clId="{CBBE2643-100A-49C1-94FF-981454DB57ED}" dt="2023-04-25T12:32:53.928" v="3609"/>
        <pc:sldMkLst>
          <pc:docMk/>
          <pc:sldMk cId="3600139643" sldId="433"/>
        </pc:sldMkLst>
        <pc:spChg chg="mod">
          <ac:chgData name="Claire Theobald" userId="e5e96d6a-dffb-4be3-a7c9-5724c0a71d0d" providerId="ADAL" clId="{CBBE2643-100A-49C1-94FF-981454DB57ED}" dt="2023-04-25T12:32:43.376" v="3604" actId="1076"/>
          <ac:spMkLst>
            <pc:docMk/>
            <pc:sldMk cId="3600139643" sldId="433"/>
            <ac:spMk id="3" creationId="{2C727F73-FCDB-1A7D-9844-835E163FDC11}"/>
          </ac:spMkLst>
        </pc:spChg>
        <pc:spChg chg="mod">
          <ac:chgData name="Claire Theobald" userId="e5e96d6a-dffb-4be3-a7c9-5724c0a71d0d" providerId="ADAL" clId="{CBBE2643-100A-49C1-94FF-981454DB57ED}" dt="2023-04-25T12:10:40.849" v="3169" actId="113"/>
          <ac:spMkLst>
            <pc:docMk/>
            <pc:sldMk cId="3600139643" sldId="433"/>
            <ac:spMk id="4" creationId="{C752BF65-06F7-EEB7-B22C-B635354E0071}"/>
          </ac:spMkLst>
        </pc:spChg>
        <pc:spChg chg="del">
          <ac:chgData name="Claire Theobald" userId="e5e96d6a-dffb-4be3-a7c9-5724c0a71d0d" providerId="ADAL" clId="{CBBE2643-100A-49C1-94FF-981454DB57ED}" dt="2023-04-25T11:10:20.369" v="2391" actId="478"/>
          <ac:spMkLst>
            <pc:docMk/>
            <pc:sldMk cId="3600139643" sldId="433"/>
            <ac:spMk id="8" creationId="{25849BB1-934C-CBDE-6E59-1C5064B44260}"/>
          </ac:spMkLst>
        </pc:spChg>
        <pc:spChg chg="mod">
          <ac:chgData name="Claire Theobald" userId="e5e96d6a-dffb-4be3-a7c9-5724c0a71d0d" providerId="ADAL" clId="{CBBE2643-100A-49C1-94FF-981454DB57ED}" dt="2023-04-25T12:23:46.021" v="3492" actId="20577"/>
          <ac:spMkLst>
            <pc:docMk/>
            <pc:sldMk cId="3600139643" sldId="433"/>
            <ac:spMk id="9" creationId="{3A7459E7-0E2D-AD1E-D79B-DE4A5F90AA5A}"/>
          </ac:spMkLst>
        </pc:spChg>
        <pc:spChg chg="del">
          <ac:chgData name="Claire Theobald" userId="e5e96d6a-dffb-4be3-a7c9-5724c0a71d0d" providerId="ADAL" clId="{CBBE2643-100A-49C1-94FF-981454DB57ED}" dt="2023-04-25T11:13:37.905" v="2411" actId="478"/>
          <ac:spMkLst>
            <pc:docMk/>
            <pc:sldMk cId="3600139643" sldId="433"/>
            <ac:spMk id="11" creationId="{5948DE1E-55C8-8D11-A09A-0D42A73FF4CF}"/>
          </ac:spMkLst>
        </pc:spChg>
        <pc:spChg chg="mod ord">
          <ac:chgData name="Claire Theobald" userId="e5e96d6a-dffb-4be3-a7c9-5724c0a71d0d" providerId="ADAL" clId="{CBBE2643-100A-49C1-94FF-981454DB57ED}" dt="2023-04-25T12:32:16.179" v="3595" actId="1076"/>
          <ac:spMkLst>
            <pc:docMk/>
            <pc:sldMk cId="3600139643" sldId="433"/>
            <ac:spMk id="12" creationId="{2C706CC9-41C9-8EE2-513D-AA52E1DC73F3}"/>
          </ac:spMkLst>
        </pc:spChg>
        <pc:spChg chg="add del mod">
          <ac:chgData name="Claire Theobald" userId="e5e96d6a-dffb-4be3-a7c9-5724c0a71d0d" providerId="ADAL" clId="{CBBE2643-100A-49C1-94FF-981454DB57ED}" dt="2023-04-25T12:01:34.810" v="3006" actId="478"/>
          <ac:spMkLst>
            <pc:docMk/>
            <pc:sldMk cId="3600139643" sldId="433"/>
            <ac:spMk id="17" creationId="{047074D3-5185-D0BB-FE05-2AF533341D7E}"/>
          </ac:spMkLst>
        </pc:spChg>
        <pc:spChg chg="add del mod">
          <ac:chgData name="Claire Theobald" userId="e5e96d6a-dffb-4be3-a7c9-5724c0a71d0d" providerId="ADAL" clId="{CBBE2643-100A-49C1-94FF-981454DB57ED}" dt="2023-04-25T12:01:38.147" v="3008" actId="478"/>
          <ac:spMkLst>
            <pc:docMk/>
            <pc:sldMk cId="3600139643" sldId="433"/>
            <ac:spMk id="18" creationId="{F5419BC5-E5C8-8ED4-76C7-DC877E9F0EDE}"/>
          </ac:spMkLst>
        </pc:spChg>
        <pc:spChg chg="add del mod">
          <ac:chgData name="Claire Theobald" userId="e5e96d6a-dffb-4be3-a7c9-5724c0a71d0d" providerId="ADAL" clId="{CBBE2643-100A-49C1-94FF-981454DB57ED}" dt="2023-04-25T12:01:30.678" v="3003" actId="478"/>
          <ac:spMkLst>
            <pc:docMk/>
            <pc:sldMk cId="3600139643" sldId="433"/>
            <ac:spMk id="20" creationId="{5659BE92-8195-FC2B-1832-9D50014701F5}"/>
          </ac:spMkLst>
        </pc:spChg>
        <pc:spChg chg="add del mod">
          <ac:chgData name="Claire Theobald" userId="e5e96d6a-dffb-4be3-a7c9-5724c0a71d0d" providerId="ADAL" clId="{CBBE2643-100A-49C1-94FF-981454DB57ED}" dt="2023-04-25T12:01:36.853" v="3007" actId="478"/>
          <ac:spMkLst>
            <pc:docMk/>
            <pc:sldMk cId="3600139643" sldId="433"/>
            <ac:spMk id="22" creationId="{61CE11FA-ED06-7DEF-61B6-5939B02BE5C1}"/>
          </ac:spMkLst>
        </pc:spChg>
        <pc:picChg chg="del">
          <ac:chgData name="Claire Theobald" userId="e5e96d6a-dffb-4be3-a7c9-5724c0a71d0d" providerId="ADAL" clId="{CBBE2643-100A-49C1-94FF-981454DB57ED}" dt="2023-04-25T11:08:09.992" v="2380" actId="478"/>
          <ac:picMkLst>
            <pc:docMk/>
            <pc:sldMk cId="3600139643" sldId="433"/>
            <ac:picMk id="5" creationId="{2430C9A4-8480-0CEC-234E-8B497C3EC8A0}"/>
          </ac:picMkLst>
        </pc:picChg>
        <pc:picChg chg="del">
          <ac:chgData name="Claire Theobald" userId="e5e96d6a-dffb-4be3-a7c9-5724c0a71d0d" providerId="ADAL" clId="{CBBE2643-100A-49C1-94FF-981454DB57ED}" dt="2023-04-25T11:08:10.622" v="2381" actId="478"/>
          <ac:picMkLst>
            <pc:docMk/>
            <pc:sldMk cId="3600139643" sldId="433"/>
            <ac:picMk id="6" creationId="{C5A694E4-519F-3F01-622D-271CD90F0C35}"/>
          </ac:picMkLst>
        </pc:picChg>
        <pc:picChg chg="del">
          <ac:chgData name="Claire Theobald" userId="e5e96d6a-dffb-4be3-a7c9-5724c0a71d0d" providerId="ADAL" clId="{CBBE2643-100A-49C1-94FF-981454DB57ED}" dt="2023-04-25T11:08:11.718" v="2383" actId="478"/>
          <ac:picMkLst>
            <pc:docMk/>
            <pc:sldMk cId="3600139643" sldId="433"/>
            <ac:picMk id="7" creationId="{EFD1B226-E733-B99C-C8FA-A923ADE74C92}"/>
          </ac:picMkLst>
        </pc:picChg>
        <pc:picChg chg="del">
          <ac:chgData name="Claire Theobald" userId="e5e96d6a-dffb-4be3-a7c9-5724c0a71d0d" providerId="ADAL" clId="{CBBE2643-100A-49C1-94FF-981454DB57ED}" dt="2023-04-25T11:08:11.333" v="2382" actId="478"/>
          <ac:picMkLst>
            <pc:docMk/>
            <pc:sldMk cId="3600139643" sldId="433"/>
            <ac:picMk id="10" creationId="{A617F404-1A6C-0B2D-BC41-2DBB2E567638}"/>
          </ac:picMkLst>
        </pc:picChg>
        <pc:picChg chg="add mod modCrop">
          <ac:chgData name="Claire Theobald" userId="e5e96d6a-dffb-4be3-a7c9-5724c0a71d0d" providerId="ADAL" clId="{CBBE2643-100A-49C1-94FF-981454DB57ED}" dt="2023-04-25T12:32:38.801" v="3603" actId="1076"/>
          <ac:picMkLst>
            <pc:docMk/>
            <pc:sldMk cId="3600139643" sldId="433"/>
            <ac:picMk id="14" creationId="{AAEBE6D7-7F6A-C647-88C6-AD9CF5779A05}"/>
          </ac:picMkLst>
        </pc:picChg>
        <pc:picChg chg="add del mod">
          <ac:chgData name="Claire Theobald" userId="e5e96d6a-dffb-4be3-a7c9-5724c0a71d0d" providerId="ADAL" clId="{CBBE2643-100A-49C1-94FF-981454DB57ED}" dt="2023-04-25T12:01:31.981" v="3004" actId="478"/>
          <ac:picMkLst>
            <pc:docMk/>
            <pc:sldMk cId="3600139643" sldId="433"/>
            <ac:picMk id="16" creationId="{D0FD33BB-E168-10E8-5CB9-21546CDE28A0}"/>
          </ac:picMkLst>
        </pc:picChg>
        <pc:picChg chg="add del mod">
          <ac:chgData name="Claire Theobald" userId="e5e96d6a-dffb-4be3-a7c9-5724c0a71d0d" providerId="ADAL" clId="{CBBE2643-100A-49C1-94FF-981454DB57ED}" dt="2023-04-25T12:01:33.109" v="3005" actId="478"/>
          <ac:picMkLst>
            <pc:docMk/>
            <pc:sldMk cId="3600139643" sldId="433"/>
            <ac:picMk id="21" creationId="{C0010718-EF8D-B055-5EB7-335989AB6215}"/>
          </ac:picMkLst>
        </pc:picChg>
        <pc:picChg chg="add mod">
          <ac:chgData name="Claire Theobald" userId="e5e96d6a-dffb-4be3-a7c9-5724c0a71d0d" providerId="ADAL" clId="{CBBE2643-100A-49C1-94FF-981454DB57ED}" dt="2023-04-25T12:32:48.163" v="3607" actId="1076"/>
          <ac:picMkLst>
            <pc:docMk/>
            <pc:sldMk cId="3600139643" sldId="433"/>
            <ac:picMk id="24" creationId="{6B80CE22-A97E-E7E2-15B2-49F6B04CC692}"/>
          </ac:picMkLst>
        </pc:picChg>
        <pc:picChg chg="add mod modCrop">
          <ac:chgData name="Claire Theobald" userId="e5e96d6a-dffb-4be3-a7c9-5724c0a71d0d" providerId="ADAL" clId="{CBBE2643-100A-49C1-94FF-981454DB57ED}" dt="2023-04-25T12:32:46.747" v="3606" actId="1076"/>
          <ac:picMkLst>
            <pc:docMk/>
            <pc:sldMk cId="3600139643" sldId="433"/>
            <ac:picMk id="26" creationId="{5100F8A5-2EAC-14DE-BA96-0667E5B6595C}"/>
          </ac:picMkLst>
        </pc:picChg>
        <pc:picChg chg="add mod">
          <ac:chgData name="Claire Theobald" userId="e5e96d6a-dffb-4be3-a7c9-5724c0a71d0d" providerId="ADAL" clId="{CBBE2643-100A-49C1-94FF-981454DB57ED}" dt="2023-04-25T12:32:25.228" v="3601" actId="1076"/>
          <ac:picMkLst>
            <pc:docMk/>
            <pc:sldMk cId="3600139643" sldId="433"/>
            <ac:picMk id="27" creationId="{0AD50B03-F2D8-D8F5-D84C-39F2E2B7DB9F}"/>
          </ac:picMkLst>
        </pc:picChg>
      </pc:sldChg>
      <pc:sldChg chg="addSp delSp modSp del mod ord">
        <pc:chgData name="Claire Theobald" userId="e5e96d6a-dffb-4be3-a7c9-5724c0a71d0d" providerId="ADAL" clId="{CBBE2643-100A-49C1-94FF-981454DB57ED}" dt="2023-04-25T12:07:06.891" v="3138" actId="47"/>
        <pc:sldMkLst>
          <pc:docMk/>
          <pc:sldMk cId="507116366" sldId="434"/>
        </pc:sldMkLst>
        <pc:spChg chg="mod">
          <ac:chgData name="Claire Theobald" userId="e5e96d6a-dffb-4be3-a7c9-5724c0a71d0d" providerId="ADAL" clId="{CBBE2643-100A-49C1-94FF-981454DB57ED}" dt="2023-04-25T11:55:31.687" v="2946" actId="1076"/>
          <ac:spMkLst>
            <pc:docMk/>
            <pc:sldMk cId="507116366" sldId="434"/>
            <ac:spMk id="3" creationId="{2C727F73-FCDB-1A7D-9844-835E163FDC11}"/>
          </ac:spMkLst>
        </pc:spChg>
        <pc:spChg chg="mod">
          <ac:chgData name="Claire Theobald" userId="e5e96d6a-dffb-4be3-a7c9-5724c0a71d0d" providerId="ADAL" clId="{CBBE2643-100A-49C1-94FF-981454DB57ED}" dt="2023-04-25T11:50:41.315" v="2899"/>
          <ac:spMkLst>
            <pc:docMk/>
            <pc:sldMk cId="507116366" sldId="434"/>
            <ac:spMk id="4" creationId="{C752BF65-06F7-EEB7-B22C-B635354E0071}"/>
          </ac:spMkLst>
        </pc:spChg>
        <pc:spChg chg="mod">
          <ac:chgData name="Claire Theobald" userId="e5e96d6a-dffb-4be3-a7c9-5724c0a71d0d" providerId="ADAL" clId="{CBBE2643-100A-49C1-94FF-981454DB57ED}" dt="2023-04-25T11:48:45.784" v="2883" actId="20577"/>
          <ac:spMkLst>
            <pc:docMk/>
            <pc:sldMk cId="507116366" sldId="434"/>
            <ac:spMk id="9" creationId="{3A7459E7-0E2D-AD1E-D79B-DE4A5F90AA5A}"/>
          </ac:spMkLst>
        </pc:spChg>
        <pc:spChg chg="mod">
          <ac:chgData name="Claire Theobald" userId="e5e96d6a-dffb-4be3-a7c9-5724c0a71d0d" providerId="ADAL" clId="{CBBE2643-100A-49C1-94FF-981454DB57ED}" dt="2023-04-25T11:52:20.060" v="2912" actId="1076"/>
          <ac:spMkLst>
            <pc:docMk/>
            <pc:sldMk cId="507116366" sldId="434"/>
            <ac:spMk id="12" creationId="{2C706CC9-41C9-8EE2-513D-AA52E1DC73F3}"/>
          </ac:spMkLst>
        </pc:spChg>
        <pc:spChg chg="del">
          <ac:chgData name="Claire Theobald" userId="e5e96d6a-dffb-4be3-a7c9-5724c0a71d0d" providerId="ADAL" clId="{CBBE2643-100A-49C1-94FF-981454DB57ED}" dt="2023-04-25T11:50:12.389" v="2895" actId="478"/>
          <ac:spMkLst>
            <pc:docMk/>
            <pc:sldMk cId="507116366" sldId="434"/>
            <ac:spMk id="17" creationId="{047074D3-5185-D0BB-FE05-2AF533341D7E}"/>
          </ac:spMkLst>
        </pc:spChg>
        <pc:spChg chg="del">
          <ac:chgData name="Claire Theobald" userId="e5e96d6a-dffb-4be3-a7c9-5724c0a71d0d" providerId="ADAL" clId="{CBBE2643-100A-49C1-94FF-981454DB57ED}" dt="2023-04-25T11:50:13.928" v="2896" actId="478"/>
          <ac:spMkLst>
            <pc:docMk/>
            <pc:sldMk cId="507116366" sldId="434"/>
            <ac:spMk id="22" creationId="{61CE11FA-ED06-7DEF-61B6-5939B02BE5C1}"/>
          </ac:spMkLst>
        </pc:spChg>
        <pc:picChg chg="add mod">
          <ac:chgData name="Claire Theobald" userId="e5e96d6a-dffb-4be3-a7c9-5724c0a71d0d" providerId="ADAL" clId="{CBBE2643-100A-49C1-94FF-981454DB57ED}" dt="2023-04-25T11:55:10.460" v="2941" actId="1076"/>
          <ac:picMkLst>
            <pc:docMk/>
            <pc:sldMk cId="507116366" sldId="434"/>
            <ac:picMk id="6" creationId="{40A1EF4E-CC1F-BE48-DCD1-C93EC4A2C2C1}"/>
          </ac:picMkLst>
        </pc:picChg>
        <pc:picChg chg="add mod">
          <ac:chgData name="Claire Theobald" userId="e5e96d6a-dffb-4be3-a7c9-5724c0a71d0d" providerId="ADAL" clId="{CBBE2643-100A-49C1-94FF-981454DB57ED}" dt="2023-04-25T11:55:18.386" v="2944" actId="1076"/>
          <ac:picMkLst>
            <pc:docMk/>
            <pc:sldMk cId="507116366" sldId="434"/>
            <ac:picMk id="8" creationId="{D56A15BF-5A11-3645-E991-0B6B0EEF9DE2}"/>
          </ac:picMkLst>
        </pc:picChg>
        <pc:picChg chg="add mod">
          <ac:chgData name="Claire Theobald" userId="e5e96d6a-dffb-4be3-a7c9-5724c0a71d0d" providerId="ADAL" clId="{CBBE2643-100A-49C1-94FF-981454DB57ED}" dt="2023-04-25T11:55:21.946" v="2945" actId="1076"/>
          <ac:picMkLst>
            <pc:docMk/>
            <pc:sldMk cId="507116366" sldId="434"/>
            <ac:picMk id="11" creationId="{C215B1F3-90E9-AC65-8EEE-57919B6C3E0E}"/>
          </ac:picMkLst>
        </pc:picChg>
        <pc:picChg chg="del">
          <ac:chgData name="Claire Theobald" userId="e5e96d6a-dffb-4be3-a7c9-5724c0a71d0d" providerId="ADAL" clId="{CBBE2643-100A-49C1-94FF-981454DB57ED}" dt="2023-04-25T11:49:54.411" v="2888" actId="478"/>
          <ac:picMkLst>
            <pc:docMk/>
            <pc:sldMk cId="507116366" sldId="434"/>
            <ac:picMk id="14" creationId="{AAEBE6D7-7F6A-C647-88C6-AD9CF5779A05}"/>
          </ac:picMkLst>
        </pc:picChg>
        <pc:picChg chg="del">
          <ac:chgData name="Claire Theobald" userId="e5e96d6a-dffb-4be3-a7c9-5724c0a71d0d" providerId="ADAL" clId="{CBBE2643-100A-49C1-94FF-981454DB57ED}" dt="2023-04-25T11:50:14.602" v="2898" actId="478"/>
          <ac:picMkLst>
            <pc:docMk/>
            <pc:sldMk cId="507116366" sldId="434"/>
            <ac:picMk id="16" creationId="{D0FD33BB-E168-10E8-5CB9-21546CDE28A0}"/>
          </ac:picMkLst>
        </pc:picChg>
        <pc:picChg chg="del">
          <ac:chgData name="Claire Theobald" userId="e5e96d6a-dffb-4be3-a7c9-5724c0a71d0d" providerId="ADAL" clId="{CBBE2643-100A-49C1-94FF-981454DB57ED}" dt="2023-04-25T11:50:14.308" v="2897" actId="478"/>
          <ac:picMkLst>
            <pc:docMk/>
            <pc:sldMk cId="507116366" sldId="434"/>
            <ac:picMk id="21" creationId="{C0010718-EF8D-B055-5EB7-335989AB6215}"/>
          </ac:picMkLst>
        </pc:picChg>
      </pc:sldChg>
      <pc:sldChg chg="addSp delSp modSp mod">
        <pc:chgData name="Claire Theobald" userId="e5e96d6a-dffb-4be3-a7c9-5724c0a71d0d" providerId="ADAL" clId="{CBBE2643-100A-49C1-94FF-981454DB57ED}" dt="2023-04-25T14:26:26.933" v="4969" actId="1076"/>
        <pc:sldMkLst>
          <pc:docMk/>
          <pc:sldMk cId="4176073258" sldId="435"/>
        </pc:sldMkLst>
        <pc:spChg chg="mod">
          <ac:chgData name="Claire Theobald" userId="e5e96d6a-dffb-4be3-a7c9-5724c0a71d0d" providerId="ADAL" clId="{CBBE2643-100A-49C1-94FF-981454DB57ED}" dt="2023-04-25T13:02:31.672" v="3892" actId="1076"/>
          <ac:spMkLst>
            <pc:docMk/>
            <pc:sldMk cId="4176073258" sldId="435"/>
            <ac:spMk id="3" creationId="{2C727F73-FCDB-1A7D-9844-835E163FDC11}"/>
          </ac:spMkLst>
        </pc:spChg>
        <pc:spChg chg="mod">
          <ac:chgData name="Claire Theobald" userId="e5e96d6a-dffb-4be3-a7c9-5724c0a71d0d" providerId="ADAL" clId="{CBBE2643-100A-49C1-94FF-981454DB57ED}" dt="2023-04-25T12:33:43.712" v="3616" actId="14100"/>
          <ac:spMkLst>
            <pc:docMk/>
            <pc:sldMk cId="4176073258" sldId="435"/>
            <ac:spMk id="4" creationId="{C752BF65-06F7-EEB7-B22C-B635354E0071}"/>
          </ac:spMkLst>
        </pc:spChg>
        <pc:spChg chg="mod">
          <ac:chgData name="Claire Theobald" userId="e5e96d6a-dffb-4be3-a7c9-5724c0a71d0d" providerId="ADAL" clId="{CBBE2643-100A-49C1-94FF-981454DB57ED}" dt="2023-04-25T12:34:03.492" v="3641" actId="313"/>
          <ac:spMkLst>
            <pc:docMk/>
            <pc:sldMk cId="4176073258" sldId="435"/>
            <ac:spMk id="9" creationId="{3A7459E7-0E2D-AD1E-D79B-DE4A5F90AA5A}"/>
          </ac:spMkLst>
        </pc:spChg>
        <pc:spChg chg="add mod">
          <ac:chgData name="Claire Theobald" userId="e5e96d6a-dffb-4be3-a7c9-5724c0a71d0d" providerId="ADAL" clId="{CBBE2643-100A-49C1-94FF-981454DB57ED}" dt="2023-04-25T13:04:43.571" v="3968" actId="1076"/>
          <ac:spMkLst>
            <pc:docMk/>
            <pc:sldMk cId="4176073258" sldId="435"/>
            <ac:spMk id="10" creationId="{DD577A08-5DBF-3D6D-38CB-FAFC28147862}"/>
          </ac:spMkLst>
        </pc:spChg>
        <pc:spChg chg="del">
          <ac:chgData name="Claire Theobald" userId="e5e96d6a-dffb-4be3-a7c9-5724c0a71d0d" providerId="ADAL" clId="{CBBE2643-100A-49C1-94FF-981454DB57ED}" dt="2023-04-25T11:56:06.436" v="2948" actId="478"/>
          <ac:spMkLst>
            <pc:docMk/>
            <pc:sldMk cId="4176073258" sldId="435"/>
            <ac:spMk id="12" creationId="{2C706CC9-41C9-8EE2-513D-AA52E1DC73F3}"/>
          </ac:spMkLst>
        </pc:spChg>
        <pc:spChg chg="add mod">
          <ac:chgData name="Claire Theobald" userId="e5e96d6a-dffb-4be3-a7c9-5724c0a71d0d" providerId="ADAL" clId="{CBBE2643-100A-49C1-94FF-981454DB57ED}" dt="2023-04-25T13:04:40.680" v="3966" actId="1076"/>
          <ac:spMkLst>
            <pc:docMk/>
            <pc:sldMk cId="4176073258" sldId="435"/>
            <ac:spMk id="15" creationId="{193D5595-1591-D2F1-9442-C360708A74AA}"/>
          </ac:spMkLst>
        </pc:spChg>
        <pc:spChg chg="del">
          <ac:chgData name="Claire Theobald" userId="e5e96d6a-dffb-4be3-a7c9-5724c0a71d0d" providerId="ADAL" clId="{CBBE2643-100A-49C1-94FF-981454DB57ED}" dt="2023-04-25T11:57:56.501" v="2969" actId="478"/>
          <ac:spMkLst>
            <pc:docMk/>
            <pc:sldMk cId="4176073258" sldId="435"/>
            <ac:spMk id="18" creationId="{F5419BC5-E5C8-8ED4-76C7-DC877E9F0EDE}"/>
          </ac:spMkLst>
        </pc:spChg>
        <pc:spChg chg="del">
          <ac:chgData name="Claire Theobald" userId="e5e96d6a-dffb-4be3-a7c9-5724c0a71d0d" providerId="ADAL" clId="{CBBE2643-100A-49C1-94FF-981454DB57ED}" dt="2023-04-25T11:56:04.515" v="2947" actId="478"/>
          <ac:spMkLst>
            <pc:docMk/>
            <pc:sldMk cId="4176073258" sldId="435"/>
            <ac:spMk id="20" creationId="{5659BE92-8195-FC2B-1832-9D50014701F5}"/>
          </ac:spMkLst>
        </pc:spChg>
        <pc:picChg chg="del mod">
          <ac:chgData name="Claire Theobald" userId="e5e96d6a-dffb-4be3-a7c9-5724c0a71d0d" providerId="ADAL" clId="{CBBE2643-100A-49C1-94FF-981454DB57ED}" dt="2023-04-25T12:17:39.437" v="3224" actId="478"/>
          <ac:picMkLst>
            <pc:docMk/>
            <pc:sldMk cId="4176073258" sldId="435"/>
            <ac:picMk id="6" creationId="{40A1EF4E-CC1F-BE48-DCD1-C93EC4A2C2C1}"/>
          </ac:picMkLst>
        </pc:picChg>
        <pc:picChg chg="add del mod">
          <ac:chgData name="Claire Theobald" userId="e5e96d6a-dffb-4be3-a7c9-5724c0a71d0d" providerId="ADAL" clId="{CBBE2643-100A-49C1-94FF-981454DB57ED}" dt="2023-04-25T12:17:40.770" v="3225" actId="478"/>
          <ac:picMkLst>
            <pc:docMk/>
            <pc:sldMk cId="4176073258" sldId="435"/>
            <ac:picMk id="7" creationId="{39662865-072B-DB00-129E-DF388CC2A701}"/>
          </ac:picMkLst>
        </pc:picChg>
        <pc:picChg chg="del mod">
          <ac:chgData name="Claire Theobald" userId="e5e96d6a-dffb-4be3-a7c9-5724c0a71d0d" providerId="ADAL" clId="{CBBE2643-100A-49C1-94FF-981454DB57ED}" dt="2023-04-25T12:17:38.619" v="3222" actId="478"/>
          <ac:picMkLst>
            <pc:docMk/>
            <pc:sldMk cId="4176073258" sldId="435"/>
            <ac:picMk id="8" creationId="{D56A15BF-5A11-3645-E991-0B6B0EEF9DE2}"/>
          </ac:picMkLst>
        </pc:picChg>
        <pc:picChg chg="del mod">
          <ac:chgData name="Claire Theobald" userId="e5e96d6a-dffb-4be3-a7c9-5724c0a71d0d" providerId="ADAL" clId="{CBBE2643-100A-49C1-94FF-981454DB57ED}" dt="2023-04-25T12:17:39.005" v="3223" actId="478"/>
          <ac:picMkLst>
            <pc:docMk/>
            <pc:sldMk cId="4176073258" sldId="435"/>
            <ac:picMk id="11" creationId="{C215B1F3-90E9-AC65-8EEE-57919B6C3E0E}"/>
          </ac:picMkLst>
        </pc:picChg>
        <pc:picChg chg="add mod ord">
          <ac:chgData name="Claire Theobald" userId="e5e96d6a-dffb-4be3-a7c9-5724c0a71d0d" providerId="ADAL" clId="{CBBE2643-100A-49C1-94FF-981454DB57ED}" dt="2023-04-25T14:26:26.933" v="4969" actId="1076"/>
          <ac:picMkLst>
            <pc:docMk/>
            <pc:sldMk cId="4176073258" sldId="435"/>
            <ac:picMk id="14" creationId="{A327DA2F-0CD3-0FF0-6C04-CECDF6779F09}"/>
          </ac:picMkLst>
        </pc:picChg>
        <pc:picChg chg="add mod">
          <ac:chgData name="Claire Theobald" userId="e5e96d6a-dffb-4be3-a7c9-5724c0a71d0d" providerId="ADAL" clId="{CBBE2643-100A-49C1-94FF-981454DB57ED}" dt="2023-04-25T14:26:25.293" v="4968" actId="1076"/>
          <ac:picMkLst>
            <pc:docMk/>
            <pc:sldMk cId="4176073258" sldId="435"/>
            <ac:picMk id="17" creationId="{BB8ECF51-5753-DA2E-22CA-6C9699E66AF5}"/>
          </ac:picMkLst>
        </pc:picChg>
        <pc:picChg chg="add mod">
          <ac:chgData name="Claire Theobald" userId="e5e96d6a-dffb-4be3-a7c9-5724c0a71d0d" providerId="ADAL" clId="{CBBE2643-100A-49C1-94FF-981454DB57ED}" dt="2023-04-25T13:05:35.023" v="4002" actId="1076"/>
          <ac:picMkLst>
            <pc:docMk/>
            <pc:sldMk cId="4176073258" sldId="435"/>
            <ac:picMk id="19" creationId="{05EB239B-65C9-49C8-3B96-FCF39C282ECB}"/>
          </ac:picMkLst>
        </pc:picChg>
        <pc:picChg chg="add mod">
          <ac:chgData name="Claire Theobald" userId="e5e96d6a-dffb-4be3-a7c9-5724c0a71d0d" providerId="ADAL" clId="{CBBE2643-100A-49C1-94FF-981454DB57ED}" dt="2023-04-25T13:05:32.017" v="4000" actId="1076"/>
          <ac:picMkLst>
            <pc:docMk/>
            <pc:sldMk cId="4176073258" sldId="435"/>
            <ac:picMk id="21" creationId="{D0758F52-E0C2-E327-DDE5-0D2F3EE9AE90}"/>
          </ac:picMkLst>
        </pc:picChg>
        <pc:picChg chg="add mod">
          <ac:chgData name="Claire Theobald" userId="e5e96d6a-dffb-4be3-a7c9-5724c0a71d0d" providerId="ADAL" clId="{CBBE2643-100A-49C1-94FF-981454DB57ED}" dt="2023-04-25T13:05:33.005" v="4001" actId="1076"/>
          <ac:picMkLst>
            <pc:docMk/>
            <pc:sldMk cId="4176073258" sldId="435"/>
            <ac:picMk id="22" creationId="{4EDBB55B-53F3-66AF-1A64-B56D470213BB}"/>
          </ac:picMkLst>
        </pc:picChg>
      </pc:sldChg>
      <pc:sldChg chg="addSp delSp modSp mod modAnim">
        <pc:chgData name="Claire Theobald" userId="e5e96d6a-dffb-4be3-a7c9-5724c0a71d0d" providerId="ADAL" clId="{CBBE2643-100A-49C1-94FF-981454DB57ED}" dt="2023-04-25T14:19:18.088" v="4965"/>
        <pc:sldMkLst>
          <pc:docMk/>
          <pc:sldMk cId="3806096530" sldId="436"/>
        </pc:sldMkLst>
        <pc:spChg chg="del">
          <ac:chgData name="Claire Theobald" userId="e5e96d6a-dffb-4be3-a7c9-5724c0a71d0d" providerId="ADAL" clId="{CBBE2643-100A-49C1-94FF-981454DB57ED}" dt="2023-04-25T12:02:47.509" v="3038" actId="478"/>
          <ac:spMkLst>
            <pc:docMk/>
            <pc:sldMk cId="3806096530" sldId="436"/>
            <ac:spMk id="3" creationId="{2C727F73-FCDB-1A7D-9844-835E163FDC11}"/>
          </ac:spMkLst>
        </pc:spChg>
        <pc:spChg chg="del">
          <ac:chgData name="Claire Theobald" userId="e5e96d6a-dffb-4be3-a7c9-5724c0a71d0d" providerId="ADAL" clId="{CBBE2643-100A-49C1-94FF-981454DB57ED}" dt="2023-04-25T12:02:30.433" v="3032" actId="478"/>
          <ac:spMkLst>
            <pc:docMk/>
            <pc:sldMk cId="3806096530" sldId="436"/>
            <ac:spMk id="4" creationId="{C752BF65-06F7-EEB7-B22C-B635354E0071}"/>
          </ac:spMkLst>
        </pc:spChg>
        <pc:spChg chg="mod">
          <ac:chgData name="Claire Theobald" userId="e5e96d6a-dffb-4be3-a7c9-5724c0a71d0d" providerId="ADAL" clId="{CBBE2643-100A-49C1-94FF-981454DB57ED}" dt="2023-04-25T12:23:52.311" v="3506" actId="20577"/>
          <ac:spMkLst>
            <pc:docMk/>
            <pc:sldMk cId="3806096530" sldId="436"/>
            <ac:spMk id="9" creationId="{3A7459E7-0E2D-AD1E-D79B-DE4A5F90AA5A}"/>
          </ac:spMkLst>
        </pc:spChg>
        <pc:spChg chg="del">
          <ac:chgData name="Claire Theobald" userId="e5e96d6a-dffb-4be3-a7c9-5724c0a71d0d" providerId="ADAL" clId="{CBBE2643-100A-49C1-94FF-981454DB57ED}" dt="2023-04-25T12:02:32.359" v="3033" actId="478"/>
          <ac:spMkLst>
            <pc:docMk/>
            <pc:sldMk cId="3806096530" sldId="436"/>
            <ac:spMk id="12" creationId="{2C706CC9-41C9-8EE2-513D-AA52E1DC73F3}"/>
          </ac:spMkLst>
        </pc:spChg>
        <pc:spChg chg="mod">
          <ac:chgData name="Claire Theobald" userId="e5e96d6a-dffb-4be3-a7c9-5724c0a71d0d" providerId="ADAL" clId="{CBBE2643-100A-49C1-94FF-981454DB57ED}" dt="2023-04-25T12:11:26.688" v="3187" actId="1076"/>
          <ac:spMkLst>
            <pc:docMk/>
            <pc:sldMk cId="3806096530" sldId="436"/>
            <ac:spMk id="17" creationId="{047074D3-5185-D0BB-FE05-2AF533341D7E}"/>
          </ac:spMkLst>
        </pc:spChg>
        <pc:spChg chg="mod">
          <ac:chgData name="Claire Theobald" userId="e5e96d6a-dffb-4be3-a7c9-5724c0a71d0d" providerId="ADAL" clId="{CBBE2643-100A-49C1-94FF-981454DB57ED}" dt="2023-04-25T12:11:23.777" v="3186" actId="1076"/>
          <ac:spMkLst>
            <pc:docMk/>
            <pc:sldMk cId="3806096530" sldId="436"/>
            <ac:spMk id="18" creationId="{F5419BC5-E5C8-8ED4-76C7-DC877E9F0EDE}"/>
          </ac:spMkLst>
        </pc:spChg>
        <pc:spChg chg="mod">
          <ac:chgData name="Claire Theobald" userId="e5e96d6a-dffb-4be3-a7c9-5724c0a71d0d" providerId="ADAL" clId="{CBBE2643-100A-49C1-94FF-981454DB57ED}" dt="2023-04-25T12:11:07.128" v="3180" actId="1038"/>
          <ac:spMkLst>
            <pc:docMk/>
            <pc:sldMk cId="3806096530" sldId="436"/>
            <ac:spMk id="20" creationId="{5659BE92-8195-FC2B-1832-9D50014701F5}"/>
          </ac:spMkLst>
        </pc:spChg>
        <pc:spChg chg="mod">
          <ac:chgData name="Claire Theobald" userId="e5e96d6a-dffb-4be3-a7c9-5724c0a71d0d" providerId="ADAL" clId="{CBBE2643-100A-49C1-94FF-981454DB57ED}" dt="2023-04-25T12:11:16.034" v="3184" actId="1076"/>
          <ac:spMkLst>
            <pc:docMk/>
            <pc:sldMk cId="3806096530" sldId="436"/>
            <ac:spMk id="22" creationId="{61CE11FA-ED06-7DEF-61B6-5939B02BE5C1}"/>
          </ac:spMkLst>
        </pc:spChg>
        <pc:picChg chg="add mod">
          <ac:chgData name="Claire Theobald" userId="e5e96d6a-dffb-4be3-a7c9-5724c0a71d0d" providerId="ADAL" clId="{CBBE2643-100A-49C1-94FF-981454DB57ED}" dt="2023-04-25T12:11:13.627" v="3183" actId="14100"/>
          <ac:picMkLst>
            <pc:docMk/>
            <pc:sldMk cId="3806096530" sldId="436"/>
            <ac:picMk id="6" creationId="{E1E3E16B-7095-C20D-54A2-5A7D7F8A9C2D}"/>
          </ac:picMkLst>
        </pc:picChg>
        <pc:picChg chg="del">
          <ac:chgData name="Claire Theobald" userId="e5e96d6a-dffb-4be3-a7c9-5724c0a71d0d" providerId="ADAL" clId="{CBBE2643-100A-49C1-94FF-981454DB57ED}" dt="2023-04-25T12:02:29.116" v="3031" actId="478"/>
          <ac:picMkLst>
            <pc:docMk/>
            <pc:sldMk cId="3806096530" sldId="436"/>
            <ac:picMk id="14" creationId="{AAEBE6D7-7F6A-C647-88C6-AD9CF5779A05}"/>
          </ac:picMkLst>
        </pc:picChg>
        <pc:picChg chg="mod">
          <ac:chgData name="Claire Theobald" userId="e5e96d6a-dffb-4be3-a7c9-5724c0a71d0d" providerId="ADAL" clId="{CBBE2643-100A-49C1-94FF-981454DB57ED}" dt="2023-04-25T12:05:26.057" v="3099" actId="1076"/>
          <ac:picMkLst>
            <pc:docMk/>
            <pc:sldMk cId="3806096530" sldId="436"/>
            <ac:picMk id="16" creationId="{D0FD33BB-E168-10E8-5CB9-21546CDE28A0}"/>
          </ac:picMkLst>
        </pc:picChg>
        <pc:picChg chg="mod">
          <ac:chgData name="Claire Theobald" userId="e5e96d6a-dffb-4be3-a7c9-5724c0a71d0d" providerId="ADAL" clId="{CBBE2643-100A-49C1-94FF-981454DB57ED}" dt="2023-04-25T12:11:13.627" v="3183" actId="14100"/>
          <ac:picMkLst>
            <pc:docMk/>
            <pc:sldMk cId="3806096530" sldId="436"/>
            <ac:picMk id="21" creationId="{C0010718-EF8D-B055-5EB7-335989AB6215}"/>
          </ac:picMkLst>
        </pc:picChg>
      </pc:sldChg>
      <pc:sldChg chg="addSp modSp mod ord modAnim">
        <pc:chgData name="Claire Theobald" userId="e5e96d6a-dffb-4be3-a7c9-5724c0a71d0d" providerId="ADAL" clId="{CBBE2643-100A-49C1-94FF-981454DB57ED}" dt="2023-04-25T12:31:35.072" v="3585"/>
        <pc:sldMkLst>
          <pc:docMk/>
          <pc:sldMk cId="1569977349" sldId="437"/>
        </pc:sldMkLst>
        <pc:spChg chg="mod">
          <ac:chgData name="Claire Theobald" userId="e5e96d6a-dffb-4be3-a7c9-5724c0a71d0d" providerId="ADAL" clId="{CBBE2643-100A-49C1-94FF-981454DB57ED}" dt="2023-04-25T12:17:22.336" v="3219" actId="20577"/>
          <ac:spMkLst>
            <pc:docMk/>
            <pc:sldMk cId="1569977349" sldId="437"/>
            <ac:spMk id="4" creationId="{C752BF65-06F7-EEB7-B22C-B635354E0071}"/>
          </ac:spMkLst>
        </pc:spChg>
        <pc:spChg chg="add mod">
          <ac:chgData name="Claire Theobald" userId="e5e96d6a-dffb-4be3-a7c9-5724c0a71d0d" providerId="ADAL" clId="{CBBE2643-100A-49C1-94FF-981454DB57ED}" dt="2023-04-25T12:21:45.016" v="3471" actId="1076"/>
          <ac:spMkLst>
            <pc:docMk/>
            <pc:sldMk cId="1569977349" sldId="437"/>
            <ac:spMk id="5" creationId="{4D6F513D-A951-A9D1-56AC-312E5BFAD582}"/>
          </ac:spMkLst>
        </pc:spChg>
        <pc:spChg chg="mod">
          <ac:chgData name="Claire Theobald" userId="e5e96d6a-dffb-4be3-a7c9-5724c0a71d0d" providerId="ADAL" clId="{CBBE2643-100A-49C1-94FF-981454DB57ED}" dt="2023-04-25T12:21:15.738" v="3460" actId="1076"/>
          <ac:spMkLst>
            <pc:docMk/>
            <pc:sldMk cId="1569977349" sldId="437"/>
            <ac:spMk id="10" creationId="{DD577A08-5DBF-3D6D-38CB-FAFC28147862}"/>
          </ac:spMkLst>
        </pc:spChg>
        <pc:picChg chg="mod ord">
          <ac:chgData name="Claire Theobald" userId="e5e96d6a-dffb-4be3-a7c9-5724c0a71d0d" providerId="ADAL" clId="{CBBE2643-100A-49C1-94FF-981454DB57ED}" dt="2023-04-25T12:30:09.850" v="3560" actId="1076"/>
          <ac:picMkLst>
            <pc:docMk/>
            <pc:sldMk cId="1569977349" sldId="437"/>
            <ac:picMk id="6" creationId="{40A1EF4E-CC1F-BE48-DCD1-C93EC4A2C2C1}"/>
          </ac:picMkLst>
        </pc:picChg>
        <pc:picChg chg="mod ord">
          <ac:chgData name="Claire Theobald" userId="e5e96d6a-dffb-4be3-a7c9-5724c0a71d0d" providerId="ADAL" clId="{CBBE2643-100A-49C1-94FF-981454DB57ED}" dt="2023-04-25T12:30:11.290" v="3561" actId="1076"/>
          <ac:picMkLst>
            <pc:docMk/>
            <pc:sldMk cId="1569977349" sldId="437"/>
            <ac:picMk id="7" creationId="{39662865-072B-DB00-129E-DF388CC2A701}"/>
          </ac:picMkLst>
        </pc:picChg>
        <pc:picChg chg="mod">
          <ac:chgData name="Claire Theobald" userId="e5e96d6a-dffb-4be3-a7c9-5724c0a71d0d" providerId="ADAL" clId="{CBBE2643-100A-49C1-94FF-981454DB57ED}" dt="2023-04-25T12:19:58.954" v="3375" actId="1076"/>
          <ac:picMkLst>
            <pc:docMk/>
            <pc:sldMk cId="1569977349" sldId="437"/>
            <ac:picMk id="8" creationId="{D56A15BF-5A11-3645-E991-0B6B0EEF9DE2}"/>
          </ac:picMkLst>
        </pc:picChg>
        <pc:picChg chg="mod">
          <ac:chgData name="Claire Theobald" userId="e5e96d6a-dffb-4be3-a7c9-5724c0a71d0d" providerId="ADAL" clId="{CBBE2643-100A-49C1-94FF-981454DB57ED}" dt="2023-04-25T12:30:08.631" v="3559" actId="1076"/>
          <ac:picMkLst>
            <pc:docMk/>
            <pc:sldMk cId="1569977349" sldId="437"/>
            <ac:picMk id="11" creationId="{C215B1F3-90E9-AC65-8EEE-57919B6C3E0E}"/>
          </ac:picMkLst>
        </pc:picChg>
        <pc:picChg chg="add mod ord">
          <ac:chgData name="Claire Theobald" userId="e5e96d6a-dffb-4be3-a7c9-5724c0a71d0d" providerId="ADAL" clId="{CBBE2643-100A-49C1-94FF-981454DB57ED}" dt="2023-04-25T12:31:20.265" v="3581" actId="166"/>
          <ac:picMkLst>
            <pc:docMk/>
            <pc:sldMk cId="1569977349" sldId="437"/>
            <ac:picMk id="12" creationId="{6E341123-4214-0123-9829-A307282C459A}"/>
          </ac:picMkLst>
        </pc:picChg>
        <pc:picChg chg="add mod ord">
          <ac:chgData name="Claire Theobald" userId="e5e96d6a-dffb-4be3-a7c9-5724c0a71d0d" providerId="ADAL" clId="{CBBE2643-100A-49C1-94FF-981454DB57ED}" dt="2023-04-25T12:31:18.565" v="3580" actId="166"/>
          <ac:picMkLst>
            <pc:docMk/>
            <pc:sldMk cId="1569977349" sldId="437"/>
            <ac:picMk id="13" creationId="{4CACCE5A-BD70-8116-4DF9-214B18A7DD99}"/>
          </ac:picMkLst>
        </pc:picChg>
        <pc:picChg chg="add mod">
          <ac:chgData name="Claire Theobald" userId="e5e96d6a-dffb-4be3-a7c9-5724c0a71d0d" providerId="ADAL" clId="{CBBE2643-100A-49C1-94FF-981454DB57ED}" dt="2023-04-25T12:30:58.915" v="3574" actId="1076"/>
          <ac:picMkLst>
            <pc:docMk/>
            <pc:sldMk cId="1569977349" sldId="437"/>
            <ac:picMk id="14" creationId="{3A23DA82-CBC3-6EC4-B24F-B188B6B26BCB}"/>
          </ac:picMkLst>
        </pc:picChg>
        <pc:picChg chg="add mod">
          <ac:chgData name="Claire Theobald" userId="e5e96d6a-dffb-4be3-a7c9-5724c0a71d0d" providerId="ADAL" clId="{CBBE2643-100A-49C1-94FF-981454DB57ED}" dt="2023-04-25T12:30:50.719" v="3572" actId="1076"/>
          <ac:picMkLst>
            <pc:docMk/>
            <pc:sldMk cId="1569977349" sldId="437"/>
            <ac:picMk id="15" creationId="{82C58F5E-0737-7C6B-47AE-3553EAECEE7A}"/>
          </ac:picMkLst>
        </pc:picChg>
      </pc:sldChg>
      <pc:sldChg chg="delSp modSp del mod">
        <pc:chgData name="Claire Theobald" userId="e5e96d6a-dffb-4be3-a7c9-5724c0a71d0d" providerId="ADAL" clId="{CBBE2643-100A-49C1-94FF-981454DB57ED}" dt="2023-04-25T13:32:19.026" v="4789" actId="47"/>
        <pc:sldMkLst>
          <pc:docMk/>
          <pc:sldMk cId="3882821346" sldId="438"/>
        </pc:sldMkLst>
        <pc:spChg chg="del">
          <ac:chgData name="Claire Theobald" userId="e5e96d6a-dffb-4be3-a7c9-5724c0a71d0d" providerId="ADAL" clId="{CBBE2643-100A-49C1-94FF-981454DB57ED}" dt="2023-04-25T13:03:21.284" v="3952" actId="478"/>
          <ac:spMkLst>
            <pc:docMk/>
            <pc:sldMk cId="3882821346" sldId="438"/>
            <ac:spMk id="2" creationId="{B4C7DA64-E3A3-95BD-02A6-E407168663B7}"/>
          </ac:spMkLst>
        </pc:spChg>
        <pc:spChg chg="mod">
          <ac:chgData name="Claire Theobald" userId="e5e96d6a-dffb-4be3-a7c9-5724c0a71d0d" providerId="ADAL" clId="{CBBE2643-100A-49C1-94FF-981454DB57ED}" dt="2023-04-25T13:03:19.628" v="3951" actId="20577"/>
          <ac:spMkLst>
            <pc:docMk/>
            <pc:sldMk cId="3882821346" sldId="438"/>
            <ac:spMk id="3" creationId="{3C180335-EC0E-CD15-160A-A338EE81089B}"/>
          </ac:spMkLst>
        </pc:spChg>
      </pc:sldChg>
      <pc:sldChg chg="addSp delSp modSp mod modAnim">
        <pc:chgData name="Claire Theobald" userId="e5e96d6a-dffb-4be3-a7c9-5724c0a71d0d" providerId="ADAL" clId="{CBBE2643-100A-49C1-94FF-981454DB57ED}" dt="2023-04-25T13:41:20.896" v="4823" actId="255"/>
        <pc:sldMkLst>
          <pc:docMk/>
          <pc:sldMk cId="957430463" sldId="439"/>
        </pc:sldMkLst>
        <pc:spChg chg="mod">
          <ac:chgData name="Claire Theobald" userId="e5e96d6a-dffb-4be3-a7c9-5724c0a71d0d" providerId="ADAL" clId="{CBBE2643-100A-49C1-94FF-981454DB57ED}" dt="2023-04-25T13:05:52.722" v="4005" actId="1076"/>
          <ac:spMkLst>
            <pc:docMk/>
            <pc:sldMk cId="957430463" sldId="439"/>
            <ac:spMk id="3" creationId="{3C180335-EC0E-CD15-160A-A338EE81089B}"/>
          </ac:spMkLst>
        </pc:spChg>
        <pc:spChg chg="del">
          <ac:chgData name="Claire Theobald" userId="e5e96d6a-dffb-4be3-a7c9-5724c0a71d0d" providerId="ADAL" clId="{CBBE2643-100A-49C1-94FF-981454DB57ED}" dt="2023-04-25T12:36:09.411" v="3673" actId="478"/>
          <ac:spMkLst>
            <pc:docMk/>
            <pc:sldMk cId="957430463" sldId="439"/>
            <ac:spMk id="7" creationId="{56D60A71-751F-DA93-1DD6-E4B832FD2E65}"/>
          </ac:spMkLst>
        </pc:spChg>
        <pc:spChg chg="add mod">
          <ac:chgData name="Claire Theobald" userId="e5e96d6a-dffb-4be3-a7c9-5724c0a71d0d" providerId="ADAL" clId="{CBBE2643-100A-49C1-94FF-981454DB57ED}" dt="2023-04-25T13:41:20.896" v="4823" actId="255"/>
          <ac:spMkLst>
            <pc:docMk/>
            <pc:sldMk cId="957430463" sldId="439"/>
            <ac:spMk id="8" creationId="{2E10C976-8344-95FF-274E-243FF073B6E1}"/>
          </ac:spMkLst>
        </pc:spChg>
        <pc:spChg chg="mod">
          <ac:chgData name="Claire Theobald" userId="e5e96d6a-dffb-4be3-a7c9-5724c0a71d0d" providerId="ADAL" clId="{CBBE2643-100A-49C1-94FF-981454DB57ED}" dt="2023-04-25T13:08:22.549" v="4068" actId="1076"/>
          <ac:spMkLst>
            <pc:docMk/>
            <pc:sldMk cId="957430463" sldId="439"/>
            <ac:spMk id="9" creationId="{3A7459E7-0E2D-AD1E-D79B-DE4A5F90AA5A}"/>
          </ac:spMkLst>
        </pc:spChg>
        <pc:spChg chg="add mod">
          <ac:chgData name="Claire Theobald" userId="e5e96d6a-dffb-4be3-a7c9-5724c0a71d0d" providerId="ADAL" clId="{CBBE2643-100A-49C1-94FF-981454DB57ED}" dt="2023-04-25T13:07:43.125" v="4067" actId="20577"/>
          <ac:spMkLst>
            <pc:docMk/>
            <pc:sldMk cId="957430463" sldId="439"/>
            <ac:spMk id="25" creationId="{924454F1-C5BF-372F-06BE-51A92FCFCB54}"/>
          </ac:spMkLst>
        </pc:spChg>
        <pc:picChg chg="add mod">
          <ac:chgData name="Claire Theobald" userId="e5e96d6a-dffb-4be3-a7c9-5724c0a71d0d" providerId="ADAL" clId="{CBBE2643-100A-49C1-94FF-981454DB57ED}" dt="2023-04-25T13:08:22.549" v="4068" actId="1076"/>
          <ac:picMkLst>
            <pc:docMk/>
            <pc:sldMk cId="957430463" sldId="439"/>
            <ac:picMk id="4" creationId="{A83932B9-8CFB-EB58-6145-2F29F143C86E}"/>
          </ac:picMkLst>
        </pc:picChg>
        <pc:picChg chg="del">
          <ac:chgData name="Claire Theobald" userId="e5e96d6a-dffb-4be3-a7c9-5724c0a71d0d" providerId="ADAL" clId="{CBBE2643-100A-49C1-94FF-981454DB57ED}" dt="2023-04-25T12:36:08.019" v="3672" actId="478"/>
          <ac:picMkLst>
            <pc:docMk/>
            <pc:sldMk cId="957430463" sldId="439"/>
            <ac:picMk id="6" creationId="{0ECD1D97-25CC-3B3D-4B76-F4D444EAFC1E}"/>
          </ac:picMkLst>
        </pc:picChg>
        <pc:picChg chg="add mod ord">
          <ac:chgData name="Claire Theobald" userId="e5e96d6a-dffb-4be3-a7c9-5724c0a71d0d" providerId="ADAL" clId="{CBBE2643-100A-49C1-94FF-981454DB57ED}" dt="2023-04-25T13:08:22.549" v="4068" actId="1076"/>
          <ac:picMkLst>
            <pc:docMk/>
            <pc:sldMk cId="957430463" sldId="439"/>
            <ac:picMk id="11" creationId="{C2958D48-D033-DE5C-CEAF-113B0810B4B6}"/>
          </ac:picMkLst>
        </pc:picChg>
        <pc:picChg chg="add del mod ord">
          <ac:chgData name="Claire Theobald" userId="e5e96d6a-dffb-4be3-a7c9-5724c0a71d0d" providerId="ADAL" clId="{CBBE2643-100A-49C1-94FF-981454DB57ED}" dt="2023-04-25T13:06:51.382" v="4027" actId="478"/>
          <ac:picMkLst>
            <pc:docMk/>
            <pc:sldMk cId="957430463" sldId="439"/>
            <ac:picMk id="13" creationId="{97B32C80-3150-ACA8-CD52-173481677708}"/>
          </ac:picMkLst>
        </pc:picChg>
        <pc:picChg chg="add mod">
          <ac:chgData name="Claire Theobald" userId="e5e96d6a-dffb-4be3-a7c9-5724c0a71d0d" providerId="ADAL" clId="{CBBE2643-100A-49C1-94FF-981454DB57ED}" dt="2023-04-25T13:08:22.549" v="4068" actId="1076"/>
          <ac:picMkLst>
            <pc:docMk/>
            <pc:sldMk cId="957430463" sldId="439"/>
            <ac:picMk id="15" creationId="{1F0737D9-68D8-4E13-FBD4-3ABD7F286C38}"/>
          </ac:picMkLst>
        </pc:picChg>
        <pc:picChg chg="add mod">
          <ac:chgData name="Claire Theobald" userId="e5e96d6a-dffb-4be3-a7c9-5724c0a71d0d" providerId="ADAL" clId="{CBBE2643-100A-49C1-94FF-981454DB57ED}" dt="2023-04-25T13:08:22.549" v="4068" actId="1076"/>
          <ac:picMkLst>
            <pc:docMk/>
            <pc:sldMk cId="957430463" sldId="439"/>
            <ac:picMk id="17" creationId="{B330A792-6A42-28BF-0A00-63809DCF4C95}"/>
          </ac:picMkLst>
        </pc:picChg>
        <pc:picChg chg="add del mod">
          <ac:chgData name="Claire Theobald" userId="e5e96d6a-dffb-4be3-a7c9-5724c0a71d0d" providerId="ADAL" clId="{CBBE2643-100A-49C1-94FF-981454DB57ED}" dt="2023-04-25T12:44:56.370" v="3827" actId="478"/>
          <ac:picMkLst>
            <pc:docMk/>
            <pc:sldMk cId="957430463" sldId="439"/>
            <ac:picMk id="19" creationId="{3CC810AB-24E3-EDD5-90E1-BC1BEDFFB827}"/>
          </ac:picMkLst>
        </pc:picChg>
        <pc:picChg chg="add mod">
          <ac:chgData name="Claire Theobald" userId="e5e96d6a-dffb-4be3-a7c9-5724c0a71d0d" providerId="ADAL" clId="{CBBE2643-100A-49C1-94FF-981454DB57ED}" dt="2023-04-25T13:08:22.549" v="4068" actId="1076"/>
          <ac:picMkLst>
            <pc:docMk/>
            <pc:sldMk cId="957430463" sldId="439"/>
            <ac:picMk id="21" creationId="{F19D645A-E455-B338-1AAE-DB6CD87DE1DF}"/>
          </ac:picMkLst>
        </pc:picChg>
        <pc:picChg chg="add mod">
          <ac:chgData name="Claire Theobald" userId="e5e96d6a-dffb-4be3-a7c9-5724c0a71d0d" providerId="ADAL" clId="{CBBE2643-100A-49C1-94FF-981454DB57ED}" dt="2023-04-25T13:08:22.549" v="4068" actId="1076"/>
          <ac:picMkLst>
            <pc:docMk/>
            <pc:sldMk cId="957430463" sldId="439"/>
            <ac:picMk id="23" creationId="{621AF498-1CB4-D87D-2708-1C2135FF60BA}"/>
          </ac:picMkLst>
        </pc:picChg>
      </pc:sldChg>
      <pc:sldChg chg="addSp delSp modSp mod">
        <pc:chgData name="Claire Theobald" userId="e5e96d6a-dffb-4be3-a7c9-5724c0a71d0d" providerId="ADAL" clId="{CBBE2643-100A-49C1-94FF-981454DB57ED}" dt="2023-04-25T13:30:07.810" v="4788" actId="20577"/>
        <pc:sldMkLst>
          <pc:docMk/>
          <pc:sldMk cId="3925609008" sldId="440"/>
        </pc:sldMkLst>
        <pc:spChg chg="mod">
          <ac:chgData name="Claire Theobald" userId="e5e96d6a-dffb-4be3-a7c9-5724c0a71d0d" providerId="ADAL" clId="{CBBE2643-100A-49C1-94FF-981454DB57ED}" dt="2023-04-25T13:30:07.810" v="4788" actId="20577"/>
          <ac:spMkLst>
            <pc:docMk/>
            <pc:sldMk cId="3925609008" sldId="440"/>
            <ac:spMk id="3" creationId="{3C180335-EC0E-CD15-160A-A338EE81089B}"/>
          </ac:spMkLst>
        </pc:spChg>
        <pc:spChg chg="mod">
          <ac:chgData name="Claire Theobald" userId="e5e96d6a-dffb-4be3-a7c9-5724c0a71d0d" providerId="ADAL" clId="{CBBE2643-100A-49C1-94FF-981454DB57ED}" dt="2023-04-25T13:12:01.021" v="4080" actId="20577"/>
          <ac:spMkLst>
            <pc:docMk/>
            <pc:sldMk cId="3925609008" sldId="440"/>
            <ac:spMk id="9" creationId="{3A7459E7-0E2D-AD1E-D79B-DE4A5F90AA5A}"/>
          </ac:spMkLst>
        </pc:spChg>
        <pc:picChg chg="add del mod">
          <ac:chgData name="Claire Theobald" userId="e5e96d6a-dffb-4be3-a7c9-5724c0a71d0d" providerId="ADAL" clId="{CBBE2643-100A-49C1-94FF-981454DB57ED}" dt="2023-04-25T13:15:50.782" v="4322" actId="478"/>
          <ac:picMkLst>
            <pc:docMk/>
            <pc:sldMk cId="3925609008" sldId="440"/>
            <ac:picMk id="4" creationId="{98749879-5346-29D5-6AEB-02D97CA862C3}"/>
          </ac:picMkLst>
        </pc:picChg>
      </pc:sldChg>
      <pc:sldChg chg="addSp delSp modSp mod modAnim">
        <pc:chgData name="Claire Theobald" userId="e5e96d6a-dffb-4be3-a7c9-5724c0a71d0d" providerId="ADAL" clId="{CBBE2643-100A-49C1-94FF-981454DB57ED}" dt="2023-04-25T13:22:38.708" v="4515" actId="1076"/>
        <pc:sldMkLst>
          <pc:docMk/>
          <pc:sldMk cId="3104952662" sldId="441"/>
        </pc:sldMkLst>
        <pc:spChg chg="del">
          <ac:chgData name="Claire Theobald" userId="e5e96d6a-dffb-4be3-a7c9-5724c0a71d0d" providerId="ADAL" clId="{CBBE2643-100A-49C1-94FF-981454DB57ED}" dt="2023-04-25T13:22:17.202" v="4512" actId="478"/>
          <ac:spMkLst>
            <pc:docMk/>
            <pc:sldMk cId="3104952662" sldId="441"/>
            <ac:spMk id="3" creationId="{2C727F73-FCDB-1A7D-9844-835E163FDC11}"/>
          </ac:spMkLst>
        </pc:spChg>
        <pc:spChg chg="del">
          <ac:chgData name="Claire Theobald" userId="e5e96d6a-dffb-4be3-a7c9-5724c0a71d0d" providerId="ADAL" clId="{CBBE2643-100A-49C1-94FF-981454DB57ED}" dt="2023-04-25T13:22:12.324" v="4505" actId="478"/>
          <ac:spMkLst>
            <pc:docMk/>
            <pc:sldMk cId="3104952662" sldId="441"/>
            <ac:spMk id="4" creationId="{C752BF65-06F7-EEB7-B22C-B635354E0071}"/>
          </ac:spMkLst>
        </pc:spChg>
        <pc:spChg chg="add mod">
          <ac:chgData name="Claire Theobald" userId="e5e96d6a-dffb-4be3-a7c9-5724c0a71d0d" providerId="ADAL" clId="{CBBE2643-100A-49C1-94FF-981454DB57ED}" dt="2023-04-25T13:22:35.525" v="4514"/>
          <ac:spMkLst>
            <pc:docMk/>
            <pc:sldMk cId="3104952662" sldId="441"/>
            <ac:spMk id="8" creationId="{4E72AE7B-49B6-E43C-DF13-75E1D6679BA4}"/>
          </ac:spMkLst>
        </pc:spChg>
        <pc:spChg chg="del">
          <ac:chgData name="Claire Theobald" userId="e5e96d6a-dffb-4be3-a7c9-5724c0a71d0d" providerId="ADAL" clId="{CBBE2643-100A-49C1-94FF-981454DB57ED}" dt="2023-04-25T13:22:15.548" v="4511" actId="478"/>
          <ac:spMkLst>
            <pc:docMk/>
            <pc:sldMk cId="3104952662" sldId="441"/>
            <ac:spMk id="10" creationId="{DD577A08-5DBF-3D6D-38CB-FAFC28147862}"/>
          </ac:spMkLst>
        </pc:spChg>
        <pc:spChg chg="add mod">
          <ac:chgData name="Claire Theobald" userId="e5e96d6a-dffb-4be3-a7c9-5724c0a71d0d" providerId="ADAL" clId="{CBBE2643-100A-49C1-94FF-981454DB57ED}" dt="2023-04-25T13:22:35.525" v="4514"/>
          <ac:spMkLst>
            <pc:docMk/>
            <pc:sldMk cId="3104952662" sldId="441"/>
            <ac:spMk id="11" creationId="{C3247788-55E6-8B21-997F-804C788AD542}"/>
          </ac:spMkLst>
        </pc:spChg>
        <pc:spChg chg="add mod">
          <ac:chgData name="Claire Theobald" userId="e5e96d6a-dffb-4be3-a7c9-5724c0a71d0d" providerId="ADAL" clId="{CBBE2643-100A-49C1-94FF-981454DB57ED}" dt="2023-04-25T13:22:35.525" v="4514"/>
          <ac:spMkLst>
            <pc:docMk/>
            <pc:sldMk cId="3104952662" sldId="441"/>
            <ac:spMk id="12" creationId="{493547E4-EAC6-350A-37FE-014BC16EA2BB}"/>
          </ac:spMkLst>
        </pc:spChg>
        <pc:spChg chg="del">
          <ac:chgData name="Claire Theobald" userId="e5e96d6a-dffb-4be3-a7c9-5724c0a71d0d" providerId="ADAL" clId="{CBBE2643-100A-49C1-94FF-981454DB57ED}" dt="2023-04-25T13:22:18.743" v="4513" actId="478"/>
          <ac:spMkLst>
            <pc:docMk/>
            <pc:sldMk cId="3104952662" sldId="441"/>
            <ac:spMk id="15" creationId="{193D5595-1591-D2F1-9442-C360708A74AA}"/>
          </ac:spMkLst>
        </pc:spChg>
        <pc:picChg chg="add mod">
          <ac:chgData name="Claire Theobald" userId="e5e96d6a-dffb-4be3-a7c9-5724c0a71d0d" providerId="ADAL" clId="{CBBE2643-100A-49C1-94FF-981454DB57ED}" dt="2023-04-25T13:22:35.525" v="4514"/>
          <ac:picMkLst>
            <pc:docMk/>
            <pc:sldMk cId="3104952662" sldId="441"/>
            <ac:picMk id="5" creationId="{7A435018-CE63-7010-F181-CD6B50486A9C}"/>
          </ac:picMkLst>
        </pc:picChg>
        <pc:picChg chg="add mod">
          <ac:chgData name="Claire Theobald" userId="e5e96d6a-dffb-4be3-a7c9-5724c0a71d0d" providerId="ADAL" clId="{CBBE2643-100A-49C1-94FF-981454DB57ED}" dt="2023-04-25T13:22:35.525" v="4514"/>
          <ac:picMkLst>
            <pc:docMk/>
            <pc:sldMk cId="3104952662" sldId="441"/>
            <ac:picMk id="6" creationId="{475EAEA0-CC49-6022-D2EB-389E290B7653}"/>
          </ac:picMkLst>
        </pc:picChg>
        <pc:picChg chg="add mod">
          <ac:chgData name="Claire Theobald" userId="e5e96d6a-dffb-4be3-a7c9-5724c0a71d0d" providerId="ADAL" clId="{CBBE2643-100A-49C1-94FF-981454DB57ED}" dt="2023-04-25T13:22:35.525" v="4514"/>
          <ac:picMkLst>
            <pc:docMk/>
            <pc:sldMk cId="3104952662" sldId="441"/>
            <ac:picMk id="7" creationId="{52A1FEEA-4E50-8A6B-A2FE-E30ACBB81233}"/>
          </ac:picMkLst>
        </pc:picChg>
        <pc:picChg chg="add mod">
          <ac:chgData name="Claire Theobald" userId="e5e96d6a-dffb-4be3-a7c9-5724c0a71d0d" providerId="ADAL" clId="{CBBE2643-100A-49C1-94FF-981454DB57ED}" dt="2023-04-25T13:22:35.525" v="4514"/>
          <ac:picMkLst>
            <pc:docMk/>
            <pc:sldMk cId="3104952662" sldId="441"/>
            <ac:picMk id="13" creationId="{FD7DDAD7-F699-2002-DAF2-BF3056D1493F}"/>
          </ac:picMkLst>
        </pc:picChg>
        <pc:picChg chg="del">
          <ac:chgData name="Claire Theobald" userId="e5e96d6a-dffb-4be3-a7c9-5724c0a71d0d" providerId="ADAL" clId="{CBBE2643-100A-49C1-94FF-981454DB57ED}" dt="2023-04-25T13:22:12.841" v="4506" actId="478"/>
          <ac:picMkLst>
            <pc:docMk/>
            <pc:sldMk cId="3104952662" sldId="441"/>
            <ac:picMk id="14" creationId="{A327DA2F-0CD3-0FF0-6C04-CECDF6779F09}"/>
          </ac:picMkLst>
        </pc:picChg>
        <pc:picChg chg="add mod">
          <ac:chgData name="Claire Theobald" userId="e5e96d6a-dffb-4be3-a7c9-5724c0a71d0d" providerId="ADAL" clId="{CBBE2643-100A-49C1-94FF-981454DB57ED}" dt="2023-04-25T13:22:35.525" v="4514"/>
          <ac:picMkLst>
            <pc:docMk/>
            <pc:sldMk cId="3104952662" sldId="441"/>
            <ac:picMk id="16" creationId="{0DDE5256-CBC7-ECE4-1793-501FBC0DBFF5}"/>
          </ac:picMkLst>
        </pc:picChg>
        <pc:picChg chg="del">
          <ac:chgData name="Claire Theobald" userId="e5e96d6a-dffb-4be3-a7c9-5724c0a71d0d" providerId="ADAL" clId="{CBBE2643-100A-49C1-94FF-981454DB57ED}" dt="2023-04-25T13:22:13.226" v="4507" actId="478"/>
          <ac:picMkLst>
            <pc:docMk/>
            <pc:sldMk cId="3104952662" sldId="441"/>
            <ac:picMk id="17" creationId="{BB8ECF51-5753-DA2E-22CA-6C9699E66AF5}"/>
          </ac:picMkLst>
        </pc:picChg>
        <pc:picChg chg="add mod">
          <ac:chgData name="Claire Theobald" userId="e5e96d6a-dffb-4be3-a7c9-5724c0a71d0d" providerId="ADAL" clId="{CBBE2643-100A-49C1-94FF-981454DB57ED}" dt="2023-04-25T13:22:35.525" v="4514"/>
          <ac:picMkLst>
            <pc:docMk/>
            <pc:sldMk cId="3104952662" sldId="441"/>
            <ac:picMk id="18" creationId="{D932D641-A471-E49F-DD07-87667598A622}"/>
          </ac:picMkLst>
        </pc:picChg>
        <pc:picChg chg="del">
          <ac:chgData name="Claire Theobald" userId="e5e96d6a-dffb-4be3-a7c9-5724c0a71d0d" providerId="ADAL" clId="{CBBE2643-100A-49C1-94FF-981454DB57ED}" dt="2023-04-25T13:22:13.627" v="4508" actId="478"/>
          <ac:picMkLst>
            <pc:docMk/>
            <pc:sldMk cId="3104952662" sldId="441"/>
            <ac:picMk id="19" creationId="{05EB239B-65C9-49C8-3B96-FCF39C282ECB}"/>
          </ac:picMkLst>
        </pc:picChg>
        <pc:picChg chg="add mod">
          <ac:chgData name="Claire Theobald" userId="e5e96d6a-dffb-4be3-a7c9-5724c0a71d0d" providerId="ADAL" clId="{CBBE2643-100A-49C1-94FF-981454DB57ED}" dt="2023-04-25T13:22:38.708" v="4515" actId="1076"/>
          <ac:picMkLst>
            <pc:docMk/>
            <pc:sldMk cId="3104952662" sldId="441"/>
            <ac:picMk id="20" creationId="{4AD94053-BBEF-8FC9-44A5-766FE4AC3A63}"/>
          </ac:picMkLst>
        </pc:picChg>
        <pc:picChg chg="del">
          <ac:chgData name="Claire Theobald" userId="e5e96d6a-dffb-4be3-a7c9-5724c0a71d0d" providerId="ADAL" clId="{CBBE2643-100A-49C1-94FF-981454DB57ED}" dt="2023-04-25T13:22:13.997" v="4509" actId="478"/>
          <ac:picMkLst>
            <pc:docMk/>
            <pc:sldMk cId="3104952662" sldId="441"/>
            <ac:picMk id="21" creationId="{D0758F52-E0C2-E327-DDE5-0D2F3EE9AE90}"/>
          </ac:picMkLst>
        </pc:picChg>
        <pc:picChg chg="del">
          <ac:chgData name="Claire Theobald" userId="e5e96d6a-dffb-4be3-a7c9-5724c0a71d0d" providerId="ADAL" clId="{CBBE2643-100A-49C1-94FF-981454DB57ED}" dt="2023-04-25T13:22:14.361" v="4510" actId="478"/>
          <ac:picMkLst>
            <pc:docMk/>
            <pc:sldMk cId="3104952662" sldId="441"/>
            <ac:picMk id="22" creationId="{4EDBB55B-53F3-66AF-1A64-B56D470213BB}"/>
          </ac:picMkLst>
        </pc:picChg>
        <pc:picChg chg="add mod">
          <ac:chgData name="Claire Theobald" userId="e5e96d6a-dffb-4be3-a7c9-5724c0a71d0d" providerId="ADAL" clId="{CBBE2643-100A-49C1-94FF-981454DB57ED}" dt="2023-04-25T13:22:35.525" v="4514"/>
          <ac:picMkLst>
            <pc:docMk/>
            <pc:sldMk cId="3104952662" sldId="441"/>
            <ac:picMk id="23" creationId="{652C6ABA-CB6A-B8E0-0EAB-6E96D3D49E6B}"/>
          </ac:picMkLst>
        </pc:picChg>
        <pc:picChg chg="add mod">
          <ac:chgData name="Claire Theobald" userId="e5e96d6a-dffb-4be3-a7c9-5724c0a71d0d" providerId="ADAL" clId="{CBBE2643-100A-49C1-94FF-981454DB57ED}" dt="2023-04-25T13:22:35.525" v="4514"/>
          <ac:picMkLst>
            <pc:docMk/>
            <pc:sldMk cId="3104952662" sldId="441"/>
            <ac:picMk id="24" creationId="{B9F3AED4-4E2D-C66A-47F2-1E9C88595C00}"/>
          </ac:picMkLst>
        </pc:picChg>
      </pc:sldChg>
      <pc:sldChg chg="delSp modSp mod">
        <pc:chgData name="Claire Theobald" userId="e5e96d6a-dffb-4be3-a7c9-5724c0a71d0d" providerId="ADAL" clId="{CBBE2643-100A-49C1-94FF-981454DB57ED}" dt="2023-04-25T13:24:56.091" v="4613" actId="1076"/>
        <pc:sldMkLst>
          <pc:docMk/>
          <pc:sldMk cId="533176653" sldId="442"/>
        </pc:sldMkLst>
        <pc:spChg chg="del">
          <ac:chgData name="Claire Theobald" userId="e5e96d6a-dffb-4be3-a7c9-5724c0a71d0d" providerId="ADAL" clId="{CBBE2643-100A-49C1-94FF-981454DB57ED}" dt="2023-04-25T13:23:07.796" v="4546" actId="478"/>
          <ac:spMkLst>
            <pc:docMk/>
            <pc:sldMk cId="533176653" sldId="442"/>
            <ac:spMk id="3" creationId="{2C727F73-FCDB-1A7D-9844-835E163FDC11}"/>
          </ac:spMkLst>
        </pc:spChg>
        <pc:spChg chg="del">
          <ac:chgData name="Claire Theobald" userId="e5e96d6a-dffb-4be3-a7c9-5724c0a71d0d" providerId="ADAL" clId="{CBBE2643-100A-49C1-94FF-981454DB57ED}" dt="2023-04-25T13:23:06.308" v="4545" actId="478"/>
          <ac:spMkLst>
            <pc:docMk/>
            <pc:sldMk cId="533176653" sldId="442"/>
            <ac:spMk id="4" creationId="{C752BF65-06F7-EEB7-B22C-B635354E0071}"/>
          </ac:spMkLst>
        </pc:spChg>
        <pc:spChg chg="mod">
          <ac:chgData name="Claire Theobald" userId="e5e96d6a-dffb-4be3-a7c9-5724c0a71d0d" providerId="ADAL" clId="{CBBE2643-100A-49C1-94FF-981454DB57ED}" dt="2023-04-25T13:24:03.515" v="4580" actId="20577"/>
          <ac:spMkLst>
            <pc:docMk/>
            <pc:sldMk cId="533176653" sldId="442"/>
            <ac:spMk id="9" creationId="{3A7459E7-0E2D-AD1E-D79B-DE4A5F90AA5A}"/>
          </ac:spMkLst>
        </pc:spChg>
        <pc:spChg chg="del">
          <ac:chgData name="Claire Theobald" userId="e5e96d6a-dffb-4be3-a7c9-5724c0a71d0d" providerId="ADAL" clId="{CBBE2643-100A-49C1-94FF-981454DB57ED}" dt="2023-04-25T13:23:14.994" v="4550" actId="478"/>
          <ac:spMkLst>
            <pc:docMk/>
            <pc:sldMk cId="533176653" sldId="442"/>
            <ac:spMk id="10" creationId="{DD577A08-5DBF-3D6D-38CB-FAFC28147862}"/>
          </ac:spMkLst>
        </pc:spChg>
        <pc:spChg chg="del">
          <ac:chgData name="Claire Theobald" userId="e5e96d6a-dffb-4be3-a7c9-5724c0a71d0d" providerId="ADAL" clId="{CBBE2643-100A-49C1-94FF-981454DB57ED}" dt="2023-04-25T13:23:10.177" v="4547" actId="478"/>
          <ac:spMkLst>
            <pc:docMk/>
            <pc:sldMk cId="533176653" sldId="442"/>
            <ac:spMk id="15" creationId="{193D5595-1591-D2F1-9442-C360708A74AA}"/>
          </ac:spMkLst>
        </pc:spChg>
        <pc:picChg chg="del">
          <ac:chgData name="Claire Theobald" userId="e5e96d6a-dffb-4be3-a7c9-5724c0a71d0d" providerId="ADAL" clId="{CBBE2643-100A-49C1-94FF-981454DB57ED}" dt="2023-04-25T13:23:04.261" v="4543" actId="478"/>
          <ac:picMkLst>
            <pc:docMk/>
            <pc:sldMk cId="533176653" sldId="442"/>
            <ac:picMk id="14" creationId="{A327DA2F-0CD3-0FF0-6C04-CECDF6779F09}"/>
          </ac:picMkLst>
        </pc:picChg>
        <pc:picChg chg="del">
          <ac:chgData name="Claire Theobald" userId="e5e96d6a-dffb-4be3-a7c9-5724c0a71d0d" providerId="ADAL" clId="{CBBE2643-100A-49C1-94FF-981454DB57ED}" dt="2023-04-25T13:23:04.721" v="4544" actId="478"/>
          <ac:picMkLst>
            <pc:docMk/>
            <pc:sldMk cId="533176653" sldId="442"/>
            <ac:picMk id="17" creationId="{BB8ECF51-5753-DA2E-22CA-6C9699E66AF5}"/>
          </ac:picMkLst>
        </pc:picChg>
        <pc:picChg chg="mod">
          <ac:chgData name="Claire Theobald" userId="e5e96d6a-dffb-4be3-a7c9-5724c0a71d0d" providerId="ADAL" clId="{CBBE2643-100A-49C1-94FF-981454DB57ED}" dt="2023-04-25T13:24:50.496" v="4610" actId="1076"/>
          <ac:picMkLst>
            <pc:docMk/>
            <pc:sldMk cId="533176653" sldId="442"/>
            <ac:picMk id="19" creationId="{05EB239B-65C9-49C8-3B96-FCF39C282ECB}"/>
          </ac:picMkLst>
        </pc:picChg>
        <pc:picChg chg="mod">
          <ac:chgData name="Claire Theobald" userId="e5e96d6a-dffb-4be3-a7c9-5724c0a71d0d" providerId="ADAL" clId="{CBBE2643-100A-49C1-94FF-981454DB57ED}" dt="2023-04-25T13:24:54.325" v="4612" actId="1076"/>
          <ac:picMkLst>
            <pc:docMk/>
            <pc:sldMk cId="533176653" sldId="442"/>
            <ac:picMk id="21" creationId="{D0758F52-E0C2-E327-DDE5-0D2F3EE9AE90}"/>
          </ac:picMkLst>
        </pc:picChg>
        <pc:picChg chg="mod ord">
          <ac:chgData name="Claire Theobald" userId="e5e96d6a-dffb-4be3-a7c9-5724c0a71d0d" providerId="ADAL" clId="{CBBE2643-100A-49C1-94FF-981454DB57ED}" dt="2023-04-25T13:24:56.091" v="4613" actId="1076"/>
          <ac:picMkLst>
            <pc:docMk/>
            <pc:sldMk cId="533176653" sldId="442"/>
            <ac:picMk id="22" creationId="{4EDBB55B-53F3-66AF-1A64-B56D470213BB}"/>
          </ac:picMkLst>
        </pc:picChg>
      </pc:sldChg>
      <pc:sldChg chg="modSp mod">
        <pc:chgData name="Claire Theobald" userId="e5e96d6a-dffb-4be3-a7c9-5724c0a71d0d" providerId="ADAL" clId="{CBBE2643-100A-49C1-94FF-981454DB57ED}" dt="2023-04-25T13:40:37.832" v="4821" actId="1076"/>
        <pc:sldMkLst>
          <pc:docMk/>
          <pc:sldMk cId="4160369537" sldId="538"/>
        </pc:sldMkLst>
        <pc:spChg chg="mod">
          <ac:chgData name="Claire Theobald" userId="e5e96d6a-dffb-4be3-a7c9-5724c0a71d0d" providerId="ADAL" clId="{CBBE2643-100A-49C1-94FF-981454DB57ED}" dt="2023-04-25T13:40:16.418" v="4818" actId="113"/>
          <ac:spMkLst>
            <pc:docMk/>
            <pc:sldMk cId="4160369537" sldId="538"/>
            <ac:spMk id="7" creationId="{568FB538-DBCA-68B4-A069-61B14C7D00FE}"/>
          </ac:spMkLst>
        </pc:spChg>
        <pc:picChg chg="mod">
          <ac:chgData name="Claire Theobald" userId="e5e96d6a-dffb-4be3-a7c9-5724c0a71d0d" providerId="ADAL" clId="{CBBE2643-100A-49C1-94FF-981454DB57ED}" dt="2023-04-25T13:40:37.832" v="4821" actId="1076"/>
          <ac:picMkLst>
            <pc:docMk/>
            <pc:sldMk cId="4160369537" sldId="538"/>
            <ac:picMk id="6" creationId="{A30ED747-D5CA-B15A-3473-228B2B34421A}"/>
          </ac:picMkLst>
        </pc:picChg>
      </pc:sldChg>
      <pc:sldMasterChg chg="modSldLayout">
        <pc:chgData name="Claire Theobald" userId="e5e96d6a-dffb-4be3-a7c9-5724c0a71d0d" providerId="ADAL" clId="{CBBE2643-100A-49C1-94FF-981454DB57ED}" dt="2023-04-25T13:44:53.750" v="4841" actId="20577"/>
        <pc:sldMasterMkLst>
          <pc:docMk/>
          <pc:sldMasterMk cId="1040954479" sldId="2147483648"/>
        </pc:sldMasterMkLst>
        <pc:sldLayoutChg chg="modSp mod">
          <pc:chgData name="Claire Theobald" userId="e5e96d6a-dffb-4be3-a7c9-5724c0a71d0d" providerId="ADAL" clId="{CBBE2643-100A-49C1-94FF-981454DB57ED}" dt="2023-04-25T13:44:53.750" v="4841" actId="20577"/>
          <pc:sldLayoutMkLst>
            <pc:docMk/>
            <pc:sldMasterMk cId="1040954479" sldId="2147483648"/>
            <pc:sldLayoutMk cId="3160390401" sldId="2147483668"/>
          </pc:sldLayoutMkLst>
          <pc:spChg chg="mod">
            <ac:chgData name="Claire Theobald" userId="e5e96d6a-dffb-4be3-a7c9-5724c0a71d0d" providerId="ADAL" clId="{CBBE2643-100A-49C1-94FF-981454DB57ED}" dt="2023-04-25T13:44:53.750" v="4841" actId="20577"/>
            <ac:spMkLst>
              <pc:docMk/>
              <pc:sldMasterMk cId="1040954479" sldId="2147483648"/>
              <pc:sldLayoutMk cId="3160390401" sldId="2147483668"/>
              <ac:spMk id="4" creationId="{C1E94BFF-B5AB-E943-9CFC-F78F07288D42}"/>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254682F-F51F-AB45-987C-E929843F021D}" type="datetimeFigureOut">
              <a:rPr lang="en-US" smtClean="0"/>
              <a:t>11/22/2023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466FF4A-AB65-7D45-A481-EBCF32640305}" type="slidenum">
              <a:rPr lang="en-US" smtClean="0"/>
              <a:t>‹#›</a:t>
            </a:fld>
            <a:endParaRPr lang="en-US"/>
          </a:p>
        </p:txBody>
      </p:sp>
    </p:spTree>
    <p:extLst>
      <p:ext uri="{BB962C8B-B14F-4D97-AF65-F5344CB8AC3E}">
        <p14:creationId xmlns:p14="http://schemas.microsoft.com/office/powerpoint/2010/main" val="2806883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4db9930a73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4db9930a73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g24db9930a73_0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4db9930a73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4db9930a73_0_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g24db9930a73_0_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4db9930a73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4db9930a73_0_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GB"/>
              <a:t>Traditional festivals and festive foods offer a way to further the understanding of students of different cultures. Often these enable to learn more about world history too. There are many examples of these, some of the more notable festivals include the Lunar New Year, marked by many events in China Town, the Iftar meal that is eaten at sunset, during the month of Ramadan celebrated by the Muslim community, the Hindu festivals of Holi (Festival of Colours), Diwali (Festival of lights) where food is a major focus where families share sweet foods, and Hannukah, also the Festival of Lights marked by the Jewish community. This is particularly important to students whose families practise this, and a way to learn about the importance of festivals through stories, as well as the foods which mark these occasions.</a:t>
            </a:r>
            <a:endParaRPr/>
          </a:p>
          <a:p>
            <a:pPr marL="0" lvl="0" indent="0" algn="l" rtl="0">
              <a:spcBef>
                <a:spcPts val="0"/>
              </a:spcBef>
              <a:spcAft>
                <a:spcPts val="0"/>
              </a:spcAft>
              <a:buNone/>
            </a:pPr>
            <a:endParaRPr/>
          </a:p>
        </p:txBody>
      </p:sp>
      <p:sp>
        <p:nvSpPr>
          <p:cNvPr id="280" name="Google Shape;280;g24db9930a73_0_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6" name="Google Shape;1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4db9930a7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4db9930a7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Ethnicity is a very complex, multidimensional concept, defined by a multitude of factors such as shared history, family origins, language, cultural traditions and so on. In our increasingly globalised world, it is also worth noting that families may share different cultures, such as from a mix-raced background. According to the 2021 Census (latest which shows data on minority ethnic data), 15% of the people in England identified themselves as belonging to an ‘ethnic minority group’ such as Asian, Black and ‘Others’, but it can be argued that these categories of race do not encompass all the cultural backgrounds people may identify themselves with.</a:t>
            </a:r>
            <a:endParaRPr/>
          </a:p>
          <a:p>
            <a:pPr marL="0" lvl="0" indent="0" algn="l" rtl="0">
              <a:spcBef>
                <a:spcPts val="0"/>
              </a:spcBef>
              <a:spcAft>
                <a:spcPts val="0"/>
              </a:spcAft>
              <a:buNone/>
            </a:pPr>
            <a:endParaRPr/>
          </a:p>
          <a:p>
            <a:pPr marL="0" lvl="0" indent="0" algn="l" rtl="0">
              <a:spcBef>
                <a:spcPts val="0"/>
              </a:spcBef>
              <a:spcAft>
                <a:spcPts val="0"/>
              </a:spcAft>
              <a:buNone/>
            </a:pPr>
            <a:r>
              <a:rPr lang="en-GB"/>
              <a:t>Health data is difficult to capture as race may be only one factor in determining health, what are important drivers to health disparities include socioeconomic and deprivation backgrounds which are better indicators of any health outcomes of individuals. One particular health outcome is obesity, research has found that South Asians tend to have higher amount of body fat at a lower BMI that calls for earlier health interventions with accurate weight ranges, to control their risks for Type 2 diabetes and cardiovascular disease, using culturally appropriate approaches. It is also important to note that whilst traditional diets are gateways to understand how people eat, dietary assimilations mean that many third, second or even first generation-migrant families will incorporate an extent of ‘local foods’ to their daily repertoire. </a:t>
            </a:r>
            <a:endParaRPr/>
          </a:p>
          <a:p>
            <a:pPr marL="0" lvl="0" indent="0" algn="l" rtl="0">
              <a:spcBef>
                <a:spcPts val="0"/>
              </a:spcBef>
              <a:spcAft>
                <a:spcPts val="0"/>
              </a:spcAft>
              <a:buNone/>
            </a:pPr>
            <a:endParaRPr/>
          </a:p>
          <a:p>
            <a:pPr marL="0" lvl="0" indent="0" algn="l" rtl="0">
              <a:spcBef>
                <a:spcPts val="0"/>
              </a:spcBef>
              <a:spcAft>
                <a:spcPts val="0"/>
              </a:spcAft>
              <a:buNone/>
            </a:pPr>
            <a:r>
              <a:rPr lang="en-GB"/>
              <a:t>For example, the Born in Bradford one of the country’s largest birth cohort study which studies over 13,500 children in Bradford on the determinants of childhood and childhood disease, observed that compared to white British homes, Pakistani homes were more likely to have and serve fruit and sugar-sweetened beverages compared to water, as a sign of hospitality, however the cheapness and desirability of these drinks have also influenced personal consumption too. But no story is one-size-fits-all. It is very important to understand these ideas and exploring them across different generations of migrants too. Importantly, we also know that people from lower socioeconomic backgrounds are more likely to experience poor health outcomes, some ethnic groups such as Bangladeshi (40%) and Pakistani (39%) adults are more likely to have a lower socioeconomic classification.</a:t>
            </a:r>
            <a:endParaRPr/>
          </a:p>
          <a:p>
            <a:pPr marL="0" lvl="0" indent="0" algn="l" rtl="0">
              <a:spcBef>
                <a:spcPts val="0"/>
              </a:spcBef>
              <a:spcAft>
                <a:spcPts val="0"/>
              </a:spcAft>
              <a:buNone/>
            </a:pPr>
            <a:endParaRPr/>
          </a:p>
          <a:p>
            <a:pPr marL="0" lvl="0" indent="0" algn="l" rtl="0">
              <a:spcBef>
                <a:spcPts val="0"/>
              </a:spcBef>
              <a:spcAft>
                <a:spcPts val="0"/>
              </a:spcAft>
              <a:buNone/>
            </a:pPr>
            <a:r>
              <a:rPr lang="en-GB"/>
              <a:t>There are many drivers to food choice, apart from cultural background, household and disposable income, access to (traditional) foods, preparation time and so on.</a:t>
            </a:r>
            <a:endParaRPr/>
          </a:p>
          <a:p>
            <a:pPr marL="0" lvl="0" indent="0" algn="l" rtl="0">
              <a:spcBef>
                <a:spcPts val="0"/>
              </a:spcBef>
              <a:spcAft>
                <a:spcPts val="0"/>
              </a:spcAft>
              <a:buNone/>
            </a:pPr>
            <a:endParaRPr/>
          </a:p>
          <a:p>
            <a:pPr marL="0" lvl="0" indent="0" algn="l" rtl="0">
              <a:spcBef>
                <a:spcPts val="0"/>
              </a:spcBef>
              <a:spcAft>
                <a:spcPts val="0"/>
              </a:spcAft>
              <a:buNone/>
            </a:pPr>
            <a:r>
              <a:rPr lang="en-GB"/>
              <a:t>However, it is very important when talking about health differences, it is easy to risk stigmatisation and messages should come across as inclusive, rather than patronising. This is why terminology and representation matters. It is important to understand people’s lived experiences, and this is why qualitative research has been very useful in identifying people’s reasons behind food choices. </a:t>
            </a:r>
            <a:endParaRPr/>
          </a:p>
          <a:p>
            <a:pPr marL="0" lvl="0" indent="0" algn="l" rtl="0">
              <a:spcBef>
                <a:spcPts val="0"/>
              </a:spcBef>
              <a:spcAft>
                <a:spcPts val="0"/>
              </a:spcAft>
              <a:buNone/>
            </a:pPr>
            <a:endParaRPr/>
          </a:p>
          <a:p>
            <a:pPr marL="0" lvl="0" indent="0" algn="l" rtl="0">
              <a:spcBef>
                <a:spcPts val="0"/>
              </a:spcBef>
              <a:spcAft>
                <a:spcPts val="0"/>
              </a:spcAft>
              <a:buNone/>
            </a:pPr>
            <a:r>
              <a:rPr lang="en-GB"/>
              <a:t>It is also important to address that social and community eating plays a huge role in some minority ethnic groups, this is why this context is key in understanding what works for nutrition interventions. </a:t>
            </a:r>
            <a:endParaRPr/>
          </a:p>
          <a:p>
            <a:pPr marL="0" lvl="0" indent="0" algn="l" rtl="0">
              <a:spcBef>
                <a:spcPts val="0"/>
              </a:spcBef>
              <a:spcAft>
                <a:spcPts val="0"/>
              </a:spcAft>
              <a:buNone/>
            </a:pPr>
            <a:endParaRPr/>
          </a:p>
          <a:p>
            <a:pPr marL="0" lvl="0" indent="0" algn="l" rtl="0">
              <a:spcBef>
                <a:spcPts val="0"/>
              </a:spcBef>
              <a:spcAft>
                <a:spcPts val="0"/>
              </a:spcAft>
              <a:buNone/>
            </a:pPr>
            <a:r>
              <a:rPr lang="en-GB"/>
              <a:t>Further according to this report by Sport England, we know that children from minority ethnic groups are less likely to be as active as their white counterparts. The issue of representation has been raised for some sports such as swimming, basketball and cricket where some group are under- or over-represented. The inequalities across physical activity levels are further exacerbated by their socioeconomic backgrounds. This is why factors such as access to facilities, confidence to take part especially group activities, learning the benefits of exercise, and the enjoyment, are important to improve the widening participation of children from different backgrounds.</a:t>
            </a:r>
            <a:endParaRPr/>
          </a:p>
        </p:txBody>
      </p:sp>
      <p:sp>
        <p:nvSpPr>
          <p:cNvPr id="203" name="Google Shape;203;g24db9930a7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4db9930a73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4db9930a73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g24db9930a73_0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4db9930a73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4db9930a73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World foods encompass a massive retail sector, and are really quite fluid in terms of how they are defined. If you go to the World Foods aisle at supermarkets, you might be able to find products which are also offered in the mainstream aisles, perhaps just branded differently. These include starchy staples such as rice, noodles, breads, to cooking companiments such as coconut milk. Historically, we might associate world foods with the styles of Indian and Chinese cuisines - these are still the two most popular, but increasingly we find cuisine types such as African Caribbean, American, pan-Asian, Eastern European, Irish as well as foods that are associated to faiths such as Halal and Kosher, available in mainstream supermarkets. </a:t>
            </a:r>
            <a:endParaRPr/>
          </a:p>
        </p:txBody>
      </p:sp>
      <p:sp>
        <p:nvSpPr>
          <p:cNvPr id="219" name="Google Shape;219;g24db9930a73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4db9930a73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4db9930a73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More interest in cooking from scratch, rather than ready meals and using meal kits</a:t>
            </a:r>
            <a:endParaRPr/>
          </a:p>
        </p:txBody>
      </p:sp>
      <p:sp>
        <p:nvSpPr>
          <p:cNvPr id="227" name="Google Shape;227;g24db9930a73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4db9930a73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4db9930a73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g24db9930a73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4db9930a73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4db9930a73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g24db9930a73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910089133b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910089133b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These are some of the Eatwell Guides available which are put together by private and other charity bodies as an example on how to embed traditional foods into teaching about healthy eating. One features African-Caribbean foods, the other South Asian diets. There will be students who relate to other food cultures, and a multitude of food cultures at the same time, and it would be really interesting to explore these. </a:t>
            </a:r>
            <a:endParaRPr/>
          </a:p>
        </p:txBody>
      </p:sp>
      <p:sp>
        <p:nvSpPr>
          <p:cNvPr id="250" name="Google Shape;250;g2910089133b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91C7F613-5B79-674E-8CAB-8F5D864B8DC3}"/>
              </a:ext>
            </a:extLst>
          </p:cNvPr>
          <p:cNvPicPr>
            <a:picLocks noChangeAspect="1"/>
          </p:cNvPicPr>
          <p:nvPr userDrawn="1"/>
        </p:nvPicPr>
        <p:blipFill>
          <a:blip r:embed="rId2"/>
          <a:stretch>
            <a:fillRect/>
          </a:stretch>
        </p:blipFill>
        <p:spPr>
          <a:xfrm>
            <a:off x="-36043" y="3252721"/>
            <a:ext cx="12213536" cy="3605279"/>
          </a:xfrm>
          <a:prstGeom prst="rect">
            <a:avLst/>
          </a:prstGeom>
        </p:spPr>
      </p:pic>
      <p:sp>
        <p:nvSpPr>
          <p:cNvPr id="4" name="TextBox 3">
            <a:extLst>
              <a:ext uri="{FF2B5EF4-FFF2-40B4-BE49-F238E27FC236}">
                <a16:creationId xmlns:a16="http://schemas.microsoft.com/office/drawing/2014/main" id="{29E35266-84C1-5644-A21D-EEB4AE06D375}"/>
              </a:ext>
            </a:extLst>
          </p:cNvPr>
          <p:cNvSpPr txBox="1"/>
          <p:nvPr userDrawn="1"/>
        </p:nvSpPr>
        <p:spPr>
          <a:xfrm>
            <a:off x="9540240" y="6571139"/>
            <a:ext cx="25806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a:solidFill>
                  <a:schemeClr val="tx1"/>
                </a:solidFill>
                <a:effectLst/>
                <a:latin typeface="+mn-lt"/>
                <a:ea typeface="+mn-ea"/>
                <a:cs typeface="+mn-cs"/>
              </a:rPr>
              <a:t>© British Nutrition Foundation 2023 | nutrition.org.uk</a:t>
            </a:r>
          </a:p>
          <a:p>
            <a:pPr algn="l"/>
            <a:endParaRPr lang="en-US"/>
          </a:p>
        </p:txBody>
      </p:sp>
      <p:pic>
        <p:nvPicPr>
          <p:cNvPr id="7" name="Picture 6" descr="Logo&#10;&#10;Description automatically generated with medium confidence">
            <a:extLst>
              <a:ext uri="{FF2B5EF4-FFF2-40B4-BE49-F238E27FC236}">
                <a16:creationId xmlns:a16="http://schemas.microsoft.com/office/drawing/2014/main" id="{3CBB80CD-7D10-D649-B898-1A94566AE7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0960" y="280400"/>
            <a:ext cx="2783840" cy="869950"/>
          </a:xfrm>
          <a:prstGeom prst="rect">
            <a:avLst/>
          </a:prstGeom>
        </p:spPr>
      </p:pic>
      <p:sp>
        <p:nvSpPr>
          <p:cNvPr id="11" name="Title 1">
            <a:extLst>
              <a:ext uri="{FF2B5EF4-FFF2-40B4-BE49-F238E27FC236}">
                <a16:creationId xmlns:a16="http://schemas.microsoft.com/office/drawing/2014/main" id="{D7884971-042A-8842-A5FE-6AC434B5DCF8}"/>
              </a:ext>
            </a:extLst>
          </p:cNvPr>
          <p:cNvSpPr>
            <a:spLocks noGrp="1"/>
          </p:cNvSpPr>
          <p:nvPr>
            <p:ph type="ctrTitle" hasCustomPrompt="1"/>
          </p:nvPr>
        </p:nvSpPr>
        <p:spPr>
          <a:xfrm>
            <a:off x="520146" y="858911"/>
            <a:ext cx="8235927" cy="1739433"/>
          </a:xfrm>
        </p:spPr>
        <p:txBody>
          <a:bodyPr anchor="b"/>
          <a:lstStyle>
            <a:lvl1pPr algn="l">
              <a:defRPr sz="6000">
                <a:solidFill>
                  <a:schemeClr val="tx2"/>
                </a:solidFill>
              </a:defRPr>
            </a:lvl1pPr>
          </a:lstStyle>
          <a:p>
            <a:r>
              <a:rPr lang="en-GB"/>
              <a:t>Title </a:t>
            </a:r>
            <a:br>
              <a:rPr lang="en-GB"/>
            </a:br>
            <a:r>
              <a:rPr lang="en-GB"/>
              <a:t>slide 1</a:t>
            </a:r>
            <a:endParaRPr lang="en-US"/>
          </a:p>
        </p:txBody>
      </p:sp>
      <p:sp>
        <p:nvSpPr>
          <p:cNvPr id="12" name="Subtitle 2">
            <a:extLst>
              <a:ext uri="{FF2B5EF4-FFF2-40B4-BE49-F238E27FC236}">
                <a16:creationId xmlns:a16="http://schemas.microsoft.com/office/drawing/2014/main" id="{4AD69F52-471A-AF48-82FB-76FC62444E5F}"/>
              </a:ext>
            </a:extLst>
          </p:cNvPr>
          <p:cNvSpPr>
            <a:spLocks noGrp="1"/>
          </p:cNvSpPr>
          <p:nvPr>
            <p:ph type="subTitle" idx="1" hasCustomPrompt="1"/>
          </p:nvPr>
        </p:nvSpPr>
        <p:spPr>
          <a:xfrm>
            <a:off x="520148" y="2871635"/>
            <a:ext cx="8235926" cy="55736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if needed </a:t>
            </a:r>
            <a:endParaRPr lang="en-US"/>
          </a:p>
        </p:txBody>
      </p:sp>
    </p:spTree>
    <p:extLst>
      <p:ext uri="{BB962C8B-B14F-4D97-AF65-F5344CB8AC3E}">
        <p14:creationId xmlns:p14="http://schemas.microsoft.com/office/powerpoint/2010/main" val="689798220"/>
      </p:ext>
    </p:extLst>
  </p:cSld>
  <p:clrMapOvr>
    <a:masterClrMapping/>
  </p:clrMapOvr>
  <p:extLst>
    <p:ext uri="{DCECCB84-F9BA-43D5-87BE-67443E8EF086}">
      <p15:sldGuideLst xmlns:p15="http://schemas.microsoft.com/office/powerpoint/2012/main">
        <p15:guide id="1" orient="horz" pos="527" userDrawn="1">
          <p15:clr>
            <a:srgbClr val="FBAE40"/>
          </p15:clr>
        </p15:guide>
        <p15:guide id="2" pos="32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divider pink">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04B40599-B26E-234A-B113-BE7AECCA87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chemeClr val="bg1"/>
                </a:solidFill>
              </a:defRPr>
            </a:lvl1pPr>
          </a:lstStyle>
          <a:p>
            <a:r>
              <a:rPr lang="en-GB"/>
              <a:t>Section Divider: Pink</a:t>
            </a:r>
            <a:endParaRPr lang="en-US"/>
          </a:p>
        </p:txBody>
      </p:sp>
      <p:sp>
        <p:nvSpPr>
          <p:cNvPr id="8" name="TextBox 7">
            <a:extLst>
              <a:ext uri="{FF2B5EF4-FFF2-40B4-BE49-F238E27FC236}">
                <a16:creationId xmlns:a16="http://schemas.microsoft.com/office/drawing/2014/main" id="{FBC3358C-CFBA-594F-9642-86C913598C4F}"/>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bg1"/>
                </a:solidFill>
                <a:effectLst/>
                <a:latin typeface="+mn-lt"/>
                <a:ea typeface="+mn-ea"/>
                <a:cs typeface="+mn-cs"/>
              </a:rPr>
              <a:t>© British Nutrition Foundation 2022 | nutrition.org.uk</a:t>
            </a:r>
          </a:p>
          <a:p>
            <a:pPr algn="l"/>
            <a:endParaRPr lang="en-US" sz="1000"/>
          </a:p>
        </p:txBody>
      </p:sp>
      <p:pic>
        <p:nvPicPr>
          <p:cNvPr id="9" name="Picture 8" descr="Icon&#10;&#10;Description automatically generated">
            <a:extLst>
              <a:ext uri="{FF2B5EF4-FFF2-40B4-BE49-F238E27FC236}">
                <a16:creationId xmlns:a16="http://schemas.microsoft.com/office/drawing/2014/main" id="{6603A102-005B-A642-8126-E5C93FF430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5486" y="6047718"/>
            <a:ext cx="643155" cy="643155"/>
          </a:xfrm>
          <a:prstGeom prst="rect">
            <a:avLst/>
          </a:prstGeom>
        </p:spPr>
      </p:pic>
    </p:spTree>
    <p:extLst>
      <p:ext uri="{BB962C8B-B14F-4D97-AF65-F5344CB8AC3E}">
        <p14:creationId xmlns:p14="http://schemas.microsoft.com/office/powerpoint/2010/main" val="2522403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conten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9CB8AE5-F581-1548-82EF-6DEBC30236A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0"/>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1" y="703384"/>
            <a:ext cx="10589793" cy="691661"/>
          </a:xfrm>
        </p:spPr>
        <p:txBody>
          <a:bodyPr anchor="b"/>
          <a:lstStyle>
            <a:lvl1pPr algn="l">
              <a:defRPr sz="4000">
                <a:solidFill>
                  <a:schemeClr val="tx1"/>
                </a:solidFill>
              </a:defRPr>
            </a:lvl1pPr>
          </a:lstStyle>
          <a:p>
            <a:r>
              <a:rPr lang="en-GB"/>
              <a:t>Title </a:t>
            </a:r>
            <a:endParaRPr lang="en-US"/>
          </a:p>
        </p:txBody>
      </p:sp>
      <p:sp>
        <p:nvSpPr>
          <p:cNvPr id="9" name="Text Placeholder 3">
            <a:extLst>
              <a:ext uri="{FF2B5EF4-FFF2-40B4-BE49-F238E27FC236}">
                <a16:creationId xmlns:a16="http://schemas.microsoft.com/office/drawing/2014/main" id="{DC598F20-CF77-594C-B8EF-91FDE3724D70}"/>
              </a:ext>
            </a:extLst>
          </p:cNvPr>
          <p:cNvSpPr>
            <a:spLocks noGrp="1"/>
          </p:cNvSpPr>
          <p:nvPr>
            <p:ph type="body" sz="quarter" idx="10" hasCustomPrompt="1"/>
          </p:nvPr>
        </p:nvSpPr>
        <p:spPr>
          <a:xfrm>
            <a:off x="808891" y="1833280"/>
            <a:ext cx="10589794" cy="3892146"/>
          </a:xfrm>
        </p:spPr>
        <p:txBody>
          <a:bodyPr>
            <a:norm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marL="0" marR="0" lvl="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marL="0" marR="0" lvl="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US"/>
          </a:p>
          <a:p>
            <a:pPr lvl="0"/>
            <a:endParaRPr lang="en-US"/>
          </a:p>
          <a:p>
            <a:pPr lvl="0"/>
            <a:endParaRPr lang="en-US"/>
          </a:p>
          <a:p>
            <a:pPr lvl="0"/>
            <a:endParaRPr lang="en-GB"/>
          </a:p>
        </p:txBody>
      </p:sp>
      <p:pic>
        <p:nvPicPr>
          <p:cNvPr id="12" name="Picture 11" descr="Icon&#10;&#10;Description automatically generated">
            <a:extLst>
              <a:ext uri="{FF2B5EF4-FFF2-40B4-BE49-F238E27FC236}">
                <a16:creationId xmlns:a16="http://schemas.microsoft.com/office/drawing/2014/main" id="{CD8FC27C-19DF-F446-8A12-5E1D798FFDA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2" name="TextBox 1">
            <a:extLst>
              <a:ext uri="{FF2B5EF4-FFF2-40B4-BE49-F238E27FC236}">
                <a16:creationId xmlns:a16="http://schemas.microsoft.com/office/drawing/2014/main" id="{79D34761-13C2-1219-A253-B29DCB66AC27}"/>
              </a:ext>
            </a:extLst>
          </p:cNvPr>
          <p:cNvSpPr txBox="1"/>
          <p:nvPr userDrawn="1"/>
        </p:nvSpPr>
        <p:spPr>
          <a:xfrm>
            <a:off x="132079" y="6553273"/>
            <a:ext cx="10361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2023		www.nutrition.org.uk		www.foodafactoflife.org.uk</a:t>
            </a:r>
          </a:p>
          <a:p>
            <a:pPr algn="l"/>
            <a:endParaRPr lang="en-US"/>
          </a:p>
        </p:txBody>
      </p:sp>
    </p:spTree>
    <p:extLst>
      <p:ext uri="{BB962C8B-B14F-4D97-AF65-F5344CB8AC3E}">
        <p14:creationId xmlns:p14="http://schemas.microsoft.com/office/powerpoint/2010/main" val="1881364267"/>
      </p:ext>
    </p:extLst>
  </p:cSld>
  <p:clrMapOvr>
    <a:masterClrMapping/>
  </p:clrMapOvr>
  <p:extLst>
    <p:ext uri="{DCECCB84-F9BA-43D5-87BE-67443E8EF086}">
      <p15:sldGuideLst xmlns:p15="http://schemas.microsoft.com/office/powerpoint/2012/main">
        <p15:guide id="1" orient="horz" pos="1139"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conten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9CB8AE5-F581-1548-82EF-6DEBC30236A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0159" y="-1"/>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1" y="703384"/>
            <a:ext cx="10589793" cy="691661"/>
          </a:xfrm>
        </p:spPr>
        <p:txBody>
          <a:bodyPr anchor="b"/>
          <a:lstStyle>
            <a:lvl1pPr algn="l">
              <a:defRPr sz="4000">
                <a:solidFill>
                  <a:schemeClr val="tx1"/>
                </a:solidFill>
              </a:defRPr>
            </a:lvl1pPr>
          </a:lstStyle>
          <a:p>
            <a:r>
              <a:rPr lang="en-GB"/>
              <a:t>Title </a:t>
            </a:r>
            <a:endParaRPr lang="en-US"/>
          </a:p>
        </p:txBody>
      </p:sp>
      <p:sp>
        <p:nvSpPr>
          <p:cNvPr id="9" name="Text Placeholder 3">
            <a:extLst>
              <a:ext uri="{FF2B5EF4-FFF2-40B4-BE49-F238E27FC236}">
                <a16:creationId xmlns:a16="http://schemas.microsoft.com/office/drawing/2014/main" id="{DC598F20-CF77-594C-B8EF-91FDE3724D70}"/>
              </a:ext>
            </a:extLst>
          </p:cNvPr>
          <p:cNvSpPr>
            <a:spLocks noGrp="1"/>
          </p:cNvSpPr>
          <p:nvPr>
            <p:ph type="body" sz="quarter" idx="10" hasCustomPrompt="1"/>
          </p:nvPr>
        </p:nvSpPr>
        <p:spPr>
          <a:xfrm>
            <a:off x="808891" y="2262470"/>
            <a:ext cx="10589794" cy="3892146"/>
          </a:xfrm>
        </p:spPr>
        <p:txBody>
          <a:bodyPr>
            <a:norm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marL="0" marR="0" lvl="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marL="0" marR="0" lvl="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US"/>
          </a:p>
          <a:p>
            <a:pPr lvl="0"/>
            <a:endParaRPr lang="en-US"/>
          </a:p>
          <a:p>
            <a:pPr lvl="0"/>
            <a:endParaRPr lang="en-US"/>
          </a:p>
          <a:p>
            <a:pPr lvl="0"/>
            <a:endParaRPr lang="en-GB"/>
          </a:p>
        </p:txBody>
      </p:sp>
      <p:sp>
        <p:nvSpPr>
          <p:cNvPr id="11" name="Text Placeholder 10">
            <a:extLst>
              <a:ext uri="{FF2B5EF4-FFF2-40B4-BE49-F238E27FC236}">
                <a16:creationId xmlns:a16="http://schemas.microsoft.com/office/drawing/2014/main" id="{997E3206-C3B6-1A44-AA3D-E2BC0EA729F9}"/>
              </a:ext>
            </a:extLst>
          </p:cNvPr>
          <p:cNvSpPr>
            <a:spLocks noGrp="1"/>
          </p:cNvSpPr>
          <p:nvPr>
            <p:ph type="body" sz="quarter" idx="11" hasCustomPrompt="1"/>
          </p:nvPr>
        </p:nvSpPr>
        <p:spPr>
          <a:xfrm>
            <a:off x="808891" y="1640932"/>
            <a:ext cx="10589793" cy="375651"/>
          </a:xfrm>
        </p:spPr>
        <p:txBody>
          <a:bodyPr/>
          <a:lstStyle>
            <a:lvl1pPr marL="11113" indent="-11113">
              <a:buNone/>
              <a:tabLst/>
              <a:defRPr sz="2000" b="1"/>
            </a:lvl1pPr>
          </a:lstStyle>
          <a:p>
            <a:pPr lvl="0"/>
            <a:r>
              <a:rPr lang="en-GB"/>
              <a:t>Subhead</a:t>
            </a:r>
            <a:endParaRPr lang="en-US"/>
          </a:p>
        </p:txBody>
      </p:sp>
      <p:pic>
        <p:nvPicPr>
          <p:cNvPr id="12" name="Picture 11" descr="Icon&#10;&#10;Description automatically generated">
            <a:extLst>
              <a:ext uri="{FF2B5EF4-FFF2-40B4-BE49-F238E27FC236}">
                <a16:creationId xmlns:a16="http://schemas.microsoft.com/office/drawing/2014/main" id="{CD8FC27C-19DF-F446-8A12-5E1D798FFDA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2" name="TextBox 1">
            <a:extLst>
              <a:ext uri="{FF2B5EF4-FFF2-40B4-BE49-F238E27FC236}">
                <a16:creationId xmlns:a16="http://schemas.microsoft.com/office/drawing/2014/main" id="{F59235C5-0B6D-3EA6-AEEC-B6BECE086860}"/>
              </a:ext>
            </a:extLst>
          </p:cNvPr>
          <p:cNvSpPr txBox="1"/>
          <p:nvPr userDrawn="1"/>
        </p:nvSpPr>
        <p:spPr>
          <a:xfrm>
            <a:off x="132079" y="6553273"/>
            <a:ext cx="10361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2023		www.nutrition.org.uk		www.foodafactoflife.org.uk</a:t>
            </a:r>
          </a:p>
          <a:p>
            <a:pPr algn="l"/>
            <a:endParaRPr lang="en-US"/>
          </a:p>
        </p:txBody>
      </p:sp>
    </p:spTree>
    <p:extLst>
      <p:ext uri="{BB962C8B-B14F-4D97-AF65-F5344CB8AC3E}">
        <p14:creationId xmlns:p14="http://schemas.microsoft.com/office/powerpoint/2010/main" val="1524535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content + image lef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DFA835BA-20C5-DA4B-8518-72E783AD0B47}"/>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0159" y="-1"/>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2" y="703384"/>
            <a:ext cx="10401070" cy="691661"/>
          </a:xfrm>
        </p:spPr>
        <p:txBody>
          <a:bodyPr anchor="b"/>
          <a:lstStyle>
            <a:lvl1pPr algn="l">
              <a:defRPr sz="4000">
                <a:solidFill>
                  <a:schemeClr val="tx1"/>
                </a:solidFill>
              </a:defRPr>
            </a:lvl1pPr>
          </a:lstStyle>
          <a:p>
            <a:r>
              <a:rPr lang="en-GB"/>
              <a:t>Title </a:t>
            </a:r>
            <a:endParaRPr lang="en-US"/>
          </a:p>
        </p:txBody>
      </p:sp>
      <p:sp>
        <p:nvSpPr>
          <p:cNvPr id="6" name="Picture Placeholder 3">
            <a:extLst>
              <a:ext uri="{FF2B5EF4-FFF2-40B4-BE49-F238E27FC236}">
                <a16:creationId xmlns:a16="http://schemas.microsoft.com/office/drawing/2014/main" id="{DACC9805-01DC-7F49-A819-B4690A2FA323}"/>
              </a:ext>
            </a:extLst>
          </p:cNvPr>
          <p:cNvSpPr>
            <a:spLocks noGrp="1"/>
          </p:cNvSpPr>
          <p:nvPr>
            <p:ph type="pic" sz="quarter" idx="11"/>
          </p:nvPr>
        </p:nvSpPr>
        <p:spPr>
          <a:xfrm>
            <a:off x="808892" y="1834018"/>
            <a:ext cx="4771444" cy="4285427"/>
          </a:xfrm>
        </p:spPr>
        <p:txBody>
          <a:bodyPr/>
          <a:lstStyle>
            <a:lvl1pPr>
              <a:buNone/>
              <a:defRPr sz="2000"/>
            </a:lvl1pPr>
          </a:lstStyle>
          <a:p>
            <a:r>
              <a:rPr lang="en-US"/>
              <a:t>Click icon to add picture</a:t>
            </a:r>
          </a:p>
        </p:txBody>
      </p:sp>
      <p:sp>
        <p:nvSpPr>
          <p:cNvPr id="11" name="Text Placeholder 3">
            <a:extLst>
              <a:ext uri="{FF2B5EF4-FFF2-40B4-BE49-F238E27FC236}">
                <a16:creationId xmlns:a16="http://schemas.microsoft.com/office/drawing/2014/main" id="{E4E5D589-72E0-BD4A-9A78-F78AE9ABE9DF}"/>
              </a:ext>
            </a:extLst>
          </p:cNvPr>
          <p:cNvSpPr>
            <a:spLocks noGrp="1"/>
          </p:cNvSpPr>
          <p:nvPr>
            <p:ph type="body" sz="quarter" idx="10" hasCustomPrompt="1"/>
          </p:nvPr>
        </p:nvSpPr>
        <p:spPr>
          <a:xfrm>
            <a:off x="6096000"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a:t>
            </a:r>
          </a:p>
        </p:txBody>
      </p:sp>
      <p:pic>
        <p:nvPicPr>
          <p:cNvPr id="13" name="Picture 12" descr="Icon&#10;&#10;Description automatically generated">
            <a:extLst>
              <a:ext uri="{FF2B5EF4-FFF2-40B4-BE49-F238E27FC236}">
                <a16:creationId xmlns:a16="http://schemas.microsoft.com/office/drawing/2014/main" id="{7FA27620-FB01-0149-B9D3-F57234CDF1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2" name="TextBox 1">
            <a:extLst>
              <a:ext uri="{FF2B5EF4-FFF2-40B4-BE49-F238E27FC236}">
                <a16:creationId xmlns:a16="http://schemas.microsoft.com/office/drawing/2014/main" id="{5011A4EA-E3A2-3EA2-7C68-BBC7F58C18FE}"/>
              </a:ext>
            </a:extLst>
          </p:cNvPr>
          <p:cNvSpPr txBox="1"/>
          <p:nvPr userDrawn="1"/>
        </p:nvSpPr>
        <p:spPr>
          <a:xfrm>
            <a:off x="132079" y="6553273"/>
            <a:ext cx="10361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2023		www.nutrition.org.uk		www.foodafactoflife.org.uk</a:t>
            </a:r>
          </a:p>
          <a:p>
            <a:pPr algn="l"/>
            <a:endParaRPr lang="en-US"/>
          </a:p>
        </p:txBody>
      </p:sp>
    </p:spTree>
    <p:extLst>
      <p:ext uri="{BB962C8B-B14F-4D97-AF65-F5344CB8AC3E}">
        <p14:creationId xmlns:p14="http://schemas.microsoft.com/office/powerpoint/2010/main" val="2396316279"/>
      </p:ext>
    </p:extLst>
  </p:cSld>
  <p:clrMapOvr>
    <a:masterClrMapping/>
  </p:clrMapOvr>
  <p:extLst>
    <p:ext uri="{DCECCB84-F9BA-43D5-87BE-67443E8EF086}">
      <p15:sldGuideLst xmlns:p15="http://schemas.microsoft.com/office/powerpoint/2012/main">
        <p15:guide id="1" orient="horz" pos="1139"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content + image righ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E0FEC7D7-9264-BA40-ADD8-F31B313999CB}"/>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0"/>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6" name="Picture Placeholder 3">
            <a:extLst>
              <a:ext uri="{FF2B5EF4-FFF2-40B4-BE49-F238E27FC236}">
                <a16:creationId xmlns:a16="http://schemas.microsoft.com/office/drawing/2014/main" id="{DACC9805-01DC-7F49-A819-B4690A2FA323}"/>
              </a:ext>
            </a:extLst>
          </p:cNvPr>
          <p:cNvSpPr>
            <a:spLocks noGrp="1"/>
          </p:cNvSpPr>
          <p:nvPr>
            <p:ph type="pic" sz="quarter" idx="11"/>
          </p:nvPr>
        </p:nvSpPr>
        <p:spPr>
          <a:xfrm>
            <a:off x="6470656" y="1834018"/>
            <a:ext cx="4771444" cy="4285427"/>
          </a:xfrm>
        </p:spPr>
        <p:txBody>
          <a:bodyPr/>
          <a:lstStyle>
            <a:lvl1pPr>
              <a:buNone/>
              <a:defRPr sz="2000"/>
            </a:lvl1pPr>
          </a:lstStyle>
          <a:p>
            <a:r>
              <a:rPr lang="en-US"/>
              <a:t>Click icon to add picture</a:t>
            </a:r>
          </a:p>
        </p:txBody>
      </p:sp>
      <p:sp>
        <p:nvSpPr>
          <p:cNvPr id="11" name="Text Placeholder 3">
            <a:extLst>
              <a:ext uri="{FF2B5EF4-FFF2-40B4-BE49-F238E27FC236}">
                <a16:creationId xmlns:a16="http://schemas.microsoft.com/office/drawing/2014/main" id="{E4E5D589-72E0-BD4A-9A78-F78AE9ABE9DF}"/>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pic>
        <p:nvPicPr>
          <p:cNvPr id="13" name="Picture 12" descr="Icon&#10;&#10;Description automatically generated">
            <a:extLst>
              <a:ext uri="{FF2B5EF4-FFF2-40B4-BE49-F238E27FC236}">
                <a16:creationId xmlns:a16="http://schemas.microsoft.com/office/drawing/2014/main" id="{41C45D34-B6D0-5F49-9E27-5CA854B76A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2" name="TextBox 1">
            <a:extLst>
              <a:ext uri="{FF2B5EF4-FFF2-40B4-BE49-F238E27FC236}">
                <a16:creationId xmlns:a16="http://schemas.microsoft.com/office/drawing/2014/main" id="{353181E8-7F8C-B5C3-7155-3C88854907B4}"/>
              </a:ext>
            </a:extLst>
          </p:cNvPr>
          <p:cNvSpPr txBox="1"/>
          <p:nvPr userDrawn="1"/>
        </p:nvSpPr>
        <p:spPr>
          <a:xfrm>
            <a:off x="132079" y="6553273"/>
            <a:ext cx="10361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2023		www.nutrition.org.uk		www.foodafactoflife.org.uk</a:t>
            </a:r>
          </a:p>
          <a:p>
            <a:pPr algn="l"/>
            <a:endParaRPr lang="en-US"/>
          </a:p>
        </p:txBody>
      </p:sp>
    </p:spTree>
    <p:extLst>
      <p:ext uri="{BB962C8B-B14F-4D97-AF65-F5344CB8AC3E}">
        <p14:creationId xmlns:p14="http://schemas.microsoft.com/office/powerpoint/2010/main" val="3432625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 content + image right green">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E0FEC7D7-9264-BA40-ADD8-F31B313999CB}"/>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0"/>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6" name="Picture Placeholder 3">
            <a:extLst>
              <a:ext uri="{FF2B5EF4-FFF2-40B4-BE49-F238E27FC236}">
                <a16:creationId xmlns:a16="http://schemas.microsoft.com/office/drawing/2014/main" id="{DACC9805-01DC-7F49-A819-B4690A2FA323}"/>
              </a:ext>
            </a:extLst>
          </p:cNvPr>
          <p:cNvSpPr>
            <a:spLocks noGrp="1"/>
          </p:cNvSpPr>
          <p:nvPr>
            <p:ph type="pic" sz="quarter" idx="11"/>
          </p:nvPr>
        </p:nvSpPr>
        <p:spPr>
          <a:xfrm>
            <a:off x="6470656" y="1879635"/>
            <a:ext cx="4771444" cy="3962365"/>
          </a:xfrm>
          <a:ln w="190500" cap="sq">
            <a:solidFill>
              <a:schemeClr val="accent1"/>
            </a:solidFill>
            <a:miter lim="800000"/>
          </a:ln>
        </p:spPr>
        <p:txBody>
          <a:bodyPr/>
          <a:lstStyle>
            <a:lvl1pPr algn="ctr">
              <a:buNone/>
              <a:defRPr sz="2000"/>
            </a:lvl1pPr>
          </a:lstStyle>
          <a:p>
            <a:r>
              <a:rPr lang="en-US"/>
              <a:t>Click icon to add picture</a:t>
            </a:r>
          </a:p>
        </p:txBody>
      </p:sp>
      <p:sp>
        <p:nvSpPr>
          <p:cNvPr id="11" name="Text Placeholder 3">
            <a:extLst>
              <a:ext uri="{FF2B5EF4-FFF2-40B4-BE49-F238E27FC236}">
                <a16:creationId xmlns:a16="http://schemas.microsoft.com/office/drawing/2014/main" id="{E4E5D589-72E0-BD4A-9A78-F78AE9ABE9DF}"/>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pic>
        <p:nvPicPr>
          <p:cNvPr id="13" name="Picture 12" descr="Icon&#10;&#10;Description automatically generated">
            <a:extLst>
              <a:ext uri="{FF2B5EF4-FFF2-40B4-BE49-F238E27FC236}">
                <a16:creationId xmlns:a16="http://schemas.microsoft.com/office/drawing/2014/main" id="{C8F5FC17-0365-7844-9C68-88F0B600D5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2" name="TextBox 1">
            <a:extLst>
              <a:ext uri="{FF2B5EF4-FFF2-40B4-BE49-F238E27FC236}">
                <a16:creationId xmlns:a16="http://schemas.microsoft.com/office/drawing/2014/main" id="{0A6401AE-6B8D-FE29-087E-060B6124C180}"/>
              </a:ext>
            </a:extLst>
          </p:cNvPr>
          <p:cNvSpPr txBox="1"/>
          <p:nvPr userDrawn="1"/>
        </p:nvSpPr>
        <p:spPr>
          <a:xfrm>
            <a:off x="132079" y="6553273"/>
            <a:ext cx="10361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2023        www.nutrition.org.uk        www.foodafactoflife.org.uk</a:t>
            </a:r>
          </a:p>
          <a:p>
            <a:pPr algn="l"/>
            <a:endParaRPr lang="en-US"/>
          </a:p>
        </p:txBody>
      </p:sp>
    </p:spTree>
    <p:extLst>
      <p:ext uri="{BB962C8B-B14F-4D97-AF65-F5344CB8AC3E}">
        <p14:creationId xmlns:p14="http://schemas.microsoft.com/office/powerpoint/2010/main" val="3472677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 content + image right grey ">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E47FCD96-9DEF-DE43-BA7E-C3EA2FA5210D}"/>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0"/>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6" name="Picture Placeholder 3">
            <a:extLst>
              <a:ext uri="{FF2B5EF4-FFF2-40B4-BE49-F238E27FC236}">
                <a16:creationId xmlns:a16="http://schemas.microsoft.com/office/drawing/2014/main" id="{DACC9805-01DC-7F49-A819-B4690A2FA323}"/>
              </a:ext>
            </a:extLst>
          </p:cNvPr>
          <p:cNvSpPr>
            <a:spLocks noGrp="1"/>
          </p:cNvSpPr>
          <p:nvPr>
            <p:ph type="pic" sz="quarter" idx="11"/>
          </p:nvPr>
        </p:nvSpPr>
        <p:spPr>
          <a:xfrm>
            <a:off x="6470656" y="1905361"/>
            <a:ext cx="4771444" cy="3987439"/>
          </a:xfrm>
          <a:ln w="190500" cap="sq">
            <a:solidFill>
              <a:srgbClr val="F6F6F6"/>
            </a:solidFill>
            <a:miter lim="800000"/>
          </a:ln>
        </p:spPr>
        <p:txBody>
          <a:bodyPr/>
          <a:lstStyle>
            <a:lvl1pPr algn="ctr">
              <a:buNone/>
              <a:defRPr sz="2000"/>
            </a:lvl1pPr>
          </a:lstStyle>
          <a:p>
            <a:r>
              <a:rPr lang="en-US"/>
              <a:t>Click icon to add picture</a:t>
            </a:r>
          </a:p>
        </p:txBody>
      </p:sp>
      <p:sp>
        <p:nvSpPr>
          <p:cNvPr id="11" name="Text Placeholder 3">
            <a:extLst>
              <a:ext uri="{FF2B5EF4-FFF2-40B4-BE49-F238E27FC236}">
                <a16:creationId xmlns:a16="http://schemas.microsoft.com/office/drawing/2014/main" id="{E4E5D589-72E0-BD4A-9A78-F78AE9ABE9DF}"/>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
        <p:nvSpPr>
          <p:cNvPr id="10" name="TextBox 9">
            <a:extLst>
              <a:ext uri="{FF2B5EF4-FFF2-40B4-BE49-F238E27FC236}">
                <a16:creationId xmlns:a16="http://schemas.microsoft.com/office/drawing/2014/main" id="{A9A68431-98DC-F74F-AD3C-93A76AF496B4}"/>
              </a:ext>
            </a:extLst>
          </p:cNvPr>
          <p:cNvSpPr txBox="1"/>
          <p:nvPr userDrawn="1"/>
        </p:nvSpPr>
        <p:spPr>
          <a:xfrm>
            <a:off x="132079" y="6553273"/>
            <a:ext cx="10361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2023		www.nutrition.org.uk		www.foodafactoflife.org.uk</a:t>
            </a:r>
          </a:p>
          <a:p>
            <a:pPr algn="l"/>
            <a:endParaRPr lang="en-US"/>
          </a:p>
        </p:txBody>
      </p:sp>
      <p:pic>
        <p:nvPicPr>
          <p:cNvPr id="12" name="Picture 11" descr="Icon&#10;&#10;Description automatically generated">
            <a:extLst>
              <a:ext uri="{FF2B5EF4-FFF2-40B4-BE49-F238E27FC236}">
                <a16:creationId xmlns:a16="http://schemas.microsoft.com/office/drawing/2014/main" id="{5124E91D-A653-B74B-BE48-879C965B26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Tree>
    <p:extLst>
      <p:ext uri="{BB962C8B-B14F-4D97-AF65-F5344CB8AC3E}">
        <p14:creationId xmlns:p14="http://schemas.microsoft.com/office/powerpoint/2010/main" val="900704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ircular pic">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8FA1AB0-DE6E-8A41-BDC7-E4CBA48F7A5F}"/>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0159" y="-1"/>
            <a:ext cx="12192000" cy="6870357"/>
          </a:xfrm>
          <a:prstGeom prst="rect">
            <a:avLst/>
          </a:prstGeom>
        </p:spPr>
      </p:pic>
      <p:sp>
        <p:nvSpPr>
          <p:cNvPr id="8" name="Picture Placeholder 7">
            <a:extLst>
              <a:ext uri="{FF2B5EF4-FFF2-40B4-BE49-F238E27FC236}">
                <a16:creationId xmlns:a16="http://schemas.microsoft.com/office/drawing/2014/main" id="{9AAD4FA7-47A2-A845-AFB6-2F5B7E4EFB49}"/>
              </a:ext>
            </a:extLst>
          </p:cNvPr>
          <p:cNvSpPr>
            <a:spLocks noGrp="1"/>
          </p:cNvSpPr>
          <p:nvPr>
            <p:ph type="pic" sz="quarter" idx="11"/>
          </p:nvPr>
        </p:nvSpPr>
        <p:spPr>
          <a:xfrm>
            <a:off x="6488482" y="1834018"/>
            <a:ext cx="4294064" cy="4285427"/>
          </a:xfrm>
          <a:custGeom>
            <a:avLst/>
            <a:gdLst>
              <a:gd name="connsiteX0" fmla="*/ 2147032 w 4294064"/>
              <a:gd name="connsiteY0" fmla="*/ 0 h 4285427"/>
              <a:gd name="connsiteX1" fmla="*/ 4294064 w 4294064"/>
              <a:gd name="connsiteY1" fmla="*/ 2147032 h 4285427"/>
              <a:gd name="connsiteX2" fmla="*/ 2366554 w 4294064"/>
              <a:gd name="connsiteY2" fmla="*/ 4282979 h 4285427"/>
              <a:gd name="connsiteX3" fmla="*/ 2318076 w 4294064"/>
              <a:gd name="connsiteY3" fmla="*/ 4285427 h 4285427"/>
              <a:gd name="connsiteX4" fmla="*/ 1975989 w 4294064"/>
              <a:gd name="connsiteY4" fmla="*/ 4285427 h 4285427"/>
              <a:gd name="connsiteX5" fmla="*/ 1927510 w 4294064"/>
              <a:gd name="connsiteY5" fmla="*/ 4282979 h 4285427"/>
              <a:gd name="connsiteX6" fmla="*/ 0 w 4294064"/>
              <a:gd name="connsiteY6" fmla="*/ 2147032 h 4285427"/>
              <a:gd name="connsiteX7" fmla="*/ 2147032 w 4294064"/>
              <a:gd name="connsiteY7" fmla="*/ 0 h 42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4064" h="4285427">
                <a:moveTo>
                  <a:pt x="2147032" y="0"/>
                </a:moveTo>
                <a:cubicBezTo>
                  <a:pt x="3332805" y="0"/>
                  <a:pt x="4294064" y="961259"/>
                  <a:pt x="4294064" y="2147032"/>
                </a:cubicBezTo>
                <a:cubicBezTo>
                  <a:pt x="4294064" y="3258694"/>
                  <a:pt x="3449207" y="4173030"/>
                  <a:pt x="2366554" y="4282979"/>
                </a:cubicBezTo>
                <a:lnTo>
                  <a:pt x="2318076" y="4285427"/>
                </a:lnTo>
                <a:lnTo>
                  <a:pt x="1975989" y="4285427"/>
                </a:lnTo>
                <a:lnTo>
                  <a:pt x="1927510" y="4282979"/>
                </a:lnTo>
                <a:cubicBezTo>
                  <a:pt x="844857" y="4173030"/>
                  <a:pt x="0" y="3258694"/>
                  <a:pt x="0" y="2147032"/>
                </a:cubicBezTo>
                <a:cubicBezTo>
                  <a:pt x="0" y="961259"/>
                  <a:pt x="961259" y="0"/>
                  <a:pt x="2147032" y="0"/>
                </a:cubicBezTo>
                <a:close/>
              </a:path>
            </a:pathLst>
          </a:custGeom>
          <a:ln w="190500">
            <a:noFill/>
          </a:ln>
        </p:spPr>
        <p:txBody>
          <a:bodyPr wrap="square">
            <a:noAutofit/>
          </a:bodyPr>
          <a:lstStyle>
            <a:lvl1pPr marL="11113" indent="-11113" algn="ctr">
              <a:buNone/>
              <a:tabLst/>
              <a:defRPr sz="2000"/>
            </a:lvl1pPr>
          </a:lstStyle>
          <a:p>
            <a:r>
              <a:rPr lang="en-US"/>
              <a:t>Click icon to add picture</a:t>
            </a:r>
          </a:p>
        </p:txBody>
      </p:sp>
      <p:sp>
        <p:nvSpPr>
          <p:cNvPr id="12" name="TextBox 11">
            <a:extLst>
              <a:ext uri="{FF2B5EF4-FFF2-40B4-BE49-F238E27FC236}">
                <a16:creationId xmlns:a16="http://schemas.microsoft.com/office/drawing/2014/main" id="{DCFA5C25-ADFE-0D4F-9B70-A516087F663B}"/>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 nutrition.org.uk</a:t>
            </a:r>
          </a:p>
          <a:p>
            <a:pPr algn="l"/>
            <a:endParaRPr lang="en-US"/>
          </a:p>
        </p:txBody>
      </p:sp>
      <p:pic>
        <p:nvPicPr>
          <p:cNvPr id="13" name="Picture 12" descr="Icon&#10;&#10;Description automatically generated">
            <a:extLst>
              <a:ext uri="{FF2B5EF4-FFF2-40B4-BE49-F238E27FC236}">
                <a16:creationId xmlns:a16="http://schemas.microsoft.com/office/drawing/2014/main" id="{794690D0-2C27-B64D-8701-E213B20411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14" name="Title 1">
            <a:extLst>
              <a:ext uri="{FF2B5EF4-FFF2-40B4-BE49-F238E27FC236}">
                <a16:creationId xmlns:a16="http://schemas.microsoft.com/office/drawing/2014/main" id="{C9D611DF-85CD-6E49-B337-A5250CB1AF0A}"/>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15" name="Text Placeholder 3">
            <a:extLst>
              <a:ext uri="{FF2B5EF4-FFF2-40B4-BE49-F238E27FC236}">
                <a16:creationId xmlns:a16="http://schemas.microsoft.com/office/drawing/2014/main" id="{BD37E584-C520-4E4D-B02C-C269E530C18E}"/>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321628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ircular pic gree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8FA1AB0-DE6E-8A41-BDC7-E4CBA48F7A5F}"/>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0159" y="-1"/>
            <a:ext cx="12192000" cy="6870357"/>
          </a:xfrm>
          <a:prstGeom prst="rect">
            <a:avLst/>
          </a:prstGeom>
        </p:spPr>
      </p:pic>
      <p:sp>
        <p:nvSpPr>
          <p:cNvPr id="8" name="Picture Placeholder 7">
            <a:extLst>
              <a:ext uri="{FF2B5EF4-FFF2-40B4-BE49-F238E27FC236}">
                <a16:creationId xmlns:a16="http://schemas.microsoft.com/office/drawing/2014/main" id="{9AAD4FA7-47A2-A845-AFB6-2F5B7E4EFB49}"/>
              </a:ext>
            </a:extLst>
          </p:cNvPr>
          <p:cNvSpPr>
            <a:spLocks noGrp="1"/>
          </p:cNvSpPr>
          <p:nvPr>
            <p:ph type="pic" sz="quarter" idx="11"/>
          </p:nvPr>
        </p:nvSpPr>
        <p:spPr>
          <a:xfrm>
            <a:off x="6488482" y="1834018"/>
            <a:ext cx="4294064" cy="4285427"/>
          </a:xfrm>
          <a:custGeom>
            <a:avLst/>
            <a:gdLst>
              <a:gd name="connsiteX0" fmla="*/ 2147032 w 4294064"/>
              <a:gd name="connsiteY0" fmla="*/ 0 h 4285427"/>
              <a:gd name="connsiteX1" fmla="*/ 4294064 w 4294064"/>
              <a:gd name="connsiteY1" fmla="*/ 2147032 h 4285427"/>
              <a:gd name="connsiteX2" fmla="*/ 2366554 w 4294064"/>
              <a:gd name="connsiteY2" fmla="*/ 4282979 h 4285427"/>
              <a:gd name="connsiteX3" fmla="*/ 2318076 w 4294064"/>
              <a:gd name="connsiteY3" fmla="*/ 4285427 h 4285427"/>
              <a:gd name="connsiteX4" fmla="*/ 1975989 w 4294064"/>
              <a:gd name="connsiteY4" fmla="*/ 4285427 h 4285427"/>
              <a:gd name="connsiteX5" fmla="*/ 1927510 w 4294064"/>
              <a:gd name="connsiteY5" fmla="*/ 4282979 h 4285427"/>
              <a:gd name="connsiteX6" fmla="*/ 0 w 4294064"/>
              <a:gd name="connsiteY6" fmla="*/ 2147032 h 4285427"/>
              <a:gd name="connsiteX7" fmla="*/ 2147032 w 4294064"/>
              <a:gd name="connsiteY7" fmla="*/ 0 h 42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4064" h="4285427">
                <a:moveTo>
                  <a:pt x="2147032" y="0"/>
                </a:moveTo>
                <a:cubicBezTo>
                  <a:pt x="3332805" y="0"/>
                  <a:pt x="4294064" y="961259"/>
                  <a:pt x="4294064" y="2147032"/>
                </a:cubicBezTo>
                <a:cubicBezTo>
                  <a:pt x="4294064" y="3258694"/>
                  <a:pt x="3449207" y="4173030"/>
                  <a:pt x="2366554" y="4282979"/>
                </a:cubicBezTo>
                <a:lnTo>
                  <a:pt x="2318076" y="4285427"/>
                </a:lnTo>
                <a:lnTo>
                  <a:pt x="1975989" y="4285427"/>
                </a:lnTo>
                <a:lnTo>
                  <a:pt x="1927510" y="4282979"/>
                </a:lnTo>
                <a:cubicBezTo>
                  <a:pt x="844857" y="4173030"/>
                  <a:pt x="0" y="3258694"/>
                  <a:pt x="0" y="2147032"/>
                </a:cubicBezTo>
                <a:cubicBezTo>
                  <a:pt x="0" y="961259"/>
                  <a:pt x="961259" y="0"/>
                  <a:pt x="2147032" y="0"/>
                </a:cubicBezTo>
                <a:close/>
              </a:path>
            </a:pathLst>
          </a:custGeom>
          <a:ln w="190500">
            <a:solidFill>
              <a:schemeClr val="accent1"/>
            </a:solidFill>
          </a:ln>
        </p:spPr>
        <p:txBody>
          <a:bodyPr wrap="square">
            <a:noAutofit/>
          </a:bodyPr>
          <a:lstStyle>
            <a:lvl1pPr marL="11113" indent="-11113" algn="ctr">
              <a:buNone/>
              <a:tabLst/>
              <a:defRPr sz="2000"/>
            </a:lvl1pPr>
          </a:lstStyle>
          <a:p>
            <a:r>
              <a:rPr lang="en-US"/>
              <a:t>Click icon to add picture</a:t>
            </a:r>
          </a:p>
        </p:txBody>
      </p:sp>
      <p:sp>
        <p:nvSpPr>
          <p:cNvPr id="12" name="TextBox 11">
            <a:extLst>
              <a:ext uri="{FF2B5EF4-FFF2-40B4-BE49-F238E27FC236}">
                <a16:creationId xmlns:a16="http://schemas.microsoft.com/office/drawing/2014/main" id="{857BAF6F-BDE8-424A-BFCD-5AE8C7FCB1BB}"/>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 nutrition.org.uk</a:t>
            </a:r>
          </a:p>
          <a:p>
            <a:pPr algn="l"/>
            <a:endParaRPr lang="en-US"/>
          </a:p>
        </p:txBody>
      </p:sp>
      <p:pic>
        <p:nvPicPr>
          <p:cNvPr id="13" name="Picture 12" descr="Icon&#10;&#10;Description automatically generated">
            <a:extLst>
              <a:ext uri="{FF2B5EF4-FFF2-40B4-BE49-F238E27FC236}">
                <a16:creationId xmlns:a16="http://schemas.microsoft.com/office/drawing/2014/main" id="{8869670A-24AC-684F-A8D4-0038316B22E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14" name="Title 1">
            <a:extLst>
              <a:ext uri="{FF2B5EF4-FFF2-40B4-BE49-F238E27FC236}">
                <a16:creationId xmlns:a16="http://schemas.microsoft.com/office/drawing/2014/main" id="{95C53BA8-D198-1F41-8A67-8D3E591EA5A6}"/>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15" name="Text Placeholder 3">
            <a:extLst>
              <a:ext uri="{FF2B5EF4-FFF2-40B4-BE49-F238E27FC236}">
                <a16:creationId xmlns:a16="http://schemas.microsoft.com/office/drawing/2014/main" id="{4494D0B1-5AAE-6C48-92C2-DB80568AFFB1}"/>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3723502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ircular pic grey">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AAD4FA7-47A2-A845-AFB6-2F5B7E4EFB49}"/>
              </a:ext>
            </a:extLst>
          </p:cNvPr>
          <p:cNvSpPr>
            <a:spLocks noGrp="1"/>
          </p:cNvSpPr>
          <p:nvPr>
            <p:ph type="pic" sz="quarter" idx="11"/>
          </p:nvPr>
        </p:nvSpPr>
        <p:spPr>
          <a:xfrm>
            <a:off x="6488482" y="1834018"/>
            <a:ext cx="4294064" cy="4285427"/>
          </a:xfrm>
          <a:custGeom>
            <a:avLst/>
            <a:gdLst>
              <a:gd name="connsiteX0" fmla="*/ 2147032 w 4294064"/>
              <a:gd name="connsiteY0" fmla="*/ 0 h 4285427"/>
              <a:gd name="connsiteX1" fmla="*/ 4294064 w 4294064"/>
              <a:gd name="connsiteY1" fmla="*/ 2147032 h 4285427"/>
              <a:gd name="connsiteX2" fmla="*/ 2366554 w 4294064"/>
              <a:gd name="connsiteY2" fmla="*/ 4282979 h 4285427"/>
              <a:gd name="connsiteX3" fmla="*/ 2318076 w 4294064"/>
              <a:gd name="connsiteY3" fmla="*/ 4285427 h 4285427"/>
              <a:gd name="connsiteX4" fmla="*/ 1975989 w 4294064"/>
              <a:gd name="connsiteY4" fmla="*/ 4285427 h 4285427"/>
              <a:gd name="connsiteX5" fmla="*/ 1927510 w 4294064"/>
              <a:gd name="connsiteY5" fmla="*/ 4282979 h 4285427"/>
              <a:gd name="connsiteX6" fmla="*/ 0 w 4294064"/>
              <a:gd name="connsiteY6" fmla="*/ 2147032 h 4285427"/>
              <a:gd name="connsiteX7" fmla="*/ 2147032 w 4294064"/>
              <a:gd name="connsiteY7" fmla="*/ 0 h 42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4064" h="4285427">
                <a:moveTo>
                  <a:pt x="2147032" y="0"/>
                </a:moveTo>
                <a:cubicBezTo>
                  <a:pt x="3332805" y="0"/>
                  <a:pt x="4294064" y="961259"/>
                  <a:pt x="4294064" y="2147032"/>
                </a:cubicBezTo>
                <a:cubicBezTo>
                  <a:pt x="4294064" y="3258694"/>
                  <a:pt x="3449207" y="4173030"/>
                  <a:pt x="2366554" y="4282979"/>
                </a:cubicBezTo>
                <a:lnTo>
                  <a:pt x="2318076" y="4285427"/>
                </a:lnTo>
                <a:lnTo>
                  <a:pt x="1975989" y="4285427"/>
                </a:lnTo>
                <a:lnTo>
                  <a:pt x="1927510" y="4282979"/>
                </a:lnTo>
                <a:cubicBezTo>
                  <a:pt x="844857" y="4173030"/>
                  <a:pt x="0" y="3258694"/>
                  <a:pt x="0" y="2147032"/>
                </a:cubicBezTo>
                <a:cubicBezTo>
                  <a:pt x="0" y="961259"/>
                  <a:pt x="961259" y="0"/>
                  <a:pt x="2147032" y="0"/>
                </a:cubicBezTo>
                <a:close/>
              </a:path>
            </a:pathLst>
          </a:custGeom>
          <a:ln w="215900">
            <a:solidFill>
              <a:srgbClr val="F5F5F5"/>
            </a:solidFill>
          </a:ln>
        </p:spPr>
        <p:txBody>
          <a:bodyPr wrap="square">
            <a:noAutofit/>
          </a:bodyPr>
          <a:lstStyle>
            <a:lvl1pPr marL="11113" indent="-11113" algn="ctr">
              <a:buNone/>
              <a:tabLst/>
              <a:defRPr sz="2000"/>
            </a:lvl1pPr>
          </a:lstStyle>
          <a:p>
            <a:r>
              <a:rPr lang="en-US"/>
              <a:t>Click icon to add picture</a:t>
            </a:r>
          </a:p>
        </p:txBody>
      </p:sp>
      <p:sp>
        <p:nvSpPr>
          <p:cNvPr id="10" name="TextBox 9">
            <a:extLst>
              <a:ext uri="{FF2B5EF4-FFF2-40B4-BE49-F238E27FC236}">
                <a16:creationId xmlns:a16="http://schemas.microsoft.com/office/drawing/2014/main" id="{0D715D3D-5C55-EF45-8531-8B14A9750D09}"/>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 nutrition.org.uk</a:t>
            </a:r>
          </a:p>
          <a:p>
            <a:pPr algn="l"/>
            <a:endParaRPr lang="en-US"/>
          </a:p>
        </p:txBody>
      </p:sp>
      <p:pic>
        <p:nvPicPr>
          <p:cNvPr id="11" name="Picture 10" descr="Icon&#10;&#10;Description automatically generated">
            <a:extLst>
              <a:ext uri="{FF2B5EF4-FFF2-40B4-BE49-F238E27FC236}">
                <a16:creationId xmlns:a16="http://schemas.microsoft.com/office/drawing/2014/main" id="{F2EA6210-B64A-0243-B2E4-6166391F74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12" name="Title 1">
            <a:extLst>
              <a:ext uri="{FF2B5EF4-FFF2-40B4-BE49-F238E27FC236}">
                <a16:creationId xmlns:a16="http://schemas.microsoft.com/office/drawing/2014/main" id="{082B3DA0-339D-3444-B01F-117433928430}"/>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13" name="Text Placeholder 3">
            <a:extLst>
              <a:ext uri="{FF2B5EF4-FFF2-40B4-BE49-F238E27FC236}">
                <a16:creationId xmlns:a16="http://schemas.microsoft.com/office/drawing/2014/main" id="{BEC9E70D-1379-3B4C-96FA-964C6C066685}"/>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437735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BC76CB4F-648F-CD48-B7D2-4F2F7BF1ED1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12192000" cy="6870357"/>
          </a:xfrm>
          <a:prstGeom prst="rect">
            <a:avLst/>
          </a:prstGeom>
        </p:spPr>
      </p:pic>
      <p:pic>
        <p:nvPicPr>
          <p:cNvPr id="5" name="Picture 4" descr="Icon&#10;&#10;Description automatically generated">
            <a:extLst>
              <a:ext uri="{FF2B5EF4-FFF2-40B4-BE49-F238E27FC236}">
                <a16:creationId xmlns:a16="http://schemas.microsoft.com/office/drawing/2014/main" id="{64313CC4-3183-4549-8567-8ED92738F2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7339653" y="2035963"/>
            <a:ext cx="6864627" cy="2844800"/>
          </a:xfrm>
          <a:prstGeom prst="rect">
            <a:avLst/>
          </a:prstGeom>
        </p:spPr>
      </p:pic>
      <p:sp>
        <p:nvSpPr>
          <p:cNvPr id="10" name="Title 1">
            <a:extLst>
              <a:ext uri="{FF2B5EF4-FFF2-40B4-BE49-F238E27FC236}">
                <a16:creationId xmlns:a16="http://schemas.microsoft.com/office/drawing/2014/main" id="{08810A1B-9991-D644-B0FB-D05D6A589AE4}"/>
              </a:ext>
            </a:extLst>
          </p:cNvPr>
          <p:cNvSpPr>
            <a:spLocks noGrp="1"/>
          </p:cNvSpPr>
          <p:nvPr>
            <p:ph type="ctrTitle" hasCustomPrompt="1"/>
          </p:nvPr>
        </p:nvSpPr>
        <p:spPr>
          <a:xfrm>
            <a:off x="520146" y="858911"/>
            <a:ext cx="8829420" cy="1739433"/>
          </a:xfrm>
        </p:spPr>
        <p:txBody>
          <a:bodyPr anchor="b"/>
          <a:lstStyle>
            <a:lvl1pPr algn="l">
              <a:defRPr sz="6000">
                <a:solidFill>
                  <a:schemeClr val="tx2"/>
                </a:solidFill>
              </a:defRPr>
            </a:lvl1pPr>
          </a:lstStyle>
          <a:p>
            <a:r>
              <a:rPr lang="en-GB"/>
              <a:t>Title </a:t>
            </a:r>
            <a:br>
              <a:rPr lang="en-GB"/>
            </a:br>
            <a:r>
              <a:rPr lang="en-GB"/>
              <a:t>slide</a:t>
            </a:r>
            <a:endParaRPr lang="en-US"/>
          </a:p>
        </p:txBody>
      </p:sp>
      <p:sp>
        <p:nvSpPr>
          <p:cNvPr id="11" name="Subtitle 2">
            <a:extLst>
              <a:ext uri="{FF2B5EF4-FFF2-40B4-BE49-F238E27FC236}">
                <a16:creationId xmlns:a16="http://schemas.microsoft.com/office/drawing/2014/main" id="{F3335796-8577-6A4F-8D57-F60569700A50}"/>
              </a:ext>
            </a:extLst>
          </p:cNvPr>
          <p:cNvSpPr>
            <a:spLocks noGrp="1"/>
          </p:cNvSpPr>
          <p:nvPr>
            <p:ph type="subTitle" idx="1" hasCustomPrompt="1"/>
          </p:nvPr>
        </p:nvSpPr>
        <p:spPr>
          <a:xfrm>
            <a:off x="520147" y="2871635"/>
            <a:ext cx="8829419" cy="106314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if needed </a:t>
            </a:r>
            <a:endParaRPr lang="en-US"/>
          </a:p>
        </p:txBody>
      </p:sp>
      <p:sp>
        <p:nvSpPr>
          <p:cNvPr id="7" name="TextBox 6">
            <a:extLst>
              <a:ext uri="{FF2B5EF4-FFF2-40B4-BE49-F238E27FC236}">
                <a16:creationId xmlns:a16="http://schemas.microsoft.com/office/drawing/2014/main" id="{7CA3A49B-7239-384B-A3B0-8600CA8D6427}"/>
              </a:ext>
            </a:extLst>
          </p:cNvPr>
          <p:cNvSpPr txBox="1"/>
          <p:nvPr userDrawn="1"/>
        </p:nvSpPr>
        <p:spPr>
          <a:xfrm>
            <a:off x="9540240" y="6571139"/>
            <a:ext cx="25806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a:solidFill>
                  <a:schemeClr val="tx1"/>
                </a:solidFill>
                <a:effectLst/>
                <a:latin typeface="+mn-lt"/>
                <a:ea typeface="+mn-ea"/>
                <a:cs typeface="+mn-cs"/>
              </a:rPr>
              <a:t>© British Nutrition Foundation 2023 | nutrition.org.uk</a:t>
            </a:r>
          </a:p>
          <a:p>
            <a:pPr algn="l"/>
            <a:endParaRPr lang="en-US"/>
          </a:p>
        </p:txBody>
      </p:sp>
      <p:pic>
        <p:nvPicPr>
          <p:cNvPr id="8" name="Picture 7" descr="Logo&#10;&#10;Description automatically generated with medium confidence">
            <a:extLst>
              <a:ext uri="{FF2B5EF4-FFF2-40B4-BE49-F238E27FC236}">
                <a16:creationId xmlns:a16="http://schemas.microsoft.com/office/drawing/2014/main" id="{761032D2-8F41-5A4F-94F0-4094E2786C7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8160" y="5212026"/>
            <a:ext cx="3402048" cy="1063140"/>
          </a:xfrm>
          <a:prstGeom prst="rect">
            <a:avLst/>
          </a:prstGeom>
        </p:spPr>
      </p:pic>
    </p:spTree>
    <p:extLst>
      <p:ext uri="{BB962C8B-B14F-4D97-AF65-F5344CB8AC3E}">
        <p14:creationId xmlns:p14="http://schemas.microsoft.com/office/powerpoint/2010/main" val="582071210"/>
      </p:ext>
    </p:extLst>
  </p:cSld>
  <p:clrMapOvr>
    <a:masterClrMapping/>
  </p:clrMapOvr>
  <p:extLst>
    <p:ext uri="{DCECCB84-F9BA-43D5-87BE-67443E8EF086}">
      <p15:sldGuideLst xmlns:p15="http://schemas.microsoft.com/office/powerpoint/2012/main">
        <p15:guide id="1" orient="horz" pos="527" userDrawn="1">
          <p15:clr>
            <a:srgbClr val="FBAE40"/>
          </p15:clr>
        </p15:guide>
        <p15:guide id="2" pos="32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ircular p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F6FA56D-706C-8D4C-8422-725431357A2A}"/>
              </a:ext>
            </a:extLst>
          </p:cNvPr>
          <p:cNvSpPr>
            <a:spLocks noGrp="1"/>
          </p:cNvSpPr>
          <p:nvPr>
            <p:ph type="pic" sz="quarter" idx="11"/>
          </p:nvPr>
        </p:nvSpPr>
        <p:spPr>
          <a:xfrm>
            <a:off x="6769937" y="1938969"/>
            <a:ext cx="4341915" cy="4016524"/>
          </a:xfrm>
          <a:custGeom>
            <a:avLst/>
            <a:gdLst>
              <a:gd name="connsiteX0" fmla="*/ 2081674 w 4002710"/>
              <a:gd name="connsiteY0" fmla="*/ 3645586 h 3645586"/>
              <a:gd name="connsiteX1" fmla="*/ 2001355 w 4002710"/>
              <a:gd name="connsiteY1" fmla="*/ 3641738 h 3645586"/>
              <a:gd name="connsiteX2" fmla="*/ 1921036 w 4002710"/>
              <a:gd name="connsiteY2" fmla="*/ 3645586 h 3645586"/>
              <a:gd name="connsiteX3" fmla="*/ 0 w 4002710"/>
              <a:gd name="connsiteY3" fmla="*/ 3645586 h 3645586"/>
              <a:gd name="connsiteX4" fmla="*/ 0 w 4002710"/>
              <a:gd name="connsiteY4" fmla="*/ 1822793 h 3645586"/>
              <a:gd name="connsiteX5" fmla="*/ 1921036 w 4002710"/>
              <a:gd name="connsiteY5" fmla="*/ 0 h 3645586"/>
              <a:gd name="connsiteX6" fmla="*/ 2001355 w 4002710"/>
              <a:gd name="connsiteY6" fmla="*/ 3849 h 3645586"/>
              <a:gd name="connsiteX7" fmla="*/ 2081674 w 4002710"/>
              <a:gd name="connsiteY7" fmla="*/ 0 h 3645586"/>
              <a:gd name="connsiteX8" fmla="*/ 4002710 w 4002710"/>
              <a:gd name="connsiteY8" fmla="*/ 0 h 3645586"/>
              <a:gd name="connsiteX9" fmla="*/ 4002710 w 4002710"/>
              <a:gd name="connsiteY9" fmla="*/ 1822793 h 3645586"/>
              <a:gd name="connsiteX10" fmla="*/ 2081674 w 4002710"/>
              <a:gd name="connsiteY10" fmla="*/ 3645586 h 364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2710" h="3645586">
                <a:moveTo>
                  <a:pt x="2081674" y="3645586"/>
                </a:moveTo>
                <a:lnTo>
                  <a:pt x="2001355" y="3641738"/>
                </a:lnTo>
                <a:lnTo>
                  <a:pt x="1921036" y="3645586"/>
                </a:lnTo>
                <a:lnTo>
                  <a:pt x="0" y="3645586"/>
                </a:lnTo>
                <a:lnTo>
                  <a:pt x="0" y="1822793"/>
                </a:lnTo>
                <a:cubicBezTo>
                  <a:pt x="0" y="816092"/>
                  <a:pt x="860077" y="0"/>
                  <a:pt x="1921036" y="0"/>
                </a:cubicBezTo>
                <a:lnTo>
                  <a:pt x="2001355" y="3849"/>
                </a:lnTo>
                <a:lnTo>
                  <a:pt x="2081674" y="0"/>
                </a:lnTo>
                <a:lnTo>
                  <a:pt x="4002710" y="0"/>
                </a:lnTo>
                <a:lnTo>
                  <a:pt x="4002710" y="1822793"/>
                </a:lnTo>
                <a:cubicBezTo>
                  <a:pt x="4002710" y="2829494"/>
                  <a:pt x="3142633" y="3645586"/>
                  <a:pt x="2081674" y="3645586"/>
                </a:cubicBezTo>
                <a:close/>
              </a:path>
            </a:pathLst>
          </a:custGeom>
          <a:ln w="0">
            <a:solidFill>
              <a:srgbClr val="F5F5F5"/>
            </a:solidFill>
            <a:miter lim="800000"/>
          </a:ln>
        </p:spPr>
        <p:txBody>
          <a:bodyPr wrap="square">
            <a:noAutofit/>
          </a:bodyPr>
          <a:lstStyle>
            <a:lvl1pPr>
              <a:defRPr>
                <a:solidFill>
                  <a:sysClr val="windowText" lastClr="000000"/>
                </a:solidFill>
              </a:defRPr>
            </a:lvl1pPr>
          </a:lstStyle>
          <a:p>
            <a:r>
              <a:rPr lang="en-US"/>
              <a:t>Click icon to add picture</a:t>
            </a:r>
          </a:p>
        </p:txBody>
      </p:sp>
      <p:sp>
        <p:nvSpPr>
          <p:cNvPr id="12" name="TextBox 11">
            <a:extLst>
              <a:ext uri="{FF2B5EF4-FFF2-40B4-BE49-F238E27FC236}">
                <a16:creationId xmlns:a16="http://schemas.microsoft.com/office/drawing/2014/main" id="{98F02296-880B-F147-8804-3CB6DE81CA6A}"/>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 nutrition.org.uk</a:t>
            </a:r>
          </a:p>
          <a:p>
            <a:pPr algn="l"/>
            <a:endParaRPr lang="en-US"/>
          </a:p>
        </p:txBody>
      </p:sp>
      <p:pic>
        <p:nvPicPr>
          <p:cNvPr id="13" name="Picture 12" descr="Icon&#10;&#10;Description automatically generated">
            <a:extLst>
              <a:ext uri="{FF2B5EF4-FFF2-40B4-BE49-F238E27FC236}">
                <a16:creationId xmlns:a16="http://schemas.microsoft.com/office/drawing/2014/main" id="{EA46E459-BF6B-5744-8FF0-44226A143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14" name="Title 1">
            <a:extLst>
              <a:ext uri="{FF2B5EF4-FFF2-40B4-BE49-F238E27FC236}">
                <a16:creationId xmlns:a16="http://schemas.microsoft.com/office/drawing/2014/main" id="{A8B08707-7DF8-1A48-8400-1670F60A8352}"/>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15" name="Text Placeholder 3">
            <a:extLst>
              <a:ext uri="{FF2B5EF4-FFF2-40B4-BE49-F238E27FC236}">
                <a16:creationId xmlns:a16="http://schemas.microsoft.com/office/drawing/2014/main" id="{FB3632B6-CF32-0F40-8DF7-CF2D1667CE33}"/>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2744108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ircular pic gree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8FA1AB0-DE6E-8A41-BDC7-E4CBA48F7A5F}"/>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0159" y="-1"/>
            <a:ext cx="12192000" cy="6870357"/>
          </a:xfrm>
          <a:prstGeom prst="rect">
            <a:avLst/>
          </a:prstGeom>
        </p:spPr>
      </p:pic>
      <p:sp>
        <p:nvSpPr>
          <p:cNvPr id="12" name="Picture Placeholder 11">
            <a:extLst>
              <a:ext uri="{FF2B5EF4-FFF2-40B4-BE49-F238E27FC236}">
                <a16:creationId xmlns:a16="http://schemas.microsoft.com/office/drawing/2014/main" id="{E08E9F13-4186-1441-99B0-F05129A3EE72}"/>
              </a:ext>
            </a:extLst>
          </p:cNvPr>
          <p:cNvSpPr>
            <a:spLocks noGrp="1"/>
          </p:cNvSpPr>
          <p:nvPr>
            <p:ph type="pic" sz="quarter" idx="11"/>
          </p:nvPr>
        </p:nvSpPr>
        <p:spPr>
          <a:xfrm>
            <a:off x="6769937" y="1938969"/>
            <a:ext cx="4341915" cy="4016524"/>
          </a:xfrm>
          <a:custGeom>
            <a:avLst/>
            <a:gdLst>
              <a:gd name="connsiteX0" fmla="*/ 2081674 w 4002710"/>
              <a:gd name="connsiteY0" fmla="*/ 3645586 h 3645586"/>
              <a:gd name="connsiteX1" fmla="*/ 2001355 w 4002710"/>
              <a:gd name="connsiteY1" fmla="*/ 3641738 h 3645586"/>
              <a:gd name="connsiteX2" fmla="*/ 1921036 w 4002710"/>
              <a:gd name="connsiteY2" fmla="*/ 3645586 h 3645586"/>
              <a:gd name="connsiteX3" fmla="*/ 0 w 4002710"/>
              <a:gd name="connsiteY3" fmla="*/ 3645586 h 3645586"/>
              <a:gd name="connsiteX4" fmla="*/ 0 w 4002710"/>
              <a:gd name="connsiteY4" fmla="*/ 1822793 h 3645586"/>
              <a:gd name="connsiteX5" fmla="*/ 1921036 w 4002710"/>
              <a:gd name="connsiteY5" fmla="*/ 0 h 3645586"/>
              <a:gd name="connsiteX6" fmla="*/ 2001355 w 4002710"/>
              <a:gd name="connsiteY6" fmla="*/ 3849 h 3645586"/>
              <a:gd name="connsiteX7" fmla="*/ 2081674 w 4002710"/>
              <a:gd name="connsiteY7" fmla="*/ 0 h 3645586"/>
              <a:gd name="connsiteX8" fmla="*/ 4002710 w 4002710"/>
              <a:gd name="connsiteY8" fmla="*/ 0 h 3645586"/>
              <a:gd name="connsiteX9" fmla="*/ 4002710 w 4002710"/>
              <a:gd name="connsiteY9" fmla="*/ 1822793 h 3645586"/>
              <a:gd name="connsiteX10" fmla="*/ 2081674 w 4002710"/>
              <a:gd name="connsiteY10" fmla="*/ 3645586 h 364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2710" h="3645586">
                <a:moveTo>
                  <a:pt x="2081674" y="3645586"/>
                </a:moveTo>
                <a:lnTo>
                  <a:pt x="2001355" y="3641738"/>
                </a:lnTo>
                <a:lnTo>
                  <a:pt x="1921036" y="3645586"/>
                </a:lnTo>
                <a:lnTo>
                  <a:pt x="0" y="3645586"/>
                </a:lnTo>
                <a:lnTo>
                  <a:pt x="0" y="1822793"/>
                </a:lnTo>
                <a:cubicBezTo>
                  <a:pt x="0" y="816092"/>
                  <a:pt x="860077" y="0"/>
                  <a:pt x="1921036" y="0"/>
                </a:cubicBezTo>
                <a:lnTo>
                  <a:pt x="2001355" y="3849"/>
                </a:lnTo>
                <a:lnTo>
                  <a:pt x="2081674" y="0"/>
                </a:lnTo>
                <a:lnTo>
                  <a:pt x="4002710" y="0"/>
                </a:lnTo>
                <a:lnTo>
                  <a:pt x="4002710" y="1822793"/>
                </a:lnTo>
                <a:cubicBezTo>
                  <a:pt x="4002710" y="2829494"/>
                  <a:pt x="3142633" y="3645586"/>
                  <a:pt x="2081674" y="3645586"/>
                </a:cubicBezTo>
                <a:close/>
              </a:path>
            </a:pathLst>
          </a:custGeom>
          <a:ln w="215900">
            <a:solidFill>
              <a:srgbClr val="53B058"/>
            </a:solidFill>
            <a:miter lim="800000"/>
          </a:ln>
        </p:spPr>
        <p:txBody>
          <a:bodyPr wrap="square">
            <a:noAutofit/>
          </a:bodyPr>
          <a:lstStyle>
            <a:lvl1pPr>
              <a:defRPr>
                <a:solidFill>
                  <a:sysClr val="windowText" lastClr="000000"/>
                </a:solidFill>
              </a:defRPr>
            </a:lvl1pPr>
          </a:lstStyle>
          <a:p>
            <a:r>
              <a:rPr lang="en-US"/>
              <a:t>Click icon to add picture</a:t>
            </a:r>
          </a:p>
        </p:txBody>
      </p:sp>
      <p:sp>
        <p:nvSpPr>
          <p:cNvPr id="11" name="TextBox 10">
            <a:extLst>
              <a:ext uri="{FF2B5EF4-FFF2-40B4-BE49-F238E27FC236}">
                <a16:creationId xmlns:a16="http://schemas.microsoft.com/office/drawing/2014/main" id="{7397FF6A-0F69-F94B-B2C1-43C897CABE2C}"/>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 nutrition.org.uk</a:t>
            </a:r>
          </a:p>
          <a:p>
            <a:pPr algn="l"/>
            <a:endParaRPr lang="en-US"/>
          </a:p>
        </p:txBody>
      </p:sp>
      <p:pic>
        <p:nvPicPr>
          <p:cNvPr id="13" name="Picture 12" descr="Icon&#10;&#10;Description automatically generated">
            <a:extLst>
              <a:ext uri="{FF2B5EF4-FFF2-40B4-BE49-F238E27FC236}">
                <a16:creationId xmlns:a16="http://schemas.microsoft.com/office/drawing/2014/main" id="{DEB4DBCE-B832-8D48-BC29-7252E4F026D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14" name="Title 1">
            <a:extLst>
              <a:ext uri="{FF2B5EF4-FFF2-40B4-BE49-F238E27FC236}">
                <a16:creationId xmlns:a16="http://schemas.microsoft.com/office/drawing/2014/main" id="{89B326CD-D89D-1F42-A6FE-E73612278C51}"/>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15" name="Text Placeholder 3">
            <a:extLst>
              <a:ext uri="{FF2B5EF4-FFF2-40B4-BE49-F238E27FC236}">
                <a16:creationId xmlns:a16="http://schemas.microsoft.com/office/drawing/2014/main" id="{14FB47E8-4F76-9E44-A277-AAA9A141F0AC}"/>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3431014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ircular pic gre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2FC776B-FB98-664E-8161-25A520752A74}"/>
              </a:ext>
            </a:extLst>
          </p:cNvPr>
          <p:cNvSpPr>
            <a:spLocks noGrp="1"/>
          </p:cNvSpPr>
          <p:nvPr>
            <p:ph type="pic" sz="quarter" idx="11"/>
          </p:nvPr>
        </p:nvSpPr>
        <p:spPr>
          <a:xfrm>
            <a:off x="6769937" y="1938969"/>
            <a:ext cx="4341915" cy="4016524"/>
          </a:xfrm>
          <a:custGeom>
            <a:avLst/>
            <a:gdLst>
              <a:gd name="connsiteX0" fmla="*/ 2081674 w 4002710"/>
              <a:gd name="connsiteY0" fmla="*/ 3645586 h 3645586"/>
              <a:gd name="connsiteX1" fmla="*/ 2001355 w 4002710"/>
              <a:gd name="connsiteY1" fmla="*/ 3641738 h 3645586"/>
              <a:gd name="connsiteX2" fmla="*/ 1921036 w 4002710"/>
              <a:gd name="connsiteY2" fmla="*/ 3645586 h 3645586"/>
              <a:gd name="connsiteX3" fmla="*/ 0 w 4002710"/>
              <a:gd name="connsiteY3" fmla="*/ 3645586 h 3645586"/>
              <a:gd name="connsiteX4" fmla="*/ 0 w 4002710"/>
              <a:gd name="connsiteY4" fmla="*/ 1822793 h 3645586"/>
              <a:gd name="connsiteX5" fmla="*/ 1921036 w 4002710"/>
              <a:gd name="connsiteY5" fmla="*/ 0 h 3645586"/>
              <a:gd name="connsiteX6" fmla="*/ 2001355 w 4002710"/>
              <a:gd name="connsiteY6" fmla="*/ 3849 h 3645586"/>
              <a:gd name="connsiteX7" fmla="*/ 2081674 w 4002710"/>
              <a:gd name="connsiteY7" fmla="*/ 0 h 3645586"/>
              <a:gd name="connsiteX8" fmla="*/ 4002710 w 4002710"/>
              <a:gd name="connsiteY8" fmla="*/ 0 h 3645586"/>
              <a:gd name="connsiteX9" fmla="*/ 4002710 w 4002710"/>
              <a:gd name="connsiteY9" fmla="*/ 1822793 h 3645586"/>
              <a:gd name="connsiteX10" fmla="*/ 2081674 w 4002710"/>
              <a:gd name="connsiteY10" fmla="*/ 3645586 h 364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2710" h="3645586">
                <a:moveTo>
                  <a:pt x="2081674" y="3645586"/>
                </a:moveTo>
                <a:lnTo>
                  <a:pt x="2001355" y="3641738"/>
                </a:lnTo>
                <a:lnTo>
                  <a:pt x="1921036" y="3645586"/>
                </a:lnTo>
                <a:lnTo>
                  <a:pt x="0" y="3645586"/>
                </a:lnTo>
                <a:lnTo>
                  <a:pt x="0" y="1822793"/>
                </a:lnTo>
                <a:cubicBezTo>
                  <a:pt x="0" y="816092"/>
                  <a:pt x="860077" y="0"/>
                  <a:pt x="1921036" y="0"/>
                </a:cubicBezTo>
                <a:lnTo>
                  <a:pt x="2001355" y="3849"/>
                </a:lnTo>
                <a:lnTo>
                  <a:pt x="2081674" y="0"/>
                </a:lnTo>
                <a:lnTo>
                  <a:pt x="4002710" y="0"/>
                </a:lnTo>
                <a:lnTo>
                  <a:pt x="4002710" y="1822793"/>
                </a:lnTo>
                <a:cubicBezTo>
                  <a:pt x="4002710" y="2829494"/>
                  <a:pt x="3142633" y="3645586"/>
                  <a:pt x="2081674" y="3645586"/>
                </a:cubicBezTo>
                <a:close/>
              </a:path>
            </a:pathLst>
          </a:custGeom>
          <a:ln w="215900">
            <a:solidFill>
              <a:srgbClr val="F5F5F5"/>
            </a:solidFill>
            <a:miter lim="800000"/>
          </a:ln>
        </p:spPr>
        <p:txBody>
          <a:bodyPr wrap="square">
            <a:noAutofit/>
          </a:bodyPr>
          <a:lstStyle>
            <a:lvl1pPr>
              <a:defRPr>
                <a:solidFill>
                  <a:sysClr val="windowText" lastClr="000000"/>
                </a:solidFill>
              </a:defRPr>
            </a:lvl1pPr>
          </a:lstStyle>
          <a:p>
            <a:r>
              <a:rPr lang="en-US"/>
              <a:t>Click icon to add picture</a:t>
            </a:r>
          </a:p>
        </p:txBody>
      </p:sp>
      <p:sp>
        <p:nvSpPr>
          <p:cNvPr id="10" name="TextBox 9">
            <a:extLst>
              <a:ext uri="{FF2B5EF4-FFF2-40B4-BE49-F238E27FC236}">
                <a16:creationId xmlns:a16="http://schemas.microsoft.com/office/drawing/2014/main" id="{CFA7B9A1-7C66-864F-89E8-C6ADB63E1A29}"/>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 nutrition.org.uk</a:t>
            </a:r>
          </a:p>
          <a:p>
            <a:pPr algn="l"/>
            <a:endParaRPr lang="en-US"/>
          </a:p>
        </p:txBody>
      </p:sp>
      <p:pic>
        <p:nvPicPr>
          <p:cNvPr id="11" name="Picture 10" descr="Icon&#10;&#10;Description automatically generated">
            <a:extLst>
              <a:ext uri="{FF2B5EF4-FFF2-40B4-BE49-F238E27FC236}">
                <a16:creationId xmlns:a16="http://schemas.microsoft.com/office/drawing/2014/main" id="{2D6DCD96-2F61-5F46-B2C3-4ECD1ECE01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12" name="Title 1">
            <a:extLst>
              <a:ext uri="{FF2B5EF4-FFF2-40B4-BE49-F238E27FC236}">
                <a16:creationId xmlns:a16="http://schemas.microsoft.com/office/drawing/2014/main" id="{3B73CA2F-4623-4D4B-A47D-FF9678A7F18A}"/>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13" name="Text Placeholder 3">
            <a:extLst>
              <a:ext uri="{FF2B5EF4-FFF2-40B4-BE49-F238E27FC236}">
                <a16:creationId xmlns:a16="http://schemas.microsoft.com/office/drawing/2014/main" id="{B728EC04-FB54-D045-B426-EEE62230489C}"/>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2513918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2 column conten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46CB4C33-DED6-0041-ABA7-C2872615691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7913" y="0"/>
            <a:ext cx="12192000" cy="6870357"/>
          </a:xfrm>
          <a:prstGeom prst="rect">
            <a:avLst/>
          </a:prstGeom>
        </p:spPr>
      </p:pic>
      <p:sp>
        <p:nvSpPr>
          <p:cNvPr id="11" name="Text Placeholder 2">
            <a:extLst>
              <a:ext uri="{FF2B5EF4-FFF2-40B4-BE49-F238E27FC236}">
                <a16:creationId xmlns:a16="http://schemas.microsoft.com/office/drawing/2014/main" id="{48C00819-1863-6940-A124-E3275268E161}"/>
              </a:ext>
            </a:extLst>
          </p:cNvPr>
          <p:cNvSpPr>
            <a:spLocks noGrp="1"/>
          </p:cNvSpPr>
          <p:nvPr>
            <p:ph type="body" sz="quarter" idx="10" hasCustomPrompt="1"/>
          </p:nvPr>
        </p:nvSpPr>
        <p:spPr>
          <a:xfrm>
            <a:off x="808892" y="2563125"/>
            <a:ext cx="4969058" cy="366539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12700" indent="211138">
              <a:tabLst/>
              <a:defRPr/>
            </a:lvl2pPr>
            <a:lvl3pPr marL="250825" indent="-250825">
              <a:tabLst/>
              <a:defRPr/>
            </a:lvl3pPr>
          </a:lstStyle>
          <a:p>
            <a:pPr lvl="0"/>
            <a:r>
              <a:rPr lang="en-US"/>
              <a:t>Bullet point 1</a:t>
            </a:r>
          </a:p>
          <a:p>
            <a:pPr lvl="0"/>
            <a:r>
              <a:rPr lang="en-US"/>
              <a:t>Bullet point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3</a:t>
            </a:r>
          </a:p>
          <a:p>
            <a:pPr lvl="0"/>
            <a:endParaRPr lang="en-US"/>
          </a:p>
          <a:p>
            <a:pPr lvl="0"/>
            <a:endParaRPr lang="en-US"/>
          </a:p>
        </p:txBody>
      </p:sp>
      <p:cxnSp>
        <p:nvCxnSpPr>
          <p:cNvPr id="14" name="Straight Connector 13">
            <a:extLst>
              <a:ext uri="{FF2B5EF4-FFF2-40B4-BE49-F238E27FC236}">
                <a16:creationId xmlns:a16="http://schemas.microsoft.com/office/drawing/2014/main" id="{94BB5041-5687-9144-842B-22626597F7F1}"/>
              </a:ext>
            </a:extLst>
          </p:cNvPr>
          <p:cNvCxnSpPr/>
          <p:nvPr userDrawn="1"/>
        </p:nvCxnSpPr>
        <p:spPr>
          <a:xfrm>
            <a:off x="6122502" y="2563124"/>
            <a:ext cx="0" cy="3665397"/>
          </a:xfrm>
          <a:prstGeom prst="line">
            <a:avLst/>
          </a:prstGeom>
        </p:spPr>
        <p:style>
          <a:lnRef idx="1">
            <a:schemeClr val="dk1"/>
          </a:lnRef>
          <a:fillRef idx="0">
            <a:schemeClr val="dk1"/>
          </a:fillRef>
          <a:effectRef idx="0">
            <a:schemeClr val="dk1"/>
          </a:effectRef>
          <a:fontRef idx="minor">
            <a:schemeClr val="tx1"/>
          </a:fontRef>
        </p:style>
      </p:cxnSp>
      <p:sp>
        <p:nvSpPr>
          <p:cNvPr id="16" name="Text Placeholder 10">
            <a:extLst>
              <a:ext uri="{FF2B5EF4-FFF2-40B4-BE49-F238E27FC236}">
                <a16:creationId xmlns:a16="http://schemas.microsoft.com/office/drawing/2014/main" id="{BB16F0E1-97B4-594E-9C49-8B7B22F1859D}"/>
              </a:ext>
            </a:extLst>
          </p:cNvPr>
          <p:cNvSpPr>
            <a:spLocks noGrp="1"/>
          </p:cNvSpPr>
          <p:nvPr>
            <p:ph type="body" sz="quarter" idx="13" hasCustomPrompt="1"/>
          </p:nvPr>
        </p:nvSpPr>
        <p:spPr>
          <a:xfrm>
            <a:off x="808892" y="1796338"/>
            <a:ext cx="10727572" cy="375651"/>
          </a:xfrm>
        </p:spPr>
        <p:txBody>
          <a:bodyPr/>
          <a:lstStyle>
            <a:lvl1pPr marL="11113" indent="-11113">
              <a:buNone/>
              <a:tabLst/>
              <a:defRPr sz="2000" b="1"/>
            </a:lvl1pPr>
          </a:lstStyle>
          <a:p>
            <a:pPr lvl="0"/>
            <a:r>
              <a:rPr lang="en-GB"/>
              <a:t>Subhead</a:t>
            </a:r>
            <a:endParaRPr lang="en-US"/>
          </a:p>
        </p:txBody>
      </p:sp>
      <p:sp>
        <p:nvSpPr>
          <p:cNvPr id="17" name="Text Placeholder 2">
            <a:extLst>
              <a:ext uri="{FF2B5EF4-FFF2-40B4-BE49-F238E27FC236}">
                <a16:creationId xmlns:a16="http://schemas.microsoft.com/office/drawing/2014/main" id="{D3A390E3-140E-E547-9E8B-4D9B3D18BD8B}"/>
              </a:ext>
            </a:extLst>
          </p:cNvPr>
          <p:cNvSpPr>
            <a:spLocks noGrp="1"/>
          </p:cNvSpPr>
          <p:nvPr>
            <p:ph type="body" sz="quarter" idx="14" hasCustomPrompt="1"/>
          </p:nvPr>
        </p:nvSpPr>
        <p:spPr>
          <a:xfrm>
            <a:off x="6480400" y="2575206"/>
            <a:ext cx="5027062" cy="366539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12700" indent="211138">
              <a:tabLst/>
              <a:defRPr/>
            </a:lvl2pPr>
            <a:lvl3pPr marL="250825" indent="-250825">
              <a:tabLst/>
              <a:defRPr/>
            </a:lvl3pPr>
          </a:lstStyle>
          <a:p>
            <a:pPr lvl="0"/>
            <a:r>
              <a:rPr lang="en-US"/>
              <a:t>Bullet point 1</a:t>
            </a:r>
          </a:p>
          <a:p>
            <a:pPr lvl="0"/>
            <a:r>
              <a:rPr lang="en-US"/>
              <a:t>Bullet point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3</a:t>
            </a:r>
          </a:p>
          <a:p>
            <a:pPr lvl="0"/>
            <a:endParaRPr lang="en-US"/>
          </a:p>
          <a:p>
            <a:pPr lvl="0"/>
            <a:endParaRPr lang="en-US"/>
          </a:p>
        </p:txBody>
      </p:sp>
      <p:sp>
        <p:nvSpPr>
          <p:cNvPr id="13" name="TextBox 12">
            <a:extLst>
              <a:ext uri="{FF2B5EF4-FFF2-40B4-BE49-F238E27FC236}">
                <a16:creationId xmlns:a16="http://schemas.microsoft.com/office/drawing/2014/main" id="{DF267F82-1D76-804E-973A-8BD5C66E480F}"/>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 nutrition.org.uk</a:t>
            </a:r>
          </a:p>
          <a:p>
            <a:pPr algn="l"/>
            <a:endParaRPr lang="en-US"/>
          </a:p>
        </p:txBody>
      </p:sp>
      <p:pic>
        <p:nvPicPr>
          <p:cNvPr id="15" name="Picture 14" descr="Icon&#10;&#10;Description automatically generated">
            <a:extLst>
              <a:ext uri="{FF2B5EF4-FFF2-40B4-BE49-F238E27FC236}">
                <a16:creationId xmlns:a16="http://schemas.microsoft.com/office/drawing/2014/main" id="{75FED602-3608-C440-81BC-8A58012E92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20" name="Title 1">
            <a:extLst>
              <a:ext uri="{FF2B5EF4-FFF2-40B4-BE49-F238E27FC236}">
                <a16:creationId xmlns:a16="http://schemas.microsoft.com/office/drawing/2014/main" id="{7E5CF72D-FEFF-9545-B378-3B5DC80864F4}"/>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Tree>
    <p:extLst>
      <p:ext uri="{BB962C8B-B14F-4D97-AF65-F5344CB8AC3E}">
        <p14:creationId xmlns:p14="http://schemas.microsoft.com/office/powerpoint/2010/main" val="1957407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3 column conten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919DBBC8-A3C9-A74F-BB81-8A62310F9980}"/>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0"/>
            <a:ext cx="12192000" cy="6870357"/>
          </a:xfrm>
          <a:prstGeom prst="rect">
            <a:avLst/>
          </a:prstGeom>
        </p:spPr>
      </p:pic>
      <p:sp>
        <p:nvSpPr>
          <p:cNvPr id="3" name="Text Placeholder 2">
            <a:extLst>
              <a:ext uri="{FF2B5EF4-FFF2-40B4-BE49-F238E27FC236}">
                <a16:creationId xmlns:a16="http://schemas.microsoft.com/office/drawing/2014/main" id="{5233F634-82E2-4B47-98BE-CD0967D9743F}"/>
              </a:ext>
            </a:extLst>
          </p:cNvPr>
          <p:cNvSpPr>
            <a:spLocks noGrp="1"/>
          </p:cNvSpPr>
          <p:nvPr>
            <p:ph type="body" sz="quarter" idx="10" hasCustomPrompt="1"/>
          </p:nvPr>
        </p:nvSpPr>
        <p:spPr>
          <a:xfrm>
            <a:off x="802827" y="2563125"/>
            <a:ext cx="3093312" cy="366539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12700" indent="211138">
              <a:tabLst/>
              <a:defRPr/>
            </a:lvl2pPr>
            <a:lvl3pPr marL="250825" indent="-250825">
              <a:tabLst/>
              <a:defRPr/>
            </a:lvl3pPr>
          </a:lstStyle>
          <a:p>
            <a:pPr lvl="0"/>
            <a:r>
              <a:rPr lang="en-US"/>
              <a:t>Bullet point 1</a:t>
            </a:r>
          </a:p>
          <a:p>
            <a:pPr lvl="0"/>
            <a:r>
              <a:rPr lang="en-US"/>
              <a:t>Bullet point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3</a:t>
            </a:r>
          </a:p>
          <a:p>
            <a:pPr lvl="0"/>
            <a:endParaRPr lang="en-US"/>
          </a:p>
          <a:p>
            <a:pPr lvl="0"/>
            <a:endParaRPr lang="en-US"/>
          </a:p>
        </p:txBody>
      </p:sp>
      <p:sp>
        <p:nvSpPr>
          <p:cNvPr id="8" name="Text Placeholder 2">
            <a:extLst>
              <a:ext uri="{FF2B5EF4-FFF2-40B4-BE49-F238E27FC236}">
                <a16:creationId xmlns:a16="http://schemas.microsoft.com/office/drawing/2014/main" id="{0856031A-581E-C943-808C-901EA96AC894}"/>
              </a:ext>
            </a:extLst>
          </p:cNvPr>
          <p:cNvSpPr>
            <a:spLocks noGrp="1"/>
          </p:cNvSpPr>
          <p:nvPr>
            <p:ph type="body" sz="quarter" idx="11" hasCustomPrompt="1"/>
          </p:nvPr>
        </p:nvSpPr>
        <p:spPr>
          <a:xfrm>
            <a:off x="4497405" y="2563125"/>
            <a:ext cx="3145251" cy="366539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12700" indent="211138">
              <a:tabLst/>
              <a:defRPr/>
            </a:lvl2pPr>
            <a:lvl3pPr marL="250825" indent="-250825">
              <a:tabLst/>
              <a:defRPr/>
            </a:lvl3pPr>
          </a:lstStyle>
          <a:p>
            <a:pPr lvl="0"/>
            <a:r>
              <a:rPr lang="en-US"/>
              <a:t>Bullet point 1</a:t>
            </a:r>
          </a:p>
          <a:p>
            <a:pPr lvl="0"/>
            <a:r>
              <a:rPr lang="en-US"/>
              <a:t>Bullet point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3</a:t>
            </a:r>
          </a:p>
          <a:p>
            <a:pPr lvl="0"/>
            <a:endParaRPr lang="en-US"/>
          </a:p>
          <a:p>
            <a:pPr lvl="0"/>
            <a:endParaRPr lang="en-US"/>
          </a:p>
        </p:txBody>
      </p:sp>
      <p:sp>
        <p:nvSpPr>
          <p:cNvPr id="9" name="Text Placeholder 2">
            <a:extLst>
              <a:ext uri="{FF2B5EF4-FFF2-40B4-BE49-F238E27FC236}">
                <a16:creationId xmlns:a16="http://schemas.microsoft.com/office/drawing/2014/main" id="{E1FD0595-D54C-E24E-A8CB-E3E68A7946EA}"/>
              </a:ext>
            </a:extLst>
          </p:cNvPr>
          <p:cNvSpPr>
            <a:spLocks noGrp="1"/>
          </p:cNvSpPr>
          <p:nvPr>
            <p:ph type="body" sz="quarter" idx="12" hasCustomPrompt="1"/>
          </p:nvPr>
        </p:nvSpPr>
        <p:spPr>
          <a:xfrm>
            <a:off x="8243922" y="2563124"/>
            <a:ext cx="3145251" cy="366539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12700" indent="211138">
              <a:tabLst/>
              <a:defRPr/>
            </a:lvl2pPr>
            <a:lvl3pPr marL="250825" indent="-250825">
              <a:tabLst/>
              <a:defRPr/>
            </a:lvl3pPr>
          </a:lstStyle>
          <a:p>
            <a:pPr lvl="0"/>
            <a:r>
              <a:rPr lang="en-US"/>
              <a:t>Bullet point 1</a:t>
            </a:r>
          </a:p>
          <a:p>
            <a:pPr lvl="0"/>
            <a:r>
              <a:rPr lang="en-US"/>
              <a:t>Bullet point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3</a:t>
            </a:r>
          </a:p>
          <a:p>
            <a:pPr lvl="0"/>
            <a:endParaRPr lang="en-US"/>
          </a:p>
          <a:p>
            <a:pPr lvl="0"/>
            <a:endParaRPr lang="en-US"/>
          </a:p>
        </p:txBody>
      </p:sp>
      <p:cxnSp>
        <p:nvCxnSpPr>
          <p:cNvPr id="11" name="Straight Connector 10">
            <a:extLst>
              <a:ext uri="{FF2B5EF4-FFF2-40B4-BE49-F238E27FC236}">
                <a16:creationId xmlns:a16="http://schemas.microsoft.com/office/drawing/2014/main" id="{4B489203-48C7-F54C-8920-EA20CDF631BF}"/>
              </a:ext>
            </a:extLst>
          </p:cNvPr>
          <p:cNvCxnSpPr/>
          <p:nvPr userDrawn="1"/>
        </p:nvCxnSpPr>
        <p:spPr>
          <a:xfrm>
            <a:off x="4174434" y="2563124"/>
            <a:ext cx="0" cy="3665397"/>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4BAF4720-9450-BD4A-A2D6-2D17BE596D7C}"/>
              </a:ext>
            </a:extLst>
          </p:cNvPr>
          <p:cNvCxnSpPr/>
          <p:nvPr userDrawn="1"/>
        </p:nvCxnSpPr>
        <p:spPr>
          <a:xfrm>
            <a:off x="7931425" y="2563123"/>
            <a:ext cx="0" cy="3665397"/>
          </a:xfrm>
          <a:prstGeom prst="line">
            <a:avLst/>
          </a:prstGeom>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15BDEDA3-9C0B-2D41-BD95-C8EAC73CB0CE}"/>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 nutrition.org.uk</a:t>
            </a:r>
          </a:p>
          <a:p>
            <a:pPr algn="l"/>
            <a:endParaRPr lang="en-US"/>
          </a:p>
        </p:txBody>
      </p:sp>
      <p:pic>
        <p:nvPicPr>
          <p:cNvPr id="17" name="Picture 16" descr="Icon&#10;&#10;Description automatically generated">
            <a:extLst>
              <a:ext uri="{FF2B5EF4-FFF2-40B4-BE49-F238E27FC236}">
                <a16:creationId xmlns:a16="http://schemas.microsoft.com/office/drawing/2014/main" id="{E738B259-EB2F-7244-9170-5F932993ED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18" name="Text Placeholder 10">
            <a:extLst>
              <a:ext uri="{FF2B5EF4-FFF2-40B4-BE49-F238E27FC236}">
                <a16:creationId xmlns:a16="http://schemas.microsoft.com/office/drawing/2014/main" id="{69AF931A-9886-1042-B92F-216BAF699810}"/>
              </a:ext>
            </a:extLst>
          </p:cNvPr>
          <p:cNvSpPr>
            <a:spLocks noGrp="1"/>
          </p:cNvSpPr>
          <p:nvPr>
            <p:ph type="body" sz="quarter" idx="13" hasCustomPrompt="1"/>
          </p:nvPr>
        </p:nvSpPr>
        <p:spPr>
          <a:xfrm>
            <a:off x="808892" y="1796338"/>
            <a:ext cx="10727572" cy="375651"/>
          </a:xfrm>
        </p:spPr>
        <p:txBody>
          <a:bodyPr/>
          <a:lstStyle>
            <a:lvl1pPr marL="11113" indent="-11113">
              <a:buNone/>
              <a:tabLst/>
              <a:defRPr sz="2000" b="1"/>
            </a:lvl1pPr>
          </a:lstStyle>
          <a:p>
            <a:pPr lvl="0"/>
            <a:r>
              <a:rPr lang="en-GB"/>
              <a:t>Subhead</a:t>
            </a:r>
            <a:endParaRPr lang="en-US"/>
          </a:p>
        </p:txBody>
      </p:sp>
      <p:sp>
        <p:nvSpPr>
          <p:cNvPr id="19" name="Title 1">
            <a:extLst>
              <a:ext uri="{FF2B5EF4-FFF2-40B4-BE49-F238E27FC236}">
                <a16:creationId xmlns:a16="http://schemas.microsoft.com/office/drawing/2014/main" id="{7926E213-08BB-664B-B1AE-978F00DD8A47}"/>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Tree>
    <p:extLst>
      <p:ext uri="{BB962C8B-B14F-4D97-AF65-F5344CB8AC3E}">
        <p14:creationId xmlns:p14="http://schemas.microsoft.com/office/powerpoint/2010/main" val="2012299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nal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1555449"/>
            <a:ext cx="12213536" cy="872063"/>
          </a:xfrm>
        </p:spPr>
        <p:txBody>
          <a:bodyPr anchor="b"/>
          <a:lstStyle>
            <a:lvl1pPr algn="ctr">
              <a:defRPr sz="6000"/>
            </a:lvl1pPr>
          </a:lstStyle>
          <a:p>
            <a:r>
              <a:rPr lang="en-GB"/>
              <a:t>Thank you</a:t>
            </a:r>
            <a:endParaRPr lang="en-US"/>
          </a:p>
        </p:txBody>
      </p:sp>
      <p:pic>
        <p:nvPicPr>
          <p:cNvPr id="10" name="Picture 9" descr="Icon&#10;&#10;Description automatically generated">
            <a:extLst>
              <a:ext uri="{FF2B5EF4-FFF2-40B4-BE49-F238E27FC236}">
                <a16:creationId xmlns:a16="http://schemas.microsoft.com/office/drawing/2014/main" id="{91C7F613-5B79-674E-8CAB-8F5D864B8DC3}"/>
              </a:ext>
            </a:extLst>
          </p:cNvPr>
          <p:cNvPicPr>
            <a:picLocks noChangeAspect="1"/>
          </p:cNvPicPr>
          <p:nvPr userDrawn="1"/>
        </p:nvPicPr>
        <p:blipFill>
          <a:blip r:embed="rId2"/>
          <a:stretch>
            <a:fillRect/>
          </a:stretch>
        </p:blipFill>
        <p:spPr>
          <a:xfrm>
            <a:off x="-36043" y="3252721"/>
            <a:ext cx="12213536" cy="3605279"/>
          </a:xfrm>
          <a:prstGeom prst="rect">
            <a:avLst/>
          </a:prstGeom>
        </p:spPr>
      </p:pic>
      <p:sp>
        <p:nvSpPr>
          <p:cNvPr id="4" name="TextBox 3">
            <a:extLst>
              <a:ext uri="{FF2B5EF4-FFF2-40B4-BE49-F238E27FC236}">
                <a16:creationId xmlns:a16="http://schemas.microsoft.com/office/drawing/2014/main" id="{C1E94BFF-B5AB-E943-9CFC-F78F07288D42}"/>
              </a:ext>
            </a:extLst>
          </p:cNvPr>
          <p:cNvSpPr txBox="1"/>
          <p:nvPr userDrawn="1"/>
        </p:nvSpPr>
        <p:spPr>
          <a:xfrm>
            <a:off x="9530079" y="6553273"/>
            <a:ext cx="25603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a:solidFill>
                  <a:schemeClr val="tx1"/>
                </a:solidFill>
                <a:effectLst/>
                <a:latin typeface="+mn-lt"/>
                <a:ea typeface="+mn-ea"/>
                <a:cs typeface="+mn-cs"/>
              </a:rPr>
              <a:t>© British Nutrition Foundation 2023 | nutrition.org.uk</a:t>
            </a:r>
          </a:p>
          <a:p>
            <a:pPr algn="l"/>
            <a:endParaRPr lang="en-US"/>
          </a:p>
        </p:txBody>
      </p:sp>
      <p:pic>
        <p:nvPicPr>
          <p:cNvPr id="6" name="Picture 5" descr="Icon&#10;&#10;Description automatically generated">
            <a:extLst>
              <a:ext uri="{FF2B5EF4-FFF2-40B4-BE49-F238E27FC236}">
                <a16:creationId xmlns:a16="http://schemas.microsoft.com/office/drawing/2014/main" id="{4B6489C5-A1D5-854E-A4C3-7C65D5414A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73398" y="237797"/>
            <a:ext cx="492443" cy="492443"/>
          </a:xfrm>
          <a:prstGeom prst="rect">
            <a:avLst/>
          </a:prstGeom>
        </p:spPr>
      </p:pic>
    </p:spTree>
    <p:extLst>
      <p:ext uri="{BB962C8B-B14F-4D97-AF65-F5344CB8AC3E}">
        <p14:creationId xmlns:p14="http://schemas.microsoft.com/office/powerpoint/2010/main" val="3160390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nal slide 2">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EBA110A-BAEB-0141-973A-FEA95AAEC7E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0159" y="-1"/>
            <a:ext cx="12192000" cy="6870357"/>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56937"/>
            <a:ext cx="12213536" cy="872063"/>
          </a:xfrm>
        </p:spPr>
        <p:txBody>
          <a:bodyPr anchor="b"/>
          <a:lstStyle>
            <a:lvl1pPr algn="ctr">
              <a:defRPr sz="6000">
                <a:solidFill>
                  <a:srgbClr val="53B058"/>
                </a:solidFill>
              </a:defRPr>
            </a:lvl1pPr>
          </a:lstStyle>
          <a:p>
            <a:r>
              <a:rPr lang="en-GB"/>
              <a:t>Thank you</a:t>
            </a:r>
            <a:endParaRPr lang="en-US"/>
          </a:p>
        </p:txBody>
      </p:sp>
      <p:sp>
        <p:nvSpPr>
          <p:cNvPr id="4" name="TextBox 3">
            <a:extLst>
              <a:ext uri="{FF2B5EF4-FFF2-40B4-BE49-F238E27FC236}">
                <a16:creationId xmlns:a16="http://schemas.microsoft.com/office/drawing/2014/main" id="{32FE22AF-0330-2E42-9C9B-80BD71BF264F}"/>
              </a:ext>
            </a:extLst>
          </p:cNvPr>
          <p:cNvSpPr txBox="1"/>
          <p:nvPr userDrawn="1"/>
        </p:nvSpPr>
        <p:spPr>
          <a:xfrm>
            <a:off x="132079" y="6553273"/>
            <a:ext cx="25603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a:solidFill>
                  <a:schemeClr val="tx1"/>
                </a:solidFill>
                <a:effectLst/>
                <a:latin typeface="+mn-lt"/>
                <a:ea typeface="+mn-ea"/>
                <a:cs typeface="+mn-cs"/>
              </a:rPr>
              <a:t>© British Nutrition Foundation 2022 | nutrition.org.uk</a:t>
            </a:r>
          </a:p>
          <a:p>
            <a:pPr algn="l"/>
            <a:endParaRPr lang="en-US"/>
          </a:p>
        </p:txBody>
      </p:sp>
      <p:pic>
        <p:nvPicPr>
          <p:cNvPr id="8" name="Picture 7" descr="Icon&#10;&#10;Description automatically generated">
            <a:extLst>
              <a:ext uri="{FF2B5EF4-FFF2-40B4-BE49-F238E27FC236}">
                <a16:creationId xmlns:a16="http://schemas.microsoft.com/office/drawing/2014/main" id="{E40DADFA-8F30-C641-B0C6-AE73CFAC37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Tree>
    <p:extLst>
      <p:ext uri="{BB962C8B-B14F-4D97-AF65-F5344CB8AC3E}">
        <p14:creationId xmlns:p14="http://schemas.microsoft.com/office/powerpoint/2010/main" val="1583659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66A6321-CBAF-2A40-8801-01BE35D3A9EB}"/>
              </a:ext>
            </a:extLst>
          </p:cNvPr>
          <p:cNvPicPr>
            <a:picLocks noChangeAspect="1"/>
          </p:cNvPicPr>
          <p:nvPr userDrawn="1"/>
        </p:nvPicPr>
        <p:blipFill>
          <a:blip r:embed="rId2">
            <a:alphaModFix amt="40000"/>
          </a:blip>
          <a:stretch>
            <a:fillRect/>
          </a:stretch>
        </p:blipFill>
        <p:spPr>
          <a:xfrm>
            <a:off x="9010" y="-332154"/>
            <a:ext cx="12192000" cy="7190154"/>
          </a:xfrm>
          <a:prstGeom prst="rect">
            <a:avLst/>
          </a:prstGeom>
        </p:spPr>
      </p:pic>
      <p:sp>
        <p:nvSpPr>
          <p:cNvPr id="3" name="TextBox 2">
            <a:extLst>
              <a:ext uri="{FF2B5EF4-FFF2-40B4-BE49-F238E27FC236}">
                <a16:creationId xmlns:a16="http://schemas.microsoft.com/office/drawing/2014/main" id="{05424188-BEB1-9E4C-8C10-2E7F33C47095}"/>
              </a:ext>
            </a:extLst>
          </p:cNvPr>
          <p:cNvSpPr txBox="1"/>
          <p:nvPr userDrawn="1"/>
        </p:nvSpPr>
        <p:spPr>
          <a:xfrm>
            <a:off x="132079" y="6553273"/>
            <a:ext cx="25603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a:solidFill>
                  <a:schemeClr val="tx1"/>
                </a:solidFill>
                <a:effectLst/>
                <a:latin typeface="+mn-lt"/>
                <a:ea typeface="+mn-ea"/>
                <a:cs typeface="+mn-cs"/>
              </a:rPr>
              <a:t>© British Nutrition Foundation 2022 | nutrition.org.uk</a:t>
            </a:r>
          </a:p>
          <a:p>
            <a:pPr algn="l"/>
            <a:endParaRPr lang="en-US"/>
          </a:p>
        </p:txBody>
      </p:sp>
      <p:pic>
        <p:nvPicPr>
          <p:cNvPr id="7" name="Picture 6" descr="Icon&#10;&#10;Description automatically generated">
            <a:extLst>
              <a:ext uri="{FF2B5EF4-FFF2-40B4-BE49-F238E27FC236}">
                <a16:creationId xmlns:a16="http://schemas.microsoft.com/office/drawing/2014/main" id="{418ACBB8-3624-6048-8969-2D44ADD00A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Tree>
    <p:extLst>
      <p:ext uri="{BB962C8B-B14F-4D97-AF65-F5344CB8AC3E}">
        <p14:creationId xmlns:p14="http://schemas.microsoft.com/office/powerpoint/2010/main" val="1098784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037999-8E9D-CB42-AFEF-52726384724E}"/>
              </a:ext>
            </a:extLst>
          </p:cNvPr>
          <p:cNvSpPr>
            <a:spLocks noGrp="1"/>
          </p:cNvSpPr>
          <p:nvPr>
            <p:ph type="dt" sz="half" idx="10"/>
          </p:nvPr>
        </p:nvSpPr>
        <p:spPr/>
        <p:txBody>
          <a:bodyPr/>
          <a:lstStyle/>
          <a:p>
            <a:fld id="{66264A9D-E9B5-7A42-A727-3F19B36C0956}" type="datetimeFigureOut">
              <a:rPr lang="en-US" smtClean="0"/>
              <a:t>11/22/2023</a:t>
            </a:fld>
            <a:endParaRPr lang="en-US"/>
          </a:p>
        </p:txBody>
      </p:sp>
      <p:sp>
        <p:nvSpPr>
          <p:cNvPr id="3" name="Footer Placeholder 2">
            <a:extLst>
              <a:ext uri="{FF2B5EF4-FFF2-40B4-BE49-F238E27FC236}">
                <a16:creationId xmlns:a16="http://schemas.microsoft.com/office/drawing/2014/main" id="{CE358F46-BC37-4F4E-861D-6428C6E41A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287616-CD83-D745-AF7C-66B5A3E7A33C}"/>
              </a:ext>
            </a:extLst>
          </p:cNvPr>
          <p:cNvSpPr>
            <a:spLocks noGrp="1"/>
          </p:cNvSpPr>
          <p:nvPr>
            <p:ph type="sldNum" sz="quarter" idx="12"/>
          </p:nvPr>
        </p:nvSpPr>
        <p:spPr/>
        <p:txBody>
          <a:bodyPr/>
          <a:lstStyle/>
          <a:p>
            <a:fld id="{6A8F97D5-0B3E-114F-A06B-FEADF0846DF3}" type="slidenum">
              <a:rPr lang="en-US" smtClean="0"/>
              <a:t>‹#›</a:t>
            </a:fld>
            <a:endParaRPr lang="en-US"/>
          </a:p>
        </p:txBody>
      </p:sp>
    </p:spTree>
    <p:extLst>
      <p:ext uri="{BB962C8B-B14F-4D97-AF65-F5344CB8AC3E}">
        <p14:creationId xmlns:p14="http://schemas.microsoft.com/office/powerpoint/2010/main" val="7246599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content">
  <p:cSld name="2_Title+content">
    <p:spTree>
      <p:nvGrpSpPr>
        <p:cNvPr id="1" name="Shape 28"/>
        <p:cNvGrpSpPr/>
        <p:nvPr/>
      </p:nvGrpSpPr>
      <p:grpSpPr>
        <a:xfrm>
          <a:off x="0" y="0"/>
          <a:ext cx="0" cy="0"/>
          <a:chOff x="0" y="0"/>
          <a:chExt cx="0" cy="0"/>
        </a:xfrm>
      </p:grpSpPr>
      <p:pic>
        <p:nvPicPr>
          <p:cNvPr id="29" name="Google Shape;29;p14" descr="Background pattern&#10;&#10;Description automatically generated"/>
          <p:cNvPicPr preferRelativeResize="0"/>
          <p:nvPr/>
        </p:nvPicPr>
        <p:blipFill rotWithShape="1">
          <a:blip r:embed="rId2">
            <a:alphaModFix amt="40000"/>
          </a:blip>
          <a:srcRect t="4447"/>
          <a:stretch/>
        </p:blipFill>
        <p:spPr>
          <a:xfrm>
            <a:off x="0" y="0"/>
            <a:ext cx="12192000" cy="6870357"/>
          </a:xfrm>
          <a:prstGeom prst="rect">
            <a:avLst/>
          </a:prstGeom>
          <a:noFill/>
          <a:ln>
            <a:noFill/>
          </a:ln>
        </p:spPr>
      </p:pic>
      <p:sp>
        <p:nvSpPr>
          <p:cNvPr id="30" name="Google Shape;30;p14"/>
          <p:cNvSpPr txBox="1">
            <a:spLocks noGrp="1"/>
          </p:cNvSpPr>
          <p:nvPr>
            <p:ph type="ctrTitle"/>
          </p:nvPr>
        </p:nvSpPr>
        <p:spPr>
          <a:xfrm>
            <a:off x="808891" y="703384"/>
            <a:ext cx="10589793" cy="69166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Georgi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4"/>
          <p:cNvSpPr txBox="1">
            <a:spLocks noGrp="1"/>
          </p:cNvSpPr>
          <p:nvPr>
            <p:ph type="body" idx="1"/>
          </p:nvPr>
        </p:nvSpPr>
        <p:spPr>
          <a:xfrm>
            <a:off x="808891" y="1833280"/>
            <a:ext cx="10589794" cy="3892146"/>
          </a:xfrm>
          <a:prstGeom prst="rect">
            <a:avLst/>
          </a:prstGeom>
          <a:noFill/>
          <a:ln>
            <a:noFill/>
          </a:ln>
        </p:spPr>
        <p:txBody>
          <a:bodyPr spcFirstLastPara="1" wrap="square" lIns="91425" tIns="45700" rIns="91425" bIns="45700" anchor="t" anchorCtr="0">
            <a:normAutofit/>
          </a:bodyPr>
          <a:lstStyle>
            <a:lvl1pPr marL="457200" marR="0" lvl="0" indent="-228600" algn="l">
              <a:lnSpc>
                <a:spcPct val="110000"/>
              </a:lnSpc>
              <a:spcBef>
                <a:spcPts val="1000"/>
              </a:spcBef>
              <a:spcAft>
                <a:spcPts val="0"/>
              </a:spcAft>
              <a:buClr>
                <a:schemeClr val="dk1"/>
              </a:buClr>
              <a:buSzPts val="1800"/>
              <a:buFont typeface="Arial"/>
              <a:buNone/>
              <a:defRPr sz="18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4"/>
          <p:cNvSpPr txBox="1"/>
          <p:nvPr/>
        </p:nvSpPr>
        <p:spPr>
          <a:xfrm>
            <a:off x="132079" y="6553273"/>
            <a:ext cx="349504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 British Nutrition Foundation 2023 | nutrition.org.uk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33" name="Google Shape;33;p14" descr="Icon&#10;&#10;Description automatically generated"/>
          <p:cNvPicPr preferRelativeResize="0"/>
          <p:nvPr/>
        </p:nvPicPr>
        <p:blipFill rotWithShape="1">
          <a:blip r:embed="rId3">
            <a:alphaModFix/>
          </a:blip>
          <a:srcRect/>
          <a:stretch/>
        </p:blipFill>
        <p:spPr>
          <a:xfrm>
            <a:off x="11367710" y="6057546"/>
            <a:ext cx="643155" cy="643155"/>
          </a:xfrm>
          <a:prstGeom prst="rect">
            <a:avLst/>
          </a:prstGeom>
          <a:noFill/>
          <a:ln>
            <a:noFill/>
          </a:ln>
        </p:spPr>
      </p:pic>
    </p:spTree>
    <p:extLst>
      <p:ext uri="{BB962C8B-B14F-4D97-AF65-F5344CB8AC3E}">
        <p14:creationId xmlns:p14="http://schemas.microsoft.com/office/powerpoint/2010/main" val="487986414"/>
      </p:ext>
    </p:extLst>
  </p:cSld>
  <p:clrMapOvr>
    <a:masterClrMapping/>
  </p:clrMapOvr>
  <p:extLst>
    <p:ext uri="{DCECCB84-F9BA-43D5-87BE-67443E8EF086}">
      <p15:sldGuideLst xmlns:p15="http://schemas.microsoft.com/office/powerpoint/2012/main">
        <p15:guide id="1" orient="horz" pos="1139">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B98D0707-8F8F-B146-8C52-B561FD09177A}"/>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r="29012"/>
          <a:stretch/>
        </p:blipFill>
        <p:spPr>
          <a:xfrm>
            <a:off x="4053840" y="-40640"/>
            <a:ext cx="8138160" cy="6885691"/>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520146" y="848751"/>
            <a:ext cx="10025934" cy="1739433"/>
          </a:xfrm>
        </p:spPr>
        <p:txBody>
          <a:bodyPr anchor="b"/>
          <a:lstStyle>
            <a:lvl1pPr algn="l">
              <a:defRPr sz="6000">
                <a:solidFill>
                  <a:srgbClr val="53B058"/>
                </a:solidFill>
              </a:defRPr>
            </a:lvl1pPr>
          </a:lstStyle>
          <a:p>
            <a:r>
              <a:rPr lang="en-GB"/>
              <a:t>Title </a:t>
            </a:r>
            <a:br>
              <a:rPr lang="en-GB"/>
            </a:br>
            <a:r>
              <a:rPr lang="en-GB"/>
              <a:t>slide 3</a:t>
            </a:r>
            <a:endParaRPr lang="en-US"/>
          </a:p>
        </p:txBody>
      </p:sp>
      <p:sp>
        <p:nvSpPr>
          <p:cNvPr id="3" name="Subtitle 2">
            <a:extLst>
              <a:ext uri="{FF2B5EF4-FFF2-40B4-BE49-F238E27FC236}">
                <a16:creationId xmlns:a16="http://schemas.microsoft.com/office/drawing/2014/main" id="{6385A77F-4613-6A49-889D-044A5256C18D}"/>
              </a:ext>
            </a:extLst>
          </p:cNvPr>
          <p:cNvSpPr>
            <a:spLocks noGrp="1"/>
          </p:cNvSpPr>
          <p:nvPr>
            <p:ph type="subTitle" idx="1" hasCustomPrompt="1"/>
          </p:nvPr>
        </p:nvSpPr>
        <p:spPr>
          <a:xfrm>
            <a:off x="520147" y="2861475"/>
            <a:ext cx="10025933" cy="106314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if needed </a:t>
            </a:r>
            <a:endParaRPr lang="en-US"/>
          </a:p>
        </p:txBody>
      </p:sp>
      <p:pic>
        <p:nvPicPr>
          <p:cNvPr id="8" name="Picture 7" descr="Logo&#10;&#10;Description automatically generated with medium confidence">
            <a:extLst>
              <a:ext uri="{FF2B5EF4-FFF2-40B4-BE49-F238E27FC236}">
                <a16:creationId xmlns:a16="http://schemas.microsoft.com/office/drawing/2014/main" id="{3DBE9F0C-B0C1-364F-9445-D831842771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8160" y="5212026"/>
            <a:ext cx="3402048" cy="1063140"/>
          </a:xfrm>
          <a:prstGeom prst="rect">
            <a:avLst/>
          </a:prstGeom>
        </p:spPr>
      </p:pic>
      <p:sp>
        <p:nvSpPr>
          <p:cNvPr id="6" name="TextBox 5">
            <a:extLst>
              <a:ext uri="{FF2B5EF4-FFF2-40B4-BE49-F238E27FC236}">
                <a16:creationId xmlns:a16="http://schemas.microsoft.com/office/drawing/2014/main" id="{69301A21-E7B2-3447-BA9B-2E25416FEAE5}"/>
              </a:ext>
            </a:extLst>
          </p:cNvPr>
          <p:cNvSpPr txBox="1"/>
          <p:nvPr userDrawn="1"/>
        </p:nvSpPr>
        <p:spPr>
          <a:xfrm>
            <a:off x="9540240" y="6571139"/>
            <a:ext cx="25806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a:solidFill>
                  <a:schemeClr val="tx1"/>
                </a:solidFill>
                <a:effectLst/>
                <a:latin typeface="+mn-lt"/>
                <a:ea typeface="+mn-ea"/>
                <a:cs typeface="+mn-cs"/>
              </a:rPr>
              <a:t>© British Nutrition Foundation 2023 | nutrition.org.uk</a:t>
            </a:r>
          </a:p>
          <a:p>
            <a:pPr algn="l"/>
            <a:endParaRPr lang="en-US"/>
          </a:p>
        </p:txBody>
      </p:sp>
    </p:spTree>
    <p:extLst>
      <p:ext uri="{BB962C8B-B14F-4D97-AF65-F5344CB8AC3E}">
        <p14:creationId xmlns:p14="http://schemas.microsoft.com/office/powerpoint/2010/main" val="3011519591"/>
      </p:ext>
    </p:extLst>
  </p:cSld>
  <p:clrMapOvr>
    <a:masterClrMapping/>
  </p:clrMapOvr>
  <p:extLst>
    <p:ext uri="{DCECCB84-F9BA-43D5-87BE-67443E8EF086}">
      <p15:sldGuideLst xmlns:p15="http://schemas.microsoft.com/office/powerpoint/2012/main">
        <p15:guide id="1" orient="horz" pos="527"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lain">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1552112-1EDA-1348-9A06-E85F696280E5}"/>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0159" y="-1"/>
            <a:ext cx="12192000" cy="6870357"/>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rgbClr val="53B058"/>
                </a:solidFill>
              </a:defRPr>
            </a:lvl1pPr>
          </a:lstStyle>
          <a:p>
            <a:r>
              <a:rPr lang="en-GB"/>
              <a:t>Section Divider: Plain</a:t>
            </a:r>
            <a:endParaRPr lang="en-US"/>
          </a:p>
        </p:txBody>
      </p:sp>
      <p:pic>
        <p:nvPicPr>
          <p:cNvPr id="6" name="Picture 5" descr="Icon&#10;&#10;Description automatically generated">
            <a:extLst>
              <a:ext uri="{FF2B5EF4-FFF2-40B4-BE49-F238E27FC236}">
                <a16:creationId xmlns:a16="http://schemas.microsoft.com/office/drawing/2014/main" id="{8F4F6C8F-7E06-2345-BC0E-0D391D5C91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3" name="TextBox 2">
            <a:extLst>
              <a:ext uri="{FF2B5EF4-FFF2-40B4-BE49-F238E27FC236}">
                <a16:creationId xmlns:a16="http://schemas.microsoft.com/office/drawing/2014/main" id="{50B190E9-2A10-12F8-9DCF-F59EA053CA10}"/>
              </a:ext>
            </a:extLst>
          </p:cNvPr>
          <p:cNvSpPr txBox="1"/>
          <p:nvPr userDrawn="1"/>
        </p:nvSpPr>
        <p:spPr>
          <a:xfrm>
            <a:off x="132079" y="6553273"/>
            <a:ext cx="10361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www.nutrition.org.uk		www.foodafactoflife.org.uk</a:t>
            </a:r>
          </a:p>
          <a:p>
            <a:pPr algn="l"/>
            <a:endParaRPr lang="en-US"/>
          </a:p>
        </p:txBody>
      </p:sp>
    </p:spTree>
    <p:extLst>
      <p:ext uri="{BB962C8B-B14F-4D97-AF65-F5344CB8AC3E}">
        <p14:creationId xmlns:p14="http://schemas.microsoft.com/office/powerpoint/2010/main" val="1784744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Blocks">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5AB137F7-4470-674A-B763-E69F613E298B}"/>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3169" y="0"/>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0" y="2590799"/>
            <a:ext cx="12192000" cy="643155"/>
          </a:xfrm>
        </p:spPr>
        <p:txBody>
          <a:bodyPr anchor="b"/>
          <a:lstStyle>
            <a:lvl1pPr algn="ctr">
              <a:defRPr sz="4000">
                <a:solidFill>
                  <a:schemeClr val="tx1"/>
                </a:solidFill>
              </a:defRPr>
            </a:lvl1pPr>
          </a:lstStyle>
          <a:p>
            <a:r>
              <a:rPr lang="en-GB"/>
              <a:t>Section Divider: Blocks</a:t>
            </a:r>
            <a:endParaRPr lang="en-US"/>
          </a:p>
        </p:txBody>
      </p:sp>
      <p:pic>
        <p:nvPicPr>
          <p:cNvPr id="8" name="Picture 7" descr="A picture containing drawing&#10;&#10;Description automatically generated">
            <a:extLst>
              <a:ext uri="{FF2B5EF4-FFF2-40B4-BE49-F238E27FC236}">
                <a16:creationId xmlns:a16="http://schemas.microsoft.com/office/drawing/2014/main" id="{E0A7485E-FABC-9C45-807C-45B10991B7A0}"/>
              </a:ext>
            </a:extLst>
          </p:cNvPr>
          <p:cNvPicPr>
            <a:picLocks noChangeAspect="1"/>
          </p:cNvPicPr>
          <p:nvPr userDrawn="1"/>
        </p:nvPicPr>
        <p:blipFill>
          <a:blip r:embed="rId3"/>
          <a:stretch>
            <a:fillRect/>
          </a:stretch>
        </p:blipFill>
        <p:spPr>
          <a:xfrm>
            <a:off x="70339" y="4994031"/>
            <a:ext cx="12024984" cy="1875692"/>
          </a:xfrm>
          <a:prstGeom prst="rect">
            <a:avLst/>
          </a:prstGeom>
        </p:spPr>
      </p:pic>
      <p:pic>
        <p:nvPicPr>
          <p:cNvPr id="3" name="Picture 2" descr="Icon&#10;&#10;Description automatically generated">
            <a:extLst>
              <a:ext uri="{FF2B5EF4-FFF2-40B4-BE49-F238E27FC236}">
                <a16:creationId xmlns:a16="http://schemas.microsoft.com/office/drawing/2014/main" id="{220313A8-413D-A444-A021-CB153809DAF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23329" y="275411"/>
            <a:ext cx="534991" cy="534991"/>
          </a:xfrm>
          <a:prstGeom prst="rect">
            <a:avLst/>
          </a:prstGeom>
        </p:spPr>
      </p:pic>
      <p:sp>
        <p:nvSpPr>
          <p:cNvPr id="9" name="TextBox 8">
            <a:extLst>
              <a:ext uri="{FF2B5EF4-FFF2-40B4-BE49-F238E27FC236}">
                <a16:creationId xmlns:a16="http://schemas.microsoft.com/office/drawing/2014/main" id="{4E944D1F-16E2-1C42-BC01-40BDA1B0C498}"/>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bg1"/>
                </a:solidFill>
                <a:effectLst/>
                <a:latin typeface="+mn-lt"/>
                <a:ea typeface="+mn-ea"/>
                <a:cs typeface="+mn-cs"/>
              </a:rPr>
              <a:t>© British Nutrition Foundation 2022 | nutrition.org.uk</a:t>
            </a:r>
          </a:p>
          <a:p>
            <a:pPr algn="l"/>
            <a:endParaRPr lang="en-US" sz="1000"/>
          </a:p>
        </p:txBody>
      </p:sp>
    </p:spTree>
    <p:extLst>
      <p:ext uri="{BB962C8B-B14F-4D97-AF65-F5344CB8AC3E}">
        <p14:creationId xmlns:p14="http://schemas.microsoft.com/office/powerpoint/2010/main" val="759517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divider green">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A7948B9-E2D7-0C46-BBD5-8A8901B485E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509"/>
          <a:stretch/>
        </p:blipFill>
        <p:spPr>
          <a:xfrm>
            <a:off x="0" y="0"/>
            <a:ext cx="12192000" cy="6878319"/>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chemeClr val="bg1"/>
                </a:solidFill>
              </a:defRPr>
            </a:lvl1pPr>
          </a:lstStyle>
          <a:p>
            <a:r>
              <a:rPr lang="en-GB"/>
              <a:t>Section Divider: Green</a:t>
            </a:r>
            <a:endParaRPr lang="en-US"/>
          </a:p>
        </p:txBody>
      </p:sp>
      <p:sp>
        <p:nvSpPr>
          <p:cNvPr id="5" name="TextBox 4">
            <a:extLst>
              <a:ext uri="{FF2B5EF4-FFF2-40B4-BE49-F238E27FC236}">
                <a16:creationId xmlns:a16="http://schemas.microsoft.com/office/drawing/2014/main" id="{C500FF99-9F59-0540-BF93-0DA39ED3074D}"/>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bg1"/>
                </a:solidFill>
                <a:effectLst/>
                <a:latin typeface="+mn-lt"/>
                <a:ea typeface="+mn-ea"/>
                <a:cs typeface="+mn-cs"/>
              </a:rPr>
              <a:t>© British Nutrition Foundation 2022 | nutrition.org.uk</a:t>
            </a:r>
          </a:p>
          <a:p>
            <a:pPr algn="l"/>
            <a:endParaRPr lang="en-US" sz="1000"/>
          </a:p>
        </p:txBody>
      </p:sp>
      <p:pic>
        <p:nvPicPr>
          <p:cNvPr id="6" name="Picture 5" descr="Icon&#10;&#10;Description automatically generated">
            <a:extLst>
              <a:ext uri="{FF2B5EF4-FFF2-40B4-BE49-F238E27FC236}">
                <a16:creationId xmlns:a16="http://schemas.microsoft.com/office/drawing/2014/main" id="{A06CF6AA-2ABC-A442-9DCD-CD50B26D3CA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5486" y="6047718"/>
            <a:ext cx="643155" cy="643155"/>
          </a:xfrm>
          <a:prstGeom prst="rect">
            <a:avLst/>
          </a:prstGeom>
        </p:spPr>
      </p:pic>
    </p:spTree>
    <p:extLst>
      <p:ext uri="{BB962C8B-B14F-4D97-AF65-F5344CB8AC3E}">
        <p14:creationId xmlns:p14="http://schemas.microsoft.com/office/powerpoint/2010/main" val="376271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ection divider tan">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1B6609C-F2CE-8D4A-8125-64CCCDB288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78320"/>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chemeClr val="bg1"/>
                </a:solidFill>
              </a:defRPr>
            </a:lvl1pPr>
          </a:lstStyle>
          <a:p>
            <a:r>
              <a:rPr lang="en-GB"/>
              <a:t>Section Divider: Tan</a:t>
            </a:r>
            <a:endParaRPr lang="en-US"/>
          </a:p>
        </p:txBody>
      </p:sp>
      <p:sp>
        <p:nvSpPr>
          <p:cNvPr id="8" name="TextBox 7">
            <a:extLst>
              <a:ext uri="{FF2B5EF4-FFF2-40B4-BE49-F238E27FC236}">
                <a16:creationId xmlns:a16="http://schemas.microsoft.com/office/drawing/2014/main" id="{42E67CE2-3041-1547-9F0B-C855A7A3F576}"/>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bg1"/>
                </a:solidFill>
                <a:effectLst/>
                <a:latin typeface="+mn-lt"/>
                <a:ea typeface="+mn-ea"/>
                <a:cs typeface="+mn-cs"/>
              </a:rPr>
              <a:t>© British Nutrition Foundation 2022 | nutrition.org.uk</a:t>
            </a:r>
          </a:p>
          <a:p>
            <a:pPr algn="l"/>
            <a:endParaRPr lang="en-US" sz="1000"/>
          </a:p>
        </p:txBody>
      </p:sp>
      <p:pic>
        <p:nvPicPr>
          <p:cNvPr id="9" name="Picture 8" descr="Icon&#10;&#10;Description automatically generated">
            <a:extLst>
              <a:ext uri="{FF2B5EF4-FFF2-40B4-BE49-F238E27FC236}">
                <a16:creationId xmlns:a16="http://schemas.microsoft.com/office/drawing/2014/main" id="{22E77DFA-D338-1E4E-9FCD-DFD64BA6C3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5486" y="6047718"/>
            <a:ext cx="643155" cy="643155"/>
          </a:xfrm>
          <a:prstGeom prst="rect">
            <a:avLst/>
          </a:prstGeom>
        </p:spPr>
      </p:pic>
    </p:spTree>
    <p:extLst>
      <p:ext uri="{BB962C8B-B14F-4D97-AF65-F5344CB8AC3E}">
        <p14:creationId xmlns:p14="http://schemas.microsoft.com/office/powerpoint/2010/main" val="2314529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divider yellow">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485F87BC-EFDD-D244-85B2-858EE64E201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347200" cy="6858000"/>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chemeClr val="tx1"/>
                </a:solidFill>
              </a:defRPr>
            </a:lvl1pPr>
          </a:lstStyle>
          <a:p>
            <a:r>
              <a:rPr lang="en-GB"/>
              <a:t>Section Divider: Yellow</a:t>
            </a:r>
            <a:endParaRPr lang="en-US"/>
          </a:p>
        </p:txBody>
      </p:sp>
      <p:sp>
        <p:nvSpPr>
          <p:cNvPr id="8" name="TextBox 7">
            <a:extLst>
              <a:ext uri="{FF2B5EF4-FFF2-40B4-BE49-F238E27FC236}">
                <a16:creationId xmlns:a16="http://schemas.microsoft.com/office/drawing/2014/main" id="{FD2E68D0-1A0A-0841-8342-AD55AE73F016}"/>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 nutrition.org.uk</a:t>
            </a:r>
          </a:p>
          <a:p>
            <a:pPr algn="l"/>
            <a:endParaRPr lang="en-US" sz="1000"/>
          </a:p>
        </p:txBody>
      </p:sp>
      <p:pic>
        <p:nvPicPr>
          <p:cNvPr id="9" name="Picture 8" descr="Icon&#10;&#10;Description automatically generated">
            <a:extLst>
              <a:ext uri="{FF2B5EF4-FFF2-40B4-BE49-F238E27FC236}">
                <a16:creationId xmlns:a16="http://schemas.microsoft.com/office/drawing/2014/main" id="{1D5AF871-7C29-084E-8C12-C2368388D5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5486" y="6047718"/>
            <a:ext cx="643155" cy="643155"/>
          </a:xfrm>
          <a:prstGeom prst="rect">
            <a:avLst/>
          </a:prstGeom>
        </p:spPr>
      </p:pic>
    </p:spTree>
    <p:extLst>
      <p:ext uri="{BB962C8B-B14F-4D97-AF65-F5344CB8AC3E}">
        <p14:creationId xmlns:p14="http://schemas.microsoft.com/office/powerpoint/2010/main" val="445033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divider blu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349783A-3F3D-2048-A533-417AE864E6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863"/>
          <a:stretch/>
        </p:blipFill>
        <p:spPr>
          <a:xfrm>
            <a:off x="0" y="-54429"/>
            <a:ext cx="12192000" cy="6912429"/>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chemeClr val="bg1"/>
                </a:solidFill>
              </a:defRPr>
            </a:lvl1pPr>
          </a:lstStyle>
          <a:p>
            <a:r>
              <a:rPr lang="en-GB"/>
              <a:t>Section Divider: Blue</a:t>
            </a:r>
            <a:endParaRPr lang="en-US"/>
          </a:p>
        </p:txBody>
      </p:sp>
      <p:sp>
        <p:nvSpPr>
          <p:cNvPr id="8" name="TextBox 7">
            <a:extLst>
              <a:ext uri="{FF2B5EF4-FFF2-40B4-BE49-F238E27FC236}">
                <a16:creationId xmlns:a16="http://schemas.microsoft.com/office/drawing/2014/main" id="{DDCF2284-C5F6-F247-990C-4AF26C41B122}"/>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bg1"/>
                </a:solidFill>
                <a:effectLst/>
                <a:latin typeface="+mn-lt"/>
                <a:ea typeface="+mn-ea"/>
                <a:cs typeface="+mn-cs"/>
              </a:rPr>
              <a:t>© British Nutrition Foundation 2022 | nutrition.org.uk</a:t>
            </a:r>
          </a:p>
          <a:p>
            <a:pPr algn="l"/>
            <a:endParaRPr lang="en-US" sz="1000"/>
          </a:p>
        </p:txBody>
      </p:sp>
      <p:pic>
        <p:nvPicPr>
          <p:cNvPr id="9" name="Picture 8" descr="Icon&#10;&#10;Description automatically generated">
            <a:extLst>
              <a:ext uri="{FF2B5EF4-FFF2-40B4-BE49-F238E27FC236}">
                <a16:creationId xmlns:a16="http://schemas.microsoft.com/office/drawing/2014/main" id="{9E6954E2-285B-2B47-92D3-F16E53FA2A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5486" y="6047718"/>
            <a:ext cx="643155" cy="643155"/>
          </a:xfrm>
          <a:prstGeom prst="rect">
            <a:avLst/>
          </a:prstGeom>
        </p:spPr>
      </p:pic>
    </p:spTree>
    <p:extLst>
      <p:ext uri="{BB962C8B-B14F-4D97-AF65-F5344CB8AC3E}">
        <p14:creationId xmlns:p14="http://schemas.microsoft.com/office/powerpoint/2010/main" val="2672579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6C4D72-AE0F-FE4B-B6A5-4581A0B2D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4E3A59-2058-7442-9528-A596EE7C5F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E8C908-3946-184B-98CF-F23A68BC41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64A9D-E9B5-7A42-A727-3F19B36C0956}" type="datetimeFigureOut">
              <a:rPr lang="en-US" smtClean="0"/>
              <a:t>11/22/2023</a:t>
            </a:fld>
            <a:endParaRPr lang="en-US"/>
          </a:p>
        </p:txBody>
      </p:sp>
      <p:sp>
        <p:nvSpPr>
          <p:cNvPr id="5" name="Footer Placeholder 4">
            <a:extLst>
              <a:ext uri="{FF2B5EF4-FFF2-40B4-BE49-F238E27FC236}">
                <a16:creationId xmlns:a16="http://schemas.microsoft.com/office/drawing/2014/main" id="{EA50DA2C-8883-AF4F-98A4-CB3E52833C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6AD9E1-5C2C-4043-83EB-2BF8C8F736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F97D5-0B3E-114F-A06B-FEADF0846DF3}" type="slidenum">
              <a:rPr lang="en-US" smtClean="0"/>
              <a:t>‹#›</a:t>
            </a:fld>
            <a:endParaRPr lang="en-US"/>
          </a:p>
        </p:txBody>
      </p:sp>
    </p:spTree>
    <p:extLst>
      <p:ext uri="{BB962C8B-B14F-4D97-AF65-F5344CB8AC3E}">
        <p14:creationId xmlns:p14="http://schemas.microsoft.com/office/powerpoint/2010/main" val="104095447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62" r:id="rId4"/>
    <p:sldLayoutId id="2147483663" r:id="rId5"/>
    <p:sldLayoutId id="2147483674" r:id="rId6"/>
    <p:sldLayoutId id="2147483677" r:id="rId7"/>
    <p:sldLayoutId id="2147483675" r:id="rId8"/>
    <p:sldLayoutId id="2147483678" r:id="rId9"/>
    <p:sldLayoutId id="2147483679" r:id="rId10"/>
    <p:sldLayoutId id="2147483664" r:id="rId11"/>
    <p:sldLayoutId id="2147483687" r:id="rId12"/>
    <p:sldLayoutId id="2147483666" r:id="rId13"/>
    <p:sldLayoutId id="2147483670" r:id="rId14"/>
    <p:sldLayoutId id="2147483681" r:id="rId15"/>
    <p:sldLayoutId id="2147483682" r:id="rId16"/>
    <p:sldLayoutId id="2147483665" r:id="rId17"/>
    <p:sldLayoutId id="2147483683" r:id="rId18"/>
    <p:sldLayoutId id="2147483680" r:id="rId19"/>
    <p:sldLayoutId id="2147483684" r:id="rId20"/>
    <p:sldLayoutId id="2147483685" r:id="rId21"/>
    <p:sldLayoutId id="2147483686" r:id="rId22"/>
    <p:sldLayoutId id="2147483673" r:id="rId23"/>
    <p:sldLayoutId id="2147483667" r:id="rId24"/>
    <p:sldLayoutId id="2147483668" r:id="rId25"/>
    <p:sldLayoutId id="2147483669" r:id="rId26"/>
    <p:sldLayoutId id="2147483671" r:id="rId27"/>
    <p:sldLayoutId id="2147483655" r:id="rId28"/>
    <p:sldLayoutId id="2147483688" r:id="rId29"/>
  </p:sldLayoutIdLst>
  <p:txStyles>
    <p:titleStyle>
      <a:lvl1pPr algn="l" defTabSz="914400" rtl="0" eaLnBrk="1" latinLnBrk="0" hangingPunct="1">
        <a:lnSpc>
          <a:spcPct val="90000"/>
        </a:lnSpc>
        <a:spcBef>
          <a:spcPct val="0"/>
        </a:spcBef>
        <a:buNone/>
        <a:defRPr sz="4400" b="0" i="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 Id="rId9"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hyperlink" Target="https://www.foodafactoflife.org.uk/7-11-years/healthy-eating-7-11-years/the-diet-7-11-years/" TargetMode="External"/><Relationship Id="rId1" Type="http://schemas.openxmlformats.org/officeDocument/2006/relationships/slideLayout" Target="../slideLayouts/slideLayout1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5.xml"/><Relationship Id="rId4" Type="http://schemas.openxmlformats.org/officeDocument/2006/relationships/hyperlink" Target="https://www.foodafactoflife.org.uk/professional-development/teaching-and-learning/planning-and-teaching/the-future-of-food-education/future-of-food-education-teacher-training-resource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foodafactoflife.org.uk/7-11-years/healthy-eating-7-11-years/healthy-eating-interactive-resources-7-11-years/" TargetMode="External"/><Relationship Id="rId2" Type="http://schemas.openxmlformats.org/officeDocument/2006/relationships/image" Target="../media/image49.png"/><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hyperlink" Target="https://www.foodafactoflife.org.uk/teaching-primary-food-and-nutrition/training/" TargetMode="External"/><Relationship Id="rId2" Type="http://schemas.openxmlformats.org/officeDocument/2006/relationships/image" Target="../media/image52.jpeg"/><Relationship Id="rId1" Type="http://schemas.openxmlformats.org/officeDocument/2006/relationships/slideLayout" Target="../slideLayouts/slideLayout15.xml"/><Relationship Id="rId4" Type="http://schemas.openxmlformats.org/officeDocument/2006/relationships/hyperlink" Target="https://www.foodafactoflife.org.uk/teaching-primary-food-and-nutrition/training/inset-packag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twitter.com/foodafactoflife" TargetMode="External"/><Relationship Id="rId7" Type="http://schemas.openxmlformats.org/officeDocument/2006/relationships/hyperlink" Target="https://www.foodafactoflife.org.uk/teaching-primary-food-and-nutrition/register-here/" TargetMode="External"/><Relationship Id="rId2" Type="http://schemas.openxmlformats.org/officeDocument/2006/relationships/hyperlink" Target="http://www.foodafactoflife.org.uk/" TargetMode="External"/><Relationship Id="rId1" Type="http://schemas.openxmlformats.org/officeDocument/2006/relationships/slideLayout" Target="../slideLayouts/slideLayout15.xml"/><Relationship Id="rId6" Type="http://schemas.openxmlformats.org/officeDocument/2006/relationships/hyperlink" Target="https://www.foodafactoflife.org.uk/media/tbtjajib/1-tpfn-programme-welcome-sept-23.pptx" TargetMode="External"/><Relationship Id="rId5" Type="http://schemas.openxmlformats.org/officeDocument/2006/relationships/image" Target="../media/image53.png"/><Relationship Id="rId4" Type="http://schemas.openxmlformats.org/officeDocument/2006/relationships/hyperlink" Target="mailto:education@nutrition.org.uk"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forms.office.com/Pages/ResponsePage.aspx?id=b0ZZUkanWEu0vLq3o74TJMw1r_MpMuFGrzY1JWYc-9NUQ1RUNENTNFFQT1M5OEc4MlZTTTJSTEhGVC4u" TargetMode="External"/><Relationship Id="rId2" Type="http://schemas.openxmlformats.org/officeDocument/2006/relationships/hyperlink" Target="https://www.foodafactoflife.org.uk/teaching-primary-food-and-nutrition/training/healthy-eating-and-nutrition/" TargetMode="Externa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foodafactoflife.org.uk/teaching-primary-food-and-nutrition/" TargetMode="Externa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1674F-D3DB-9C4A-887A-D21ADA091C1C}"/>
              </a:ext>
            </a:extLst>
          </p:cNvPr>
          <p:cNvSpPr>
            <a:spLocks noGrp="1"/>
          </p:cNvSpPr>
          <p:nvPr>
            <p:ph type="ctrTitle"/>
          </p:nvPr>
        </p:nvSpPr>
        <p:spPr>
          <a:xfrm>
            <a:off x="637970" y="1933731"/>
            <a:ext cx="8223227" cy="2324828"/>
          </a:xfrm>
        </p:spPr>
        <p:txBody>
          <a:bodyPr>
            <a:normAutofit/>
          </a:bodyPr>
          <a:lstStyle/>
          <a:p>
            <a:r>
              <a:rPr lang="en-GB" sz="3500" b="1">
                <a:solidFill>
                  <a:srgbClr val="53B058"/>
                </a:solidFill>
              </a:rPr>
              <a:t>Building cultural awareness in delivering healthy eating messages in the primary classroom</a:t>
            </a:r>
            <a:br>
              <a:rPr lang="en-US" sz="3500">
                <a:solidFill>
                  <a:srgbClr val="53B058"/>
                </a:solidFill>
              </a:rPr>
            </a:br>
            <a:endParaRPr lang="en-US" sz="3500">
              <a:solidFill>
                <a:srgbClr val="53B058"/>
              </a:solidFill>
              <a:highlight>
                <a:srgbClr val="FFFF00"/>
              </a:highlight>
            </a:endParaRPr>
          </a:p>
        </p:txBody>
      </p:sp>
    </p:spTree>
    <p:extLst>
      <p:ext uri="{BB962C8B-B14F-4D97-AF65-F5344CB8AC3E}">
        <p14:creationId xmlns:p14="http://schemas.microsoft.com/office/powerpoint/2010/main" val="281221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g2910089133b_0_13"/>
          <p:cNvPicPr preferRelativeResize="0"/>
          <p:nvPr/>
        </p:nvPicPr>
        <p:blipFill>
          <a:blip r:embed="rId3">
            <a:alphaModFix/>
          </a:blip>
          <a:stretch>
            <a:fillRect/>
          </a:stretch>
        </p:blipFill>
        <p:spPr>
          <a:xfrm>
            <a:off x="5147050" y="428475"/>
            <a:ext cx="7044957" cy="6553200"/>
          </a:xfrm>
          <a:prstGeom prst="rect">
            <a:avLst/>
          </a:prstGeom>
          <a:noFill/>
          <a:ln>
            <a:noFill/>
          </a:ln>
        </p:spPr>
      </p:pic>
      <p:pic>
        <p:nvPicPr>
          <p:cNvPr id="253" name="Google Shape;253;g2910089133b_0_13"/>
          <p:cNvPicPr preferRelativeResize="0"/>
          <p:nvPr/>
        </p:nvPicPr>
        <p:blipFill>
          <a:blip r:embed="rId4">
            <a:alphaModFix/>
          </a:blip>
          <a:stretch>
            <a:fillRect/>
          </a:stretch>
        </p:blipFill>
        <p:spPr>
          <a:xfrm>
            <a:off x="137850" y="152400"/>
            <a:ext cx="6255201" cy="44616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53"/>
                                        </p:tgtEl>
                                        <p:attrNameLst>
                                          <p:attrName>style.visibility</p:attrName>
                                        </p:attrNameLst>
                                      </p:cBhvr>
                                      <p:to>
                                        <p:strVal val="visible"/>
                                      </p:to>
                                    </p:set>
                                    <p:anim calcmode="lin" valueType="num">
                                      <p:cBhvr additive="base">
                                        <p:cTn id="7" dur="1000"/>
                                        <p:tgtEl>
                                          <p:spTgt spid="25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52"/>
                                        </p:tgtEl>
                                        <p:attrNameLst>
                                          <p:attrName>style.visibility</p:attrName>
                                        </p:attrNameLst>
                                      </p:cBhvr>
                                      <p:to>
                                        <p:strVal val="visible"/>
                                      </p:to>
                                    </p:set>
                                    <p:anim calcmode="lin" valueType="num">
                                      <p:cBhvr additive="base">
                                        <p:cTn id="12" dur="1000"/>
                                        <p:tgtEl>
                                          <p:spTgt spid="25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24db9930a73_0_48"/>
          <p:cNvSpPr txBox="1">
            <a:spLocks noGrp="1"/>
          </p:cNvSpPr>
          <p:nvPr>
            <p:ph type="ctrTitle"/>
          </p:nvPr>
        </p:nvSpPr>
        <p:spPr>
          <a:xfrm>
            <a:off x="808891" y="703384"/>
            <a:ext cx="10589700" cy="6918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GB" sz="3300">
                <a:latin typeface="Arial"/>
                <a:ea typeface="Arial"/>
                <a:cs typeface="Arial"/>
                <a:sym typeface="Arial"/>
              </a:rPr>
              <a:t>Learning about ingredients and dishes</a:t>
            </a:r>
            <a:endParaRPr/>
          </a:p>
        </p:txBody>
      </p:sp>
      <p:pic>
        <p:nvPicPr>
          <p:cNvPr id="260" name="Google Shape;260;g24db9930a73_0_48" descr="Screen Shot 2021-11-29 at 16.55.12.png"/>
          <p:cNvPicPr preferRelativeResize="0"/>
          <p:nvPr/>
        </p:nvPicPr>
        <p:blipFill rotWithShape="1">
          <a:blip r:embed="rId3">
            <a:alphaModFix/>
          </a:blip>
          <a:srcRect t="7570" r="3428"/>
          <a:stretch/>
        </p:blipFill>
        <p:spPr>
          <a:xfrm>
            <a:off x="906351" y="3784100"/>
            <a:ext cx="2300802" cy="2313328"/>
          </a:xfrm>
          <a:prstGeom prst="rect">
            <a:avLst/>
          </a:prstGeom>
          <a:noFill/>
          <a:ln>
            <a:noFill/>
          </a:ln>
        </p:spPr>
      </p:pic>
      <p:pic>
        <p:nvPicPr>
          <p:cNvPr id="261" name="Google Shape;261;g24db9930a73_0_48" descr="IMG_4074.JPG"/>
          <p:cNvPicPr preferRelativeResize="0"/>
          <p:nvPr/>
        </p:nvPicPr>
        <p:blipFill rotWithShape="1">
          <a:blip r:embed="rId4">
            <a:alphaModFix/>
          </a:blip>
          <a:srcRect l="6768"/>
          <a:stretch/>
        </p:blipFill>
        <p:spPr>
          <a:xfrm rot="5400000">
            <a:off x="3434295" y="1598841"/>
            <a:ext cx="2258704" cy="2418619"/>
          </a:xfrm>
          <a:prstGeom prst="rect">
            <a:avLst/>
          </a:prstGeom>
          <a:noFill/>
          <a:ln>
            <a:noFill/>
          </a:ln>
        </p:spPr>
      </p:pic>
      <p:pic>
        <p:nvPicPr>
          <p:cNvPr id="262" name="Google Shape;262;g24db9930a73_0_48" descr="IMG_2781.JPG"/>
          <p:cNvPicPr preferRelativeResize="0"/>
          <p:nvPr/>
        </p:nvPicPr>
        <p:blipFill rotWithShape="1">
          <a:blip r:embed="rId5">
            <a:alphaModFix/>
          </a:blip>
          <a:srcRect/>
          <a:stretch/>
        </p:blipFill>
        <p:spPr>
          <a:xfrm>
            <a:off x="906351" y="1676475"/>
            <a:ext cx="2300805" cy="2304575"/>
          </a:xfrm>
          <a:prstGeom prst="rect">
            <a:avLst/>
          </a:prstGeom>
          <a:noFill/>
          <a:ln>
            <a:noFill/>
          </a:ln>
        </p:spPr>
      </p:pic>
      <p:pic>
        <p:nvPicPr>
          <p:cNvPr id="263" name="Google Shape;263;g24db9930a73_0_48" descr="IMG_2618.JPG"/>
          <p:cNvPicPr preferRelativeResize="0"/>
          <p:nvPr/>
        </p:nvPicPr>
        <p:blipFill rotWithShape="1">
          <a:blip r:embed="rId6">
            <a:alphaModFix/>
          </a:blip>
          <a:srcRect/>
          <a:stretch/>
        </p:blipFill>
        <p:spPr>
          <a:xfrm rot="5400000">
            <a:off x="5904738" y="1680653"/>
            <a:ext cx="2269261" cy="2265550"/>
          </a:xfrm>
          <a:prstGeom prst="rect">
            <a:avLst/>
          </a:prstGeom>
          <a:noFill/>
          <a:ln>
            <a:noFill/>
          </a:ln>
        </p:spPr>
      </p:pic>
      <p:pic>
        <p:nvPicPr>
          <p:cNvPr id="264" name="Google Shape;264;g24db9930a73_0_48" descr="IMG_4075 3.JPG"/>
          <p:cNvPicPr preferRelativeResize="0"/>
          <p:nvPr/>
        </p:nvPicPr>
        <p:blipFill rotWithShape="1">
          <a:blip r:embed="rId7">
            <a:alphaModFix/>
          </a:blip>
          <a:srcRect/>
          <a:stretch/>
        </p:blipFill>
        <p:spPr>
          <a:xfrm>
            <a:off x="3362649" y="3867644"/>
            <a:ext cx="2405246" cy="2409179"/>
          </a:xfrm>
          <a:prstGeom prst="rect">
            <a:avLst/>
          </a:prstGeom>
          <a:noFill/>
          <a:ln>
            <a:noFill/>
          </a:ln>
        </p:spPr>
      </p:pic>
      <p:pic>
        <p:nvPicPr>
          <p:cNvPr id="265" name="Google Shape;265;g24db9930a73_0_48" descr="IMG_4138.JPG"/>
          <p:cNvPicPr preferRelativeResize="0"/>
          <p:nvPr/>
        </p:nvPicPr>
        <p:blipFill rotWithShape="1">
          <a:blip r:embed="rId8">
            <a:alphaModFix/>
          </a:blip>
          <a:srcRect/>
          <a:stretch/>
        </p:blipFill>
        <p:spPr>
          <a:xfrm rot="5400000">
            <a:off x="8364227" y="2243683"/>
            <a:ext cx="2782300" cy="2777747"/>
          </a:xfrm>
          <a:prstGeom prst="rect">
            <a:avLst/>
          </a:prstGeom>
          <a:noFill/>
          <a:ln>
            <a:noFill/>
          </a:ln>
        </p:spPr>
      </p:pic>
      <p:pic>
        <p:nvPicPr>
          <p:cNvPr id="266" name="Google Shape;266;g24db9930a73_0_48"/>
          <p:cNvPicPr preferRelativeResize="0"/>
          <p:nvPr/>
        </p:nvPicPr>
        <p:blipFill rotWithShape="1">
          <a:blip r:embed="rId9">
            <a:alphaModFix/>
          </a:blip>
          <a:srcRect/>
          <a:stretch/>
        </p:blipFill>
        <p:spPr>
          <a:xfrm>
            <a:off x="5884816" y="3867644"/>
            <a:ext cx="2307982" cy="231176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24db9930a73_0_70"/>
          <p:cNvSpPr txBox="1">
            <a:spLocks noGrp="1"/>
          </p:cNvSpPr>
          <p:nvPr>
            <p:ph type="ctrTitle"/>
          </p:nvPr>
        </p:nvSpPr>
        <p:spPr>
          <a:xfrm>
            <a:off x="808891" y="703384"/>
            <a:ext cx="10589700" cy="691800"/>
          </a:xfrm>
          <a:prstGeom prst="rect">
            <a:avLst/>
          </a:prstGeom>
        </p:spPr>
        <p:txBody>
          <a:bodyPr spcFirstLastPara="1" wrap="square" lIns="91425" tIns="45700" rIns="91425" bIns="45700" anchor="b" anchorCtr="0">
            <a:normAutofit/>
          </a:bodyPr>
          <a:lstStyle/>
          <a:p>
            <a:pPr marL="0" lvl="0" indent="0" algn="l" rtl="0">
              <a:lnSpc>
                <a:spcPct val="100000"/>
              </a:lnSpc>
              <a:spcBef>
                <a:spcPts val="0"/>
              </a:spcBef>
              <a:spcAft>
                <a:spcPts val="0"/>
              </a:spcAft>
              <a:buNone/>
            </a:pPr>
            <a:r>
              <a:rPr lang="en-GB" sz="3300">
                <a:latin typeface="Arial"/>
                <a:ea typeface="Arial"/>
                <a:cs typeface="Arial"/>
                <a:sym typeface="Arial"/>
              </a:rPr>
              <a:t>Learning about different cooking techniques</a:t>
            </a:r>
            <a:endParaRPr sz="3300"/>
          </a:p>
        </p:txBody>
      </p:sp>
      <p:pic>
        <p:nvPicPr>
          <p:cNvPr id="273" name="Google Shape;273;g24db9930a73_0_70" descr="IMG_0919.JPG"/>
          <p:cNvPicPr preferRelativeResize="0"/>
          <p:nvPr/>
        </p:nvPicPr>
        <p:blipFill rotWithShape="1">
          <a:blip r:embed="rId3">
            <a:alphaModFix/>
          </a:blip>
          <a:srcRect l="10426"/>
          <a:stretch/>
        </p:blipFill>
        <p:spPr>
          <a:xfrm rot="5400000">
            <a:off x="8757624" y="2154899"/>
            <a:ext cx="3272800" cy="3115902"/>
          </a:xfrm>
          <a:prstGeom prst="rect">
            <a:avLst/>
          </a:prstGeom>
          <a:noFill/>
          <a:ln w="114300" cap="flat" cmpd="sng">
            <a:solidFill>
              <a:schemeClr val="accent1"/>
            </a:solidFill>
            <a:prstDash val="solid"/>
            <a:round/>
            <a:headEnd type="none" w="sm" len="sm"/>
            <a:tailEnd type="none" w="sm" len="sm"/>
          </a:ln>
        </p:spPr>
      </p:pic>
      <p:pic>
        <p:nvPicPr>
          <p:cNvPr id="274" name="Google Shape;274;g24db9930a73_0_70" descr="IMG_2023.jpg"/>
          <p:cNvPicPr preferRelativeResize="0"/>
          <p:nvPr/>
        </p:nvPicPr>
        <p:blipFill rotWithShape="1">
          <a:blip r:embed="rId4">
            <a:alphaModFix/>
          </a:blip>
          <a:srcRect b="24282"/>
          <a:stretch/>
        </p:blipFill>
        <p:spPr>
          <a:xfrm>
            <a:off x="808902" y="1486653"/>
            <a:ext cx="4041009" cy="4783953"/>
          </a:xfrm>
          <a:prstGeom prst="rect">
            <a:avLst/>
          </a:prstGeom>
          <a:noFill/>
          <a:ln>
            <a:noFill/>
          </a:ln>
        </p:spPr>
      </p:pic>
      <p:pic>
        <p:nvPicPr>
          <p:cNvPr id="275" name="Google Shape;275;g24db9930a73_0_70"/>
          <p:cNvPicPr preferRelativeResize="0"/>
          <p:nvPr/>
        </p:nvPicPr>
        <p:blipFill rotWithShape="1">
          <a:blip r:embed="rId5">
            <a:alphaModFix/>
          </a:blip>
          <a:srcRect b="14163"/>
          <a:stretch/>
        </p:blipFill>
        <p:spPr>
          <a:xfrm>
            <a:off x="5503294" y="1623803"/>
            <a:ext cx="2953688" cy="2134497"/>
          </a:xfrm>
          <a:prstGeom prst="rect">
            <a:avLst/>
          </a:prstGeom>
          <a:noFill/>
          <a:ln w="114300" cap="flat" cmpd="sng">
            <a:solidFill>
              <a:schemeClr val="accent1"/>
            </a:solidFill>
            <a:prstDash val="solid"/>
            <a:round/>
            <a:headEnd type="none" w="sm" len="sm"/>
            <a:tailEnd type="none" w="sm" len="sm"/>
          </a:ln>
        </p:spPr>
      </p:pic>
      <p:pic>
        <p:nvPicPr>
          <p:cNvPr id="276" name="Google Shape;276;g24db9930a73_0_70"/>
          <p:cNvPicPr preferRelativeResize="0"/>
          <p:nvPr/>
        </p:nvPicPr>
        <p:blipFill rotWithShape="1">
          <a:blip r:embed="rId6">
            <a:alphaModFix/>
          </a:blip>
          <a:srcRect l="15109" t="25843" r="20374" b="20883"/>
          <a:stretch/>
        </p:blipFill>
        <p:spPr>
          <a:xfrm>
            <a:off x="5446372" y="4178467"/>
            <a:ext cx="3067516" cy="2171415"/>
          </a:xfrm>
          <a:prstGeom prst="rect">
            <a:avLst/>
          </a:prstGeom>
          <a:noFill/>
          <a:ln w="114300" cap="flat" cmpd="sng">
            <a:solidFill>
              <a:schemeClr val="accent1"/>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24db9930a73_0_80"/>
          <p:cNvSpPr txBox="1">
            <a:spLocks noGrp="1"/>
          </p:cNvSpPr>
          <p:nvPr>
            <p:ph type="ctrTitle"/>
          </p:nvPr>
        </p:nvSpPr>
        <p:spPr>
          <a:xfrm>
            <a:off x="808891" y="703384"/>
            <a:ext cx="10589700" cy="6918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GB" sz="3300">
                <a:latin typeface="Arial"/>
                <a:ea typeface="Arial"/>
                <a:cs typeface="Arial"/>
                <a:sym typeface="Arial"/>
              </a:rPr>
              <a:t>Learning about traditions and festive foods</a:t>
            </a:r>
            <a:endParaRPr/>
          </a:p>
        </p:txBody>
      </p:sp>
      <p:pic>
        <p:nvPicPr>
          <p:cNvPr id="283" name="Google Shape;283;g24db9930a73_0_80" descr="IMG_1562.jpg"/>
          <p:cNvPicPr preferRelativeResize="0"/>
          <p:nvPr/>
        </p:nvPicPr>
        <p:blipFill rotWithShape="1">
          <a:blip r:embed="rId3">
            <a:alphaModFix/>
          </a:blip>
          <a:srcRect t="10754"/>
          <a:stretch/>
        </p:blipFill>
        <p:spPr>
          <a:xfrm>
            <a:off x="912425" y="1502330"/>
            <a:ext cx="3009905" cy="4459872"/>
          </a:xfrm>
          <a:prstGeom prst="rect">
            <a:avLst/>
          </a:prstGeom>
          <a:noFill/>
          <a:ln>
            <a:noFill/>
          </a:ln>
        </p:spPr>
      </p:pic>
      <p:pic>
        <p:nvPicPr>
          <p:cNvPr id="284" name="Google Shape;284;g24db9930a73_0_80"/>
          <p:cNvPicPr preferRelativeResize="0"/>
          <p:nvPr/>
        </p:nvPicPr>
        <p:blipFill rotWithShape="1">
          <a:blip r:embed="rId4">
            <a:alphaModFix/>
          </a:blip>
          <a:srcRect/>
          <a:stretch/>
        </p:blipFill>
        <p:spPr>
          <a:xfrm>
            <a:off x="3636151" y="1502330"/>
            <a:ext cx="5169507" cy="4459873"/>
          </a:xfrm>
          <a:prstGeom prst="rect">
            <a:avLst/>
          </a:prstGeom>
          <a:noFill/>
          <a:ln>
            <a:noFill/>
          </a:ln>
        </p:spPr>
      </p:pic>
      <p:pic>
        <p:nvPicPr>
          <p:cNvPr id="285" name="Google Shape;285;g24db9930a73_0_80"/>
          <p:cNvPicPr preferRelativeResize="0"/>
          <p:nvPr/>
        </p:nvPicPr>
        <p:blipFill rotWithShape="1">
          <a:blip r:embed="rId5">
            <a:alphaModFix/>
          </a:blip>
          <a:srcRect b="7019"/>
          <a:stretch/>
        </p:blipFill>
        <p:spPr>
          <a:xfrm>
            <a:off x="8220692" y="1502330"/>
            <a:ext cx="2881332" cy="2484430"/>
          </a:xfrm>
          <a:prstGeom prst="rect">
            <a:avLst/>
          </a:prstGeom>
          <a:noFill/>
          <a:ln>
            <a:noFill/>
          </a:ln>
        </p:spPr>
      </p:pic>
      <p:pic>
        <p:nvPicPr>
          <p:cNvPr id="286" name="Google Shape;286;g24db9930a73_0_80"/>
          <p:cNvPicPr preferRelativeResize="0"/>
          <p:nvPr/>
        </p:nvPicPr>
        <p:blipFill rotWithShape="1">
          <a:blip r:embed="rId6">
            <a:alphaModFix/>
          </a:blip>
          <a:srcRect b="7859"/>
          <a:stretch/>
        </p:blipFill>
        <p:spPr>
          <a:xfrm>
            <a:off x="8220692" y="3588607"/>
            <a:ext cx="2881333" cy="23735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671C5-1067-D184-974F-32BD1B239568}"/>
              </a:ext>
            </a:extLst>
          </p:cNvPr>
          <p:cNvSpPr>
            <a:spLocks noGrp="1"/>
          </p:cNvSpPr>
          <p:nvPr>
            <p:ph type="ctrTitle"/>
          </p:nvPr>
        </p:nvSpPr>
        <p:spPr>
          <a:xfrm>
            <a:off x="457974" y="480777"/>
            <a:ext cx="10993247" cy="657583"/>
          </a:xfrm>
        </p:spPr>
        <p:txBody>
          <a:bodyPr>
            <a:normAutofit/>
          </a:bodyPr>
          <a:lstStyle/>
          <a:p>
            <a:r>
              <a:rPr lang="en-GB" sz="3600" b="1"/>
              <a:t>World foods </a:t>
            </a:r>
          </a:p>
        </p:txBody>
      </p:sp>
      <p:sp>
        <p:nvSpPr>
          <p:cNvPr id="5" name="Subtitle 2">
            <a:extLst>
              <a:ext uri="{FF2B5EF4-FFF2-40B4-BE49-F238E27FC236}">
                <a16:creationId xmlns:a16="http://schemas.microsoft.com/office/drawing/2014/main" id="{22235DA3-8E27-5A97-9E92-145DBF56DF55}"/>
              </a:ext>
            </a:extLst>
          </p:cNvPr>
          <p:cNvSpPr txBox="1">
            <a:spLocks/>
          </p:cNvSpPr>
          <p:nvPr/>
        </p:nvSpPr>
        <p:spPr>
          <a:xfrm>
            <a:off x="457974" y="1299562"/>
            <a:ext cx="6507594" cy="35215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i="1"/>
              <a:t>Food - a fact of life: </a:t>
            </a:r>
            <a:r>
              <a:rPr lang="en-GB" sz="2000" b="1"/>
              <a:t>7-11 Years - Healthy eating </a:t>
            </a:r>
            <a:br>
              <a:rPr lang="en-GB" sz="2000"/>
            </a:br>
            <a:endParaRPr lang="en-GB" sz="2000"/>
          </a:p>
          <a:p>
            <a:pPr marL="0" indent="0">
              <a:buNone/>
            </a:pPr>
            <a:r>
              <a:rPr lang="en-GB" sz="2000"/>
              <a:t>Activity 1: A range of factors determine what people eat (e.g. religion, climate, culture) </a:t>
            </a:r>
          </a:p>
          <a:p>
            <a:pPr marL="0" indent="0">
              <a:buNone/>
            </a:pPr>
            <a:endParaRPr lang="en-GB" sz="2000"/>
          </a:p>
          <a:p>
            <a:pPr marL="0" indent="0">
              <a:buNone/>
            </a:pPr>
            <a:r>
              <a:rPr lang="en-GB" sz="2000"/>
              <a:t>Activity 2: Dishes and meals eaten around the world often comprise similar food (or ingredients) combined in different ways.</a:t>
            </a:r>
            <a:br>
              <a:rPr lang="en-GB" sz="2000"/>
            </a:br>
            <a:br>
              <a:rPr lang="en-GB" sz="2000"/>
            </a:br>
            <a:br>
              <a:rPr lang="en-GB" sz="2000"/>
            </a:br>
            <a:r>
              <a:rPr lang="en-GB" sz="2000"/>
              <a:t>Activity 3: People all around the world need a variety of food from different food groups to have a healthy diet.</a:t>
            </a:r>
            <a:endParaRPr lang="en-US" sz="2000"/>
          </a:p>
        </p:txBody>
      </p:sp>
      <p:sp>
        <p:nvSpPr>
          <p:cNvPr id="9" name="TextBox 8">
            <a:extLst>
              <a:ext uri="{FF2B5EF4-FFF2-40B4-BE49-F238E27FC236}">
                <a16:creationId xmlns:a16="http://schemas.microsoft.com/office/drawing/2014/main" id="{AD75DA6A-AAD6-E1C7-5DE1-4F3D081BA5A9}"/>
              </a:ext>
            </a:extLst>
          </p:cNvPr>
          <p:cNvSpPr txBox="1"/>
          <p:nvPr/>
        </p:nvSpPr>
        <p:spPr>
          <a:xfrm>
            <a:off x="457974" y="5587431"/>
            <a:ext cx="9781670" cy="584775"/>
          </a:xfrm>
          <a:prstGeom prst="rect">
            <a:avLst/>
          </a:prstGeom>
          <a:noFill/>
        </p:spPr>
        <p:txBody>
          <a:bodyPr wrap="square">
            <a:spAutoFit/>
          </a:bodyPr>
          <a:lstStyle/>
          <a:p>
            <a:r>
              <a:rPr lang="en-GB" sz="1600" b="1">
                <a:latin typeface="Arial" panose="020B0604020202020204" pitchFamily="34" charset="0"/>
                <a:cs typeface="Arial" panose="020B0604020202020204" pitchFamily="34" charset="0"/>
              </a:rPr>
              <a:t>To find out more, go to: </a:t>
            </a:r>
            <a:br>
              <a:rPr lang="en-GB" sz="1600" b="1">
                <a:solidFill>
                  <a:srgbClr val="53B058"/>
                </a:solidFill>
                <a:latin typeface="Arial" panose="020B0604020202020204" pitchFamily="34" charset="0"/>
                <a:cs typeface="Arial" panose="020B0604020202020204" pitchFamily="34" charset="0"/>
              </a:rPr>
            </a:br>
            <a:r>
              <a:rPr lang="en-GB" sz="1600" b="1">
                <a:solidFill>
                  <a:srgbClr val="53B058"/>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https://www.foodafactoflife.org.uk/7-11-years/healthy-eating-7-11-years/the-diet-7-11-years/</a:t>
            </a:r>
            <a:r>
              <a:rPr lang="en-GB" sz="1600" b="1">
                <a:solidFill>
                  <a:srgbClr val="53B058"/>
                </a:solidFill>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0646DF1B-C68B-097A-BDF8-51F6204F1355}"/>
              </a:ext>
            </a:extLst>
          </p:cNvPr>
          <p:cNvPicPr>
            <a:picLocks noChangeAspect="1"/>
          </p:cNvPicPr>
          <p:nvPr/>
        </p:nvPicPr>
        <p:blipFill>
          <a:blip r:embed="rId3"/>
          <a:stretch>
            <a:fillRect/>
          </a:stretch>
        </p:blipFill>
        <p:spPr>
          <a:xfrm>
            <a:off x="7272370" y="685794"/>
            <a:ext cx="2218468" cy="1569298"/>
          </a:xfrm>
          <a:prstGeom prst="rect">
            <a:avLst/>
          </a:prstGeom>
          <a:ln w="9525">
            <a:solidFill>
              <a:schemeClr val="tx2"/>
            </a:solidFill>
          </a:ln>
        </p:spPr>
      </p:pic>
      <p:pic>
        <p:nvPicPr>
          <p:cNvPr id="10" name="Picture 9">
            <a:extLst>
              <a:ext uri="{FF2B5EF4-FFF2-40B4-BE49-F238E27FC236}">
                <a16:creationId xmlns:a16="http://schemas.microsoft.com/office/drawing/2014/main" id="{D3A88B07-47C3-595F-0A8A-36E453186A94}"/>
              </a:ext>
            </a:extLst>
          </p:cNvPr>
          <p:cNvPicPr>
            <a:picLocks noChangeAspect="1"/>
          </p:cNvPicPr>
          <p:nvPr/>
        </p:nvPicPr>
        <p:blipFill>
          <a:blip r:embed="rId4"/>
          <a:stretch>
            <a:fillRect/>
          </a:stretch>
        </p:blipFill>
        <p:spPr>
          <a:xfrm>
            <a:off x="9070947" y="1111313"/>
            <a:ext cx="1998537" cy="1428247"/>
          </a:xfrm>
          <a:prstGeom prst="rect">
            <a:avLst/>
          </a:prstGeom>
          <a:ln>
            <a:solidFill>
              <a:schemeClr val="tx2"/>
            </a:solidFill>
          </a:ln>
        </p:spPr>
      </p:pic>
      <p:pic>
        <p:nvPicPr>
          <p:cNvPr id="6" name="Picture 5">
            <a:extLst>
              <a:ext uri="{FF2B5EF4-FFF2-40B4-BE49-F238E27FC236}">
                <a16:creationId xmlns:a16="http://schemas.microsoft.com/office/drawing/2014/main" id="{6F0CEF58-1FEF-1B13-BD0F-F31450A299D8}"/>
              </a:ext>
            </a:extLst>
          </p:cNvPr>
          <p:cNvPicPr>
            <a:picLocks noChangeAspect="1"/>
          </p:cNvPicPr>
          <p:nvPr/>
        </p:nvPicPr>
        <p:blipFill>
          <a:blip r:embed="rId5"/>
          <a:stretch>
            <a:fillRect/>
          </a:stretch>
        </p:blipFill>
        <p:spPr>
          <a:xfrm>
            <a:off x="7272370" y="2638229"/>
            <a:ext cx="2622786" cy="1473628"/>
          </a:xfrm>
          <a:prstGeom prst="rect">
            <a:avLst/>
          </a:prstGeom>
          <a:ln>
            <a:solidFill>
              <a:schemeClr val="tx2"/>
            </a:solidFill>
          </a:ln>
        </p:spPr>
      </p:pic>
      <p:pic>
        <p:nvPicPr>
          <p:cNvPr id="8" name="Picture 7">
            <a:extLst>
              <a:ext uri="{FF2B5EF4-FFF2-40B4-BE49-F238E27FC236}">
                <a16:creationId xmlns:a16="http://schemas.microsoft.com/office/drawing/2014/main" id="{6DEB878E-D8ED-6AED-433D-E13E811EF9FE}"/>
              </a:ext>
            </a:extLst>
          </p:cNvPr>
          <p:cNvPicPr>
            <a:picLocks noChangeAspect="1"/>
          </p:cNvPicPr>
          <p:nvPr/>
        </p:nvPicPr>
        <p:blipFill>
          <a:blip r:embed="rId6"/>
          <a:stretch>
            <a:fillRect/>
          </a:stretch>
        </p:blipFill>
        <p:spPr>
          <a:xfrm>
            <a:off x="10060556" y="2872950"/>
            <a:ext cx="1745895" cy="2477814"/>
          </a:xfrm>
          <a:prstGeom prst="rect">
            <a:avLst/>
          </a:prstGeom>
          <a:ln>
            <a:solidFill>
              <a:schemeClr val="tx2"/>
            </a:solidFill>
          </a:ln>
        </p:spPr>
      </p:pic>
      <p:pic>
        <p:nvPicPr>
          <p:cNvPr id="12" name="Picture 11">
            <a:extLst>
              <a:ext uri="{FF2B5EF4-FFF2-40B4-BE49-F238E27FC236}">
                <a16:creationId xmlns:a16="http://schemas.microsoft.com/office/drawing/2014/main" id="{3F678B2F-C100-1894-F01B-23DEE923DE17}"/>
              </a:ext>
            </a:extLst>
          </p:cNvPr>
          <p:cNvPicPr>
            <a:picLocks noChangeAspect="1"/>
          </p:cNvPicPr>
          <p:nvPr/>
        </p:nvPicPr>
        <p:blipFill>
          <a:blip r:embed="rId7"/>
          <a:stretch>
            <a:fillRect/>
          </a:stretch>
        </p:blipFill>
        <p:spPr>
          <a:xfrm>
            <a:off x="7272370" y="4273059"/>
            <a:ext cx="2632446" cy="1473628"/>
          </a:xfrm>
          <a:prstGeom prst="rect">
            <a:avLst/>
          </a:prstGeom>
          <a:ln>
            <a:solidFill>
              <a:schemeClr val="tx2"/>
            </a:solidFill>
          </a:ln>
        </p:spPr>
      </p:pic>
    </p:spTree>
    <p:extLst>
      <p:ext uri="{BB962C8B-B14F-4D97-AF65-F5344CB8AC3E}">
        <p14:creationId xmlns:p14="http://schemas.microsoft.com/office/powerpoint/2010/main" val="979965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671C5-1067-D184-974F-32BD1B239568}"/>
              </a:ext>
            </a:extLst>
          </p:cNvPr>
          <p:cNvSpPr>
            <a:spLocks noGrp="1"/>
          </p:cNvSpPr>
          <p:nvPr>
            <p:ph type="ctrTitle"/>
          </p:nvPr>
        </p:nvSpPr>
        <p:spPr>
          <a:xfrm>
            <a:off x="495681" y="437998"/>
            <a:ext cx="10993247" cy="657583"/>
          </a:xfrm>
        </p:spPr>
        <p:txBody>
          <a:bodyPr>
            <a:normAutofit fontScale="90000"/>
          </a:bodyPr>
          <a:lstStyle/>
          <a:p>
            <a:r>
              <a:rPr lang="en-GB" sz="3600" b="1"/>
              <a:t>Global cuisine recipes and supporting resources </a:t>
            </a:r>
          </a:p>
        </p:txBody>
      </p:sp>
      <p:sp>
        <p:nvSpPr>
          <p:cNvPr id="5" name="Subtitle 2">
            <a:extLst>
              <a:ext uri="{FF2B5EF4-FFF2-40B4-BE49-F238E27FC236}">
                <a16:creationId xmlns:a16="http://schemas.microsoft.com/office/drawing/2014/main" id="{22235DA3-8E27-5A97-9E92-145DBF56DF55}"/>
              </a:ext>
            </a:extLst>
          </p:cNvPr>
          <p:cNvSpPr txBox="1">
            <a:spLocks/>
          </p:cNvSpPr>
          <p:nvPr/>
        </p:nvSpPr>
        <p:spPr>
          <a:xfrm>
            <a:off x="495681" y="1371827"/>
            <a:ext cx="4727757" cy="35215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t>Introductory presentation, fact sheet (history, traditions, ingredients) and recipes, available for:</a:t>
            </a:r>
          </a:p>
          <a:p>
            <a:r>
              <a:rPr lang="en-GB" sz="2000"/>
              <a:t>African;</a:t>
            </a:r>
          </a:p>
          <a:p>
            <a:r>
              <a:rPr lang="en-GB" sz="2000"/>
              <a:t>Middle Eastern;</a:t>
            </a:r>
          </a:p>
          <a:p>
            <a:r>
              <a:rPr lang="en-GB" sz="2000"/>
              <a:t>Eastern Asian;</a:t>
            </a:r>
          </a:p>
          <a:p>
            <a:r>
              <a:rPr lang="en-GB" sz="2000"/>
              <a:t>Caribbean Islands;</a:t>
            </a:r>
          </a:p>
          <a:p>
            <a:r>
              <a:rPr lang="en-GB" sz="2000"/>
              <a:t>South American; </a:t>
            </a:r>
          </a:p>
          <a:p>
            <a:r>
              <a:rPr lang="en-GB" sz="2000"/>
              <a:t>and Eastern European cuisines.</a:t>
            </a:r>
            <a:endParaRPr lang="en-US" sz="2000"/>
          </a:p>
        </p:txBody>
      </p:sp>
      <p:pic>
        <p:nvPicPr>
          <p:cNvPr id="6" name="Picture 5">
            <a:extLst>
              <a:ext uri="{FF2B5EF4-FFF2-40B4-BE49-F238E27FC236}">
                <a16:creationId xmlns:a16="http://schemas.microsoft.com/office/drawing/2014/main" id="{93A02027-E845-19F2-FE11-6390BD1236EC}"/>
              </a:ext>
            </a:extLst>
          </p:cNvPr>
          <p:cNvPicPr>
            <a:picLocks noChangeAspect="1"/>
          </p:cNvPicPr>
          <p:nvPr/>
        </p:nvPicPr>
        <p:blipFill>
          <a:blip r:embed="rId2"/>
          <a:stretch>
            <a:fillRect/>
          </a:stretch>
        </p:blipFill>
        <p:spPr>
          <a:xfrm>
            <a:off x="5138597" y="1328637"/>
            <a:ext cx="5454118" cy="3716370"/>
          </a:xfrm>
          <a:prstGeom prst="rect">
            <a:avLst/>
          </a:prstGeom>
          <a:ln>
            <a:solidFill>
              <a:schemeClr val="tx1"/>
            </a:solidFill>
          </a:ln>
        </p:spPr>
      </p:pic>
      <p:pic>
        <p:nvPicPr>
          <p:cNvPr id="7" name="Picture 6">
            <a:extLst>
              <a:ext uri="{FF2B5EF4-FFF2-40B4-BE49-F238E27FC236}">
                <a16:creationId xmlns:a16="http://schemas.microsoft.com/office/drawing/2014/main" id="{7BE10DC6-E8D0-B642-DEC2-F1A1A0C44B80}"/>
              </a:ext>
            </a:extLst>
          </p:cNvPr>
          <p:cNvPicPr>
            <a:picLocks noChangeAspect="1"/>
          </p:cNvPicPr>
          <p:nvPr/>
        </p:nvPicPr>
        <p:blipFill>
          <a:blip r:embed="rId3"/>
          <a:stretch>
            <a:fillRect/>
          </a:stretch>
        </p:blipFill>
        <p:spPr>
          <a:xfrm>
            <a:off x="8676426" y="2953766"/>
            <a:ext cx="2474124" cy="3490564"/>
          </a:xfrm>
          <a:prstGeom prst="rect">
            <a:avLst/>
          </a:prstGeom>
          <a:ln>
            <a:solidFill>
              <a:schemeClr val="tx1"/>
            </a:solidFill>
          </a:ln>
        </p:spPr>
      </p:pic>
      <p:sp>
        <p:nvSpPr>
          <p:cNvPr id="9" name="TextBox 8">
            <a:extLst>
              <a:ext uri="{FF2B5EF4-FFF2-40B4-BE49-F238E27FC236}">
                <a16:creationId xmlns:a16="http://schemas.microsoft.com/office/drawing/2014/main" id="{AD75DA6A-AAD6-E1C7-5DE1-4F3D081BA5A9}"/>
              </a:ext>
            </a:extLst>
          </p:cNvPr>
          <p:cNvSpPr txBox="1"/>
          <p:nvPr/>
        </p:nvSpPr>
        <p:spPr>
          <a:xfrm>
            <a:off x="349158" y="5091127"/>
            <a:ext cx="8167521" cy="1077218"/>
          </a:xfrm>
          <a:prstGeom prst="rect">
            <a:avLst/>
          </a:prstGeom>
          <a:noFill/>
        </p:spPr>
        <p:txBody>
          <a:bodyPr wrap="square">
            <a:spAutoFit/>
          </a:bodyPr>
          <a:lstStyle/>
          <a:p>
            <a:r>
              <a:rPr lang="en-GB" sz="1600" b="1">
                <a:latin typeface="Arial" panose="020B0604020202020204" pitchFamily="34" charset="0"/>
                <a:cs typeface="Arial" panose="020B0604020202020204" pitchFamily="34" charset="0"/>
              </a:rPr>
              <a:t>To find out more, go to: </a:t>
            </a:r>
            <a:br>
              <a:rPr lang="en-GB" sz="1600" b="1">
                <a:solidFill>
                  <a:srgbClr val="53B058"/>
                </a:solidFill>
                <a:latin typeface="Arial" panose="020B0604020202020204" pitchFamily="34" charset="0"/>
                <a:cs typeface="Arial" panose="020B0604020202020204" pitchFamily="34" charset="0"/>
              </a:rPr>
            </a:br>
            <a:r>
              <a:rPr lang="en-GB" sz="1600" b="1">
                <a:solidFill>
                  <a:srgbClr val="53B058"/>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https://www.foodafactoflife.org.uk/professional-development/teaching-and-learning/planning-and-teaching/the-future-of-food-education/future-of-food-education-teacher-training-resources/</a:t>
            </a:r>
            <a:r>
              <a:rPr lang="en-GB" sz="1600" b="1">
                <a:solidFill>
                  <a:srgbClr val="53B058"/>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70851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5B2EF0-B739-9C61-D854-CAE20DD44A6C}"/>
              </a:ext>
            </a:extLst>
          </p:cNvPr>
          <p:cNvPicPr>
            <a:picLocks noChangeAspect="1"/>
          </p:cNvPicPr>
          <p:nvPr/>
        </p:nvPicPr>
        <p:blipFill>
          <a:blip r:embed="rId2"/>
          <a:stretch>
            <a:fillRect/>
          </a:stretch>
        </p:blipFill>
        <p:spPr>
          <a:xfrm>
            <a:off x="6422651" y="4476644"/>
            <a:ext cx="3347010" cy="2113273"/>
          </a:xfrm>
          <a:prstGeom prst="rect">
            <a:avLst/>
          </a:prstGeom>
          <a:ln>
            <a:solidFill>
              <a:schemeClr val="tx2"/>
            </a:solidFill>
          </a:ln>
        </p:spPr>
      </p:pic>
      <p:sp>
        <p:nvSpPr>
          <p:cNvPr id="2" name="Title 1">
            <a:extLst>
              <a:ext uri="{FF2B5EF4-FFF2-40B4-BE49-F238E27FC236}">
                <a16:creationId xmlns:a16="http://schemas.microsoft.com/office/drawing/2014/main" id="{212671C5-1067-D184-974F-32BD1B239568}"/>
              </a:ext>
            </a:extLst>
          </p:cNvPr>
          <p:cNvSpPr>
            <a:spLocks noGrp="1"/>
          </p:cNvSpPr>
          <p:nvPr>
            <p:ph type="ctrTitle"/>
          </p:nvPr>
        </p:nvSpPr>
        <p:spPr>
          <a:xfrm>
            <a:off x="486254" y="501202"/>
            <a:ext cx="10993247" cy="657583"/>
          </a:xfrm>
        </p:spPr>
        <p:txBody>
          <a:bodyPr>
            <a:normAutofit/>
          </a:bodyPr>
          <a:lstStyle/>
          <a:p>
            <a:r>
              <a:rPr lang="en-GB" sz="3600" b="1"/>
              <a:t>Interactive healthy eating resources </a:t>
            </a:r>
          </a:p>
        </p:txBody>
      </p:sp>
      <p:sp>
        <p:nvSpPr>
          <p:cNvPr id="5" name="Subtitle 2">
            <a:extLst>
              <a:ext uri="{FF2B5EF4-FFF2-40B4-BE49-F238E27FC236}">
                <a16:creationId xmlns:a16="http://schemas.microsoft.com/office/drawing/2014/main" id="{22235DA3-8E27-5A97-9E92-145DBF56DF55}"/>
              </a:ext>
            </a:extLst>
          </p:cNvPr>
          <p:cNvSpPr txBox="1">
            <a:spLocks/>
          </p:cNvSpPr>
          <p:nvPr/>
        </p:nvSpPr>
        <p:spPr>
          <a:xfrm>
            <a:off x="599375" y="1583703"/>
            <a:ext cx="3727527" cy="2800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a:t>Drag and drop games!</a:t>
            </a:r>
            <a:br>
              <a:rPr lang="en-GB" sz="2000" b="1"/>
            </a:br>
            <a:endParaRPr lang="en-GB" sz="2000" b="1"/>
          </a:p>
          <a:p>
            <a:r>
              <a:rPr lang="en-GB" sz="2000"/>
              <a:t>The Eatwell Challenge </a:t>
            </a:r>
          </a:p>
          <a:p>
            <a:r>
              <a:rPr lang="en-GB" sz="2000"/>
              <a:t>Digestion</a:t>
            </a:r>
          </a:p>
          <a:p>
            <a:r>
              <a:rPr lang="en-GB" sz="2000"/>
              <a:t>Energy and activity match up</a:t>
            </a:r>
          </a:p>
          <a:p>
            <a:pPr marL="0" indent="0">
              <a:buNone/>
            </a:pPr>
            <a:endParaRPr lang="en-GB" sz="2000"/>
          </a:p>
        </p:txBody>
      </p:sp>
      <p:sp>
        <p:nvSpPr>
          <p:cNvPr id="9" name="TextBox 8">
            <a:extLst>
              <a:ext uri="{FF2B5EF4-FFF2-40B4-BE49-F238E27FC236}">
                <a16:creationId xmlns:a16="http://schemas.microsoft.com/office/drawing/2014/main" id="{AD75DA6A-AAD6-E1C7-5DE1-4F3D081BA5A9}"/>
              </a:ext>
            </a:extLst>
          </p:cNvPr>
          <p:cNvSpPr txBox="1"/>
          <p:nvPr/>
        </p:nvSpPr>
        <p:spPr>
          <a:xfrm>
            <a:off x="486254" y="4959093"/>
            <a:ext cx="5839131" cy="1077218"/>
          </a:xfrm>
          <a:prstGeom prst="rect">
            <a:avLst/>
          </a:prstGeom>
          <a:noFill/>
        </p:spPr>
        <p:txBody>
          <a:bodyPr wrap="square">
            <a:spAutoFit/>
          </a:bodyPr>
          <a:lstStyle/>
          <a:p>
            <a:r>
              <a:rPr lang="en-GB" sz="1600" b="1">
                <a:latin typeface="Arial" panose="020B0604020202020204" pitchFamily="34" charset="0"/>
                <a:cs typeface="Arial" panose="020B0604020202020204" pitchFamily="34" charset="0"/>
              </a:rPr>
              <a:t>To find out more, go to: </a:t>
            </a:r>
            <a:br>
              <a:rPr lang="en-GB" sz="1600" b="1">
                <a:solidFill>
                  <a:srgbClr val="53B058"/>
                </a:solidFill>
                <a:latin typeface="Arial" panose="020B0604020202020204" pitchFamily="34" charset="0"/>
                <a:cs typeface="Arial" panose="020B0604020202020204" pitchFamily="34" charset="0"/>
              </a:rPr>
            </a:br>
            <a:r>
              <a:rPr lang="en-GB" sz="1600" b="1">
                <a:solidFill>
                  <a:srgbClr val="53B058"/>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https://www.foodafactoflife.org.uk/7-11-years/healthy-eating-7-11-years/healthy-eating-interactive-resources-7-11-years/</a:t>
            </a:r>
            <a:r>
              <a:rPr lang="en-GB" sz="1600" b="1">
                <a:solidFill>
                  <a:srgbClr val="53B058"/>
                </a:solidFill>
                <a:latin typeface="Arial" panose="020B0604020202020204" pitchFamily="34" charset="0"/>
                <a:cs typeface="Arial" panose="020B0604020202020204" pitchFamily="34" charset="0"/>
              </a:rPr>
              <a:t> </a:t>
            </a:r>
          </a:p>
        </p:txBody>
      </p:sp>
      <p:pic>
        <p:nvPicPr>
          <p:cNvPr id="6" name="Picture 5">
            <a:extLst>
              <a:ext uri="{FF2B5EF4-FFF2-40B4-BE49-F238E27FC236}">
                <a16:creationId xmlns:a16="http://schemas.microsoft.com/office/drawing/2014/main" id="{978C7C27-D169-F1D2-1B23-C5B36AAD7CFA}"/>
              </a:ext>
            </a:extLst>
          </p:cNvPr>
          <p:cNvPicPr>
            <a:picLocks noChangeAspect="1"/>
          </p:cNvPicPr>
          <p:nvPr/>
        </p:nvPicPr>
        <p:blipFill>
          <a:blip r:embed="rId4"/>
          <a:stretch>
            <a:fillRect/>
          </a:stretch>
        </p:blipFill>
        <p:spPr>
          <a:xfrm>
            <a:off x="4758171" y="1360298"/>
            <a:ext cx="3052728" cy="2978870"/>
          </a:xfrm>
          <a:prstGeom prst="rect">
            <a:avLst/>
          </a:prstGeom>
          <a:ln>
            <a:solidFill>
              <a:schemeClr val="tx2"/>
            </a:solidFill>
          </a:ln>
        </p:spPr>
      </p:pic>
      <p:pic>
        <p:nvPicPr>
          <p:cNvPr id="4" name="Picture 3">
            <a:extLst>
              <a:ext uri="{FF2B5EF4-FFF2-40B4-BE49-F238E27FC236}">
                <a16:creationId xmlns:a16="http://schemas.microsoft.com/office/drawing/2014/main" id="{30A8C119-23FD-AE03-9B15-367F13DC0C3B}"/>
              </a:ext>
            </a:extLst>
          </p:cNvPr>
          <p:cNvPicPr>
            <a:picLocks noChangeAspect="1"/>
          </p:cNvPicPr>
          <p:nvPr/>
        </p:nvPicPr>
        <p:blipFill>
          <a:blip r:embed="rId5"/>
          <a:stretch>
            <a:fillRect/>
          </a:stretch>
        </p:blipFill>
        <p:spPr>
          <a:xfrm>
            <a:off x="7992763" y="1328279"/>
            <a:ext cx="3227747" cy="2978870"/>
          </a:xfrm>
          <a:prstGeom prst="rect">
            <a:avLst/>
          </a:prstGeom>
          <a:ln w="9525">
            <a:solidFill>
              <a:schemeClr val="tx2"/>
            </a:solidFill>
          </a:ln>
        </p:spPr>
      </p:pic>
    </p:spTree>
    <p:extLst>
      <p:ext uri="{BB962C8B-B14F-4D97-AF65-F5344CB8AC3E}">
        <p14:creationId xmlns:p14="http://schemas.microsoft.com/office/powerpoint/2010/main" val="1417416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59AD-8722-6E48-9C92-74E659293643}"/>
              </a:ext>
            </a:extLst>
          </p:cNvPr>
          <p:cNvSpPr>
            <a:spLocks noGrp="1"/>
          </p:cNvSpPr>
          <p:nvPr>
            <p:ph type="ctrTitle"/>
          </p:nvPr>
        </p:nvSpPr>
        <p:spPr>
          <a:xfrm>
            <a:off x="679625" y="511667"/>
            <a:ext cx="10433208" cy="691661"/>
          </a:xfrm>
        </p:spPr>
        <p:txBody>
          <a:bodyPr>
            <a:noAutofit/>
          </a:bodyPr>
          <a:lstStyle/>
          <a:p>
            <a:r>
              <a:rPr lang="en-GB" sz="3600" b="1"/>
              <a:t>Future training events</a:t>
            </a:r>
            <a:endParaRPr lang="en-US" sz="3200" b="1"/>
          </a:p>
        </p:txBody>
      </p:sp>
      <p:pic>
        <p:nvPicPr>
          <p:cNvPr id="6" name="Picture Placeholder 5">
            <a:extLst>
              <a:ext uri="{FF2B5EF4-FFF2-40B4-BE49-F238E27FC236}">
                <a16:creationId xmlns:a16="http://schemas.microsoft.com/office/drawing/2014/main" id="{5C2BD26F-F891-DC7B-FCA3-81C101E4FFAC}"/>
              </a:ext>
            </a:extLst>
          </p:cNvPr>
          <p:cNvPicPr>
            <a:picLocks noGrp="1" noChangeAspect="1"/>
          </p:cNvPicPr>
          <p:nvPr>
            <p:ph type="pic" sz="quarter" idx="11"/>
          </p:nvPr>
        </p:nvPicPr>
        <p:blipFill>
          <a:blip r:embed="rId2"/>
          <a:srcRect/>
          <a:stretch/>
        </p:blipFill>
        <p:spPr>
          <a:xfrm>
            <a:off x="6890813" y="1203328"/>
            <a:ext cx="4222020" cy="2807808"/>
          </a:xfrm>
        </p:spPr>
      </p:pic>
      <p:sp>
        <p:nvSpPr>
          <p:cNvPr id="4" name="Text Placeholder 3">
            <a:extLst>
              <a:ext uri="{FF2B5EF4-FFF2-40B4-BE49-F238E27FC236}">
                <a16:creationId xmlns:a16="http://schemas.microsoft.com/office/drawing/2014/main" id="{708F4AD0-E676-0E46-B35E-30E46BB1FFEF}"/>
              </a:ext>
            </a:extLst>
          </p:cNvPr>
          <p:cNvSpPr>
            <a:spLocks noGrp="1"/>
          </p:cNvSpPr>
          <p:nvPr>
            <p:ph type="body" sz="quarter" idx="10"/>
          </p:nvPr>
        </p:nvSpPr>
        <p:spPr>
          <a:xfrm>
            <a:off x="679624" y="1377990"/>
            <a:ext cx="6286784" cy="5056794"/>
          </a:xfrm>
        </p:spPr>
        <p:txBody>
          <a:bodyPr>
            <a:normAutofit fontScale="70000" lnSpcReduction="20000"/>
          </a:bodyPr>
          <a:lstStyle/>
          <a:p>
            <a:r>
              <a:rPr lang="en-GB" sz="2600" b="1">
                <a:latin typeface="+mj-lt"/>
              </a:rPr>
              <a:t>Coming next…diary dates</a:t>
            </a:r>
            <a:endParaRPr lang="en-GB" sz="2600" b="1" i="0">
              <a:effectLst/>
            </a:endParaRPr>
          </a:p>
          <a:p>
            <a:pPr algn="l"/>
            <a:r>
              <a:rPr lang="en-GB" sz="2600" b="1" i="0">
                <a:effectLst/>
              </a:rPr>
              <a:t>Tue 5 Dec 2023 – 4pm  </a:t>
            </a:r>
            <a:br>
              <a:rPr lang="en-GB" sz="2600" b="1" i="0">
                <a:effectLst/>
              </a:rPr>
            </a:br>
            <a:r>
              <a:rPr lang="en-GB" sz="2600"/>
              <a:t>Supporting p</a:t>
            </a:r>
            <a:r>
              <a:rPr lang="en-GB" sz="2600" b="0" i="0">
                <a:effectLst/>
              </a:rPr>
              <a:t>upils with additional needs</a:t>
            </a:r>
          </a:p>
          <a:p>
            <a:pPr algn="l"/>
            <a:r>
              <a:rPr lang="en-GB" sz="2600" b="1" i="0">
                <a:effectLst/>
              </a:rPr>
              <a:t>Tue 16 Jan 2024 – 4pm  </a:t>
            </a:r>
            <a:br>
              <a:rPr lang="en-GB" sz="2600" b="1" i="0">
                <a:effectLst/>
              </a:rPr>
            </a:br>
            <a:r>
              <a:rPr lang="en-GB" sz="2600" b="0" i="0">
                <a:effectLst/>
              </a:rPr>
              <a:t>Bringing seasonality to life, using blueberries!</a:t>
            </a:r>
          </a:p>
          <a:p>
            <a:pPr algn="l"/>
            <a:r>
              <a:rPr lang="en-GB" sz="2600" b="1" i="0">
                <a:effectLst/>
              </a:rPr>
              <a:t>Tue 27 Feb 2024 – 4pm  </a:t>
            </a:r>
            <a:br>
              <a:rPr lang="en-GB" sz="2600" b="1" i="0">
                <a:effectLst/>
              </a:rPr>
            </a:br>
            <a:r>
              <a:rPr lang="en-GB" sz="2600" b="0" i="0">
                <a:effectLst/>
              </a:rPr>
              <a:t>Ask an expert</a:t>
            </a:r>
          </a:p>
          <a:p>
            <a:pPr algn="l"/>
            <a:r>
              <a:rPr lang="en-GB" sz="2600" b="1" i="0">
                <a:effectLst/>
              </a:rPr>
              <a:t>Tue 12 March 2024 – 4pm  </a:t>
            </a:r>
            <a:br>
              <a:rPr lang="en-GB" sz="2600" b="1" i="0">
                <a:effectLst/>
              </a:rPr>
            </a:br>
            <a:r>
              <a:rPr lang="en-GB" sz="2600" b="0" i="0">
                <a:effectLst/>
              </a:rPr>
              <a:t>Engaging parents/carers &amp; extra-curricular cooking</a:t>
            </a:r>
          </a:p>
          <a:p>
            <a:pPr algn="l"/>
            <a:r>
              <a:rPr lang="en-GB" sz="2600" b="1" i="0">
                <a:effectLst/>
              </a:rPr>
              <a:t>Tue 23 April 2024 – 4pm  </a:t>
            </a:r>
            <a:br>
              <a:rPr lang="en-GB" sz="2600" b="1" i="0">
                <a:effectLst/>
              </a:rPr>
            </a:br>
            <a:r>
              <a:rPr lang="en-GB" sz="2600" b="0" i="0">
                <a:effectLst/>
              </a:rPr>
              <a:t>Cooking with heat in primary 2</a:t>
            </a:r>
          </a:p>
          <a:p>
            <a:pPr algn="l"/>
            <a:r>
              <a:rPr lang="en-GB" sz="2600" b="1" i="0">
                <a:effectLst/>
              </a:rPr>
              <a:t>Tue 14 May 2024 – 4pm  </a:t>
            </a:r>
            <a:br>
              <a:rPr lang="en-GB" sz="2600" b="1" i="0">
                <a:effectLst/>
              </a:rPr>
            </a:br>
            <a:r>
              <a:rPr lang="en-GB" sz="2600" b="0" i="0">
                <a:effectLst/>
              </a:rPr>
              <a:t>Outside cooking!</a:t>
            </a:r>
          </a:p>
          <a:p>
            <a:pPr algn="l"/>
            <a:r>
              <a:rPr lang="en-GB" sz="2600" b="1" i="0">
                <a:effectLst/>
              </a:rPr>
              <a:t>Tue 4 June 2024 – 4pm  </a:t>
            </a:r>
            <a:br>
              <a:rPr lang="en-GB" sz="2600" b="1" i="0">
                <a:effectLst/>
              </a:rPr>
            </a:br>
            <a:r>
              <a:rPr lang="en-GB" sz="2600" b="0" i="0">
                <a:effectLst/>
              </a:rPr>
              <a:t>Cook-a-long - global recipes</a:t>
            </a:r>
          </a:p>
          <a:p>
            <a:endParaRPr lang="en-GB" sz="2200"/>
          </a:p>
        </p:txBody>
      </p:sp>
      <p:sp>
        <p:nvSpPr>
          <p:cNvPr id="3" name="TextBox 2">
            <a:extLst>
              <a:ext uri="{FF2B5EF4-FFF2-40B4-BE49-F238E27FC236}">
                <a16:creationId xmlns:a16="http://schemas.microsoft.com/office/drawing/2014/main" id="{DB74A0C0-9667-8BFB-85AD-DB3EBE3B100B}"/>
              </a:ext>
            </a:extLst>
          </p:cNvPr>
          <p:cNvSpPr txBox="1"/>
          <p:nvPr/>
        </p:nvSpPr>
        <p:spPr>
          <a:xfrm>
            <a:off x="6659588" y="4315008"/>
            <a:ext cx="4528457" cy="2031325"/>
          </a:xfrm>
          <a:prstGeom prst="rect">
            <a:avLst/>
          </a:prstGeom>
          <a:noFill/>
        </p:spPr>
        <p:txBody>
          <a:bodyPr wrap="square" rtlCol="0">
            <a:spAutoFit/>
          </a:bodyPr>
          <a:lstStyle/>
          <a:p>
            <a:pPr algn="l"/>
            <a:r>
              <a:rPr lang="en-GB" b="1"/>
              <a:t>Remember that all webinars are recorded and the 22/23 recordings can be found </a:t>
            </a:r>
            <a:r>
              <a:rPr lang="en-GB" b="1">
                <a:hlinkClick r:id="rId3"/>
              </a:rPr>
              <a:t>here</a:t>
            </a:r>
            <a:r>
              <a:rPr lang="en-GB" b="1"/>
              <a:t>. </a:t>
            </a:r>
          </a:p>
          <a:p>
            <a:pPr algn="l"/>
            <a:endParaRPr lang="en-GB" b="1"/>
          </a:p>
          <a:p>
            <a:pPr algn="l"/>
            <a:r>
              <a:rPr lang="en-GB" b="1"/>
              <a:t>Also don’t forget our </a:t>
            </a:r>
            <a:r>
              <a:rPr lang="en-GB" b="1">
                <a:hlinkClick r:id="rId4"/>
              </a:rPr>
              <a:t>INSET package </a:t>
            </a:r>
            <a:r>
              <a:rPr lang="en-GB" b="1"/>
              <a:t>– seven topical videos ideal for you and your colleagues.</a:t>
            </a:r>
          </a:p>
        </p:txBody>
      </p:sp>
    </p:spTree>
    <p:extLst>
      <p:ext uri="{BB962C8B-B14F-4D97-AF65-F5344CB8AC3E}">
        <p14:creationId xmlns:p14="http://schemas.microsoft.com/office/powerpoint/2010/main" val="1459495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0014-BD46-FB5F-2E3A-1D5C1D972931}"/>
              </a:ext>
            </a:extLst>
          </p:cNvPr>
          <p:cNvSpPr>
            <a:spLocks noGrp="1"/>
          </p:cNvSpPr>
          <p:nvPr>
            <p:ph type="ctrTitle"/>
          </p:nvPr>
        </p:nvSpPr>
        <p:spPr>
          <a:xfrm>
            <a:off x="479862" y="788925"/>
            <a:ext cx="11610538" cy="720000"/>
          </a:xfrm>
        </p:spPr>
        <p:txBody>
          <a:bodyPr>
            <a:normAutofit fontScale="90000"/>
          </a:bodyPr>
          <a:lstStyle/>
          <a:p>
            <a:pPr marL="0" indent="0">
              <a:buNone/>
            </a:pPr>
            <a:r>
              <a:rPr lang="en-GB" sz="3600" b="1"/>
              <a:t>Keep up to date with our free resources and training </a:t>
            </a:r>
            <a:br>
              <a:rPr lang="en-GB"/>
            </a:br>
            <a:endParaRPr lang="en-GB"/>
          </a:p>
        </p:txBody>
      </p:sp>
      <p:sp>
        <p:nvSpPr>
          <p:cNvPr id="3" name="Subtitle 2">
            <a:extLst>
              <a:ext uri="{FF2B5EF4-FFF2-40B4-BE49-F238E27FC236}">
                <a16:creationId xmlns:a16="http://schemas.microsoft.com/office/drawing/2014/main" id="{CD125C01-D6FC-EF26-1778-5A4B509E1DE2}"/>
              </a:ext>
            </a:extLst>
          </p:cNvPr>
          <p:cNvSpPr txBox="1">
            <a:spLocks/>
          </p:cNvSpPr>
          <p:nvPr/>
        </p:nvSpPr>
        <p:spPr>
          <a:xfrm>
            <a:off x="577708" y="1432684"/>
            <a:ext cx="5399115" cy="22679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a:t>Education News </a:t>
            </a:r>
            <a:r>
              <a:rPr lang="en-GB" sz="2000"/>
              <a:t>(monthly email update)</a:t>
            </a:r>
          </a:p>
          <a:p>
            <a:pPr marL="0" indent="0">
              <a:buFont typeface="Arial" panose="020B0604020202020204" pitchFamily="34" charset="0"/>
              <a:buNone/>
            </a:pPr>
            <a:r>
              <a:rPr lang="en-GB" sz="2000"/>
              <a:t>Sign up on the homepage: </a:t>
            </a:r>
            <a:r>
              <a:rPr lang="en-GB" sz="2000" b="1">
                <a:hlinkClick r:id="rId2"/>
              </a:rPr>
              <a:t>www.foodafactoflife.org.uk</a:t>
            </a:r>
            <a:r>
              <a:rPr lang="en-GB" sz="2000" b="1"/>
              <a:t> </a:t>
            </a:r>
          </a:p>
          <a:p>
            <a:pPr marL="0" indent="0">
              <a:buFont typeface="Arial" panose="020B0604020202020204" pitchFamily="34" charset="0"/>
              <a:buNone/>
            </a:pPr>
            <a:endParaRPr lang="en-GB" sz="2000"/>
          </a:p>
          <a:p>
            <a:pPr marL="0" indent="0">
              <a:buFont typeface="Arial" panose="020B0604020202020204" pitchFamily="34" charset="0"/>
              <a:buNone/>
            </a:pPr>
            <a:r>
              <a:rPr lang="en-GB" sz="2000" b="1"/>
              <a:t>Follow us on Twitter @Foodafactoflife </a:t>
            </a:r>
          </a:p>
          <a:p>
            <a:pPr marL="0" indent="0">
              <a:buFont typeface="Arial" panose="020B0604020202020204" pitchFamily="34" charset="0"/>
              <a:buNone/>
            </a:pPr>
            <a:r>
              <a:rPr lang="en-GB" sz="2000" b="1">
                <a:hlinkClick r:id="rId3"/>
              </a:rPr>
              <a:t>https://twitter.com/foodafactoflife</a:t>
            </a:r>
            <a:r>
              <a:rPr lang="en-GB" sz="2000" b="1"/>
              <a:t> </a:t>
            </a:r>
          </a:p>
          <a:p>
            <a:pPr marL="0" indent="0">
              <a:buFont typeface="Arial" panose="020B0604020202020204" pitchFamily="34" charset="0"/>
              <a:buNone/>
            </a:pPr>
            <a:endParaRPr lang="en-GB" sz="2000" b="1"/>
          </a:p>
          <a:p>
            <a:pPr marL="0" indent="0">
              <a:buFont typeface="Arial" panose="020B0604020202020204" pitchFamily="34" charset="0"/>
              <a:buNone/>
            </a:pPr>
            <a:r>
              <a:rPr lang="en-GB" sz="2000" b="1"/>
              <a:t>Keep in touch: </a:t>
            </a:r>
            <a:r>
              <a:rPr lang="en-GB" sz="2000" b="1">
                <a:hlinkClick r:id="rId4"/>
              </a:rPr>
              <a:t>education@nutrition.org.uk</a:t>
            </a:r>
            <a:r>
              <a:rPr lang="en-GB" sz="2000" b="1"/>
              <a:t> </a:t>
            </a:r>
            <a:endParaRPr lang="en-US" sz="2000" b="1"/>
          </a:p>
        </p:txBody>
      </p:sp>
      <p:sp>
        <p:nvSpPr>
          <p:cNvPr id="4" name="Subtitle 2">
            <a:extLst>
              <a:ext uri="{FF2B5EF4-FFF2-40B4-BE49-F238E27FC236}">
                <a16:creationId xmlns:a16="http://schemas.microsoft.com/office/drawing/2014/main" id="{C39AEFD5-3BE5-3914-1999-235E1D9B4D61}"/>
              </a:ext>
            </a:extLst>
          </p:cNvPr>
          <p:cNvSpPr txBox="1">
            <a:spLocks/>
          </p:cNvSpPr>
          <p:nvPr/>
        </p:nvSpPr>
        <p:spPr>
          <a:xfrm>
            <a:off x="660838" y="2168912"/>
            <a:ext cx="4452019" cy="3914363"/>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endParaRPr lang="en-GB" sz="2000"/>
          </a:p>
          <a:p>
            <a:pPr marL="0" indent="0">
              <a:buFont typeface="Arial" charset="0"/>
              <a:buNone/>
            </a:pPr>
            <a:endParaRPr lang="en-GB" sz="2000"/>
          </a:p>
          <a:p>
            <a:pPr marL="0" indent="0">
              <a:buFont typeface="Arial" charset="0"/>
              <a:buNone/>
            </a:pPr>
            <a:endParaRPr lang="en-US" sz="2000"/>
          </a:p>
        </p:txBody>
      </p:sp>
      <p:pic>
        <p:nvPicPr>
          <p:cNvPr id="8" name="Picture 7" descr="Graphical user interface, website&#10;&#10;Description automatically generated">
            <a:extLst>
              <a:ext uri="{FF2B5EF4-FFF2-40B4-BE49-F238E27FC236}">
                <a16:creationId xmlns:a16="http://schemas.microsoft.com/office/drawing/2014/main" id="{30FE4E8F-C63C-9636-4F38-66ACEDE40669}"/>
              </a:ext>
            </a:extLst>
          </p:cNvPr>
          <p:cNvPicPr>
            <a:picLocks noChangeAspect="1"/>
          </p:cNvPicPr>
          <p:nvPr/>
        </p:nvPicPr>
        <p:blipFill>
          <a:blip r:embed="rId5"/>
          <a:stretch>
            <a:fillRect/>
          </a:stretch>
        </p:blipFill>
        <p:spPr>
          <a:xfrm>
            <a:off x="6984878" y="1432684"/>
            <a:ext cx="2712898" cy="3094131"/>
          </a:xfrm>
          <a:prstGeom prst="rect">
            <a:avLst/>
          </a:prstGeom>
          <a:ln>
            <a:solidFill>
              <a:schemeClr val="tx1"/>
            </a:solidFill>
          </a:ln>
        </p:spPr>
      </p:pic>
      <p:sp>
        <p:nvSpPr>
          <p:cNvPr id="5" name="Subtitle 2">
            <a:extLst>
              <a:ext uri="{FF2B5EF4-FFF2-40B4-BE49-F238E27FC236}">
                <a16:creationId xmlns:a16="http://schemas.microsoft.com/office/drawing/2014/main" id="{401A96A7-CF99-108A-9CD4-BD3D80B7A803}"/>
              </a:ext>
            </a:extLst>
          </p:cNvPr>
          <p:cNvSpPr txBox="1">
            <a:spLocks/>
          </p:cNvSpPr>
          <p:nvPr/>
        </p:nvSpPr>
        <p:spPr>
          <a:xfrm>
            <a:off x="577708" y="4855378"/>
            <a:ext cx="9825118" cy="6628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a:t>Do you know anyone who would find the TPFN programme useful?</a:t>
            </a:r>
          </a:p>
          <a:p>
            <a:pPr marL="0" indent="0">
              <a:buFont typeface="Arial" panose="020B0604020202020204" pitchFamily="34" charset="0"/>
              <a:buNone/>
            </a:pPr>
            <a:r>
              <a:rPr lang="en-GB" sz="2000"/>
              <a:t>They can view this </a:t>
            </a:r>
            <a:r>
              <a:rPr lang="en-GB" sz="2000" b="1">
                <a:hlinkClick r:id="rId6"/>
              </a:rPr>
              <a:t>introductory presentation </a:t>
            </a:r>
            <a:r>
              <a:rPr lang="en-GB" sz="2000"/>
              <a:t>and then </a:t>
            </a:r>
            <a:r>
              <a:rPr lang="en-GB" sz="2000" b="1">
                <a:hlinkClick r:id="rId7"/>
              </a:rPr>
              <a:t>register</a:t>
            </a:r>
            <a:r>
              <a:rPr lang="en-GB" sz="2000"/>
              <a:t> for free!</a:t>
            </a:r>
            <a:br>
              <a:rPr lang="en-GB" sz="2000"/>
            </a:br>
            <a:endParaRPr lang="en-US" sz="2000"/>
          </a:p>
        </p:txBody>
      </p:sp>
    </p:spTree>
    <p:extLst>
      <p:ext uri="{BB962C8B-B14F-4D97-AF65-F5344CB8AC3E}">
        <p14:creationId xmlns:p14="http://schemas.microsoft.com/office/powerpoint/2010/main" val="2144603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59AD-8722-6E48-9C92-74E659293643}"/>
              </a:ext>
            </a:extLst>
          </p:cNvPr>
          <p:cNvSpPr>
            <a:spLocks noGrp="1"/>
          </p:cNvSpPr>
          <p:nvPr>
            <p:ph type="ctrTitle"/>
          </p:nvPr>
        </p:nvSpPr>
        <p:spPr>
          <a:xfrm>
            <a:off x="679625" y="511667"/>
            <a:ext cx="10433208" cy="691661"/>
          </a:xfrm>
        </p:spPr>
        <p:txBody>
          <a:bodyPr>
            <a:noAutofit/>
          </a:bodyPr>
          <a:lstStyle/>
          <a:p>
            <a:r>
              <a:rPr lang="en-GB" sz="3600" b="1"/>
              <a:t>Thank you</a:t>
            </a:r>
            <a:endParaRPr lang="en-US" sz="3200" b="1">
              <a:solidFill>
                <a:srgbClr val="FF0000"/>
              </a:solidFill>
            </a:endParaRPr>
          </a:p>
        </p:txBody>
      </p:sp>
      <p:sp>
        <p:nvSpPr>
          <p:cNvPr id="4" name="Text Placeholder 3">
            <a:extLst>
              <a:ext uri="{FF2B5EF4-FFF2-40B4-BE49-F238E27FC236}">
                <a16:creationId xmlns:a16="http://schemas.microsoft.com/office/drawing/2014/main" id="{708F4AD0-E676-0E46-B35E-30E46BB1FFEF}"/>
              </a:ext>
            </a:extLst>
          </p:cNvPr>
          <p:cNvSpPr>
            <a:spLocks noGrp="1"/>
          </p:cNvSpPr>
          <p:nvPr>
            <p:ph type="body" sz="quarter" idx="10"/>
          </p:nvPr>
        </p:nvSpPr>
        <p:spPr>
          <a:xfrm>
            <a:off x="751543" y="1544429"/>
            <a:ext cx="9269150" cy="4025699"/>
          </a:xfrm>
        </p:spPr>
        <p:txBody>
          <a:bodyPr>
            <a:normAutofit/>
          </a:bodyPr>
          <a:lstStyle/>
          <a:p>
            <a:r>
              <a:rPr lang="en-GB" sz="2000">
                <a:latin typeface="Arial" pitchFamily="34"/>
                <a:cs typeface="Arial" pitchFamily="34"/>
              </a:rPr>
              <a:t>Please complete the webinar evaluation. If you are watching a recording of this webinar, you will find a link to the evaluation at the end of the PPT presentation in the </a:t>
            </a:r>
            <a:r>
              <a:rPr lang="en-GB" sz="2000" b="1">
                <a:solidFill>
                  <a:srgbClr val="53B058"/>
                </a:solidFill>
                <a:latin typeface="Arial"/>
                <a:ea typeface="Arial"/>
                <a:cs typeface="Arial"/>
                <a:sym typeface="Arial"/>
                <a:hlinkClick r:id="rId2">
                  <a:extLst>
                    <a:ext uri="{A12FA001-AC4F-418D-AE19-62706E023703}">
                      <ahyp:hlinkClr xmlns:ahyp="http://schemas.microsoft.com/office/drawing/2018/hyperlinkcolor" val="tx"/>
                    </a:ext>
                  </a:extLst>
                </a:hlinkClick>
              </a:rPr>
              <a:t>Healthy eating and nutrition </a:t>
            </a:r>
            <a:r>
              <a:rPr lang="en-GB" sz="2000">
                <a:solidFill>
                  <a:schemeClr val="dk1"/>
                </a:solidFill>
                <a:latin typeface="Arial"/>
                <a:ea typeface="Arial"/>
                <a:cs typeface="Arial"/>
                <a:sym typeface="Arial"/>
              </a:rPr>
              <a:t>area </a:t>
            </a:r>
            <a:r>
              <a:rPr lang="en-GB" sz="2000">
                <a:latin typeface="Arial" pitchFamily="34"/>
                <a:cs typeface="Arial" pitchFamily="34"/>
              </a:rPr>
              <a:t>of the TPFN training page.</a:t>
            </a:r>
          </a:p>
        </p:txBody>
      </p:sp>
      <p:sp>
        <p:nvSpPr>
          <p:cNvPr id="11" name="TextBox 10">
            <a:extLst>
              <a:ext uri="{FF2B5EF4-FFF2-40B4-BE49-F238E27FC236}">
                <a16:creationId xmlns:a16="http://schemas.microsoft.com/office/drawing/2014/main" id="{D9E1163D-B7C5-F62F-34CA-043CCD4924B2}"/>
              </a:ext>
            </a:extLst>
          </p:cNvPr>
          <p:cNvSpPr txBox="1"/>
          <p:nvPr/>
        </p:nvSpPr>
        <p:spPr>
          <a:xfrm>
            <a:off x="751544" y="4441107"/>
            <a:ext cx="6016902" cy="1323439"/>
          </a:xfrm>
          <a:prstGeom prst="rect">
            <a:avLst/>
          </a:prstGeom>
          <a:noFill/>
        </p:spPr>
        <p:txBody>
          <a:bodyPr wrap="square">
            <a:spAutoFit/>
          </a:bodyPr>
          <a:lstStyle/>
          <a:p>
            <a:r>
              <a:rPr lang="en-GB" sz="2000">
                <a:latin typeface="Arial" pitchFamily="34"/>
                <a:cs typeface="Arial" pitchFamily="34"/>
              </a:rPr>
              <a:t>You will receive a link to the certificate once you have completed the evaluation. Please download the certificate, add your name and print it out for your records.</a:t>
            </a:r>
            <a:endParaRPr lang="en-GB" sz="2000"/>
          </a:p>
        </p:txBody>
      </p:sp>
      <p:sp>
        <p:nvSpPr>
          <p:cNvPr id="7" name="TextBox 6">
            <a:extLst>
              <a:ext uri="{FF2B5EF4-FFF2-40B4-BE49-F238E27FC236}">
                <a16:creationId xmlns:a16="http://schemas.microsoft.com/office/drawing/2014/main" id="{568FB538-DBCA-68B4-A069-61B14C7D00FE}"/>
              </a:ext>
            </a:extLst>
          </p:cNvPr>
          <p:cNvSpPr txBox="1"/>
          <p:nvPr/>
        </p:nvSpPr>
        <p:spPr>
          <a:xfrm>
            <a:off x="751543" y="3049448"/>
            <a:ext cx="8181442" cy="1015663"/>
          </a:xfrm>
          <a:prstGeom prst="rect">
            <a:avLst/>
          </a:prstGeom>
          <a:noFill/>
        </p:spPr>
        <p:txBody>
          <a:bodyPr wrap="square" rtlCol="0">
            <a:spAutoFit/>
          </a:bodyPr>
          <a:lstStyle/>
          <a:p>
            <a:pPr algn="l"/>
            <a:r>
              <a:rPr lang="en-GB" sz="2000">
                <a:solidFill>
                  <a:schemeClr val="dk1"/>
                </a:solidFill>
                <a:latin typeface="Arial"/>
                <a:ea typeface="Arial"/>
                <a:cs typeface="Arial"/>
                <a:sym typeface="Arial"/>
              </a:rPr>
              <a:t>Webinar evaluation link: </a:t>
            </a:r>
            <a:br>
              <a:rPr lang="en-GB" sz="2000">
                <a:solidFill>
                  <a:schemeClr val="dk1"/>
                </a:solidFill>
                <a:highlight>
                  <a:srgbClr val="FFFF00"/>
                </a:highlight>
                <a:latin typeface="Arial"/>
                <a:ea typeface="Arial"/>
                <a:cs typeface="Arial"/>
                <a:sym typeface="Arial"/>
              </a:rPr>
            </a:br>
            <a:r>
              <a:rPr lang="en-GB" sz="2000" b="1">
                <a:solidFill>
                  <a:srgbClr val="53B058"/>
                </a:solidFill>
                <a:latin typeface="Arial"/>
                <a:ea typeface="Arial"/>
                <a:cs typeface="Arial"/>
                <a:sym typeface="Arial"/>
                <a:hlinkClick r:id="rId3">
                  <a:extLst>
                    <a:ext uri="{A12FA001-AC4F-418D-AE19-62706E023703}">
                      <ahyp:hlinkClr xmlns:ahyp="http://schemas.microsoft.com/office/drawing/2018/hyperlinkcolor" val="tx"/>
                    </a:ext>
                  </a:extLst>
                </a:hlinkClick>
              </a:rPr>
              <a:t>Building cultural awareness when delivering healthy eating messages</a:t>
            </a:r>
            <a:endParaRPr lang="en-GB" sz="2000" b="1">
              <a:solidFill>
                <a:srgbClr val="53B058"/>
              </a:solidFill>
            </a:endParaRPr>
          </a:p>
        </p:txBody>
      </p:sp>
      <p:pic>
        <p:nvPicPr>
          <p:cNvPr id="5" name="Picture 4" descr="A certificate of appreciation&#10;&#10;Description automatically generated">
            <a:extLst>
              <a:ext uri="{FF2B5EF4-FFF2-40B4-BE49-F238E27FC236}">
                <a16:creationId xmlns:a16="http://schemas.microsoft.com/office/drawing/2014/main" id="{1B9534A4-DAC7-657E-E1DD-2F54A91D735B}"/>
              </a:ext>
            </a:extLst>
          </p:cNvPr>
          <p:cNvPicPr>
            <a:picLocks noChangeAspect="1"/>
          </p:cNvPicPr>
          <p:nvPr/>
        </p:nvPicPr>
        <p:blipFill>
          <a:blip r:embed="rId4"/>
          <a:stretch>
            <a:fillRect/>
          </a:stretch>
        </p:blipFill>
        <p:spPr>
          <a:xfrm>
            <a:off x="8527118" y="2860605"/>
            <a:ext cx="2319449" cy="3304006"/>
          </a:xfrm>
          <a:prstGeom prst="rect">
            <a:avLst/>
          </a:prstGeom>
          <a:ln w="25400">
            <a:solidFill>
              <a:schemeClr val="accent1"/>
            </a:solidFill>
          </a:ln>
        </p:spPr>
      </p:pic>
    </p:spTree>
    <p:extLst>
      <p:ext uri="{BB962C8B-B14F-4D97-AF65-F5344CB8AC3E}">
        <p14:creationId xmlns:p14="http://schemas.microsoft.com/office/powerpoint/2010/main" val="4160369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
          <p:cNvSpPr txBox="1">
            <a:spLocks noGrp="1"/>
          </p:cNvSpPr>
          <p:nvPr>
            <p:ph type="ctrTitle"/>
          </p:nvPr>
        </p:nvSpPr>
        <p:spPr>
          <a:xfrm>
            <a:off x="520146" y="858911"/>
            <a:ext cx="8829420" cy="1739433"/>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Font typeface="Arial"/>
              <a:buNone/>
            </a:pPr>
            <a:r>
              <a:rPr lang="en-GB" sz="2800">
                <a:solidFill>
                  <a:schemeClr val="dk1"/>
                </a:solidFill>
                <a:latin typeface="Arial"/>
                <a:ea typeface="Arial"/>
                <a:cs typeface="Arial"/>
                <a:sym typeface="Arial"/>
              </a:rPr>
              <a:t>Building cultural awareness when delivering healthy eating messages in the primary classroom</a:t>
            </a:r>
            <a:endParaRPr/>
          </a:p>
        </p:txBody>
      </p:sp>
      <p:sp>
        <p:nvSpPr>
          <p:cNvPr id="193" name="Google Shape;193;p1"/>
          <p:cNvSpPr txBox="1">
            <a:spLocks noGrp="1"/>
          </p:cNvSpPr>
          <p:nvPr>
            <p:ph type="subTitle" idx="1"/>
          </p:nvPr>
        </p:nvSpPr>
        <p:spPr>
          <a:xfrm>
            <a:off x="520147" y="2871635"/>
            <a:ext cx="8829419" cy="106314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spcBef>
                <a:spcPts val="0"/>
              </a:spcBef>
              <a:spcAft>
                <a:spcPts val="0"/>
              </a:spcAft>
              <a:buClr>
                <a:srgbClr val="7F7F7F"/>
              </a:buClr>
              <a:buSzPct val="154285"/>
              <a:buFont typeface="Arial"/>
              <a:buNone/>
            </a:pPr>
            <a:r>
              <a:rPr lang="en-GB">
                <a:solidFill>
                  <a:srgbClr val="7F7F7F"/>
                </a:solidFill>
              </a:rPr>
              <a:t>Georgine Leung</a:t>
            </a:r>
            <a:endParaRPr sz="1400"/>
          </a:p>
          <a:p>
            <a:pPr marL="0" lvl="0" indent="0" algn="l" rtl="0">
              <a:spcBef>
                <a:spcPts val="750"/>
              </a:spcBef>
              <a:spcAft>
                <a:spcPts val="0"/>
              </a:spcAft>
              <a:buClr>
                <a:srgbClr val="7F7F7F"/>
              </a:buClr>
              <a:buSzPct val="154285"/>
              <a:buFont typeface="Arial"/>
              <a:buNone/>
            </a:pPr>
            <a:r>
              <a:rPr lang="en-GB">
                <a:solidFill>
                  <a:srgbClr val="7F7F7F"/>
                </a:solidFill>
              </a:rPr>
              <a:t>Nutritionist and Food Consultant</a:t>
            </a:r>
            <a:endParaRPr sz="1400"/>
          </a:p>
          <a:p>
            <a:pPr marL="0" lvl="0" indent="0" algn="l" rtl="0">
              <a:spcBef>
                <a:spcPts val="750"/>
              </a:spcBef>
              <a:spcAft>
                <a:spcPts val="0"/>
              </a:spcAft>
              <a:buClr>
                <a:srgbClr val="7F7F7F"/>
              </a:buClr>
              <a:buSzPct val="90000"/>
              <a:buNone/>
            </a:pPr>
            <a:r>
              <a:rPr lang="en-GB">
                <a:solidFill>
                  <a:srgbClr val="7F7F7F"/>
                </a:solidFill>
              </a:rPr>
              <a:t>PhD Researcher, Institute of Education, University College London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C189-ADE1-9245-9053-9E690E565D00}"/>
              </a:ext>
            </a:extLst>
          </p:cNvPr>
          <p:cNvSpPr>
            <a:spLocks noGrp="1"/>
          </p:cNvSpPr>
          <p:nvPr>
            <p:ph type="ctrTitle"/>
          </p:nvPr>
        </p:nvSpPr>
        <p:spPr>
          <a:xfrm>
            <a:off x="-10768" y="1032935"/>
            <a:ext cx="12213536" cy="872063"/>
          </a:xfrm>
        </p:spPr>
        <p:txBody>
          <a:bodyPr>
            <a:normAutofit fontScale="90000"/>
          </a:bodyPr>
          <a:lstStyle/>
          <a:p>
            <a:r>
              <a:rPr lang="en-US" b="1"/>
              <a:t>Thank you</a:t>
            </a:r>
          </a:p>
        </p:txBody>
      </p:sp>
      <p:sp>
        <p:nvSpPr>
          <p:cNvPr id="3" name="TextBox 2">
            <a:extLst>
              <a:ext uri="{FF2B5EF4-FFF2-40B4-BE49-F238E27FC236}">
                <a16:creationId xmlns:a16="http://schemas.microsoft.com/office/drawing/2014/main" id="{CFF304BE-9D4D-AF64-4639-87A3F03E274C}"/>
              </a:ext>
            </a:extLst>
          </p:cNvPr>
          <p:cNvSpPr txBox="1"/>
          <p:nvPr/>
        </p:nvSpPr>
        <p:spPr>
          <a:xfrm>
            <a:off x="215758" y="2429964"/>
            <a:ext cx="11760484" cy="646331"/>
          </a:xfrm>
          <a:prstGeom prst="rect">
            <a:avLst/>
          </a:prstGeom>
          <a:noFill/>
        </p:spPr>
        <p:txBody>
          <a:bodyPr wrap="square" rtlCol="0">
            <a:spAutoFit/>
          </a:bodyPr>
          <a:lstStyle/>
          <a:p>
            <a:pPr algn="ctr"/>
            <a:r>
              <a:rPr lang="en-GB"/>
              <a:t>For further information about TPFN training or to find recordings of previous webinars and workshops, </a:t>
            </a:r>
            <a:br>
              <a:rPr lang="en-GB"/>
            </a:br>
            <a:r>
              <a:rPr lang="en-GB"/>
              <a:t>click </a:t>
            </a:r>
            <a:r>
              <a:rPr lang="en-GB">
                <a:hlinkClick r:id="rId2"/>
              </a:rPr>
              <a:t>here</a:t>
            </a:r>
            <a:r>
              <a:rPr lang="en-GB"/>
              <a:t>. </a:t>
            </a:r>
          </a:p>
        </p:txBody>
      </p:sp>
    </p:spTree>
    <p:extLst>
      <p:ext uri="{BB962C8B-B14F-4D97-AF65-F5344CB8AC3E}">
        <p14:creationId xmlns:p14="http://schemas.microsoft.com/office/powerpoint/2010/main" val="213333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
          <p:cNvSpPr txBox="1">
            <a:spLocks noGrp="1"/>
          </p:cNvSpPr>
          <p:nvPr>
            <p:ph type="ctrTitle"/>
          </p:nvPr>
        </p:nvSpPr>
        <p:spPr>
          <a:xfrm>
            <a:off x="808891" y="703384"/>
            <a:ext cx="10589700" cy="6918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3300"/>
              <a:buFont typeface="Arial"/>
              <a:buNone/>
            </a:pPr>
            <a:r>
              <a:rPr lang="en-GB" sz="3300">
                <a:latin typeface="Arial"/>
                <a:ea typeface="Arial"/>
                <a:cs typeface="Arial"/>
                <a:sym typeface="Arial"/>
              </a:rPr>
              <a:t>Outline </a:t>
            </a:r>
            <a:endParaRPr/>
          </a:p>
        </p:txBody>
      </p:sp>
      <p:sp>
        <p:nvSpPr>
          <p:cNvPr id="199" name="Google Shape;199;p2"/>
          <p:cNvSpPr txBox="1">
            <a:spLocks noGrp="1"/>
          </p:cNvSpPr>
          <p:nvPr>
            <p:ph type="body" idx="4294967295"/>
          </p:nvPr>
        </p:nvSpPr>
        <p:spPr>
          <a:xfrm>
            <a:off x="808900" y="1833275"/>
            <a:ext cx="10660200" cy="3438600"/>
          </a:xfrm>
          <a:prstGeom prst="rect">
            <a:avLst/>
          </a:prstGeom>
          <a:noFill/>
          <a:ln>
            <a:noFill/>
          </a:ln>
        </p:spPr>
        <p:txBody>
          <a:bodyPr spcFirstLastPara="1" wrap="square" lIns="91425" tIns="45700" rIns="91425" bIns="45700" anchor="t" anchorCtr="0">
            <a:noAutofit/>
          </a:bodyPr>
          <a:lstStyle/>
          <a:p>
            <a:pPr marL="171442" lvl="0" indent="-196842" algn="l" rtl="0">
              <a:lnSpc>
                <a:spcPct val="90000"/>
              </a:lnSpc>
              <a:spcBef>
                <a:spcPts val="0"/>
              </a:spcBef>
              <a:spcAft>
                <a:spcPts val="0"/>
              </a:spcAft>
              <a:buSzPts val="2400"/>
              <a:buChar char="•"/>
            </a:pPr>
            <a:r>
              <a:rPr lang="en-GB" sz="2400"/>
              <a:t>Diets of ‘minority ethnic groups’ in the UK, what should we take note of?</a:t>
            </a:r>
            <a:endParaRPr sz="2400"/>
          </a:p>
          <a:p>
            <a:pPr marL="171442" lvl="0" indent="-196842" algn="l" rtl="0">
              <a:lnSpc>
                <a:spcPct val="90000"/>
              </a:lnSpc>
              <a:spcBef>
                <a:spcPts val="750"/>
              </a:spcBef>
              <a:spcAft>
                <a:spcPts val="0"/>
              </a:spcAft>
              <a:buSzPts val="2400"/>
              <a:buChar char="•"/>
            </a:pPr>
            <a:r>
              <a:rPr lang="en-GB" sz="2400"/>
              <a:t>What is a traditional diet, and what are traditional foods? How do they fit into our everyday food culture?</a:t>
            </a:r>
            <a:endParaRPr sz="2400"/>
          </a:p>
          <a:p>
            <a:pPr marL="171442" lvl="0" indent="-196842" algn="l" rtl="0">
              <a:lnSpc>
                <a:spcPct val="90000"/>
              </a:lnSpc>
              <a:spcBef>
                <a:spcPts val="750"/>
              </a:spcBef>
              <a:spcAft>
                <a:spcPts val="0"/>
              </a:spcAft>
              <a:buSzPts val="2400"/>
              <a:buChar char="•"/>
            </a:pPr>
            <a:r>
              <a:rPr lang="en-GB" sz="2400"/>
              <a:t>Examples of how The Eatwell Guide can be adapted to different food cultures.</a:t>
            </a:r>
            <a:endParaRPr sz="2400"/>
          </a:p>
          <a:p>
            <a:pPr marL="171442" lvl="0" indent="-196842" algn="l" rtl="0">
              <a:lnSpc>
                <a:spcPct val="90000"/>
              </a:lnSpc>
              <a:spcBef>
                <a:spcPts val="750"/>
              </a:spcBef>
              <a:spcAft>
                <a:spcPts val="0"/>
              </a:spcAft>
              <a:buSzPts val="2400"/>
              <a:buChar char="•"/>
            </a:pPr>
            <a:r>
              <a:rPr lang="en-GB" sz="2400"/>
              <a:t>How can we engage with pupils from different cultural backgrounds during food lessons?</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24db9930a73_0_0"/>
          <p:cNvSpPr txBox="1">
            <a:spLocks noGrp="1"/>
          </p:cNvSpPr>
          <p:nvPr>
            <p:ph type="ctrTitle"/>
          </p:nvPr>
        </p:nvSpPr>
        <p:spPr>
          <a:xfrm>
            <a:off x="801141" y="703384"/>
            <a:ext cx="10589700" cy="6918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GB" sz="3300">
                <a:latin typeface="Arial"/>
                <a:ea typeface="Arial"/>
                <a:cs typeface="Arial"/>
                <a:sym typeface="Arial"/>
              </a:rPr>
              <a:t>Ethnicity, health and diet </a:t>
            </a:r>
            <a:endParaRPr/>
          </a:p>
        </p:txBody>
      </p:sp>
      <p:sp>
        <p:nvSpPr>
          <p:cNvPr id="206" name="Google Shape;206;g24db9930a73_0_0"/>
          <p:cNvSpPr txBox="1">
            <a:spLocks noGrp="1"/>
          </p:cNvSpPr>
          <p:nvPr>
            <p:ph type="body" idx="1"/>
          </p:nvPr>
        </p:nvSpPr>
        <p:spPr>
          <a:xfrm>
            <a:off x="808900" y="1833275"/>
            <a:ext cx="5700300" cy="4385400"/>
          </a:xfrm>
          <a:prstGeom prst="rect">
            <a:avLst/>
          </a:prstGeom>
        </p:spPr>
        <p:txBody>
          <a:bodyPr spcFirstLastPara="1" wrap="square" lIns="91425" tIns="45700" rIns="91425" bIns="45700" anchor="t" anchorCtr="0">
            <a:normAutofit/>
          </a:bodyPr>
          <a:lstStyle/>
          <a:p>
            <a:pPr marL="171442" lvl="0" indent="-177792" algn="l" rtl="0">
              <a:lnSpc>
                <a:spcPct val="90000"/>
              </a:lnSpc>
              <a:spcBef>
                <a:spcPts val="0"/>
              </a:spcBef>
              <a:spcAft>
                <a:spcPts val="0"/>
              </a:spcAft>
              <a:buSzPts val="2300"/>
              <a:buChar char="•"/>
            </a:pPr>
            <a:r>
              <a:rPr lang="en-GB" sz="2300"/>
              <a:t> ‘Ethnicity’ is self-reported</a:t>
            </a:r>
            <a:endParaRPr sz="2300">
              <a:latin typeface="Calibri"/>
              <a:ea typeface="Calibri"/>
              <a:cs typeface="Calibri"/>
              <a:sym typeface="Calibri"/>
            </a:endParaRPr>
          </a:p>
          <a:p>
            <a:pPr marL="171442" lvl="0" indent="-177792" algn="l" rtl="0">
              <a:lnSpc>
                <a:spcPct val="90000"/>
              </a:lnSpc>
              <a:spcBef>
                <a:spcPts val="750"/>
              </a:spcBef>
              <a:spcAft>
                <a:spcPts val="0"/>
              </a:spcAft>
              <a:buSzPts val="2300"/>
              <a:buChar char="•"/>
            </a:pPr>
            <a:r>
              <a:rPr lang="en-GB" sz="2300"/>
              <a:t> Health disparities across ethnic groups, driven by many factors, especially socioeconomic and deprivation backgrounds</a:t>
            </a:r>
            <a:endParaRPr sz="2300">
              <a:latin typeface="Calibri"/>
              <a:ea typeface="Calibri"/>
              <a:cs typeface="Calibri"/>
              <a:sym typeface="Calibri"/>
            </a:endParaRPr>
          </a:p>
          <a:p>
            <a:pPr marL="171442" lvl="0" indent="-177792" algn="l" rtl="0">
              <a:lnSpc>
                <a:spcPct val="90000"/>
              </a:lnSpc>
              <a:spcBef>
                <a:spcPts val="750"/>
              </a:spcBef>
              <a:spcAft>
                <a:spcPts val="0"/>
              </a:spcAft>
              <a:buSzPts val="2300"/>
              <a:buChar char="•"/>
            </a:pPr>
            <a:r>
              <a:rPr lang="en-GB" sz="2300"/>
              <a:t> Associations with traditional diets or dietary assimilations? </a:t>
            </a:r>
            <a:endParaRPr sz="2300">
              <a:latin typeface="Calibri"/>
              <a:ea typeface="Calibri"/>
              <a:cs typeface="Calibri"/>
              <a:sym typeface="Calibri"/>
            </a:endParaRPr>
          </a:p>
          <a:p>
            <a:pPr marL="171442" lvl="0" indent="-177792" algn="l" rtl="0">
              <a:lnSpc>
                <a:spcPct val="90000"/>
              </a:lnSpc>
              <a:spcBef>
                <a:spcPts val="750"/>
              </a:spcBef>
              <a:spcAft>
                <a:spcPts val="0"/>
              </a:spcAft>
              <a:buSzPts val="2300"/>
              <a:buChar char="•"/>
            </a:pPr>
            <a:r>
              <a:rPr lang="en-GB" sz="2300"/>
              <a:t> Drivers of food choice important</a:t>
            </a:r>
            <a:endParaRPr sz="2300">
              <a:latin typeface="Calibri"/>
              <a:ea typeface="Calibri"/>
              <a:cs typeface="Calibri"/>
              <a:sym typeface="Calibri"/>
            </a:endParaRPr>
          </a:p>
          <a:p>
            <a:pPr marL="171442" lvl="0" indent="-177792" algn="l" rtl="0">
              <a:lnSpc>
                <a:spcPct val="90000"/>
              </a:lnSpc>
              <a:spcBef>
                <a:spcPts val="750"/>
              </a:spcBef>
              <a:spcAft>
                <a:spcPts val="0"/>
              </a:spcAft>
              <a:buSzPts val="2300"/>
              <a:buChar char="•"/>
            </a:pPr>
            <a:r>
              <a:rPr lang="en-GB" sz="2300"/>
              <a:t> Terminology matters</a:t>
            </a:r>
            <a:endParaRPr sz="2300"/>
          </a:p>
          <a:p>
            <a:pPr marL="171442" lvl="0" indent="-177792" algn="l" rtl="0">
              <a:lnSpc>
                <a:spcPct val="90000"/>
              </a:lnSpc>
              <a:spcBef>
                <a:spcPts val="750"/>
              </a:spcBef>
              <a:spcAft>
                <a:spcPts val="0"/>
              </a:spcAft>
              <a:buSzPts val="2300"/>
              <a:buChar char="•"/>
            </a:pPr>
            <a:r>
              <a:rPr lang="en-GB" sz="2300"/>
              <a:t> Community and social eating</a:t>
            </a:r>
            <a:endParaRPr sz="2300"/>
          </a:p>
          <a:p>
            <a:pPr marL="171442" lvl="0" indent="-177792" algn="l" rtl="0">
              <a:lnSpc>
                <a:spcPct val="90000"/>
              </a:lnSpc>
              <a:spcBef>
                <a:spcPts val="750"/>
              </a:spcBef>
              <a:spcAft>
                <a:spcPts val="0"/>
              </a:spcAft>
              <a:buSzPts val="2300"/>
              <a:buChar char="•"/>
            </a:pPr>
            <a:r>
              <a:rPr lang="en-GB" sz="2300"/>
              <a:t> Physical activity recommendations</a:t>
            </a:r>
            <a:endParaRPr sz="2300"/>
          </a:p>
        </p:txBody>
      </p:sp>
      <p:pic>
        <p:nvPicPr>
          <p:cNvPr id="207" name="Google Shape;207;g24db9930a73_0_0" descr="Screen Shot 2021-11-28 at 14.57.23.png"/>
          <p:cNvPicPr preferRelativeResize="0"/>
          <p:nvPr/>
        </p:nvPicPr>
        <p:blipFill rotWithShape="1">
          <a:blip r:embed="rId3">
            <a:alphaModFix/>
          </a:blip>
          <a:srcRect/>
          <a:stretch/>
        </p:blipFill>
        <p:spPr>
          <a:xfrm>
            <a:off x="6988825" y="2137826"/>
            <a:ext cx="4853201" cy="3416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24db9930a73_0_35"/>
          <p:cNvSpPr txBox="1">
            <a:spLocks noGrp="1"/>
          </p:cNvSpPr>
          <p:nvPr>
            <p:ph type="ctrTitle"/>
          </p:nvPr>
        </p:nvSpPr>
        <p:spPr>
          <a:xfrm>
            <a:off x="808891" y="703384"/>
            <a:ext cx="10589700" cy="6918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GB" sz="3300">
                <a:latin typeface="Arial"/>
                <a:ea typeface="Arial"/>
                <a:cs typeface="Arial"/>
                <a:sym typeface="Arial"/>
              </a:rPr>
              <a:t>Traditional foods and diets</a:t>
            </a:r>
            <a:endParaRPr/>
          </a:p>
        </p:txBody>
      </p:sp>
      <p:sp>
        <p:nvSpPr>
          <p:cNvPr id="214" name="Google Shape;214;g24db9930a73_0_35"/>
          <p:cNvSpPr txBox="1">
            <a:spLocks noGrp="1"/>
          </p:cNvSpPr>
          <p:nvPr>
            <p:ph type="body" idx="1"/>
          </p:nvPr>
        </p:nvSpPr>
        <p:spPr>
          <a:xfrm>
            <a:off x="808899" y="1833275"/>
            <a:ext cx="5031900" cy="3892200"/>
          </a:xfrm>
          <a:prstGeom prst="rect">
            <a:avLst/>
          </a:prstGeom>
        </p:spPr>
        <p:txBody>
          <a:bodyPr spcFirstLastPara="1" wrap="square" lIns="91425" tIns="45700" rIns="91425" bIns="45700" anchor="t" anchorCtr="0">
            <a:normAutofit/>
          </a:bodyPr>
          <a:lstStyle/>
          <a:p>
            <a:pPr marL="171442" lvl="0" indent="-196842" algn="l" rtl="0">
              <a:lnSpc>
                <a:spcPct val="90000"/>
              </a:lnSpc>
              <a:spcBef>
                <a:spcPts val="0"/>
              </a:spcBef>
              <a:spcAft>
                <a:spcPts val="0"/>
              </a:spcAft>
              <a:buSzPts val="2400"/>
              <a:buChar char="•"/>
            </a:pPr>
            <a:r>
              <a:rPr lang="en-GB" sz="2400"/>
              <a:t>Food offers a tangible way for families and young people to connect with their culture, and to mark their social identity</a:t>
            </a:r>
            <a:endParaRPr sz="2400"/>
          </a:p>
          <a:p>
            <a:pPr marL="171442" lvl="0" indent="-196842" algn="l" rtl="0">
              <a:lnSpc>
                <a:spcPct val="90000"/>
              </a:lnSpc>
              <a:spcBef>
                <a:spcPts val="750"/>
              </a:spcBef>
              <a:spcAft>
                <a:spcPts val="0"/>
              </a:spcAft>
              <a:buSzPts val="2400"/>
              <a:buChar char="•"/>
            </a:pPr>
            <a:r>
              <a:rPr lang="en-GB" sz="2400"/>
              <a:t>There are a range of traditional foods, flavours and cooking techniques available</a:t>
            </a:r>
            <a:endParaRPr sz="2400">
              <a:latin typeface="Calibri"/>
              <a:ea typeface="Calibri"/>
              <a:cs typeface="Calibri"/>
              <a:sym typeface="Calibri"/>
            </a:endParaRPr>
          </a:p>
          <a:p>
            <a:pPr marL="171442" lvl="0" indent="-196842" algn="l" rtl="0">
              <a:lnSpc>
                <a:spcPct val="90000"/>
              </a:lnSpc>
              <a:spcBef>
                <a:spcPts val="750"/>
              </a:spcBef>
              <a:spcAft>
                <a:spcPts val="0"/>
              </a:spcAft>
              <a:buSzPts val="2400"/>
              <a:buChar char="•"/>
            </a:pPr>
            <a:r>
              <a:rPr lang="en-GB" sz="2400"/>
              <a:t>Important to note extent of assimilation and generational change </a:t>
            </a:r>
            <a:endParaRPr sz="2400"/>
          </a:p>
        </p:txBody>
      </p:sp>
      <p:pic>
        <p:nvPicPr>
          <p:cNvPr id="215" name="Google Shape;215;g24db9930a73_0_35"/>
          <p:cNvPicPr preferRelativeResize="0">
            <a:picLocks noGrp="1"/>
          </p:cNvPicPr>
          <p:nvPr>
            <p:ph type="pic" idx="2"/>
          </p:nvPr>
        </p:nvPicPr>
        <p:blipFill rotWithShape="1">
          <a:blip r:embed="rId3">
            <a:alphaModFix/>
          </a:blip>
          <a:srcRect l="9871" r="9871"/>
          <a:stretch/>
        </p:blipFill>
        <p:spPr>
          <a:xfrm>
            <a:off x="6470656" y="1879635"/>
            <a:ext cx="4771502" cy="3962400"/>
          </a:xfrm>
          <a:prstGeom prst="rect">
            <a:avLst/>
          </a:prstGeom>
          <a:noFill/>
          <a:ln w="190500" cap="sq" cmpd="sng">
            <a:solidFill>
              <a:schemeClr val="accent1"/>
            </a:solidFill>
            <a:prstDash val="solid"/>
            <a:miter lim="800000"/>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24db9930a73_0_12"/>
          <p:cNvSpPr txBox="1">
            <a:spLocks noGrp="1"/>
          </p:cNvSpPr>
          <p:nvPr>
            <p:ph type="ctrTitle"/>
          </p:nvPr>
        </p:nvSpPr>
        <p:spPr>
          <a:xfrm>
            <a:off x="808891" y="703384"/>
            <a:ext cx="10589700" cy="6918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GB" sz="3300">
                <a:latin typeface="Arial"/>
                <a:ea typeface="Arial"/>
                <a:cs typeface="Arial"/>
                <a:sym typeface="Arial"/>
              </a:rPr>
              <a:t>What are world foods?</a:t>
            </a:r>
            <a:endParaRPr/>
          </a:p>
        </p:txBody>
      </p:sp>
      <p:sp>
        <p:nvSpPr>
          <p:cNvPr id="222" name="Google Shape;222;g24db9930a73_0_12"/>
          <p:cNvSpPr txBox="1">
            <a:spLocks noGrp="1"/>
          </p:cNvSpPr>
          <p:nvPr>
            <p:ph type="body" idx="1"/>
          </p:nvPr>
        </p:nvSpPr>
        <p:spPr>
          <a:xfrm>
            <a:off x="808899" y="1833275"/>
            <a:ext cx="5206500" cy="3892200"/>
          </a:xfrm>
          <a:prstGeom prst="rect">
            <a:avLst/>
          </a:prstGeom>
        </p:spPr>
        <p:txBody>
          <a:bodyPr spcFirstLastPara="1" wrap="square" lIns="91425" tIns="45700" rIns="91425" bIns="45700" anchor="t" anchorCtr="0">
            <a:noAutofit/>
          </a:bodyPr>
          <a:lstStyle/>
          <a:p>
            <a:pPr marL="171442" lvl="0" indent="-196842" algn="l" rtl="0">
              <a:lnSpc>
                <a:spcPct val="90000"/>
              </a:lnSpc>
              <a:spcBef>
                <a:spcPts val="0"/>
              </a:spcBef>
              <a:spcAft>
                <a:spcPts val="0"/>
              </a:spcAft>
              <a:buSzPts val="2400"/>
              <a:buChar char="•"/>
            </a:pPr>
            <a:r>
              <a:rPr lang="en-GB" sz="2400"/>
              <a:t>World cuisines, foods and flavours imported from the rest of the world</a:t>
            </a:r>
            <a:endParaRPr sz="2400">
              <a:latin typeface="Calibri"/>
              <a:ea typeface="Calibri"/>
              <a:cs typeface="Calibri"/>
              <a:sym typeface="Calibri"/>
            </a:endParaRPr>
          </a:p>
          <a:p>
            <a:pPr marL="171442" lvl="0" indent="-196842" algn="l" rtl="0">
              <a:lnSpc>
                <a:spcPct val="90000"/>
              </a:lnSpc>
              <a:spcBef>
                <a:spcPts val="750"/>
              </a:spcBef>
              <a:spcAft>
                <a:spcPts val="0"/>
              </a:spcAft>
              <a:buSzPts val="2400"/>
              <a:buChar char="•"/>
            </a:pPr>
            <a:r>
              <a:rPr lang="en-GB" sz="2400"/>
              <a:t>Mutual influences through historical trade routes, migration, international travels and social media</a:t>
            </a:r>
            <a:endParaRPr sz="2400">
              <a:latin typeface="Calibri"/>
              <a:ea typeface="Calibri"/>
              <a:cs typeface="Calibri"/>
              <a:sym typeface="Calibri"/>
            </a:endParaRPr>
          </a:p>
          <a:p>
            <a:pPr marL="171442" lvl="0" indent="-196842" algn="l" rtl="0">
              <a:lnSpc>
                <a:spcPct val="90000"/>
              </a:lnSpc>
              <a:spcBef>
                <a:spcPts val="750"/>
              </a:spcBef>
              <a:spcAft>
                <a:spcPts val="0"/>
              </a:spcAft>
              <a:buSzPts val="2400"/>
              <a:buChar char="•"/>
            </a:pPr>
            <a:r>
              <a:rPr lang="en-GB" sz="2400"/>
              <a:t>The squeeze in household incomes may prompt more home cooking to experience a more affordable way to recreate international restaurant flavours at home (Mintel, 2023)</a:t>
            </a:r>
            <a:endParaRPr sz="2400"/>
          </a:p>
          <a:p>
            <a:pPr marL="171442" lvl="0" indent="-44442" algn="l" rtl="0">
              <a:lnSpc>
                <a:spcPct val="90000"/>
              </a:lnSpc>
              <a:spcBef>
                <a:spcPts val="750"/>
              </a:spcBef>
              <a:spcAft>
                <a:spcPts val="0"/>
              </a:spcAft>
              <a:buClr>
                <a:schemeClr val="dk1"/>
              </a:buClr>
              <a:buSzPts val="2000"/>
              <a:buFont typeface="Arial"/>
              <a:buNone/>
            </a:pPr>
            <a:endParaRPr sz="2400"/>
          </a:p>
          <a:p>
            <a:pPr marL="171442" lvl="0" indent="-44442" algn="l" rtl="0">
              <a:lnSpc>
                <a:spcPct val="90000"/>
              </a:lnSpc>
              <a:spcBef>
                <a:spcPts val="750"/>
              </a:spcBef>
              <a:spcAft>
                <a:spcPts val="0"/>
              </a:spcAft>
              <a:buClr>
                <a:schemeClr val="dk1"/>
              </a:buClr>
              <a:buSzPts val="2000"/>
              <a:buFont typeface="Arial"/>
              <a:buNone/>
            </a:pPr>
            <a:endParaRPr sz="2400"/>
          </a:p>
          <a:p>
            <a:pPr marL="0" lvl="0" indent="0" algn="l" rtl="0">
              <a:spcBef>
                <a:spcPts val="1000"/>
              </a:spcBef>
              <a:spcAft>
                <a:spcPts val="0"/>
              </a:spcAft>
              <a:buNone/>
            </a:pPr>
            <a:endParaRPr sz="2400"/>
          </a:p>
        </p:txBody>
      </p:sp>
      <p:pic>
        <p:nvPicPr>
          <p:cNvPr id="223" name="Google Shape;223;g24db9930a73_0_12"/>
          <p:cNvPicPr preferRelativeResize="0">
            <a:picLocks noGrp="1"/>
          </p:cNvPicPr>
          <p:nvPr>
            <p:ph type="pic" idx="2"/>
          </p:nvPr>
        </p:nvPicPr>
        <p:blipFill rotWithShape="1">
          <a:blip r:embed="rId3">
            <a:alphaModFix/>
          </a:blip>
          <a:srcRect l="9884" r="9884"/>
          <a:stretch/>
        </p:blipFill>
        <p:spPr>
          <a:xfrm>
            <a:off x="6623056" y="1879635"/>
            <a:ext cx="4771502" cy="3962401"/>
          </a:xfrm>
          <a:prstGeom prst="rect">
            <a:avLst/>
          </a:prstGeom>
          <a:noFill/>
          <a:ln w="190500" cap="sq" cmpd="sng">
            <a:solidFill>
              <a:schemeClr val="accent1"/>
            </a:solidFill>
            <a:prstDash val="solid"/>
            <a:miter lim="800000"/>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24db9930a73_0_24"/>
          <p:cNvSpPr txBox="1">
            <a:spLocks noGrp="1"/>
          </p:cNvSpPr>
          <p:nvPr>
            <p:ph type="ctrTitle"/>
          </p:nvPr>
        </p:nvSpPr>
        <p:spPr>
          <a:xfrm>
            <a:off x="6955916" y="964909"/>
            <a:ext cx="10589700" cy="6918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GB" sz="3300">
                <a:latin typeface="Arial"/>
                <a:ea typeface="Arial"/>
                <a:cs typeface="Arial"/>
                <a:sym typeface="Arial"/>
              </a:rPr>
              <a:t>Market trends</a:t>
            </a:r>
            <a:endParaRPr/>
          </a:p>
        </p:txBody>
      </p:sp>
      <p:pic>
        <p:nvPicPr>
          <p:cNvPr id="230" name="Google Shape;230;g24db9930a73_0_24" descr="Screen Shot 2021-11-22 at 17.45.05.png"/>
          <p:cNvPicPr preferRelativeResize="0"/>
          <p:nvPr/>
        </p:nvPicPr>
        <p:blipFill rotWithShape="1">
          <a:blip r:embed="rId3">
            <a:alphaModFix/>
          </a:blip>
          <a:srcRect/>
          <a:stretch/>
        </p:blipFill>
        <p:spPr>
          <a:xfrm>
            <a:off x="6955925" y="2408177"/>
            <a:ext cx="4524101" cy="2865270"/>
          </a:xfrm>
          <a:prstGeom prst="rect">
            <a:avLst/>
          </a:prstGeom>
          <a:noFill/>
          <a:ln w="38100" cap="flat" cmpd="sng">
            <a:solidFill>
              <a:schemeClr val="accent1"/>
            </a:solidFill>
            <a:prstDash val="solid"/>
            <a:round/>
            <a:headEnd type="none" w="sm" len="sm"/>
            <a:tailEnd type="none" w="sm" len="sm"/>
          </a:ln>
        </p:spPr>
      </p:pic>
      <p:pic>
        <p:nvPicPr>
          <p:cNvPr id="231" name="Google Shape;231;g24db9930a73_0_24"/>
          <p:cNvPicPr preferRelativeResize="0"/>
          <p:nvPr/>
        </p:nvPicPr>
        <p:blipFill>
          <a:blip r:embed="rId4">
            <a:alphaModFix/>
          </a:blip>
          <a:stretch>
            <a:fillRect/>
          </a:stretch>
        </p:blipFill>
        <p:spPr>
          <a:xfrm>
            <a:off x="537725" y="703372"/>
            <a:ext cx="5834329" cy="5158016"/>
          </a:xfrm>
          <a:prstGeom prst="rect">
            <a:avLst/>
          </a:prstGeom>
          <a:noFill/>
          <a:ln>
            <a:noFill/>
          </a:ln>
        </p:spPr>
      </p:pic>
      <p:sp>
        <p:nvSpPr>
          <p:cNvPr id="232" name="Google Shape;232;g24db9930a73_0_24"/>
          <p:cNvSpPr txBox="1"/>
          <p:nvPr/>
        </p:nvSpPr>
        <p:spPr>
          <a:xfrm>
            <a:off x="6955925" y="5375975"/>
            <a:ext cx="300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cap="small">
                <a:solidFill>
                  <a:schemeClr val="dk1"/>
                </a:solidFill>
                <a:latin typeface="Calibri"/>
                <a:ea typeface="Calibri"/>
                <a:cs typeface="Calibri"/>
                <a:sym typeface="Calibri"/>
              </a:rPr>
              <a:t>Behaviours relating to World Cuisines, March 2021</a:t>
            </a:r>
            <a:endParaRPr/>
          </a:p>
        </p:txBody>
      </p:sp>
      <p:sp>
        <p:nvSpPr>
          <p:cNvPr id="233" name="Google Shape;233;g24db9930a73_0_24"/>
          <p:cNvSpPr txBox="1"/>
          <p:nvPr/>
        </p:nvSpPr>
        <p:spPr>
          <a:xfrm rot="579088">
            <a:off x="8824402" y="3671907"/>
            <a:ext cx="642393" cy="388888"/>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500"/>
              <a:t>44%</a:t>
            </a:r>
            <a:endParaRPr sz="15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g24db9930a73_0_18"/>
          <p:cNvPicPr preferRelativeResize="0"/>
          <p:nvPr/>
        </p:nvPicPr>
        <p:blipFill>
          <a:blip r:embed="rId3">
            <a:alphaModFix/>
          </a:blip>
          <a:stretch>
            <a:fillRect/>
          </a:stretch>
        </p:blipFill>
        <p:spPr>
          <a:xfrm>
            <a:off x="5363150" y="188900"/>
            <a:ext cx="6828850" cy="5899050"/>
          </a:xfrm>
          <a:prstGeom prst="rect">
            <a:avLst/>
          </a:prstGeom>
          <a:noFill/>
          <a:ln>
            <a:noFill/>
          </a:ln>
        </p:spPr>
      </p:pic>
      <p:pic>
        <p:nvPicPr>
          <p:cNvPr id="240" name="Google Shape;240;g24db9930a73_0_18"/>
          <p:cNvPicPr preferRelativeResize="0">
            <a:picLocks noGrp="1"/>
          </p:cNvPicPr>
          <p:nvPr>
            <p:ph type="pic" idx="2"/>
          </p:nvPr>
        </p:nvPicPr>
        <p:blipFill rotWithShape="1">
          <a:blip r:embed="rId4">
            <a:alphaModFix/>
          </a:blip>
          <a:srcRect l="1180" t="1601" r="-1179" b="26919"/>
          <a:stretch/>
        </p:blipFill>
        <p:spPr>
          <a:xfrm>
            <a:off x="351075" y="543475"/>
            <a:ext cx="4845575" cy="4609199"/>
          </a:xfrm>
          <a:prstGeom prst="rect">
            <a:avLst/>
          </a:prstGeom>
          <a:noFill/>
          <a:ln w="190500" cap="sq" cmpd="sng">
            <a:solidFill>
              <a:schemeClr val="accent1"/>
            </a:solidFill>
            <a:prstDash val="solid"/>
            <a:miter lim="800000"/>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g24db9930a73_0_41" descr="Eatwell_guide_600dpi.jpg"/>
          <p:cNvPicPr preferRelativeResize="0"/>
          <p:nvPr/>
        </p:nvPicPr>
        <p:blipFill rotWithShape="1">
          <a:blip r:embed="rId3">
            <a:alphaModFix/>
          </a:blip>
          <a:srcRect/>
          <a:stretch/>
        </p:blipFill>
        <p:spPr>
          <a:xfrm>
            <a:off x="1573626" y="113012"/>
            <a:ext cx="8926297" cy="639697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BNF">
      <a:dk1>
        <a:srgbClr val="000000"/>
      </a:dk1>
      <a:lt1>
        <a:srgbClr val="FFFFFF"/>
      </a:lt1>
      <a:dk2>
        <a:srgbClr val="000000"/>
      </a:dk2>
      <a:lt2>
        <a:srgbClr val="E7E6E6"/>
      </a:lt2>
      <a:accent1>
        <a:srgbClr val="53B058"/>
      </a:accent1>
      <a:accent2>
        <a:srgbClr val="E53812"/>
      </a:accent2>
      <a:accent3>
        <a:srgbClr val="FDC92F"/>
      </a:accent3>
      <a:accent4>
        <a:srgbClr val="DB7850"/>
      </a:accent4>
      <a:accent5>
        <a:srgbClr val="226E9D"/>
      </a:accent5>
      <a:accent6>
        <a:srgbClr val="EC696D"/>
      </a:accent6>
      <a:hlink>
        <a:srgbClr val="0563C1"/>
      </a:hlink>
      <a:folHlink>
        <a:srgbClr val="EB67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BNF-PPT-Core_Final" id="{AD3BEF57-7A73-47C5-B7D9-06433EB0FEA4}" vid="{F059A07C-06E5-44E5-B6A2-3BA7FD668F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8" ma:contentTypeDescription="Create a new document." ma:contentTypeScope="" ma:versionID="dc6deb05df7d1fcd95eb88bf1a5a26f4">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8258fb5370106c49cde09acdb6d5137d"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Flow_SignoffStatus xmlns="c53071f4-7f44-43fd-895c-8e7b6a3746b0" xsi:nil="true"/>
    <TaxCatchAll xmlns="ead97cfe-a968-427f-b02b-893e6ba0355a" xsi:nil="true"/>
    <lcf76f155ced4ddcb4097134ff3c332f xmlns="c53071f4-7f44-43fd-895c-8e7b6a3746b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93F1269-12CB-4DC7-B489-454ED5B98202}">
  <ds:schemaRefs>
    <ds:schemaRef ds:uri="http://schemas.microsoft.com/sharepoint/v3/contenttype/forms"/>
  </ds:schemaRefs>
</ds:datastoreItem>
</file>

<file path=customXml/itemProps2.xml><?xml version="1.0" encoding="utf-8"?>
<ds:datastoreItem xmlns:ds="http://schemas.openxmlformats.org/officeDocument/2006/customXml" ds:itemID="{9E492D3D-7343-42A3-BF22-B439C12C8B8C}">
  <ds:schemaRefs>
    <ds:schemaRef ds:uri="c53071f4-7f44-43fd-895c-8e7b6a3746b0"/>
    <ds:schemaRef ds:uri="ead97cfe-a968-427f-b02b-893e6ba035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72607A0-CB04-499A-863B-3B807C1C2487}">
  <ds:schemaRefs>
    <ds:schemaRef ds:uri="c53071f4-7f44-43fd-895c-8e7b6a3746b0"/>
    <ds:schemaRef ds:uri="ead97cfe-a968-427f-b02b-893e6ba0355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BNF-PPT-Core_Final</Template>
  <TotalTime>0</TotalTime>
  <Words>1880</Words>
  <Application>Microsoft Office PowerPoint</Application>
  <PresentationFormat>Widescreen</PresentationFormat>
  <Paragraphs>110</Paragraphs>
  <Slides>20</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Georgia</vt:lpstr>
      <vt:lpstr>Office Theme</vt:lpstr>
      <vt:lpstr>Building cultural awareness in delivering healthy eating messages in the primary classroom </vt:lpstr>
      <vt:lpstr>Building cultural awareness when delivering healthy eating messages in the primary classroom</vt:lpstr>
      <vt:lpstr>Outline </vt:lpstr>
      <vt:lpstr>Ethnicity, health and diet </vt:lpstr>
      <vt:lpstr>Traditional foods and diets</vt:lpstr>
      <vt:lpstr>What are world foods?</vt:lpstr>
      <vt:lpstr>Market trends</vt:lpstr>
      <vt:lpstr>PowerPoint Presentation</vt:lpstr>
      <vt:lpstr>PowerPoint Presentation</vt:lpstr>
      <vt:lpstr>PowerPoint Presentation</vt:lpstr>
      <vt:lpstr>Learning about ingredients and dishes</vt:lpstr>
      <vt:lpstr>Learning about different cooking techniques</vt:lpstr>
      <vt:lpstr>Learning about traditions and festive foods</vt:lpstr>
      <vt:lpstr>World foods </vt:lpstr>
      <vt:lpstr>Global cuisine recipes and supporting resources </vt:lpstr>
      <vt:lpstr>Interactive healthy eating resources </vt:lpstr>
      <vt:lpstr>Future training events</vt:lpstr>
      <vt:lpstr>Keep up to date with our free resources and training  </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Theobald</dc:creator>
  <cp:lastModifiedBy>Ewen Trafford</cp:lastModifiedBy>
  <cp:revision>1</cp:revision>
  <cp:lastPrinted>2023-09-26T09:05:31Z</cp:lastPrinted>
  <dcterms:created xsi:type="dcterms:W3CDTF">2022-05-24T11:10:22Z</dcterms:created>
  <dcterms:modified xsi:type="dcterms:W3CDTF">2023-11-22T13:37:42Z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y fmtid="{D5CDD505-2E9C-101B-9397-08002B2CF9AE}" pid="3" name="MediaServiceImageTags">
    <vt:lpwstr/>
  </property>
</Properties>
</file>