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1" r:id="rId21"/>
    <p:sldId id="280" r:id="rId22"/>
    <p:sldId id="274" r:id="rId23"/>
    <p:sldId id="282" r:id="rId24"/>
    <p:sldId id="283" r:id="rId25"/>
    <p:sldId id="2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B8CE3-13A7-41EF-971D-FA97B35E9E17}" v="1" dt="2024-04-30T14:47:38.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94655"/>
  </p:normalViewPr>
  <p:slideViewPr>
    <p:cSldViewPr snapToGrid="0" snapToObjects="1">
      <p:cViewPr varScale="1">
        <p:scale>
          <a:sx n="106" d="100"/>
          <a:sy n="106" d="100"/>
        </p:scale>
        <p:origin x="86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White" userId="3da70261-e0e7-408d-aace-eb577feade9e" providerId="ADAL" clId="{AB658211-8D9A-44E9-A793-24002C884D85}"/>
    <pc:docChg chg="modSld modMainMaster">
      <pc:chgData name="Alexander White" userId="3da70261-e0e7-408d-aace-eb577feade9e" providerId="ADAL" clId="{AB658211-8D9A-44E9-A793-24002C884D85}" dt="2024-02-05T09:43:51.397" v="5" actId="1076"/>
      <pc:docMkLst>
        <pc:docMk/>
      </pc:docMkLst>
      <pc:sldChg chg="addSp modSp mod">
        <pc:chgData name="Alexander White" userId="3da70261-e0e7-408d-aace-eb577feade9e" providerId="ADAL" clId="{AB658211-8D9A-44E9-A793-24002C884D85}" dt="2024-02-05T09:43:51.397" v="5" actId="1076"/>
        <pc:sldMkLst>
          <pc:docMk/>
          <pc:sldMk cId="1219004254" sldId="261"/>
        </pc:sldMkLst>
        <pc:spChg chg="add mod">
          <ac:chgData name="Alexander White" userId="3da70261-e0e7-408d-aace-eb577feade9e" providerId="ADAL" clId="{AB658211-8D9A-44E9-A793-24002C884D85}" dt="2024-02-05T09:43:51.397" v="5" actId="1076"/>
          <ac:spMkLst>
            <pc:docMk/>
            <pc:sldMk cId="1219004254" sldId="261"/>
            <ac:spMk id="4" creationId="{D4F1BF00-6399-DB53-B55B-06CC8B4FD319}"/>
          </ac:spMkLst>
        </pc:spChg>
      </pc:sldChg>
      <pc:sldMasterChg chg="modSp mod">
        <pc:chgData name="Alexander White" userId="3da70261-e0e7-408d-aace-eb577feade9e" providerId="ADAL" clId="{AB658211-8D9A-44E9-A793-24002C884D85}" dt="2024-02-05T09:24:04.238" v="0"/>
        <pc:sldMasterMkLst>
          <pc:docMk/>
          <pc:sldMasterMk cId="1328885048" sldId="2147483648"/>
        </pc:sldMasterMkLst>
        <pc:spChg chg="mod">
          <ac:chgData name="Alexander White" userId="3da70261-e0e7-408d-aace-eb577feade9e" providerId="ADAL" clId="{AB658211-8D9A-44E9-A793-24002C884D85}" dt="2024-02-05T09:24:04.238" v="0"/>
          <ac:spMkLst>
            <pc:docMk/>
            <pc:sldMasterMk cId="1328885048" sldId="2147483648"/>
            <ac:spMk id="9" creationId="{00000000-0000-0000-0000-000000000000}"/>
          </ac:spMkLst>
        </pc:spChg>
      </pc:sldMasterChg>
      <pc:sldMasterChg chg="modSp mod">
        <pc:chgData name="Alexander White" userId="3da70261-e0e7-408d-aace-eb577feade9e" providerId="ADAL" clId="{AB658211-8D9A-44E9-A793-24002C884D85}" dt="2024-02-05T09:24:08.812" v="1"/>
        <pc:sldMasterMkLst>
          <pc:docMk/>
          <pc:sldMasterMk cId="1498317190" sldId="2147483650"/>
        </pc:sldMasterMkLst>
        <pc:spChg chg="mod">
          <ac:chgData name="Alexander White" userId="3da70261-e0e7-408d-aace-eb577feade9e" providerId="ADAL" clId="{AB658211-8D9A-44E9-A793-24002C884D85}" dt="2024-02-05T09:24:08.812" v="1"/>
          <ac:spMkLst>
            <pc:docMk/>
            <pc:sldMasterMk cId="1498317190" sldId="2147483650"/>
            <ac:spMk id="9" creationId="{00000000-0000-0000-0000-000000000000}"/>
          </ac:spMkLst>
        </pc:spChg>
      </pc:sldMasterChg>
      <pc:sldMasterChg chg="modSp mod">
        <pc:chgData name="Alexander White" userId="3da70261-e0e7-408d-aace-eb577feade9e" providerId="ADAL" clId="{AB658211-8D9A-44E9-A793-24002C884D85}" dt="2024-02-05T09:24:14.743" v="2"/>
        <pc:sldMasterMkLst>
          <pc:docMk/>
          <pc:sldMasterMk cId="1822393236" sldId="2147483652"/>
        </pc:sldMasterMkLst>
        <pc:spChg chg="mod">
          <ac:chgData name="Alexander White" userId="3da70261-e0e7-408d-aace-eb577feade9e" providerId="ADAL" clId="{AB658211-8D9A-44E9-A793-24002C884D85}" dt="2024-02-05T09:24:14.743" v="2"/>
          <ac:spMkLst>
            <pc:docMk/>
            <pc:sldMasterMk cId="1822393236" sldId="2147483652"/>
            <ac:spMk id="9" creationId="{00000000-0000-0000-0000-000000000000}"/>
          </ac:spMkLst>
        </pc:spChg>
      </pc:sldMasterChg>
      <pc:sldMasterChg chg="modSp mod">
        <pc:chgData name="Alexander White" userId="3da70261-e0e7-408d-aace-eb577feade9e" providerId="ADAL" clId="{AB658211-8D9A-44E9-A793-24002C884D85}" dt="2024-02-05T09:24:19.208" v="3"/>
        <pc:sldMasterMkLst>
          <pc:docMk/>
          <pc:sldMasterMk cId="1788143608" sldId="2147483656"/>
        </pc:sldMasterMkLst>
        <pc:spChg chg="mod">
          <ac:chgData name="Alexander White" userId="3da70261-e0e7-408d-aace-eb577feade9e" providerId="ADAL" clId="{AB658211-8D9A-44E9-A793-24002C884D85}" dt="2024-02-05T09:24:19.208" v="3"/>
          <ac:spMkLst>
            <pc:docMk/>
            <pc:sldMasterMk cId="1788143608" sldId="2147483656"/>
            <ac:spMk id="8" creationId="{00000000-0000-0000-0000-000000000000}"/>
          </ac:spMkLst>
        </pc:spChg>
      </pc:sldMasterChg>
    </pc:docChg>
  </pc:docChgLst>
  <pc:docChgLst>
    <pc:chgData name="Alex White" userId="57e9160509e0eb1c" providerId="LiveId" clId="{383CABFC-0E91-4DDA-9A38-07B9892DAAA5}"/>
    <pc:docChg chg="undo custSel addSld modSld">
      <pc:chgData name="Alex White" userId="57e9160509e0eb1c" providerId="LiveId" clId="{383CABFC-0E91-4DDA-9A38-07B9892DAAA5}" dt="2024-02-15T12:20:57.123" v="229" actId="1076"/>
      <pc:docMkLst>
        <pc:docMk/>
      </pc:docMkLst>
      <pc:sldChg chg="modSp mod">
        <pc:chgData name="Alex White" userId="57e9160509e0eb1c" providerId="LiveId" clId="{383CABFC-0E91-4DDA-9A38-07B9892DAAA5}" dt="2024-02-15T10:52:01.349" v="1" actId="14100"/>
        <pc:sldMkLst>
          <pc:docMk/>
          <pc:sldMk cId="3227605947" sldId="263"/>
        </pc:sldMkLst>
        <pc:spChg chg="mod">
          <ac:chgData name="Alex White" userId="57e9160509e0eb1c" providerId="LiveId" clId="{383CABFC-0E91-4DDA-9A38-07B9892DAAA5}" dt="2024-02-15T10:51:59.394" v="0" actId="14100"/>
          <ac:spMkLst>
            <pc:docMk/>
            <pc:sldMk cId="3227605947" sldId="263"/>
            <ac:spMk id="3" creationId="{00000000-0000-0000-0000-000000000000}"/>
          </ac:spMkLst>
        </pc:spChg>
        <pc:picChg chg="mod">
          <ac:chgData name="Alex White" userId="57e9160509e0eb1c" providerId="LiveId" clId="{383CABFC-0E91-4DDA-9A38-07B9892DAAA5}" dt="2024-02-15T10:52:01.349" v="1" actId="14100"/>
          <ac:picMkLst>
            <pc:docMk/>
            <pc:sldMk cId="3227605947" sldId="263"/>
            <ac:picMk id="5" creationId="{00000000-0000-0000-0000-000000000000}"/>
          </ac:picMkLst>
        </pc:picChg>
      </pc:sldChg>
      <pc:sldChg chg="modSp mod">
        <pc:chgData name="Alex White" userId="57e9160509e0eb1c" providerId="LiveId" clId="{383CABFC-0E91-4DDA-9A38-07B9892DAAA5}" dt="2024-02-15T10:52:08.196" v="3" actId="14100"/>
        <pc:sldMkLst>
          <pc:docMk/>
          <pc:sldMk cId="3227605947" sldId="264"/>
        </pc:sldMkLst>
        <pc:spChg chg="mod">
          <ac:chgData name="Alex White" userId="57e9160509e0eb1c" providerId="LiveId" clId="{383CABFC-0E91-4DDA-9A38-07B9892DAAA5}" dt="2024-02-15T10:52:05.682" v="2" actId="14100"/>
          <ac:spMkLst>
            <pc:docMk/>
            <pc:sldMk cId="3227605947" sldId="264"/>
            <ac:spMk id="3" creationId="{00000000-0000-0000-0000-000000000000}"/>
          </ac:spMkLst>
        </pc:spChg>
        <pc:picChg chg="mod">
          <ac:chgData name="Alex White" userId="57e9160509e0eb1c" providerId="LiveId" clId="{383CABFC-0E91-4DDA-9A38-07B9892DAAA5}" dt="2024-02-15T10:52:08.196" v="3" actId="14100"/>
          <ac:picMkLst>
            <pc:docMk/>
            <pc:sldMk cId="3227605947" sldId="264"/>
            <ac:picMk id="4" creationId="{00000000-0000-0000-0000-000000000000}"/>
          </ac:picMkLst>
        </pc:picChg>
      </pc:sldChg>
      <pc:sldChg chg="modSp mod">
        <pc:chgData name="Alex White" userId="57e9160509e0eb1c" providerId="LiveId" clId="{383CABFC-0E91-4DDA-9A38-07B9892DAAA5}" dt="2024-02-15T10:52:21.357" v="7" actId="1076"/>
        <pc:sldMkLst>
          <pc:docMk/>
          <pc:sldMk cId="3227605947" sldId="265"/>
        </pc:sldMkLst>
        <pc:spChg chg="mod">
          <ac:chgData name="Alex White" userId="57e9160509e0eb1c" providerId="LiveId" clId="{383CABFC-0E91-4DDA-9A38-07B9892DAAA5}" dt="2024-02-15T10:52:17.333" v="5" actId="20577"/>
          <ac:spMkLst>
            <pc:docMk/>
            <pc:sldMk cId="3227605947" sldId="265"/>
            <ac:spMk id="3" creationId="{00000000-0000-0000-0000-000000000000}"/>
          </ac:spMkLst>
        </pc:spChg>
        <pc:picChg chg="mod">
          <ac:chgData name="Alex White" userId="57e9160509e0eb1c" providerId="LiveId" clId="{383CABFC-0E91-4DDA-9A38-07B9892DAAA5}" dt="2024-02-15T10:52:21.357" v="7" actId="1076"/>
          <ac:picMkLst>
            <pc:docMk/>
            <pc:sldMk cId="3227605947" sldId="265"/>
            <ac:picMk id="4098" creationId="{00000000-0000-0000-0000-000000000000}"/>
          </ac:picMkLst>
        </pc:picChg>
      </pc:sldChg>
      <pc:sldChg chg="modSp mod">
        <pc:chgData name="Alex White" userId="57e9160509e0eb1c" providerId="LiveId" clId="{383CABFC-0E91-4DDA-9A38-07B9892DAAA5}" dt="2024-02-15T10:52:34.105" v="9" actId="33524"/>
        <pc:sldMkLst>
          <pc:docMk/>
          <pc:sldMk cId="3227605947" sldId="266"/>
        </pc:sldMkLst>
        <pc:spChg chg="mod">
          <ac:chgData name="Alex White" userId="57e9160509e0eb1c" providerId="LiveId" clId="{383CABFC-0E91-4DDA-9A38-07B9892DAAA5}" dt="2024-02-15T10:52:34.105" v="9" actId="33524"/>
          <ac:spMkLst>
            <pc:docMk/>
            <pc:sldMk cId="3227605947" sldId="266"/>
            <ac:spMk id="3" creationId="{00000000-0000-0000-0000-000000000000}"/>
          </ac:spMkLst>
        </pc:spChg>
      </pc:sldChg>
      <pc:sldChg chg="modSp mod">
        <pc:chgData name="Alex White" userId="57e9160509e0eb1c" providerId="LiveId" clId="{383CABFC-0E91-4DDA-9A38-07B9892DAAA5}" dt="2024-02-15T10:52:45.737" v="10" actId="14100"/>
        <pc:sldMkLst>
          <pc:docMk/>
          <pc:sldMk cId="3227605947" sldId="267"/>
        </pc:sldMkLst>
        <pc:spChg chg="mod">
          <ac:chgData name="Alex White" userId="57e9160509e0eb1c" providerId="LiveId" clId="{383CABFC-0E91-4DDA-9A38-07B9892DAAA5}" dt="2024-02-15T10:52:45.737" v="10" actId="14100"/>
          <ac:spMkLst>
            <pc:docMk/>
            <pc:sldMk cId="3227605947" sldId="267"/>
            <ac:spMk id="3" creationId="{00000000-0000-0000-0000-000000000000}"/>
          </ac:spMkLst>
        </pc:spChg>
      </pc:sldChg>
      <pc:sldChg chg="modSp mod">
        <pc:chgData name="Alex White" userId="57e9160509e0eb1c" providerId="LiveId" clId="{383CABFC-0E91-4DDA-9A38-07B9892DAAA5}" dt="2024-02-15T10:53:40.450" v="13" actId="1076"/>
        <pc:sldMkLst>
          <pc:docMk/>
          <pc:sldMk cId="3227605947" sldId="268"/>
        </pc:sldMkLst>
        <pc:spChg chg="mod">
          <ac:chgData name="Alex White" userId="57e9160509e0eb1c" providerId="LiveId" clId="{383CABFC-0E91-4DDA-9A38-07B9892DAAA5}" dt="2024-02-15T10:53:36.352" v="11" actId="14100"/>
          <ac:spMkLst>
            <pc:docMk/>
            <pc:sldMk cId="3227605947" sldId="268"/>
            <ac:spMk id="3" creationId="{00000000-0000-0000-0000-000000000000}"/>
          </ac:spMkLst>
        </pc:spChg>
        <pc:picChg chg="mod">
          <ac:chgData name="Alex White" userId="57e9160509e0eb1c" providerId="LiveId" clId="{383CABFC-0E91-4DDA-9A38-07B9892DAAA5}" dt="2024-02-15T10:53:40.450" v="13" actId="1076"/>
          <ac:picMkLst>
            <pc:docMk/>
            <pc:sldMk cId="3227605947" sldId="268"/>
            <ac:picMk id="4" creationId="{00000000-0000-0000-0000-000000000000}"/>
          </ac:picMkLst>
        </pc:picChg>
      </pc:sldChg>
      <pc:sldChg chg="modSp mod">
        <pc:chgData name="Alex White" userId="57e9160509e0eb1c" providerId="LiveId" clId="{383CABFC-0E91-4DDA-9A38-07B9892DAAA5}" dt="2024-02-15T10:53:55.192" v="19" actId="1076"/>
        <pc:sldMkLst>
          <pc:docMk/>
          <pc:sldMk cId="3227605947" sldId="269"/>
        </pc:sldMkLst>
        <pc:spChg chg="mod">
          <ac:chgData name="Alex White" userId="57e9160509e0eb1c" providerId="LiveId" clId="{383CABFC-0E91-4DDA-9A38-07B9892DAAA5}" dt="2024-02-15T10:53:51.209" v="17" actId="14100"/>
          <ac:spMkLst>
            <pc:docMk/>
            <pc:sldMk cId="3227605947" sldId="269"/>
            <ac:spMk id="3" creationId="{00000000-0000-0000-0000-000000000000}"/>
          </ac:spMkLst>
        </pc:spChg>
        <pc:picChg chg="mod">
          <ac:chgData name="Alex White" userId="57e9160509e0eb1c" providerId="LiveId" clId="{383CABFC-0E91-4DDA-9A38-07B9892DAAA5}" dt="2024-02-15T10:53:55.192" v="19" actId="1076"/>
          <ac:picMkLst>
            <pc:docMk/>
            <pc:sldMk cId="3227605947" sldId="269"/>
            <ac:picMk id="5124" creationId="{00000000-0000-0000-0000-000000000000}"/>
          </ac:picMkLst>
        </pc:picChg>
      </pc:sldChg>
      <pc:sldChg chg="modSp mod">
        <pc:chgData name="Alex White" userId="57e9160509e0eb1c" providerId="LiveId" clId="{383CABFC-0E91-4DDA-9A38-07B9892DAAA5}" dt="2024-02-15T10:54:02.901" v="22" actId="1076"/>
        <pc:sldMkLst>
          <pc:docMk/>
          <pc:sldMk cId="3227605947" sldId="270"/>
        </pc:sldMkLst>
        <pc:spChg chg="mod">
          <ac:chgData name="Alex White" userId="57e9160509e0eb1c" providerId="LiveId" clId="{383CABFC-0E91-4DDA-9A38-07B9892DAAA5}" dt="2024-02-15T10:53:59.182" v="20" actId="14100"/>
          <ac:spMkLst>
            <pc:docMk/>
            <pc:sldMk cId="3227605947" sldId="270"/>
            <ac:spMk id="3" creationId="{00000000-0000-0000-0000-000000000000}"/>
          </ac:spMkLst>
        </pc:spChg>
        <pc:picChg chg="mod">
          <ac:chgData name="Alex White" userId="57e9160509e0eb1c" providerId="LiveId" clId="{383CABFC-0E91-4DDA-9A38-07B9892DAAA5}" dt="2024-02-15T10:54:02.901" v="22" actId="1076"/>
          <ac:picMkLst>
            <pc:docMk/>
            <pc:sldMk cId="3227605947" sldId="270"/>
            <ac:picMk id="6148" creationId="{00000000-0000-0000-0000-000000000000}"/>
          </ac:picMkLst>
        </pc:picChg>
      </pc:sldChg>
      <pc:sldChg chg="modSp mod">
        <pc:chgData name="Alex White" userId="57e9160509e0eb1c" providerId="LiveId" clId="{383CABFC-0E91-4DDA-9A38-07B9892DAAA5}" dt="2024-02-15T10:54:07.657" v="23" actId="14100"/>
        <pc:sldMkLst>
          <pc:docMk/>
          <pc:sldMk cId="3227605947" sldId="271"/>
        </pc:sldMkLst>
        <pc:spChg chg="mod">
          <ac:chgData name="Alex White" userId="57e9160509e0eb1c" providerId="LiveId" clId="{383CABFC-0E91-4DDA-9A38-07B9892DAAA5}" dt="2024-02-15T10:54:07.657" v="23" actId="14100"/>
          <ac:spMkLst>
            <pc:docMk/>
            <pc:sldMk cId="3227605947" sldId="271"/>
            <ac:spMk id="3" creationId="{00000000-0000-0000-0000-000000000000}"/>
          </ac:spMkLst>
        </pc:spChg>
      </pc:sldChg>
      <pc:sldChg chg="modSp mod">
        <pc:chgData name="Alex White" userId="57e9160509e0eb1c" providerId="LiveId" clId="{383CABFC-0E91-4DDA-9A38-07B9892DAAA5}" dt="2024-02-15T10:54:51.738" v="28" actId="1076"/>
        <pc:sldMkLst>
          <pc:docMk/>
          <pc:sldMk cId="3227605947" sldId="274"/>
        </pc:sldMkLst>
        <pc:spChg chg="mod">
          <ac:chgData name="Alex White" userId="57e9160509e0eb1c" providerId="LiveId" clId="{383CABFC-0E91-4DDA-9A38-07B9892DAAA5}" dt="2024-02-15T10:54:35.164" v="24" actId="33524"/>
          <ac:spMkLst>
            <pc:docMk/>
            <pc:sldMk cId="3227605947" sldId="274"/>
            <ac:spMk id="3" creationId="{00000000-0000-0000-0000-000000000000}"/>
          </ac:spMkLst>
        </pc:spChg>
        <pc:picChg chg="mod modCrop">
          <ac:chgData name="Alex White" userId="57e9160509e0eb1c" providerId="LiveId" clId="{383CABFC-0E91-4DDA-9A38-07B9892DAAA5}" dt="2024-02-15T10:54:51.738" v="28" actId="1076"/>
          <ac:picMkLst>
            <pc:docMk/>
            <pc:sldMk cId="3227605947" sldId="274"/>
            <ac:picMk id="4" creationId="{00000000-0000-0000-0000-000000000000}"/>
          </ac:picMkLst>
        </pc:picChg>
        <pc:picChg chg="mod">
          <ac:chgData name="Alex White" userId="57e9160509e0eb1c" providerId="LiveId" clId="{383CABFC-0E91-4DDA-9A38-07B9892DAAA5}" dt="2024-02-15T10:54:41.639" v="25" actId="14100"/>
          <ac:picMkLst>
            <pc:docMk/>
            <pc:sldMk cId="3227605947" sldId="274"/>
            <ac:picMk id="5" creationId="{00000000-0000-0000-0000-000000000000}"/>
          </ac:picMkLst>
        </pc:picChg>
      </pc:sldChg>
      <pc:sldChg chg="addSp modSp new mod">
        <pc:chgData name="Alex White" userId="57e9160509e0eb1c" providerId="LiveId" clId="{383CABFC-0E91-4DDA-9A38-07B9892DAAA5}" dt="2024-02-15T12:20:10.421" v="226" actId="1076"/>
        <pc:sldMkLst>
          <pc:docMk/>
          <pc:sldMk cId="3069697292" sldId="282"/>
        </pc:sldMkLst>
        <pc:spChg chg="mod">
          <ac:chgData name="Alex White" userId="57e9160509e0eb1c" providerId="LiveId" clId="{383CABFC-0E91-4DDA-9A38-07B9892DAAA5}" dt="2024-02-15T10:59:00.237" v="39" actId="20577"/>
          <ac:spMkLst>
            <pc:docMk/>
            <pc:sldMk cId="3069697292" sldId="282"/>
            <ac:spMk id="2" creationId="{6805CCE6-FE06-23B1-DB62-B9EF375A7F0F}"/>
          </ac:spMkLst>
        </pc:spChg>
        <pc:spChg chg="mod">
          <ac:chgData name="Alex White" userId="57e9160509e0eb1c" providerId="LiveId" clId="{383CABFC-0E91-4DDA-9A38-07B9892DAAA5}" dt="2024-02-15T12:20:06.085" v="224" actId="14100"/>
          <ac:spMkLst>
            <pc:docMk/>
            <pc:sldMk cId="3069697292" sldId="282"/>
            <ac:spMk id="3" creationId="{C93541C8-042B-0B65-1ABB-E086AFC1092D}"/>
          </ac:spMkLst>
        </pc:spChg>
        <pc:spChg chg="add mod">
          <ac:chgData name="Alex White" userId="57e9160509e0eb1c" providerId="LiveId" clId="{383CABFC-0E91-4DDA-9A38-07B9892DAAA5}" dt="2024-02-15T11:01:22.310" v="210" actId="1076"/>
          <ac:spMkLst>
            <pc:docMk/>
            <pc:sldMk cId="3069697292" sldId="282"/>
            <ac:spMk id="4" creationId="{C2B9D1C8-86C3-D6A8-73F6-A09E7407C274}"/>
          </ac:spMkLst>
        </pc:spChg>
        <pc:picChg chg="add mod">
          <ac:chgData name="Alex White" userId="57e9160509e0eb1c" providerId="LiveId" clId="{383CABFC-0E91-4DDA-9A38-07B9892DAAA5}" dt="2024-02-15T12:20:10.421" v="226" actId="1076"/>
          <ac:picMkLst>
            <pc:docMk/>
            <pc:sldMk cId="3069697292" sldId="282"/>
            <ac:picMk id="1026" creationId="{63C01D9E-E101-0070-8BB9-11D370B77A24}"/>
          </ac:picMkLst>
        </pc:picChg>
      </pc:sldChg>
      <pc:sldChg chg="addSp modSp add mod">
        <pc:chgData name="Alex White" userId="57e9160509e0eb1c" providerId="LiveId" clId="{383CABFC-0E91-4DDA-9A38-07B9892DAAA5}" dt="2024-02-15T12:20:57.123" v="229" actId="1076"/>
        <pc:sldMkLst>
          <pc:docMk/>
          <pc:sldMk cId="99837223" sldId="283"/>
        </pc:sldMkLst>
        <pc:spChg chg="mod">
          <ac:chgData name="Alex White" userId="57e9160509e0eb1c" providerId="LiveId" clId="{383CABFC-0E91-4DDA-9A38-07B9892DAAA5}" dt="2024-02-15T11:01:59.264" v="219" actId="14100"/>
          <ac:spMkLst>
            <pc:docMk/>
            <pc:sldMk cId="99837223" sldId="283"/>
            <ac:spMk id="3" creationId="{43823057-D1C1-08E2-7135-B56AE6CED3D3}"/>
          </ac:spMkLst>
        </pc:spChg>
        <pc:spChg chg="add mod">
          <ac:chgData name="Alex White" userId="57e9160509e0eb1c" providerId="LiveId" clId="{383CABFC-0E91-4DDA-9A38-07B9892DAAA5}" dt="2024-02-15T11:01:52.972" v="218"/>
          <ac:spMkLst>
            <pc:docMk/>
            <pc:sldMk cId="99837223" sldId="283"/>
            <ac:spMk id="4" creationId="{2F42EF72-D9F8-51FF-865E-89D7A8B2E2A6}"/>
          </ac:spMkLst>
        </pc:spChg>
        <pc:picChg chg="add mod">
          <ac:chgData name="Alex White" userId="57e9160509e0eb1c" providerId="LiveId" clId="{383CABFC-0E91-4DDA-9A38-07B9892DAAA5}" dt="2024-02-15T12:20:57.123" v="229" actId="1076"/>
          <ac:picMkLst>
            <pc:docMk/>
            <pc:sldMk cId="99837223" sldId="283"/>
            <ac:picMk id="2050" creationId="{D9134C67-5E4C-571D-AF01-AC7F16835FF7}"/>
          </ac:picMkLst>
        </pc:picChg>
      </pc:sldChg>
    </pc:docChg>
  </pc:docChgLst>
  <pc:docChgLst>
    <pc:chgData name="Ewen Trafford" userId="e520b4bf-a196-48b7-bc10-b1590a457daa" providerId="ADAL" clId="{376B8CE3-13A7-41EF-971D-FA97B35E9E17}"/>
    <pc:docChg chg="modSld">
      <pc:chgData name="Ewen Trafford" userId="e520b4bf-a196-48b7-bc10-b1590a457daa" providerId="ADAL" clId="{376B8CE3-13A7-41EF-971D-FA97B35E9E17}" dt="2024-04-30T14:47:42.582" v="5" actId="14100"/>
      <pc:docMkLst>
        <pc:docMk/>
      </pc:docMkLst>
      <pc:sldChg chg="addSp modSp mod">
        <pc:chgData name="Ewen Trafford" userId="e520b4bf-a196-48b7-bc10-b1590a457daa" providerId="ADAL" clId="{376B8CE3-13A7-41EF-971D-FA97B35E9E17}" dt="2024-04-30T14:47:42.582" v="5" actId="14100"/>
        <pc:sldMkLst>
          <pc:docMk/>
          <pc:sldMk cId="3227605947" sldId="267"/>
        </pc:sldMkLst>
        <pc:spChg chg="mod">
          <ac:chgData name="Ewen Trafford" userId="e520b4bf-a196-48b7-bc10-b1590a457daa" providerId="ADAL" clId="{376B8CE3-13A7-41EF-971D-FA97B35E9E17}" dt="2024-04-30T14:47:40.654" v="3" actId="962"/>
          <ac:spMkLst>
            <pc:docMk/>
            <pc:sldMk cId="3227605947" sldId="267"/>
            <ac:spMk id="3" creationId="{00000000-0000-0000-0000-000000000000}"/>
          </ac:spMkLst>
        </pc:spChg>
        <pc:picChg chg="add mod">
          <ac:chgData name="Ewen Trafford" userId="e520b4bf-a196-48b7-bc10-b1590a457daa" providerId="ADAL" clId="{376B8CE3-13A7-41EF-971D-FA97B35E9E17}" dt="2024-04-30T14:47:42.582" v="5" actId="14100"/>
          <ac:picMkLst>
            <pc:docMk/>
            <pc:sldMk cId="3227605947" sldId="267"/>
            <ac:picMk id="5" creationId="{7148F354-6590-F94D-24D9-5279179EF66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2024</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food.gov.uk/research/emerging-challenges-and-opportunities/emerging-technologies-that-will-impact-on-the-uk-food-system"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food.gov.uk/research/emerging-challenges-and-opportunities/emerging-technologies-that-will-impact-on-the-uk-food-system"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452" y="3318826"/>
            <a:ext cx="9144000" cy="733096"/>
          </a:xfrm>
        </p:spPr>
        <p:txBody>
          <a:bodyPr/>
          <a:lstStyle/>
          <a:p>
            <a:r>
              <a:rPr lang="en-GB" dirty="0"/>
              <a:t>Development of food technology</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war years</a:t>
            </a:r>
          </a:p>
        </p:txBody>
      </p:sp>
      <p:sp>
        <p:nvSpPr>
          <p:cNvPr id="3" name="Subtitle 2"/>
          <p:cNvSpPr>
            <a:spLocks noGrp="1"/>
          </p:cNvSpPr>
          <p:nvPr>
            <p:ph type="subTitle" idx="1"/>
          </p:nvPr>
        </p:nvSpPr>
        <p:spPr>
          <a:xfrm>
            <a:off x="1169276" y="2571092"/>
            <a:ext cx="5922188" cy="3600000"/>
          </a:xfrm>
        </p:spPr>
        <p:txBody>
          <a:bodyPr/>
          <a:lstStyle/>
          <a:p>
            <a:pPr marL="0" indent="0">
              <a:buNone/>
            </a:pPr>
            <a:r>
              <a:rPr lang="en-GB" sz="2000" dirty="0"/>
              <a:t>The diet of most people hardly changed until the outbreak of war in 1914. At this time workers in the munitions factories were very important, and the need for adequate nutrition was recognised.</a:t>
            </a:r>
          </a:p>
          <a:p>
            <a:pPr marL="0" indent="0">
              <a:buNone/>
            </a:pPr>
            <a:endParaRPr lang="en-GB" sz="2000" dirty="0"/>
          </a:p>
          <a:p>
            <a:pPr marL="0" indent="0">
              <a:buNone/>
            </a:pPr>
            <a:r>
              <a:rPr lang="en-GB" sz="2000" dirty="0"/>
              <a:t>By the end of the war there were a thousand industrial canteens supplying a million meals a day.</a:t>
            </a:r>
          </a:p>
          <a:p>
            <a:pPr marL="0" indent="0">
              <a:buNone/>
            </a:pPr>
            <a:endParaRPr lang="en-GB" sz="2000" dirty="0"/>
          </a:p>
          <a:p>
            <a:pPr marL="0" indent="0">
              <a:buNone/>
            </a:pPr>
            <a:r>
              <a:rPr lang="en-GB" sz="2000" dirty="0"/>
              <a:t>For the first time workers in industry were provided with hot, well cooked meals at reasonable prices.</a:t>
            </a:r>
          </a:p>
          <a:p>
            <a:pPr marL="0" indent="0">
              <a:buNone/>
            </a:pPr>
            <a:endParaRPr lang="en-US" sz="2000" dirty="0"/>
          </a:p>
        </p:txBody>
      </p:sp>
      <p:pic>
        <p:nvPicPr>
          <p:cNvPr id="6148" name="Picture 4" descr="Image result for WW1 canteen for work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2488" y="2571092"/>
            <a:ext cx="4073374" cy="317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0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After the war</a:t>
            </a:r>
          </a:p>
        </p:txBody>
      </p:sp>
      <p:sp>
        <p:nvSpPr>
          <p:cNvPr id="3" name="Subtitle 2"/>
          <p:cNvSpPr>
            <a:spLocks noGrp="1"/>
          </p:cNvSpPr>
          <p:nvPr>
            <p:ph type="subTitle" idx="1"/>
          </p:nvPr>
        </p:nvSpPr>
        <p:spPr>
          <a:xfrm>
            <a:off x="1169276" y="2571092"/>
            <a:ext cx="6311294" cy="3600000"/>
          </a:xfrm>
        </p:spPr>
        <p:txBody>
          <a:bodyPr/>
          <a:lstStyle/>
          <a:p>
            <a:pPr marL="0" indent="0">
              <a:buNone/>
            </a:pPr>
            <a:r>
              <a:rPr lang="en-GB" sz="2000" dirty="0"/>
              <a:t>There was a period of intense trading in food-stuffs. For the first time people could eat fresh fruit in winter and much food started to come packaged under brand names that soon became familiar. </a:t>
            </a:r>
          </a:p>
          <a:p>
            <a:pPr marL="0" indent="0">
              <a:buNone/>
            </a:pPr>
            <a:endParaRPr lang="en-GB" sz="2000" dirty="0"/>
          </a:p>
          <a:p>
            <a:pPr marL="0" indent="0">
              <a:buNone/>
            </a:pPr>
            <a:r>
              <a:rPr lang="en-GB" sz="2000" dirty="0"/>
              <a:t>The need for cooking in the home was reduced by the availability of processed foods, which as well as improving convenience, also provided consumers with far greater choice.</a:t>
            </a:r>
          </a:p>
          <a:p>
            <a:pPr marL="0" indent="0">
              <a:buNone/>
            </a:pPr>
            <a:endParaRPr lang="en-GB" sz="2000" dirty="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49" y="3769911"/>
            <a:ext cx="1802750" cy="2440546"/>
          </a:xfrm>
          <a:prstGeom prst="rect">
            <a:avLst/>
          </a:prstGeom>
        </p:spPr>
      </p:pic>
      <p:sp>
        <p:nvSpPr>
          <p:cNvPr id="5" name="TextBox 4"/>
          <p:cNvSpPr txBox="1"/>
          <p:nvPr/>
        </p:nvSpPr>
        <p:spPr>
          <a:xfrm>
            <a:off x="10077906" y="3460075"/>
            <a:ext cx="200914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1920s kitchen</a:t>
            </a:r>
            <a:endParaRPr lang="en-GB" sz="1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248" y="1766881"/>
            <a:ext cx="2223752" cy="1661143"/>
          </a:xfrm>
          <a:prstGeom prst="rect">
            <a:avLst/>
          </a:prstGeom>
        </p:spPr>
      </p:pic>
      <p:sp>
        <p:nvSpPr>
          <p:cNvPr id="7" name="TextBox 6"/>
          <p:cNvSpPr txBox="1"/>
          <p:nvPr/>
        </p:nvSpPr>
        <p:spPr>
          <a:xfrm>
            <a:off x="10182854" y="6243294"/>
            <a:ext cx="200914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1940s fridge</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60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science</a:t>
            </a:r>
          </a:p>
        </p:txBody>
      </p:sp>
      <p:sp>
        <p:nvSpPr>
          <p:cNvPr id="3" name="Subtitle 2"/>
          <p:cNvSpPr>
            <a:spLocks noGrp="1"/>
          </p:cNvSpPr>
          <p:nvPr>
            <p:ph type="subTitle" idx="1"/>
          </p:nvPr>
        </p:nvSpPr>
        <p:spPr>
          <a:xfrm>
            <a:off x="1169276" y="2571092"/>
            <a:ext cx="6677552" cy="3600000"/>
          </a:xfrm>
        </p:spPr>
        <p:txBody>
          <a:bodyPr/>
          <a:lstStyle/>
          <a:p>
            <a:pPr marL="0" indent="0">
              <a:buNone/>
            </a:pPr>
            <a:r>
              <a:rPr lang="en-GB" sz="2000" dirty="0"/>
              <a:t>Many of the developments that followed relied on the food science and technology expertise that had been generated by the war. </a:t>
            </a:r>
          </a:p>
          <a:p>
            <a:pPr marL="0" indent="0">
              <a:buNone/>
            </a:pPr>
            <a:endParaRPr lang="en-GB" sz="2000" dirty="0"/>
          </a:p>
          <a:p>
            <a:pPr marL="0" indent="0">
              <a:buNone/>
            </a:pPr>
            <a:r>
              <a:rPr lang="en-GB" sz="2000" dirty="0"/>
              <a:t>Much more was learnt about food manufacture and preservation, and industrial food manufacture became established.</a:t>
            </a:r>
          </a:p>
          <a:p>
            <a:pPr marL="0" indent="0">
              <a:buNone/>
            </a:pPr>
            <a:endParaRPr lang="en-US"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1625" y="2169042"/>
            <a:ext cx="3834462" cy="417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60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Factors affecting food technology</a:t>
            </a:r>
          </a:p>
        </p:txBody>
      </p:sp>
      <p:sp>
        <p:nvSpPr>
          <p:cNvPr id="3" name="Subtitle 2"/>
          <p:cNvSpPr>
            <a:spLocks noGrp="1"/>
          </p:cNvSpPr>
          <p:nvPr>
            <p:ph type="subTitle" idx="1"/>
          </p:nvPr>
        </p:nvSpPr>
        <p:spPr/>
        <p:txBody>
          <a:bodyPr/>
          <a:lstStyle/>
          <a:p>
            <a:pPr marL="0" indent="0">
              <a:buNone/>
            </a:pPr>
            <a:endParaRPr lang="en-GB" sz="2000" dirty="0"/>
          </a:p>
          <a:p>
            <a:pPr marL="0" indent="0">
              <a:buNone/>
            </a:pPr>
            <a:endParaRPr lang="en-US" sz="2000" dirty="0"/>
          </a:p>
        </p:txBody>
      </p:sp>
      <p:sp>
        <p:nvSpPr>
          <p:cNvPr id="4" name="Rectangle 3"/>
          <p:cNvSpPr/>
          <p:nvPr/>
        </p:nvSpPr>
        <p:spPr>
          <a:xfrm>
            <a:off x="1169274" y="2283798"/>
            <a:ext cx="7462662" cy="3477875"/>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Today, factors affecting food technology include:</a:t>
            </a:r>
          </a:p>
          <a:p>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domestication of animals and crops;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preservation methods;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development of villages and towns;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changes of land ownership;</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transport and travel (national, European, worldwide &amp; space)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war;</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religion and culture;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famine;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drought, flood, disease.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1878" y="4166651"/>
            <a:ext cx="3009601" cy="200444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1878" y="2067176"/>
            <a:ext cx="2931873" cy="1955559"/>
          </a:xfrm>
          <a:prstGeom prst="rect">
            <a:avLst/>
          </a:prstGeom>
        </p:spPr>
      </p:pic>
    </p:spTree>
    <p:extLst>
      <p:ext uri="{BB962C8B-B14F-4D97-AF65-F5344CB8AC3E}">
        <p14:creationId xmlns:p14="http://schemas.microsoft.com/office/powerpoint/2010/main" val="322760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Factors affecting food technology</a:t>
            </a:r>
          </a:p>
        </p:txBody>
      </p:sp>
      <p:sp>
        <p:nvSpPr>
          <p:cNvPr id="3" name="Subtitle 2"/>
          <p:cNvSpPr>
            <a:spLocks noGrp="1"/>
          </p:cNvSpPr>
          <p:nvPr>
            <p:ph type="subTitle" idx="1"/>
          </p:nvPr>
        </p:nvSpPr>
        <p:spPr/>
        <p:txBody>
          <a:bodyPr/>
          <a:lstStyle/>
          <a:p>
            <a:pPr marL="0" indent="0">
              <a:buNone/>
            </a:pPr>
            <a:endParaRPr lang="en-GB" sz="2000" dirty="0"/>
          </a:p>
          <a:p>
            <a:pPr marL="0" indent="0">
              <a:buNone/>
            </a:pPr>
            <a:endParaRPr lang="en-US" sz="2000" dirty="0"/>
          </a:p>
        </p:txBody>
      </p:sp>
      <p:sp>
        <p:nvSpPr>
          <p:cNvPr id="4" name="Rectangle 3"/>
          <p:cNvSpPr/>
          <p:nvPr/>
        </p:nvSpPr>
        <p:spPr>
          <a:xfrm>
            <a:off x="1169276" y="2163771"/>
            <a:ext cx="7087756" cy="3477875"/>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Today, factors affecting food technology also include:</a:t>
            </a:r>
          </a:p>
          <a:p>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mechanisation;</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electricity;</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discovery and use of raw materials;</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understanding of scientific principles;</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research and development of food ingredients;</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increasing technological capabilities;</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economic understanding and trade;</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changes in society, e.g. the changing role of women;</a:t>
            </a:r>
          </a:p>
          <a:p>
            <a:pPr marL="357188" indent="-357188">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changes in retailing.</a:t>
            </a:r>
            <a:endParaRPr lang="en-GB" sz="2000" dirty="0">
              <a:latin typeface="Arial" panose="020B0604020202020204" pitchFamily="34" charset="0"/>
              <a:cs typeface="Arial" panose="020B0604020202020204" pitchFamily="34" charset="0"/>
            </a:endParaRPr>
          </a:p>
        </p:txBody>
      </p:sp>
      <p:pic>
        <p:nvPicPr>
          <p:cNvPr id="1026" name="Picture 2" descr="Image result for stevia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6047" y="1741115"/>
            <a:ext cx="2522029" cy="1659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473516" y="3465916"/>
            <a:ext cx="219456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Stevia – used to sweeten food</a:t>
            </a:r>
            <a:endParaRPr lang="en-GB" sz="1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766" y="4050691"/>
            <a:ext cx="2591031" cy="1728217"/>
          </a:xfrm>
          <a:prstGeom prst="rect">
            <a:avLst/>
          </a:prstGeom>
        </p:spPr>
      </p:pic>
      <p:sp>
        <p:nvSpPr>
          <p:cNvPr id="5" name="TextBox 4"/>
          <p:cNvSpPr txBox="1"/>
          <p:nvPr/>
        </p:nvSpPr>
        <p:spPr>
          <a:xfrm>
            <a:off x="9409176" y="5925312"/>
            <a:ext cx="219456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Hydroponics – growing lettuces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617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last 50 years</a:t>
            </a:r>
          </a:p>
        </p:txBody>
      </p:sp>
      <p:sp>
        <p:nvSpPr>
          <p:cNvPr id="3" name="Subtitle 2"/>
          <p:cNvSpPr>
            <a:spLocks noGrp="1"/>
          </p:cNvSpPr>
          <p:nvPr>
            <p:ph type="subTitle" idx="1"/>
          </p:nvPr>
        </p:nvSpPr>
        <p:spPr>
          <a:xfrm>
            <a:off x="1148615" y="2571092"/>
            <a:ext cx="8505076" cy="3600000"/>
          </a:xfrm>
        </p:spPr>
        <p:txBody>
          <a:bodyPr/>
          <a:lstStyle/>
          <a:p>
            <a:pPr marL="0" indent="0">
              <a:buNone/>
            </a:pPr>
            <a:r>
              <a:rPr lang="en-GB" sz="2000" dirty="0"/>
              <a:t>A number of major developments since World War II have changed the way in which food is produced and manufactured today.</a:t>
            </a:r>
          </a:p>
          <a:p>
            <a:pPr marL="0" indent="0">
              <a:buNone/>
            </a:pPr>
            <a:r>
              <a:rPr lang="en-US" sz="2000" dirty="0"/>
              <a:t>These include:</a:t>
            </a:r>
            <a:endParaRPr lang="en-GB" sz="2000" dirty="0"/>
          </a:p>
          <a:p>
            <a:pPr marL="0" indent="0">
              <a:buNone/>
            </a:pPr>
            <a:endParaRPr lang="en-GB" sz="2000" dirty="0"/>
          </a:p>
          <a:p>
            <a:r>
              <a:rPr lang="en-GB" sz="2000" dirty="0"/>
              <a:t>developments in technology, which has allowed advances in food processing, such as freeze drying and extrusion, and introduced ‘new’ food ingredients, such as textured vegetables protein (TVP) and </a:t>
            </a:r>
            <a:r>
              <a:rPr lang="en-GB" sz="2000" dirty="0" err="1"/>
              <a:t>myco</a:t>
            </a:r>
            <a:r>
              <a:rPr lang="en-GB" sz="2000" dirty="0"/>
              <a:t>-protein; </a:t>
            </a:r>
          </a:p>
          <a:p>
            <a:pPr marL="0" indent="0">
              <a:buNone/>
            </a:pPr>
            <a:endParaRPr lang="en-GB" sz="2000" dirty="0"/>
          </a:p>
          <a:p>
            <a:r>
              <a:rPr lang="en-GB" sz="2000" dirty="0"/>
              <a:t>the increase in the use of biotechnology and nanotechnology. </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4572" y="2182368"/>
            <a:ext cx="2089404" cy="2296048"/>
          </a:xfrm>
          <a:prstGeom prst="rect">
            <a:avLst/>
          </a:prstGeom>
        </p:spPr>
      </p:pic>
      <p:sp>
        <p:nvSpPr>
          <p:cNvPr id="5" name="TextBox 4"/>
          <p:cNvSpPr txBox="1"/>
          <p:nvPr/>
        </p:nvSpPr>
        <p:spPr>
          <a:xfrm>
            <a:off x="10226334" y="4371092"/>
            <a:ext cx="1325880"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Macaroni is produced by extrusion</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089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last 50 years</a:t>
            </a:r>
          </a:p>
        </p:txBody>
      </p:sp>
      <p:sp>
        <p:nvSpPr>
          <p:cNvPr id="3" name="Subtitle 2"/>
          <p:cNvSpPr>
            <a:spLocks noGrp="1"/>
          </p:cNvSpPr>
          <p:nvPr>
            <p:ph type="subTitle" idx="1"/>
          </p:nvPr>
        </p:nvSpPr>
        <p:spPr>
          <a:xfrm>
            <a:off x="1169276" y="2571092"/>
            <a:ext cx="7746124" cy="3600000"/>
          </a:xfrm>
        </p:spPr>
        <p:txBody>
          <a:bodyPr/>
          <a:lstStyle/>
          <a:p>
            <a:pPr marL="0" indent="0">
              <a:buNone/>
            </a:pPr>
            <a:r>
              <a:rPr lang="en-US" sz="2000" dirty="0"/>
              <a:t>Developments also include:</a:t>
            </a:r>
            <a:endParaRPr lang="en-GB" sz="2000" dirty="0"/>
          </a:p>
          <a:p>
            <a:r>
              <a:rPr lang="en-GB" sz="2000" dirty="0"/>
              <a:t>greater consumer awareness of nutrition, diet and health which has led to new areas of food manufacture, and the formulation of food products with modified nutritional composition, for example, reduced fat spreads, reduced fat dairy products and low-calorie drinks;</a:t>
            </a:r>
          </a:p>
          <a:p>
            <a:r>
              <a:rPr lang="en-GB" sz="2000" dirty="0"/>
              <a:t>the modification of ingredients;</a:t>
            </a:r>
          </a:p>
          <a:p>
            <a:r>
              <a:rPr lang="en-GB" sz="2000" dirty="0"/>
              <a:t>concern for the welfare of animals and humans in food production, which has also influenced the types of foods available and how they are produced.</a:t>
            </a:r>
          </a:p>
          <a:p>
            <a:pPr marL="0" indent="0">
              <a:buNone/>
            </a:pP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508"/>
          <a:stretch/>
        </p:blipFill>
        <p:spPr>
          <a:xfrm>
            <a:off x="9474740" y="1563798"/>
            <a:ext cx="2465409" cy="24415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115" y="3694336"/>
            <a:ext cx="1788558" cy="2441548"/>
          </a:xfrm>
          <a:prstGeom prst="rect">
            <a:avLst/>
          </a:prstGeom>
        </p:spPr>
      </p:pic>
    </p:spTree>
    <p:extLst>
      <p:ext uri="{BB962C8B-B14F-4D97-AF65-F5344CB8AC3E}">
        <p14:creationId xmlns:p14="http://schemas.microsoft.com/office/powerpoint/2010/main" val="3227605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CCE6-FE06-23B1-DB62-B9EF375A7F0F}"/>
              </a:ext>
            </a:extLst>
          </p:cNvPr>
          <p:cNvSpPr>
            <a:spLocks noGrp="1"/>
          </p:cNvSpPr>
          <p:nvPr>
            <p:ph type="ctrTitle"/>
          </p:nvPr>
        </p:nvSpPr>
        <p:spPr/>
        <p:txBody>
          <a:bodyPr/>
          <a:lstStyle/>
          <a:p>
            <a:r>
              <a:rPr lang="en-GB" dirty="0"/>
              <a:t>The future</a:t>
            </a:r>
          </a:p>
        </p:txBody>
      </p:sp>
      <p:sp>
        <p:nvSpPr>
          <p:cNvPr id="3" name="Subtitle 2">
            <a:extLst>
              <a:ext uri="{FF2B5EF4-FFF2-40B4-BE49-F238E27FC236}">
                <a16:creationId xmlns:a16="http://schemas.microsoft.com/office/drawing/2014/main" id="{C93541C8-042B-0B65-1ABB-E086AFC1092D}"/>
              </a:ext>
            </a:extLst>
          </p:cNvPr>
          <p:cNvSpPr>
            <a:spLocks noGrp="1"/>
          </p:cNvSpPr>
          <p:nvPr>
            <p:ph type="subTitle" idx="1"/>
          </p:nvPr>
        </p:nvSpPr>
        <p:spPr>
          <a:xfrm>
            <a:off x="1169277" y="2571092"/>
            <a:ext cx="6826860" cy="3600000"/>
          </a:xfrm>
        </p:spPr>
        <p:txBody>
          <a:bodyPr/>
          <a:lstStyle/>
          <a:p>
            <a:r>
              <a:rPr lang="en-GB" sz="2000" dirty="0"/>
              <a:t>Six key technology areas have been identified by the Food Standards Agency as the most likely to have an impact on the UK food system and food safety over the coming decade. These include new ways to produce and process food, like indoor farming and 3D printing, and finding creative uses for leftover parts. </a:t>
            </a:r>
          </a:p>
          <a:p>
            <a:endParaRPr lang="en-GB" sz="2000" dirty="0"/>
          </a:p>
          <a:p>
            <a:r>
              <a:rPr lang="en-GB" sz="2000" dirty="0"/>
              <a:t>There's also interest in alternative protein sources, like insects, and lab-grown meat. Advancements in Synthetic Biology are changing how we make food, especially with lab-grown meat. Both will help support the growing trend of reducing meat in the diet.</a:t>
            </a:r>
          </a:p>
        </p:txBody>
      </p:sp>
      <p:sp>
        <p:nvSpPr>
          <p:cNvPr id="4" name="TextBox 3">
            <a:extLst>
              <a:ext uri="{FF2B5EF4-FFF2-40B4-BE49-F238E27FC236}">
                <a16:creationId xmlns:a16="http://schemas.microsoft.com/office/drawing/2014/main" id="{C2B9D1C8-86C3-D6A8-73F6-A09E7407C274}"/>
              </a:ext>
            </a:extLst>
          </p:cNvPr>
          <p:cNvSpPr txBox="1"/>
          <p:nvPr/>
        </p:nvSpPr>
        <p:spPr>
          <a:xfrm>
            <a:off x="817123" y="6171092"/>
            <a:ext cx="322402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hlinkClick r:id="rId2"/>
              </a:rPr>
              <a:t>Food Standards Agency 2021</a:t>
            </a:r>
            <a:endParaRPr lang="en-GB" dirty="0">
              <a:latin typeface="Arial" panose="020B0604020202020204" pitchFamily="34" charset="0"/>
              <a:cs typeface="Arial" panose="020B0604020202020204" pitchFamily="34" charset="0"/>
            </a:endParaRPr>
          </a:p>
        </p:txBody>
      </p:sp>
      <p:pic>
        <p:nvPicPr>
          <p:cNvPr id="1026" name="Picture 2" descr="Free Hamburger Snack photo and picture">
            <a:extLst>
              <a:ext uri="{FF2B5EF4-FFF2-40B4-BE49-F238E27FC236}">
                <a16:creationId xmlns:a16="http://schemas.microsoft.com/office/drawing/2014/main" id="{63C01D9E-E101-0070-8BB9-11D370B77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137" y="2571092"/>
            <a:ext cx="3828277" cy="255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697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7DC00-D650-AC9E-F21F-4DFA72C98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08BE2-4253-8E70-6610-2A23CDEC3949}"/>
              </a:ext>
            </a:extLst>
          </p:cNvPr>
          <p:cNvSpPr>
            <a:spLocks noGrp="1"/>
          </p:cNvSpPr>
          <p:nvPr>
            <p:ph type="ctrTitle"/>
          </p:nvPr>
        </p:nvSpPr>
        <p:spPr/>
        <p:txBody>
          <a:bodyPr/>
          <a:lstStyle/>
          <a:p>
            <a:r>
              <a:rPr lang="en-GB" dirty="0"/>
              <a:t>The future</a:t>
            </a:r>
          </a:p>
        </p:txBody>
      </p:sp>
      <p:sp>
        <p:nvSpPr>
          <p:cNvPr id="3" name="Subtitle 2">
            <a:extLst>
              <a:ext uri="{FF2B5EF4-FFF2-40B4-BE49-F238E27FC236}">
                <a16:creationId xmlns:a16="http://schemas.microsoft.com/office/drawing/2014/main" id="{43823057-D1C1-08E2-7135-B56AE6CED3D3}"/>
              </a:ext>
            </a:extLst>
          </p:cNvPr>
          <p:cNvSpPr>
            <a:spLocks noGrp="1"/>
          </p:cNvSpPr>
          <p:nvPr>
            <p:ph type="subTitle" idx="1"/>
          </p:nvPr>
        </p:nvSpPr>
        <p:spPr>
          <a:xfrm>
            <a:off x="1169276" y="2571092"/>
            <a:ext cx="6515575" cy="3600000"/>
          </a:xfrm>
        </p:spPr>
        <p:txBody>
          <a:bodyPr/>
          <a:lstStyle/>
          <a:p>
            <a:r>
              <a:rPr lang="en-GB" sz="2000" dirty="0"/>
              <a:t>Meanwhile, using genetics helps ensure food safety and can even tailor diets to individuals. On the packaging front, new ideas like smart, biodegradable, and reusable materials are being explored to keep food fresh and reduce waste.</a:t>
            </a:r>
          </a:p>
          <a:p>
            <a:endParaRPr lang="en-GB" sz="2000" dirty="0"/>
          </a:p>
          <a:p>
            <a:r>
              <a:rPr lang="en-GB" sz="2000" dirty="0"/>
              <a:t>Lastly, digital tools are becoming essential in the food industry for analysing data, making decisions, and tracking products throughout their journey from farm to table.</a:t>
            </a:r>
          </a:p>
        </p:txBody>
      </p:sp>
      <p:sp>
        <p:nvSpPr>
          <p:cNvPr id="4" name="TextBox 3">
            <a:extLst>
              <a:ext uri="{FF2B5EF4-FFF2-40B4-BE49-F238E27FC236}">
                <a16:creationId xmlns:a16="http://schemas.microsoft.com/office/drawing/2014/main" id="{2F42EF72-D9F8-51FF-865E-89D7A8B2E2A6}"/>
              </a:ext>
            </a:extLst>
          </p:cNvPr>
          <p:cNvSpPr txBox="1"/>
          <p:nvPr/>
        </p:nvSpPr>
        <p:spPr>
          <a:xfrm>
            <a:off x="817123" y="6171092"/>
            <a:ext cx="3224024"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hlinkClick r:id="rId2"/>
              </a:rPr>
              <a:t>Food Standards Agency 2021</a:t>
            </a:r>
            <a:endParaRPr lang="en-GB" dirty="0">
              <a:latin typeface="Arial" panose="020B0604020202020204" pitchFamily="34" charset="0"/>
              <a:cs typeface="Arial" panose="020B0604020202020204" pitchFamily="34" charset="0"/>
            </a:endParaRPr>
          </a:p>
        </p:txBody>
      </p:sp>
      <p:pic>
        <p:nvPicPr>
          <p:cNvPr id="2050" name="Picture 2" descr="Free Dna Biology photo and picture">
            <a:extLst>
              <a:ext uri="{FF2B5EF4-FFF2-40B4-BE49-F238E27FC236}">
                <a16:creationId xmlns:a16="http://schemas.microsoft.com/office/drawing/2014/main" id="{D9134C67-5E4C-571D-AF01-AC7F16835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714" y="2571092"/>
            <a:ext cx="4219643" cy="237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37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Development of food technology</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D4F1BF00-6399-DB53-B55B-06CC8B4FD319}"/>
              </a:ext>
            </a:extLst>
          </p:cNvPr>
          <p:cNvSpPr txBox="1"/>
          <p:nvPr/>
        </p:nvSpPr>
        <p:spPr>
          <a:xfrm>
            <a:off x="482207" y="606672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From farm to factory</a:t>
            </a:r>
          </a:p>
        </p:txBody>
      </p:sp>
      <p:sp>
        <p:nvSpPr>
          <p:cNvPr id="3" name="Subtitle 2"/>
          <p:cNvSpPr>
            <a:spLocks noGrp="1"/>
          </p:cNvSpPr>
          <p:nvPr>
            <p:ph type="subTitle" idx="1"/>
          </p:nvPr>
        </p:nvSpPr>
        <p:spPr>
          <a:xfrm>
            <a:off x="1169276" y="2571092"/>
            <a:ext cx="7261492" cy="3308500"/>
          </a:xfrm>
        </p:spPr>
        <p:txBody>
          <a:bodyPr/>
          <a:lstStyle/>
          <a:p>
            <a:r>
              <a:rPr lang="en-GB" sz="2000" dirty="0"/>
              <a:t>Between the 16th Century and the early 18th Century, farming technology developed very little. </a:t>
            </a:r>
          </a:p>
          <a:p>
            <a:endParaRPr lang="en-GB" sz="2000" dirty="0"/>
          </a:p>
          <a:p>
            <a:r>
              <a:rPr lang="en-GB" sz="2000" dirty="0"/>
              <a:t>During the 16th Century there were new farming tools, such as the first horse drawn hoe and field drill devised by Jethro </a:t>
            </a:r>
            <a:r>
              <a:rPr lang="en-GB" sz="2000" dirty="0" err="1"/>
              <a:t>Tull</a:t>
            </a:r>
            <a:r>
              <a:rPr lang="en-GB" sz="2000" dirty="0"/>
              <a:t>. </a:t>
            </a:r>
          </a:p>
          <a:p>
            <a:endParaRPr lang="en-GB" sz="2000" dirty="0"/>
          </a:p>
          <a:p>
            <a:r>
              <a:rPr lang="en-GB" sz="2000" dirty="0"/>
              <a:t>Breeding of animals continued, with the introduction of new breeds of cattle which gave higher milk yields.</a:t>
            </a:r>
          </a:p>
          <a:p>
            <a:endParaRPr lang="en-GB" sz="2000" dirty="0"/>
          </a:p>
          <a:p>
            <a:endParaRPr lang="en-US" sz="2000" dirty="0"/>
          </a:p>
        </p:txBody>
      </p:sp>
      <p:pic>
        <p:nvPicPr>
          <p:cNvPr id="2050" name="Picture 2" descr="Image result for food drill jethro t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063" y="2978213"/>
            <a:ext cx="3333750"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0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Enclosure Acts</a:t>
            </a:r>
          </a:p>
        </p:txBody>
      </p:sp>
      <p:sp>
        <p:nvSpPr>
          <p:cNvPr id="3" name="Subtitle 2"/>
          <p:cNvSpPr>
            <a:spLocks noGrp="1"/>
          </p:cNvSpPr>
          <p:nvPr>
            <p:ph type="subTitle" idx="1"/>
          </p:nvPr>
        </p:nvSpPr>
        <p:spPr>
          <a:xfrm>
            <a:off x="1169276" y="2571092"/>
            <a:ext cx="5756818" cy="3600000"/>
          </a:xfrm>
        </p:spPr>
        <p:txBody>
          <a:bodyPr/>
          <a:lstStyle/>
          <a:p>
            <a:pPr marL="0" indent="0">
              <a:buNone/>
            </a:pPr>
            <a:r>
              <a:rPr lang="en-GB" sz="2000" dirty="0"/>
              <a:t>In the reign of George III three million acres of common land were removed from common ownership by the ‘Enclosure Acts’. This meant that people lost arable land, grazing areas for their animals, scrub to collect fuel and sometimes even their small garden plots.</a:t>
            </a:r>
          </a:p>
          <a:p>
            <a:endParaRPr lang="en-GB" sz="2000" dirty="0"/>
          </a:p>
          <a:p>
            <a:pPr marL="0" indent="0">
              <a:buNone/>
            </a:pPr>
            <a:r>
              <a:rPr lang="en-GB" sz="2000" dirty="0"/>
              <a:t>The acts were devised to make better profits from more efficient agriculture.</a:t>
            </a:r>
          </a:p>
          <a:p>
            <a:endParaRPr lang="en-GB" sz="2000" dirty="0"/>
          </a:p>
          <a:p>
            <a:endParaRPr lang="en-US" sz="2000" dirty="0"/>
          </a:p>
        </p:txBody>
      </p:sp>
      <p:sp>
        <p:nvSpPr>
          <p:cNvPr id="4" name="AutoShape 4" descr="Image result for enclosure act free 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7309299" y="2557461"/>
            <a:ext cx="4430645" cy="2948393"/>
          </a:xfrm>
          <a:prstGeom prst="rect">
            <a:avLst/>
          </a:prstGeom>
        </p:spPr>
      </p:pic>
    </p:spTree>
    <p:extLst>
      <p:ext uri="{BB962C8B-B14F-4D97-AF65-F5344CB8AC3E}">
        <p14:creationId xmlns:p14="http://schemas.microsoft.com/office/powerpoint/2010/main" val="3227605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Effect of ‘Enclosure Acts’</a:t>
            </a:r>
          </a:p>
        </p:txBody>
      </p:sp>
      <p:sp>
        <p:nvSpPr>
          <p:cNvPr id="3" name="Subtitle 2"/>
          <p:cNvSpPr>
            <a:spLocks noGrp="1"/>
          </p:cNvSpPr>
          <p:nvPr>
            <p:ph type="subTitle" idx="1"/>
          </p:nvPr>
        </p:nvSpPr>
        <p:spPr>
          <a:xfrm>
            <a:off x="1169276" y="2571092"/>
            <a:ext cx="4926724" cy="3600000"/>
          </a:xfrm>
        </p:spPr>
        <p:txBody>
          <a:bodyPr/>
          <a:lstStyle/>
          <a:p>
            <a:pPr marL="0" indent="0">
              <a:buNone/>
            </a:pPr>
            <a:r>
              <a:rPr lang="en-GB" sz="2000" dirty="0"/>
              <a:t>The effect for many people was poverty, poor diet, and loss of traditional cooking and preserving skills. </a:t>
            </a:r>
          </a:p>
          <a:p>
            <a:endParaRPr lang="en-GB" sz="2000" dirty="0"/>
          </a:p>
          <a:p>
            <a:pPr marL="0" indent="0">
              <a:buNone/>
            </a:pPr>
            <a:r>
              <a:rPr lang="en-GB" sz="2000" dirty="0"/>
              <a:t>Many villages were deserted and industrial centres grew as people were no longer able to make a living from the land and moved to towns.</a:t>
            </a:r>
          </a:p>
          <a:p>
            <a:endParaRPr lang="en-US"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665" y="2571092"/>
            <a:ext cx="4233254" cy="314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605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Before the Industrial Revolution</a:t>
            </a:r>
          </a:p>
        </p:txBody>
      </p:sp>
      <p:sp>
        <p:nvSpPr>
          <p:cNvPr id="3" name="Subtitle 2"/>
          <p:cNvSpPr>
            <a:spLocks noGrp="1"/>
          </p:cNvSpPr>
          <p:nvPr>
            <p:ph type="subTitle" idx="1"/>
          </p:nvPr>
        </p:nvSpPr>
        <p:spPr>
          <a:xfrm>
            <a:off x="1169276" y="2571092"/>
            <a:ext cx="5250979" cy="3600000"/>
          </a:xfrm>
        </p:spPr>
        <p:txBody>
          <a:bodyPr/>
          <a:lstStyle/>
          <a:p>
            <a:pPr marL="0" indent="0">
              <a:buNone/>
            </a:pPr>
            <a:r>
              <a:rPr lang="en-GB" sz="2000" dirty="0"/>
              <a:t>In the 19th Century, food was largely harvested by hand and cooked, as it had been for many centuries, in the home.</a:t>
            </a:r>
          </a:p>
          <a:p>
            <a:endParaRPr lang="en-GB" sz="2000" dirty="0"/>
          </a:p>
          <a:p>
            <a:pPr marL="0" indent="0">
              <a:buNone/>
            </a:pPr>
            <a:r>
              <a:rPr lang="en-GB" sz="2000" dirty="0"/>
              <a:t>However, a few basic food items such as bread, were available from bakeries. In fact, the price and weight of bread was regulated as far back as 1267AD, by royal order. The production levels of bread were domestic, being based in simple kitchens with open fires and ovens.</a:t>
            </a:r>
          </a:p>
          <a:p>
            <a:endParaRPr lang="en-US" sz="2000" dirty="0"/>
          </a:p>
        </p:txBody>
      </p:sp>
      <p:pic>
        <p:nvPicPr>
          <p:cNvPr id="4098" name="Picture 2" descr="Image result for 19th century wheat harve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248" y="2658876"/>
            <a:ext cx="4885932" cy="306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0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Industrial Revolution</a:t>
            </a:r>
          </a:p>
        </p:txBody>
      </p:sp>
      <p:sp>
        <p:nvSpPr>
          <p:cNvPr id="3" name="Subtitle 2"/>
          <p:cNvSpPr>
            <a:spLocks noGrp="1"/>
          </p:cNvSpPr>
          <p:nvPr>
            <p:ph type="subTitle" idx="1"/>
          </p:nvPr>
        </p:nvSpPr>
        <p:spPr>
          <a:xfrm>
            <a:off x="1169276" y="2571092"/>
            <a:ext cx="6996529" cy="3600000"/>
          </a:xfrm>
        </p:spPr>
        <p:txBody>
          <a:bodyPr/>
          <a:lstStyle/>
          <a:p>
            <a:pPr marL="0" indent="0">
              <a:buNone/>
            </a:pPr>
            <a:r>
              <a:rPr lang="en-GB" sz="2000" dirty="0"/>
              <a:t>The Industrial Revolution brought many technologies together and provided new possibilities for investigation.</a:t>
            </a:r>
          </a:p>
          <a:p>
            <a:pPr marL="0" indent="0">
              <a:buNone/>
            </a:pPr>
            <a:endParaRPr lang="en-GB" sz="2000" dirty="0"/>
          </a:p>
          <a:p>
            <a:pPr marL="0" indent="0">
              <a:buNone/>
            </a:pPr>
            <a:r>
              <a:rPr lang="en-GB" sz="2000" dirty="0"/>
              <a:t>Mechanisation took place, increasing the volume of production of goods, including food products.</a:t>
            </a:r>
          </a:p>
          <a:p>
            <a:pPr marL="0" indent="0">
              <a:buNone/>
            </a:pPr>
            <a:endParaRPr lang="en-GB" sz="2000" dirty="0"/>
          </a:p>
          <a:p>
            <a:pPr marL="0" indent="0">
              <a:buNone/>
            </a:pPr>
            <a:r>
              <a:rPr lang="en-GB" sz="2000" dirty="0"/>
              <a:t>As more and more factories were built for mass production of goods, so towns and cities grew, and populations expanded. This also meant that there were more people to feed.</a:t>
            </a:r>
          </a:p>
          <a:p>
            <a:pPr marL="0" indent="0">
              <a:buNone/>
            </a:pPr>
            <a:endParaRPr lang="en-GB" sz="2000" dirty="0"/>
          </a:p>
          <a:p>
            <a:endParaRPr lang="en-US"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5563" y="2456970"/>
            <a:ext cx="2985312" cy="391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60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Housing</a:t>
            </a:r>
          </a:p>
        </p:txBody>
      </p:sp>
      <p:sp>
        <p:nvSpPr>
          <p:cNvPr id="3" name="Subtitle 2"/>
          <p:cNvSpPr>
            <a:spLocks noGrp="1"/>
          </p:cNvSpPr>
          <p:nvPr>
            <p:ph type="subTitle" idx="1"/>
          </p:nvPr>
        </p:nvSpPr>
        <p:spPr>
          <a:xfrm>
            <a:off x="1169276" y="2571092"/>
            <a:ext cx="6447481" cy="3600000"/>
          </a:xfrm>
        </p:spPr>
        <p:txBody>
          <a:bodyPr/>
          <a:lstStyle/>
          <a:p>
            <a:pPr marL="0" indent="0">
              <a:buNone/>
            </a:pPr>
            <a:r>
              <a:rPr lang="en-GB" sz="2000" dirty="0"/>
              <a:t>The development of housing, which grew into towns around factories, allowed people to live closer to their work. </a:t>
            </a:r>
          </a:p>
          <a:p>
            <a:pPr marL="0" indent="0">
              <a:buNone/>
            </a:pPr>
            <a:endParaRPr lang="en-GB" sz="2000" dirty="0"/>
          </a:p>
          <a:p>
            <a:pPr marL="0" indent="0">
              <a:buNone/>
            </a:pPr>
            <a:r>
              <a:rPr lang="en-GB" sz="2000" dirty="0"/>
              <a:t>However, it also prevented people from growing crops and rearing animals. In order to support this growing population food had to be processed and manufactured in factories. This in turn provided employment and a constant supply of food.</a:t>
            </a:r>
          </a:p>
          <a:p>
            <a:pPr marL="0" indent="0">
              <a:buNone/>
            </a:pPr>
            <a:endParaRPr lang="en-US" sz="2000" dirty="0"/>
          </a:p>
        </p:txBody>
      </p:sp>
      <p:pic>
        <p:nvPicPr>
          <p:cNvPr id="5" name="Picture 4" descr="A brick building with a chimney&#10;&#10;Description automatically generated">
            <a:extLst>
              <a:ext uri="{FF2B5EF4-FFF2-40B4-BE49-F238E27FC236}">
                <a16:creationId xmlns:a16="http://schemas.microsoft.com/office/drawing/2014/main" id="{7148F354-6590-F94D-24D9-5279179EF663}"/>
              </a:ext>
            </a:extLst>
          </p:cNvPr>
          <p:cNvPicPr>
            <a:picLocks noChangeAspect="1"/>
          </p:cNvPicPr>
          <p:nvPr/>
        </p:nvPicPr>
        <p:blipFill>
          <a:blip r:embed="rId2"/>
          <a:stretch>
            <a:fillRect/>
          </a:stretch>
        </p:blipFill>
        <p:spPr>
          <a:xfrm>
            <a:off x="7974723" y="2758952"/>
            <a:ext cx="3614725" cy="2407407"/>
          </a:xfrm>
          <a:prstGeom prst="rect">
            <a:avLst/>
          </a:prstGeom>
        </p:spPr>
      </p:pic>
    </p:spTree>
    <p:extLst>
      <p:ext uri="{BB962C8B-B14F-4D97-AF65-F5344CB8AC3E}">
        <p14:creationId xmlns:p14="http://schemas.microsoft.com/office/powerpoint/2010/main" val="322760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Malnutrition</a:t>
            </a:r>
          </a:p>
        </p:txBody>
      </p:sp>
      <p:sp>
        <p:nvSpPr>
          <p:cNvPr id="3" name="Subtitle 2"/>
          <p:cNvSpPr>
            <a:spLocks noGrp="1"/>
          </p:cNvSpPr>
          <p:nvPr>
            <p:ph type="subTitle" idx="1"/>
          </p:nvPr>
        </p:nvSpPr>
        <p:spPr>
          <a:xfrm>
            <a:off x="1169276" y="2571092"/>
            <a:ext cx="4926724" cy="3600000"/>
          </a:xfrm>
        </p:spPr>
        <p:txBody>
          <a:bodyPr/>
          <a:lstStyle/>
          <a:p>
            <a:pPr marL="0" indent="0">
              <a:buNone/>
            </a:pPr>
            <a:r>
              <a:rPr lang="en-GB" sz="2000" dirty="0"/>
              <a:t>However, chronic hunger and malnutrition were a problem for the majority of the population of the world including England, until the 19th century. Due to malnutrition, life expectancy in places like England was about 35 years. </a:t>
            </a:r>
            <a:br>
              <a:rPr lang="en-GB" sz="2000" dirty="0"/>
            </a:br>
            <a:endParaRPr lang="en-GB" sz="2000" dirty="0"/>
          </a:p>
          <a:p>
            <a:pPr marL="0" indent="0">
              <a:buNone/>
            </a:pPr>
            <a:r>
              <a:rPr lang="en-GB" sz="2000" dirty="0"/>
              <a:t>The diet of poor people working in the towns consisted of potatoes, bread and tea, with milk and sugar once a week and an occasional piece of bacon.</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272" y="2624878"/>
            <a:ext cx="4832669" cy="3221779"/>
          </a:xfrm>
          <a:prstGeom prst="rect">
            <a:avLst/>
          </a:prstGeom>
        </p:spPr>
      </p:pic>
    </p:spTree>
    <p:extLst>
      <p:ext uri="{BB962C8B-B14F-4D97-AF65-F5344CB8AC3E}">
        <p14:creationId xmlns:p14="http://schemas.microsoft.com/office/powerpoint/2010/main" val="322760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adulteration</a:t>
            </a:r>
          </a:p>
        </p:txBody>
      </p:sp>
      <p:sp>
        <p:nvSpPr>
          <p:cNvPr id="3" name="Subtitle 2"/>
          <p:cNvSpPr>
            <a:spLocks noGrp="1"/>
          </p:cNvSpPr>
          <p:nvPr>
            <p:ph type="subTitle" idx="1"/>
          </p:nvPr>
        </p:nvSpPr>
        <p:spPr>
          <a:xfrm>
            <a:off x="1169274" y="2283798"/>
            <a:ext cx="6223747" cy="3600000"/>
          </a:xfrm>
        </p:spPr>
        <p:txBody>
          <a:bodyPr/>
          <a:lstStyle/>
          <a:p>
            <a:pPr marL="0" indent="0">
              <a:buNone/>
            </a:pPr>
            <a:r>
              <a:rPr lang="en-GB" sz="2000" dirty="0"/>
              <a:t>Adulteration is the process by which the quality or nature of a food is reduced by the addition of a foreign substance and the removal of a vital element.</a:t>
            </a:r>
          </a:p>
          <a:p>
            <a:pPr marL="0" indent="0">
              <a:buNone/>
            </a:pPr>
            <a:endParaRPr lang="en-GB" sz="2000" dirty="0"/>
          </a:p>
          <a:p>
            <a:pPr marL="0" indent="0">
              <a:buNone/>
            </a:pPr>
            <a:r>
              <a:rPr lang="en-GB" sz="2000" dirty="0"/>
              <a:t>As there was a need for cheap food, nearly all food at this time was adulterated to make it go further. For example, oak leaves were added to tea and roasted corn was added to coffee.</a:t>
            </a:r>
          </a:p>
          <a:p>
            <a:pPr marL="0" indent="0">
              <a:buNone/>
            </a:pPr>
            <a:r>
              <a:rPr lang="en-GB" sz="2000" dirty="0"/>
              <a:t> </a:t>
            </a:r>
          </a:p>
          <a:p>
            <a:pPr marL="0" indent="0">
              <a:buNone/>
            </a:pPr>
            <a:r>
              <a:rPr lang="en-GB" sz="2000" dirty="0"/>
              <a:t>Eventually legislation was introduced to prohibit adulteration and set standards for food products.</a:t>
            </a:r>
          </a:p>
          <a:p>
            <a:pPr marL="0" indent="0">
              <a:buNone/>
            </a:pPr>
            <a:endParaRPr lang="en-US" sz="2000" dirty="0"/>
          </a:p>
        </p:txBody>
      </p:sp>
      <p:pic>
        <p:nvPicPr>
          <p:cNvPr id="5124" name="Picture 4" descr="Image result for oak le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754" y="2606608"/>
            <a:ext cx="4431568" cy="295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05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9" ma:contentTypeDescription="Create a new document." ma:contentTypeScope="" ma:versionID="d67e542ccfc98f8766c03bca3df5dec6">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465a60b32c7e66e77d39dce70c70dd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A53C91-1784-4071-96EF-FC64D71D82BA}">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2.xml><?xml version="1.0" encoding="utf-8"?>
<ds:datastoreItem xmlns:ds="http://schemas.openxmlformats.org/officeDocument/2006/customXml" ds:itemID="{B70BEE10-06F9-4FC4-9CE7-01ED1737AC41}">
  <ds:schemaRefs>
    <ds:schemaRef ds:uri="http://schemas.microsoft.com/sharepoint/v3/contenttype/forms"/>
  </ds:schemaRefs>
</ds:datastoreItem>
</file>

<file path=customXml/itemProps3.xml><?xml version="1.0" encoding="utf-8"?>
<ds:datastoreItem xmlns:ds="http://schemas.openxmlformats.org/officeDocument/2006/customXml" ds:itemID="{BA60E514-92C5-4C3E-A037-7282187DA9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TotalTime>
  <Words>1272</Words>
  <Application>Microsoft Office PowerPoint</Application>
  <PresentationFormat>Widescreen</PresentationFormat>
  <Paragraphs>107</Paragraphs>
  <Slides>19</Slides>
  <Notes>0</Notes>
  <HiddenSlides>0</HiddenSlides>
  <MMClips>0</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19</vt:i4>
      </vt:variant>
    </vt:vector>
  </HeadingPairs>
  <TitlesOfParts>
    <vt:vector size="24" baseType="lpstr">
      <vt:lpstr>Arial</vt:lpstr>
      <vt:lpstr>Office Theme</vt:lpstr>
      <vt:lpstr>Custom Design</vt:lpstr>
      <vt:lpstr>1_Custom Design</vt:lpstr>
      <vt:lpstr>3_Custom Design</vt:lpstr>
      <vt:lpstr>Development of food technology</vt:lpstr>
      <vt:lpstr>From farm to factory</vt:lpstr>
      <vt:lpstr>Enclosure Acts</vt:lpstr>
      <vt:lpstr>Effect of ‘Enclosure Acts’</vt:lpstr>
      <vt:lpstr>Before the Industrial Revolution</vt:lpstr>
      <vt:lpstr>The Industrial Revolution</vt:lpstr>
      <vt:lpstr>Housing</vt:lpstr>
      <vt:lpstr>Malnutrition</vt:lpstr>
      <vt:lpstr>Food adulteration</vt:lpstr>
      <vt:lpstr>The war years</vt:lpstr>
      <vt:lpstr>After the war</vt:lpstr>
      <vt:lpstr>Food science</vt:lpstr>
      <vt:lpstr>Factors affecting food technology</vt:lpstr>
      <vt:lpstr>Factors affecting food technology</vt:lpstr>
      <vt:lpstr>The last 50 years</vt:lpstr>
      <vt:lpstr>The last 50 years</vt:lpstr>
      <vt:lpstr>The future</vt:lpstr>
      <vt:lpstr>The future</vt:lpstr>
      <vt:lpstr>Development of food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Ewen Trafford</cp:lastModifiedBy>
  <cp:revision>41</cp:revision>
  <dcterms:created xsi:type="dcterms:W3CDTF">2018-10-10T09:22:08Z</dcterms:created>
  <dcterms:modified xsi:type="dcterms:W3CDTF">2024-04-30T14:47:45Z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