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9" r:id="rId6"/>
    <p:sldId id="262" r:id="rId7"/>
    <p:sldId id="263" r:id="rId8"/>
    <p:sldId id="264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CCCC"/>
    <a:srgbClr val="BF5150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114" d="100"/>
          <a:sy n="114" d="100"/>
        </p:scale>
        <p:origin x="5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2023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452" y="3531477"/>
            <a:ext cx="6936146" cy="733096"/>
          </a:xfrm>
        </p:spPr>
        <p:txBody>
          <a:bodyPr/>
          <a:lstStyle/>
          <a:p>
            <a:r>
              <a:rPr lang="en-US" dirty="0"/>
              <a:t>Processing food to make it edible and safe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737" y="4820363"/>
            <a:ext cx="1939485" cy="1501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Flour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Can we eat this?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What do we have to do before we can eat it? 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2400" dirty="0"/>
              <a:t>Name five dishes which can be made with flour.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728304" y="3525758"/>
            <a:ext cx="4145248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Combine with other ingredients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Cook (bake, boil or steam)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8701" y="5068171"/>
            <a:ext cx="1797699" cy="1186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56" y="4886976"/>
            <a:ext cx="2055860" cy="1368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63" y="5032810"/>
            <a:ext cx="1825813" cy="12172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058" y="4886976"/>
            <a:ext cx="1874702" cy="15522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48" y="1210478"/>
            <a:ext cx="2955145" cy="197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72" y="1037267"/>
            <a:ext cx="4421255" cy="2326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Carrots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Can we eat these?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What do we have to do before we can eat it? 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2400" dirty="0"/>
              <a:t>Name five dishes which can be made with carrots.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690783" y="3155048"/>
            <a:ext cx="4182769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Remove the ‘top’ and ‘tail’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Eat raw or cook (boil, steam, roast)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027" y="5155847"/>
            <a:ext cx="1696094" cy="11282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74" y="5093746"/>
            <a:ext cx="1921558" cy="1260542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286" y="5193616"/>
            <a:ext cx="1578421" cy="106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773" y="5174195"/>
            <a:ext cx="1627561" cy="111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bowl of rice and vegetables&#10;&#10;Description automatically generated">
            <a:extLst>
              <a:ext uri="{FF2B5EF4-FFF2-40B4-BE49-F238E27FC236}">
                <a16:creationId xmlns:a16="http://schemas.microsoft.com/office/drawing/2014/main" id="{4286C5BE-5034-9611-3A69-FB9A9691C48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88" t="19838" r="7865" b="235"/>
          <a:stretch/>
        </p:blipFill>
        <p:spPr>
          <a:xfrm>
            <a:off x="6949293" y="5153958"/>
            <a:ext cx="1921559" cy="114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4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Potato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Can we eat this?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What do we have to do before we can eat it? 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2400" dirty="0"/>
              <a:t>Name five dishes which can be made with potatoes.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322560" y="2893099"/>
            <a:ext cx="3619231" cy="14773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They can be peeled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They can be cut into smaller pieces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Cook (boil, steam, roast, fry)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1" t="8469" r="13214" b="9332"/>
          <a:stretch/>
        </p:blipFill>
        <p:spPr>
          <a:xfrm>
            <a:off x="5414093" y="1206248"/>
            <a:ext cx="2562445" cy="19325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117" y="5033940"/>
            <a:ext cx="2112306" cy="1399930"/>
          </a:xfrm>
          <a:prstGeom prst="rect">
            <a:avLst/>
          </a:prstGeom>
        </p:spPr>
      </p:pic>
      <p:pic>
        <p:nvPicPr>
          <p:cNvPr id="13" name="Picture 2" descr="http://growyourownpotatoes.org.uk/media/dynamic-content/images/downloads/A5.%20Shepherds%20P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907" y="4998847"/>
            <a:ext cx="1423325" cy="142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growyourownpotatoes.org.uk/media/dynamic-content/images/downloads/A3.%20Mashed%20Pota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927" y="4922409"/>
            <a:ext cx="1488065" cy="14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growyourownpotatoes.org.uk/media/dynamic-content/images/downloads/A6.%20New%20Potato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550" y="5004341"/>
            <a:ext cx="1429529" cy="142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Image result for potato recip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293" y="5008241"/>
            <a:ext cx="1425629" cy="142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84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Beef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Can we eat this?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What do we have to do before we can eat it? 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2400" dirty="0"/>
              <a:t>Name five dishes which can be made with beef.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690784" y="3580350"/>
            <a:ext cx="4291949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Combine with other ingredients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Make sure there is no ‘pink’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5" b="11633"/>
          <a:stretch/>
        </p:blipFill>
        <p:spPr>
          <a:xfrm>
            <a:off x="4921516" y="1241310"/>
            <a:ext cx="4548500" cy="21422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914" y="4995300"/>
            <a:ext cx="1763688" cy="11757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706" y="4995300"/>
            <a:ext cx="1763688" cy="11757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010" y="4995300"/>
            <a:ext cx="1772027" cy="11757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802" y="4994830"/>
            <a:ext cx="1770456" cy="11762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602" y="4994830"/>
            <a:ext cx="1692463" cy="117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4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 t="36753" r="5055" b="7650"/>
          <a:stretch/>
        </p:blipFill>
        <p:spPr>
          <a:xfrm>
            <a:off x="4361759" y="1327207"/>
            <a:ext cx="4686300" cy="19131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Eggs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Can we eat these?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What do we have to do before we can eat them? 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2400" dirty="0"/>
              <a:t>Name five dishes which can be made with flour.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775845" y="3155048"/>
            <a:ext cx="4029468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Crack the egg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Some people prefer the ‘yolk’ to be runny, others hard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059" y="5075145"/>
            <a:ext cx="2039021" cy="13588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739" y="5083270"/>
            <a:ext cx="2012077" cy="13413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56" y="5182794"/>
            <a:ext cx="1808730" cy="12064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2" t="25796" r="24823" b="7892"/>
          <a:stretch/>
        </p:blipFill>
        <p:spPr>
          <a:xfrm>
            <a:off x="3696645" y="5115643"/>
            <a:ext cx="1498800" cy="12918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111" y="4975988"/>
            <a:ext cx="2037251" cy="135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4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3513" y="587760"/>
            <a:ext cx="8024044" cy="635491"/>
          </a:xfrm>
        </p:spPr>
        <p:txBody>
          <a:bodyPr/>
          <a:lstStyle/>
          <a:p>
            <a:r>
              <a:rPr lang="en-US" dirty="0"/>
              <a:t>Processing food to make it edible and safe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 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E76FEB-A41C-6222-EE76-AB30C5C453D7}"/>
              </a:ext>
            </a:extLst>
          </p:cNvPr>
          <p:cNvSpPr txBox="1"/>
          <p:nvPr/>
        </p:nvSpPr>
        <p:spPr>
          <a:xfrm>
            <a:off x="393116" y="5999572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30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272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Office Theme</vt:lpstr>
      <vt:lpstr>Custom Design</vt:lpstr>
      <vt:lpstr>1_Custom Design</vt:lpstr>
      <vt:lpstr>3_Custom Design</vt:lpstr>
      <vt:lpstr>Processing food to make it edible and safe</vt:lpstr>
      <vt:lpstr>Flour</vt:lpstr>
      <vt:lpstr>Carrots</vt:lpstr>
      <vt:lpstr>Potato</vt:lpstr>
      <vt:lpstr>Beef</vt:lpstr>
      <vt:lpstr>Eggs</vt:lpstr>
      <vt:lpstr>Processing food to make it edible and safe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Elsa Healey</cp:lastModifiedBy>
  <cp:revision>27</cp:revision>
  <dcterms:created xsi:type="dcterms:W3CDTF">2018-10-10T09:22:08Z</dcterms:created>
  <dcterms:modified xsi:type="dcterms:W3CDTF">2023-11-30T16:01:39Z</dcterms:modified>
</cp:coreProperties>
</file>