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1" r:id="rId9"/>
    <p:sldId id="267" r:id="rId10"/>
    <p:sldId id="278" r:id="rId11"/>
    <p:sldId id="279" r:id="rId12"/>
    <p:sldId id="280" r:id="rId13"/>
    <p:sldId id="281" r:id="rId14"/>
    <p:sldId id="282" r:id="rId15"/>
    <p:sldId id="289" r:id="rId16"/>
    <p:sldId id="272" r:id="rId17"/>
    <p:sldId id="283" r:id="rId18"/>
    <p:sldId id="284" r:id="rId19"/>
    <p:sldId id="285" r:id="rId20"/>
    <p:sldId id="286" r:id="rId21"/>
    <p:sldId id="277" r:id="rId22"/>
    <p:sldId id="273" r:id="rId23"/>
    <p:sldId id="290" r:id="rId24"/>
    <p:sldId id="291" r:id="rId25"/>
    <p:sldId id="274" r:id="rId26"/>
    <p:sldId id="287" r:id="rId27"/>
    <p:sldId id="276" r:id="rId28"/>
    <p:sldId id="294" r:id="rId29"/>
    <p:sldId id="295" r:id="rId30"/>
    <p:sldId id="275" r:id="rId31"/>
    <p:sldId id="292" r:id="rId32"/>
    <p:sldId id="293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3839A-5114-4158-83CD-8B0F8F6CC4EC}" v="13" dt="2021-12-01T12:33:0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C4E14AE5-03B1-4382-9978-BE6A3E0B8C00}"/>
    <pc:docChg chg="undo custSel addSld delSld modSld sldOrd">
      <pc:chgData name="Roy Ballam" userId="c142d6ba-9e44-42ad-85a8-e76793bc375e" providerId="ADAL" clId="{C4E14AE5-03B1-4382-9978-BE6A3E0B8C00}" dt="2021-11-22T16:37:03.479" v="3139" actId="20577"/>
      <pc:docMkLst>
        <pc:docMk/>
      </pc:docMkLst>
      <pc:sldChg chg="modSp mod">
        <pc:chgData name="Roy Ballam" userId="c142d6ba-9e44-42ad-85a8-e76793bc375e" providerId="ADAL" clId="{C4E14AE5-03B1-4382-9978-BE6A3E0B8C00}" dt="2021-11-19T15:33:31.127" v="190" actId="20577"/>
        <pc:sldMkLst>
          <pc:docMk/>
          <pc:sldMk cId="1955166399" sldId="256"/>
        </pc:sldMkLst>
        <pc:spChg chg="mod">
          <ac:chgData name="Roy Ballam" userId="c142d6ba-9e44-42ad-85a8-e76793bc375e" providerId="ADAL" clId="{C4E14AE5-03B1-4382-9978-BE6A3E0B8C00}" dt="2021-11-19T15:33:31.127" v="19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">
        <pc:chgData name="Roy Ballam" userId="c142d6ba-9e44-42ad-85a8-e76793bc375e" providerId="ADAL" clId="{C4E14AE5-03B1-4382-9978-BE6A3E0B8C00}" dt="2021-11-19T15:30:09.017" v="7" actId="47"/>
        <pc:sldMkLst>
          <pc:docMk/>
          <pc:sldMk cId="1740713487" sldId="259"/>
        </pc:sldMkLst>
      </pc:sldChg>
      <pc:sldChg chg="modSp mod">
        <pc:chgData name="Roy Ballam" userId="c142d6ba-9e44-42ad-85a8-e76793bc375e" providerId="ADAL" clId="{C4E14AE5-03B1-4382-9978-BE6A3E0B8C00}" dt="2021-11-19T15:33:37.213" v="198" actId="20577"/>
        <pc:sldMkLst>
          <pc:docMk/>
          <pc:sldMk cId="2590538667" sldId="261"/>
        </pc:sldMkLst>
        <pc:spChg chg="mod">
          <ac:chgData name="Roy Ballam" userId="c142d6ba-9e44-42ad-85a8-e76793bc375e" providerId="ADAL" clId="{C4E14AE5-03B1-4382-9978-BE6A3E0B8C00}" dt="2021-11-19T15:33:37.213" v="198" actId="20577"/>
          <ac:spMkLst>
            <pc:docMk/>
            <pc:sldMk cId="2590538667" sldId="261"/>
            <ac:spMk id="2" creationId="{00000000-0000-0000-0000-000000000000}"/>
          </ac:spMkLst>
        </pc:spChg>
      </pc:sldChg>
      <pc:sldChg chg="del">
        <pc:chgData name="Roy Ballam" userId="c142d6ba-9e44-42ad-85a8-e76793bc375e" providerId="ADAL" clId="{C4E14AE5-03B1-4382-9978-BE6A3E0B8C00}" dt="2021-11-19T15:30:15.618" v="12" actId="47"/>
        <pc:sldMkLst>
          <pc:docMk/>
          <pc:sldMk cId="1514469281" sldId="262"/>
        </pc:sldMkLst>
      </pc:sldChg>
      <pc:sldChg chg="del">
        <pc:chgData name="Roy Ballam" userId="c142d6ba-9e44-42ad-85a8-e76793bc375e" providerId="ADAL" clId="{C4E14AE5-03B1-4382-9978-BE6A3E0B8C00}" dt="2021-11-19T15:30:18.808" v="15" actId="47"/>
        <pc:sldMkLst>
          <pc:docMk/>
          <pc:sldMk cId="1311289918" sldId="263"/>
        </pc:sldMkLst>
      </pc:sldChg>
      <pc:sldChg chg="del">
        <pc:chgData name="Roy Ballam" userId="c142d6ba-9e44-42ad-85a8-e76793bc375e" providerId="ADAL" clId="{C4E14AE5-03B1-4382-9978-BE6A3E0B8C00}" dt="2021-11-19T15:30:14.706" v="11" actId="47"/>
        <pc:sldMkLst>
          <pc:docMk/>
          <pc:sldMk cId="3888379561" sldId="264"/>
        </pc:sldMkLst>
      </pc:sldChg>
      <pc:sldChg chg="del">
        <pc:chgData name="Roy Ballam" userId="c142d6ba-9e44-42ad-85a8-e76793bc375e" providerId="ADAL" clId="{C4E14AE5-03B1-4382-9978-BE6A3E0B8C00}" dt="2021-11-19T15:30:16.611" v="13" actId="47"/>
        <pc:sldMkLst>
          <pc:docMk/>
          <pc:sldMk cId="954091335" sldId="265"/>
        </pc:sldMkLst>
      </pc:sldChg>
      <pc:sldChg chg="del">
        <pc:chgData name="Roy Ballam" userId="c142d6ba-9e44-42ad-85a8-e76793bc375e" providerId="ADAL" clId="{C4E14AE5-03B1-4382-9978-BE6A3E0B8C00}" dt="2021-11-19T15:30:17.314" v="14" actId="47"/>
        <pc:sldMkLst>
          <pc:docMk/>
          <pc:sldMk cId="4276324440" sldId="266"/>
        </pc:sldMkLst>
      </pc:sldChg>
      <pc:sldChg chg="addSp delSp modSp mod modAnim">
        <pc:chgData name="Roy Ballam" userId="c142d6ba-9e44-42ad-85a8-e76793bc375e" providerId="ADAL" clId="{C4E14AE5-03B1-4382-9978-BE6A3E0B8C00}" dt="2021-11-22T14:34:59.668" v="742" actId="1038"/>
        <pc:sldMkLst>
          <pc:docMk/>
          <pc:sldMk cId="71298186" sldId="267"/>
        </pc:sldMkLst>
        <pc:spChg chg="mod">
          <ac:chgData name="Roy Ballam" userId="c142d6ba-9e44-42ad-85a8-e76793bc375e" providerId="ADAL" clId="{C4E14AE5-03B1-4382-9978-BE6A3E0B8C00}" dt="2021-11-19T15:31:29.508" v="94" actId="20577"/>
          <ac:spMkLst>
            <pc:docMk/>
            <pc:sldMk cId="71298186" sldId="267"/>
            <ac:spMk id="2" creationId="{00000000-0000-0000-0000-000000000000}"/>
          </ac:spMkLst>
        </pc:spChg>
        <pc:spChg chg="add mod">
          <ac:chgData name="Roy Ballam" userId="c142d6ba-9e44-42ad-85a8-e76793bc375e" providerId="ADAL" clId="{C4E14AE5-03B1-4382-9978-BE6A3E0B8C00}" dt="2021-11-19T15:46:31.703" v="502" actId="404"/>
          <ac:spMkLst>
            <pc:docMk/>
            <pc:sldMk cId="71298186" sldId="267"/>
            <ac:spMk id="3" creationId="{AAD8A429-D8C1-423A-97D3-E260A8234450}"/>
          </ac:spMkLst>
        </pc:spChg>
        <pc:spChg chg="del">
          <ac:chgData name="Roy Ballam" userId="c142d6ba-9e44-42ad-85a8-e76793bc375e" providerId="ADAL" clId="{C4E14AE5-03B1-4382-9978-BE6A3E0B8C00}" dt="2021-11-19T15:30:22.094" v="16" actId="478"/>
          <ac:spMkLst>
            <pc:docMk/>
            <pc:sldMk cId="71298186" sldId="267"/>
            <ac:spMk id="5" creationId="{00000000-0000-0000-0000-000000000000}"/>
          </ac:spMkLst>
        </pc:spChg>
        <pc:spChg chg="del">
          <ac:chgData name="Roy Ballam" userId="c142d6ba-9e44-42ad-85a8-e76793bc375e" providerId="ADAL" clId="{C4E14AE5-03B1-4382-9978-BE6A3E0B8C00}" dt="2021-11-19T15:30:22.695" v="17" actId="478"/>
          <ac:spMkLst>
            <pc:docMk/>
            <pc:sldMk cId="71298186" sldId="267"/>
            <ac:spMk id="6" creationId="{00000000-0000-0000-0000-000000000000}"/>
          </ac:spMkLst>
        </pc:spChg>
        <pc:spChg chg="del">
          <ac:chgData name="Roy Ballam" userId="c142d6ba-9e44-42ad-85a8-e76793bc375e" providerId="ADAL" clId="{C4E14AE5-03B1-4382-9978-BE6A3E0B8C00}" dt="2021-11-19T15:30:23.544" v="18" actId="478"/>
          <ac:spMkLst>
            <pc:docMk/>
            <pc:sldMk cId="71298186" sldId="267"/>
            <ac:spMk id="7" creationId="{00000000-0000-0000-0000-000000000000}"/>
          </ac:spMkLst>
        </pc:spChg>
        <pc:spChg chg="del">
          <ac:chgData name="Roy Ballam" userId="c142d6ba-9e44-42ad-85a8-e76793bc375e" providerId="ADAL" clId="{C4E14AE5-03B1-4382-9978-BE6A3E0B8C00}" dt="2021-11-19T15:30:24.254" v="19" actId="478"/>
          <ac:spMkLst>
            <pc:docMk/>
            <pc:sldMk cId="71298186" sldId="267"/>
            <ac:spMk id="8" creationId="{00000000-0000-0000-0000-000000000000}"/>
          </ac:spMkLst>
        </pc:spChg>
        <pc:spChg chg="add mod">
          <ac:chgData name="Roy Ballam" userId="c142d6ba-9e44-42ad-85a8-e76793bc375e" providerId="ADAL" clId="{C4E14AE5-03B1-4382-9978-BE6A3E0B8C00}" dt="2021-11-19T15:46:44.559" v="503" actId="403"/>
          <ac:spMkLst>
            <pc:docMk/>
            <pc:sldMk cId="71298186" sldId="267"/>
            <ac:spMk id="13" creationId="{F3A5E8AB-F4F1-438A-8629-D8961A3EB666}"/>
          </ac:spMkLst>
        </pc:spChg>
        <pc:spChg chg="add mod">
          <ac:chgData name="Roy Ballam" userId="c142d6ba-9e44-42ad-85a8-e76793bc375e" providerId="ADAL" clId="{C4E14AE5-03B1-4382-9978-BE6A3E0B8C00}" dt="2021-11-19T15:46:31.703" v="502" actId="404"/>
          <ac:spMkLst>
            <pc:docMk/>
            <pc:sldMk cId="71298186" sldId="267"/>
            <ac:spMk id="14" creationId="{2A73A04B-7AEF-43E2-82FD-C6514BD54D83}"/>
          </ac:spMkLst>
        </pc:spChg>
        <pc:spChg chg="add mod">
          <ac:chgData name="Roy Ballam" userId="c142d6ba-9e44-42ad-85a8-e76793bc375e" providerId="ADAL" clId="{C4E14AE5-03B1-4382-9978-BE6A3E0B8C00}" dt="2021-11-19T15:55:12.730" v="589" actId="20577"/>
          <ac:spMkLst>
            <pc:docMk/>
            <pc:sldMk cId="71298186" sldId="267"/>
            <ac:spMk id="15" creationId="{B319449A-0344-4B5A-8611-49F22AB396C4}"/>
          </ac:spMkLst>
        </pc:spChg>
        <pc:spChg chg="add mod">
          <ac:chgData name="Roy Ballam" userId="c142d6ba-9e44-42ad-85a8-e76793bc375e" providerId="ADAL" clId="{C4E14AE5-03B1-4382-9978-BE6A3E0B8C00}" dt="2021-11-19T15:46:31.703" v="502" actId="404"/>
          <ac:spMkLst>
            <pc:docMk/>
            <pc:sldMk cId="71298186" sldId="267"/>
            <ac:spMk id="16" creationId="{ECCC6556-EA46-46A8-9938-3661182AAC11}"/>
          </ac:spMkLst>
        </pc:spChg>
        <pc:spChg chg="add mod">
          <ac:chgData name="Roy Ballam" userId="c142d6ba-9e44-42ad-85a8-e76793bc375e" providerId="ADAL" clId="{C4E14AE5-03B1-4382-9978-BE6A3E0B8C00}" dt="2021-11-19T15:46:31.703" v="502" actId="404"/>
          <ac:spMkLst>
            <pc:docMk/>
            <pc:sldMk cId="71298186" sldId="267"/>
            <ac:spMk id="17" creationId="{FDF8C982-1F80-4F82-AB55-EFFF3235B608}"/>
          </ac:spMkLst>
        </pc:spChg>
        <pc:spChg chg="add del mod">
          <ac:chgData name="Roy Ballam" userId="c142d6ba-9e44-42ad-85a8-e76793bc375e" providerId="ADAL" clId="{C4E14AE5-03B1-4382-9978-BE6A3E0B8C00}" dt="2021-11-22T14:33:58.696" v="700" actId="20577"/>
          <ac:spMkLst>
            <pc:docMk/>
            <pc:sldMk cId="71298186" sldId="267"/>
            <ac:spMk id="19" creationId="{A4ACB582-0A5D-4C76-8FA6-B905BE6604A6}"/>
          </ac:spMkLst>
        </pc:spChg>
        <pc:spChg chg="add mod">
          <ac:chgData name="Roy Ballam" userId="c142d6ba-9e44-42ad-85a8-e76793bc375e" providerId="ADAL" clId="{C4E14AE5-03B1-4382-9978-BE6A3E0B8C00}" dt="2021-11-22T14:34:02.544" v="706" actId="20577"/>
          <ac:spMkLst>
            <pc:docMk/>
            <pc:sldMk cId="71298186" sldId="267"/>
            <ac:spMk id="20" creationId="{0EC3A03D-3CB4-4235-8AA5-12E973134B89}"/>
          </ac:spMkLst>
        </pc:spChg>
        <pc:spChg chg="add mod">
          <ac:chgData name="Roy Ballam" userId="c142d6ba-9e44-42ad-85a8-e76793bc375e" providerId="ADAL" clId="{C4E14AE5-03B1-4382-9978-BE6A3E0B8C00}" dt="2021-11-22T14:34:08.607" v="718" actId="20577"/>
          <ac:spMkLst>
            <pc:docMk/>
            <pc:sldMk cId="71298186" sldId="267"/>
            <ac:spMk id="21" creationId="{18860404-CA4D-4DB6-AC6B-5ABCF1CD5256}"/>
          </ac:spMkLst>
        </pc:spChg>
        <pc:spChg chg="add mod">
          <ac:chgData name="Roy Ballam" userId="c142d6ba-9e44-42ad-85a8-e76793bc375e" providerId="ADAL" clId="{C4E14AE5-03B1-4382-9978-BE6A3E0B8C00}" dt="2021-11-22T14:34:12.020" v="727" actId="20577"/>
          <ac:spMkLst>
            <pc:docMk/>
            <pc:sldMk cId="71298186" sldId="267"/>
            <ac:spMk id="22" creationId="{E1EB66F6-A094-49DC-9B4D-1391C69FF57E}"/>
          </ac:spMkLst>
        </pc:spChg>
        <pc:spChg chg="add mod">
          <ac:chgData name="Roy Ballam" userId="c142d6ba-9e44-42ad-85a8-e76793bc375e" providerId="ADAL" clId="{C4E14AE5-03B1-4382-9978-BE6A3E0B8C00}" dt="2021-11-22T14:34:57.621" v="741" actId="1076"/>
          <ac:spMkLst>
            <pc:docMk/>
            <pc:sldMk cId="71298186" sldId="267"/>
            <ac:spMk id="23" creationId="{54B20423-B938-4037-A802-EBE594439A66}"/>
          </ac:spMkLst>
        </pc:spChg>
        <pc:picChg chg="add mod modCrop">
          <ac:chgData name="Roy Ballam" userId="c142d6ba-9e44-42ad-85a8-e76793bc375e" providerId="ADAL" clId="{C4E14AE5-03B1-4382-9978-BE6A3E0B8C00}" dt="2021-11-22T14:29:18.602" v="607" actId="14100"/>
          <ac:picMkLst>
            <pc:docMk/>
            <pc:sldMk cId="71298186" sldId="267"/>
            <ac:picMk id="5" creationId="{2D6CD4E0-76C3-47B2-8EC8-7F210F5ED170}"/>
          </ac:picMkLst>
        </pc:picChg>
        <pc:picChg chg="add mod modCrop">
          <ac:chgData name="Roy Ballam" userId="c142d6ba-9e44-42ad-85a8-e76793bc375e" providerId="ADAL" clId="{C4E14AE5-03B1-4382-9978-BE6A3E0B8C00}" dt="2021-11-22T14:30:19.585" v="617" actId="1076"/>
          <ac:picMkLst>
            <pc:docMk/>
            <pc:sldMk cId="71298186" sldId="267"/>
            <ac:picMk id="7" creationId="{489C6E74-6444-4D83-8E97-DE9B4A87A4F1}"/>
          </ac:picMkLst>
        </pc:picChg>
        <pc:picChg chg="del">
          <ac:chgData name="Roy Ballam" userId="c142d6ba-9e44-42ad-85a8-e76793bc375e" providerId="ADAL" clId="{C4E14AE5-03B1-4382-9978-BE6A3E0B8C00}" dt="2021-11-19T15:30:24.874" v="20" actId="478"/>
          <ac:picMkLst>
            <pc:docMk/>
            <pc:sldMk cId="71298186" sldId="267"/>
            <ac:picMk id="9" creationId="{00000000-0000-0000-0000-000000000000}"/>
          </ac:picMkLst>
        </pc:picChg>
        <pc:picChg chg="add mod modCrop">
          <ac:chgData name="Roy Ballam" userId="c142d6ba-9e44-42ad-85a8-e76793bc375e" providerId="ADAL" clId="{C4E14AE5-03B1-4382-9978-BE6A3E0B8C00}" dt="2021-11-22T14:31:02.679" v="634" actId="1035"/>
          <ac:picMkLst>
            <pc:docMk/>
            <pc:sldMk cId="71298186" sldId="267"/>
            <ac:picMk id="9" creationId="{254B4ED6-617A-46EF-8C3A-B2E04C22DC6F}"/>
          </ac:picMkLst>
        </pc:picChg>
        <pc:picChg chg="del">
          <ac:chgData name="Roy Ballam" userId="c142d6ba-9e44-42ad-85a8-e76793bc375e" providerId="ADAL" clId="{C4E14AE5-03B1-4382-9978-BE6A3E0B8C00}" dt="2021-11-19T15:30:26.016" v="23" actId="478"/>
          <ac:picMkLst>
            <pc:docMk/>
            <pc:sldMk cId="71298186" sldId="267"/>
            <ac:picMk id="10" creationId="{00000000-0000-0000-0000-000000000000}"/>
          </ac:picMkLst>
        </pc:picChg>
        <pc:picChg chg="del">
          <ac:chgData name="Roy Ballam" userId="c142d6ba-9e44-42ad-85a8-e76793bc375e" providerId="ADAL" clId="{C4E14AE5-03B1-4382-9978-BE6A3E0B8C00}" dt="2021-11-19T15:30:25.670" v="22" actId="478"/>
          <ac:picMkLst>
            <pc:docMk/>
            <pc:sldMk cId="71298186" sldId="267"/>
            <ac:picMk id="11" creationId="{00000000-0000-0000-0000-000000000000}"/>
          </ac:picMkLst>
        </pc:picChg>
        <pc:picChg chg="add mod modCrop">
          <ac:chgData name="Roy Ballam" userId="c142d6ba-9e44-42ad-85a8-e76793bc375e" providerId="ADAL" clId="{C4E14AE5-03B1-4382-9978-BE6A3E0B8C00}" dt="2021-11-22T14:34:59.668" v="742" actId="1038"/>
          <ac:picMkLst>
            <pc:docMk/>
            <pc:sldMk cId="71298186" sldId="267"/>
            <ac:picMk id="11" creationId="{865395E1-0ED7-4638-84DA-86BD933A546D}"/>
          </ac:picMkLst>
        </pc:picChg>
        <pc:picChg chg="del">
          <ac:chgData name="Roy Ballam" userId="c142d6ba-9e44-42ad-85a8-e76793bc375e" providerId="ADAL" clId="{C4E14AE5-03B1-4382-9978-BE6A3E0B8C00}" dt="2021-11-19T15:30:25.283" v="21" actId="478"/>
          <ac:picMkLst>
            <pc:docMk/>
            <pc:sldMk cId="71298186" sldId="267"/>
            <ac:picMk id="12" creationId="{00000000-0000-0000-0000-000000000000}"/>
          </ac:picMkLst>
        </pc:picChg>
        <pc:picChg chg="add del mod">
          <ac:chgData name="Roy Ballam" userId="c142d6ba-9e44-42ad-85a8-e76793bc375e" providerId="ADAL" clId="{C4E14AE5-03B1-4382-9978-BE6A3E0B8C00}" dt="2021-11-19T15:55:14.879" v="593" actId="931"/>
          <ac:picMkLst>
            <pc:docMk/>
            <pc:sldMk cId="71298186" sldId="267"/>
            <ac:picMk id="18" creationId="{674C0637-755C-4481-8452-80E10A9E03B8}"/>
          </ac:picMkLst>
        </pc:picChg>
        <pc:picChg chg="add mod modCrop">
          <ac:chgData name="Roy Ballam" userId="c142d6ba-9e44-42ad-85a8-e76793bc375e" providerId="ADAL" clId="{C4E14AE5-03B1-4382-9978-BE6A3E0B8C00}" dt="2021-11-22T14:32:59.887" v="674" actId="1035"/>
          <ac:picMkLst>
            <pc:docMk/>
            <pc:sldMk cId="71298186" sldId="267"/>
            <ac:picMk id="18" creationId="{E027C1A7-390A-4C01-B7FE-42D1B8E0B971}"/>
          </ac:picMkLst>
        </pc:picChg>
      </pc:sldChg>
      <pc:sldChg chg="del">
        <pc:chgData name="Roy Ballam" userId="c142d6ba-9e44-42ad-85a8-e76793bc375e" providerId="ADAL" clId="{C4E14AE5-03B1-4382-9978-BE6A3E0B8C00}" dt="2021-11-19T15:30:11.968" v="10" actId="47"/>
        <pc:sldMkLst>
          <pc:docMk/>
          <pc:sldMk cId="1793325547" sldId="268"/>
        </pc:sldMkLst>
      </pc:sldChg>
      <pc:sldChg chg="del">
        <pc:chgData name="Roy Ballam" userId="c142d6ba-9e44-42ad-85a8-e76793bc375e" providerId="ADAL" clId="{C4E14AE5-03B1-4382-9978-BE6A3E0B8C00}" dt="2021-11-19T15:30:10.077" v="9" actId="47"/>
        <pc:sldMkLst>
          <pc:docMk/>
          <pc:sldMk cId="33409027" sldId="269"/>
        </pc:sldMkLst>
      </pc:sldChg>
      <pc:sldChg chg="delSp modSp del mod ord delAnim modAnim">
        <pc:chgData name="Roy Ballam" userId="c142d6ba-9e44-42ad-85a8-e76793bc375e" providerId="ADAL" clId="{C4E14AE5-03B1-4382-9978-BE6A3E0B8C00}" dt="2021-11-19T15:33:22.241" v="182" actId="47"/>
        <pc:sldMkLst>
          <pc:docMk/>
          <pc:sldMk cId="2691122863" sldId="270"/>
        </pc:sldMkLst>
        <pc:spChg chg="mod">
          <ac:chgData name="Roy Ballam" userId="c142d6ba-9e44-42ad-85a8-e76793bc375e" providerId="ADAL" clId="{C4E14AE5-03B1-4382-9978-BE6A3E0B8C00}" dt="2021-11-19T15:30:42.858" v="43" actId="20577"/>
          <ac:spMkLst>
            <pc:docMk/>
            <pc:sldMk cId="2691122863" sldId="270"/>
            <ac:spMk id="2" creationId="{00000000-0000-0000-0000-000000000000}"/>
          </ac:spMkLst>
        </pc:spChg>
        <pc:spChg chg="del mod">
          <ac:chgData name="Roy Ballam" userId="c142d6ba-9e44-42ad-85a8-e76793bc375e" providerId="ADAL" clId="{C4E14AE5-03B1-4382-9978-BE6A3E0B8C00}" dt="2021-11-19T15:30:04.871" v="3" actId="478"/>
          <ac:spMkLst>
            <pc:docMk/>
            <pc:sldMk cId="2691122863" sldId="270"/>
            <ac:spMk id="8" creationId="{00000000-0000-0000-0000-000000000000}"/>
          </ac:spMkLst>
        </pc:spChg>
        <pc:spChg chg="del mod">
          <ac:chgData name="Roy Ballam" userId="c142d6ba-9e44-42ad-85a8-e76793bc375e" providerId="ADAL" clId="{C4E14AE5-03B1-4382-9978-BE6A3E0B8C00}" dt="2021-11-19T15:33:16.527" v="180" actId="21"/>
          <ac:spMkLst>
            <pc:docMk/>
            <pc:sldMk cId="2691122863" sldId="270"/>
            <ac:spMk id="9" creationId="{00000000-0000-0000-0000-000000000000}"/>
          </ac:spMkLst>
        </pc:spChg>
        <pc:spChg chg="del mod">
          <ac:chgData name="Roy Ballam" userId="c142d6ba-9e44-42ad-85a8-e76793bc375e" providerId="ADAL" clId="{C4E14AE5-03B1-4382-9978-BE6A3E0B8C00}" dt="2021-11-19T15:30:06.956" v="5" actId="478"/>
          <ac:spMkLst>
            <pc:docMk/>
            <pc:sldMk cId="2691122863" sldId="270"/>
            <ac:spMk id="10" creationId="{00000000-0000-0000-0000-000000000000}"/>
          </ac:spMkLst>
        </pc:spChg>
        <pc:picChg chg="del">
          <ac:chgData name="Roy Ballam" userId="c142d6ba-9e44-42ad-85a8-e76793bc375e" providerId="ADAL" clId="{C4E14AE5-03B1-4382-9978-BE6A3E0B8C00}" dt="2021-11-19T15:30:01.333" v="0" actId="478"/>
          <ac:picMkLst>
            <pc:docMk/>
            <pc:sldMk cId="2691122863" sldId="270"/>
            <ac:picMk id="5" creationId="{00000000-0000-0000-0000-000000000000}"/>
          </ac:picMkLst>
        </pc:picChg>
        <pc:picChg chg="del">
          <ac:chgData name="Roy Ballam" userId="c142d6ba-9e44-42ad-85a8-e76793bc375e" providerId="ADAL" clId="{C4E14AE5-03B1-4382-9978-BE6A3E0B8C00}" dt="2021-11-19T15:30:01.720" v="1" actId="478"/>
          <ac:picMkLst>
            <pc:docMk/>
            <pc:sldMk cId="2691122863" sldId="270"/>
            <ac:picMk id="7" creationId="{00000000-0000-0000-0000-000000000000}"/>
          </ac:picMkLst>
        </pc:picChg>
      </pc:sldChg>
      <pc:sldChg chg="del">
        <pc:chgData name="Roy Ballam" userId="c142d6ba-9e44-42ad-85a8-e76793bc375e" providerId="ADAL" clId="{C4E14AE5-03B1-4382-9978-BE6A3E0B8C00}" dt="2021-11-19T15:30:09.507" v="8" actId="47"/>
        <pc:sldMkLst>
          <pc:docMk/>
          <pc:sldMk cId="2748923528" sldId="271"/>
        </pc:sldMkLst>
      </pc:sldChg>
      <pc:sldChg chg="addSp delSp modSp new mod ord">
        <pc:chgData name="Roy Ballam" userId="c142d6ba-9e44-42ad-85a8-e76793bc375e" providerId="ADAL" clId="{C4E14AE5-03B1-4382-9978-BE6A3E0B8C00}" dt="2021-11-22T16:35:57.222" v="3136" actId="20577"/>
        <pc:sldMkLst>
          <pc:docMk/>
          <pc:sldMk cId="3755525751" sldId="271"/>
        </pc:sldMkLst>
        <pc:spChg chg="mod">
          <ac:chgData name="Roy Ballam" userId="c142d6ba-9e44-42ad-85a8-e76793bc375e" providerId="ADAL" clId="{C4E14AE5-03B1-4382-9978-BE6A3E0B8C00}" dt="2021-11-19T15:30:58.180" v="64" actId="20577"/>
          <ac:spMkLst>
            <pc:docMk/>
            <pc:sldMk cId="3755525751" sldId="271"/>
            <ac:spMk id="2" creationId="{08129EAA-6964-4451-81FA-75B8E5109663}"/>
          </ac:spMkLst>
        </pc:spChg>
        <pc:spChg chg="mod">
          <ac:chgData name="Roy Ballam" userId="c142d6ba-9e44-42ad-85a8-e76793bc375e" providerId="ADAL" clId="{C4E14AE5-03B1-4382-9978-BE6A3E0B8C00}" dt="2021-11-22T16:35:57.222" v="3136" actId="20577"/>
          <ac:spMkLst>
            <pc:docMk/>
            <pc:sldMk cId="3755525751" sldId="271"/>
            <ac:spMk id="3" creationId="{9FC2FB63-23DB-4B1F-90A8-0305E09FBD00}"/>
          </ac:spMkLst>
        </pc:spChg>
        <pc:spChg chg="add del mod">
          <ac:chgData name="Roy Ballam" userId="c142d6ba-9e44-42ad-85a8-e76793bc375e" providerId="ADAL" clId="{C4E14AE5-03B1-4382-9978-BE6A3E0B8C00}" dt="2021-11-22T14:33:26.002" v="680" actId="21"/>
          <ac:spMkLst>
            <pc:docMk/>
            <pc:sldMk cId="3755525751" sldId="271"/>
            <ac:spMk id="4" creationId="{6D846892-460E-4C1E-AD0E-C28BB8FD735D}"/>
          </ac:spMkLst>
        </pc:spChg>
        <pc:picChg chg="add mod">
          <ac:chgData name="Roy Ballam" userId="c142d6ba-9e44-42ad-85a8-e76793bc375e" providerId="ADAL" clId="{C4E14AE5-03B1-4382-9978-BE6A3E0B8C00}" dt="2021-11-22T16:35:37.413" v="3110" actId="1076"/>
          <ac:picMkLst>
            <pc:docMk/>
            <pc:sldMk cId="3755525751" sldId="271"/>
            <ac:picMk id="5" creationId="{846FBC45-2A0B-4D1E-97F6-F68746C9B3B9}"/>
          </ac:picMkLst>
        </pc:picChg>
      </pc:sldChg>
      <pc:sldChg chg="addSp modSp add mod">
        <pc:chgData name="Roy Ballam" userId="c142d6ba-9e44-42ad-85a8-e76793bc375e" providerId="ADAL" clId="{C4E14AE5-03B1-4382-9978-BE6A3E0B8C00}" dt="2021-11-22T15:03:19.831" v="1463" actId="20577"/>
        <pc:sldMkLst>
          <pc:docMk/>
          <pc:sldMk cId="3215264303" sldId="272"/>
        </pc:sldMkLst>
        <pc:spChg chg="mod">
          <ac:chgData name="Roy Ballam" userId="c142d6ba-9e44-42ad-85a8-e76793bc375e" providerId="ADAL" clId="{C4E14AE5-03B1-4382-9978-BE6A3E0B8C00}" dt="2021-11-19T15:31:49.698" v="112" actId="20577"/>
          <ac:spMkLst>
            <pc:docMk/>
            <pc:sldMk cId="3215264303" sldId="272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5:03:19.831" v="1463" actId="20577"/>
          <ac:spMkLst>
            <pc:docMk/>
            <pc:sldMk cId="3215264303" sldId="272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5:02:17.197" v="1280" actId="14100"/>
          <ac:picMkLst>
            <pc:docMk/>
            <pc:sldMk cId="3215264303" sldId="272"/>
            <ac:picMk id="4" creationId="{24592C44-6351-4A8F-9C5C-205432C6B3BF}"/>
          </ac:picMkLst>
        </pc:picChg>
      </pc:sldChg>
      <pc:sldChg chg="addSp delSp modSp add mod">
        <pc:chgData name="Roy Ballam" userId="c142d6ba-9e44-42ad-85a8-e76793bc375e" providerId="ADAL" clId="{C4E14AE5-03B1-4382-9978-BE6A3E0B8C00}" dt="2021-11-22T16:37:03.479" v="3139" actId="20577"/>
        <pc:sldMkLst>
          <pc:docMk/>
          <pc:sldMk cId="30763576" sldId="273"/>
        </pc:sldMkLst>
        <pc:spChg chg="mod">
          <ac:chgData name="Roy Ballam" userId="c142d6ba-9e44-42ad-85a8-e76793bc375e" providerId="ADAL" clId="{C4E14AE5-03B1-4382-9978-BE6A3E0B8C00}" dt="2021-11-19T15:32:07.871" v="132" actId="20577"/>
          <ac:spMkLst>
            <pc:docMk/>
            <pc:sldMk cId="30763576" sldId="273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6:37:03.479" v="3139" actId="20577"/>
          <ac:spMkLst>
            <pc:docMk/>
            <pc:sldMk cId="30763576" sldId="273"/>
            <ac:spMk id="13" creationId="{F3A5E8AB-F4F1-438A-8629-D8961A3EB666}"/>
          </ac:spMkLst>
        </pc:spChg>
        <pc:picChg chg="add del mod modCrop">
          <ac:chgData name="Roy Ballam" userId="c142d6ba-9e44-42ad-85a8-e76793bc375e" providerId="ADAL" clId="{C4E14AE5-03B1-4382-9978-BE6A3E0B8C00}" dt="2021-11-22T15:37:55.055" v="1963" actId="478"/>
          <ac:picMkLst>
            <pc:docMk/>
            <pc:sldMk cId="30763576" sldId="273"/>
            <ac:picMk id="4" creationId="{D5F5CC19-70A1-45D5-8FD4-80EFDB94E335}"/>
          </ac:picMkLst>
        </pc:picChg>
        <pc:picChg chg="add mod">
          <ac:chgData name="Roy Ballam" userId="c142d6ba-9e44-42ad-85a8-e76793bc375e" providerId="ADAL" clId="{C4E14AE5-03B1-4382-9978-BE6A3E0B8C00}" dt="2021-11-22T15:38:02.014" v="1966" actId="1076"/>
          <ac:picMkLst>
            <pc:docMk/>
            <pc:sldMk cId="30763576" sldId="273"/>
            <ac:picMk id="6" creationId="{6CB3390B-6A19-4F5B-A766-48B073F47524}"/>
          </ac:picMkLst>
        </pc:picChg>
        <pc:picChg chg="add mod">
          <ac:chgData name="Roy Ballam" userId="c142d6ba-9e44-42ad-85a8-e76793bc375e" providerId="ADAL" clId="{C4E14AE5-03B1-4382-9978-BE6A3E0B8C00}" dt="2021-11-22T15:38:21.606" v="1974" actId="1076"/>
          <ac:picMkLst>
            <pc:docMk/>
            <pc:sldMk cId="30763576" sldId="273"/>
            <ac:picMk id="8" creationId="{3EBB6A4A-F8D9-4CB0-AD85-4E50734DC749}"/>
          </ac:picMkLst>
        </pc:picChg>
      </pc:sldChg>
      <pc:sldChg chg="addSp delSp modSp add mod modAnim">
        <pc:chgData name="Roy Ballam" userId="c142d6ba-9e44-42ad-85a8-e76793bc375e" providerId="ADAL" clId="{C4E14AE5-03B1-4382-9978-BE6A3E0B8C00}" dt="2021-11-22T15:14:02.503" v="1618" actId="1076"/>
        <pc:sldMkLst>
          <pc:docMk/>
          <pc:sldMk cId="2933286832" sldId="274"/>
        </pc:sldMkLst>
        <pc:spChg chg="mod">
          <ac:chgData name="Roy Ballam" userId="c142d6ba-9e44-42ad-85a8-e76793bc375e" providerId="ADAL" clId="{C4E14AE5-03B1-4382-9978-BE6A3E0B8C00}" dt="2021-11-19T15:32:27.691" v="147" actId="20577"/>
          <ac:spMkLst>
            <pc:docMk/>
            <pc:sldMk cId="2933286832" sldId="274"/>
            <ac:spMk id="2" creationId="{00000000-0000-0000-0000-000000000000}"/>
          </ac:spMkLst>
        </pc:spChg>
        <pc:spChg chg="add mod">
          <ac:chgData name="Roy Ballam" userId="c142d6ba-9e44-42ad-85a8-e76793bc375e" providerId="ADAL" clId="{C4E14AE5-03B1-4382-9978-BE6A3E0B8C00}" dt="2021-11-19T15:51:27.500" v="550" actId="1582"/>
          <ac:spMkLst>
            <pc:docMk/>
            <pc:sldMk cId="2933286832" sldId="274"/>
            <ac:spMk id="4" creationId="{D97E5C37-D804-41FB-8F20-0321F324A3DB}"/>
          </ac:spMkLst>
        </pc:spChg>
        <pc:spChg chg="add mod">
          <ac:chgData name="Roy Ballam" userId="c142d6ba-9e44-42ad-85a8-e76793bc375e" providerId="ADAL" clId="{C4E14AE5-03B1-4382-9978-BE6A3E0B8C00}" dt="2021-11-19T15:51:27.500" v="550" actId="1582"/>
          <ac:spMkLst>
            <pc:docMk/>
            <pc:sldMk cId="2933286832" sldId="274"/>
            <ac:spMk id="6" creationId="{AE116A94-1808-4791-9276-FDF54D446A81}"/>
          </ac:spMkLst>
        </pc:spChg>
        <pc:spChg chg="add mod">
          <ac:chgData name="Roy Ballam" userId="c142d6ba-9e44-42ad-85a8-e76793bc375e" providerId="ADAL" clId="{C4E14AE5-03B1-4382-9978-BE6A3E0B8C00}" dt="2021-11-19T15:51:31.319" v="552" actId="20577"/>
          <ac:spMkLst>
            <pc:docMk/>
            <pc:sldMk cId="2933286832" sldId="274"/>
            <ac:spMk id="7" creationId="{748D221C-7EB9-4C7E-93FE-BBD31658A2BB}"/>
          </ac:spMkLst>
        </pc:spChg>
        <pc:spChg chg="add mod">
          <ac:chgData name="Roy Ballam" userId="c142d6ba-9e44-42ad-85a8-e76793bc375e" providerId="ADAL" clId="{C4E14AE5-03B1-4382-9978-BE6A3E0B8C00}" dt="2021-11-19T15:51:35.247" v="554" actId="20577"/>
          <ac:spMkLst>
            <pc:docMk/>
            <pc:sldMk cId="2933286832" sldId="274"/>
            <ac:spMk id="8" creationId="{884648ED-B947-4F0A-8184-E4BFEDCDD4CC}"/>
          </ac:spMkLst>
        </pc:spChg>
        <pc:spChg chg="add mod">
          <ac:chgData name="Roy Ballam" userId="c142d6ba-9e44-42ad-85a8-e76793bc375e" providerId="ADAL" clId="{C4E14AE5-03B1-4382-9978-BE6A3E0B8C00}" dt="2021-11-19T15:51:39.026" v="556" actId="20577"/>
          <ac:spMkLst>
            <pc:docMk/>
            <pc:sldMk cId="2933286832" sldId="274"/>
            <ac:spMk id="9" creationId="{47195CD8-3B8A-45F4-9E16-95CC412879DC}"/>
          </ac:spMkLst>
        </pc:spChg>
        <pc:spChg chg="add mod">
          <ac:chgData name="Roy Ballam" userId="c142d6ba-9e44-42ad-85a8-e76793bc375e" providerId="ADAL" clId="{C4E14AE5-03B1-4382-9978-BE6A3E0B8C00}" dt="2021-11-19T15:51:42.204" v="558" actId="20577"/>
          <ac:spMkLst>
            <pc:docMk/>
            <pc:sldMk cId="2933286832" sldId="274"/>
            <ac:spMk id="10" creationId="{E8D237AA-2837-47EB-84A5-DC7FCACB6F64}"/>
          </ac:spMkLst>
        </pc:spChg>
        <pc:spChg chg="add mod">
          <ac:chgData name="Roy Ballam" userId="c142d6ba-9e44-42ad-85a8-e76793bc375e" providerId="ADAL" clId="{C4E14AE5-03B1-4382-9978-BE6A3E0B8C00}" dt="2021-11-19T15:51:44.256" v="560" actId="20577"/>
          <ac:spMkLst>
            <pc:docMk/>
            <pc:sldMk cId="2933286832" sldId="274"/>
            <ac:spMk id="11" creationId="{D77CB445-4AC4-4018-A292-4CF1B6757DD9}"/>
          </ac:spMkLst>
        </pc:spChg>
        <pc:spChg chg="add mod">
          <ac:chgData name="Roy Ballam" userId="c142d6ba-9e44-42ad-85a8-e76793bc375e" providerId="ADAL" clId="{C4E14AE5-03B1-4382-9978-BE6A3E0B8C00}" dt="2021-11-19T15:51:46.177" v="562" actId="20577"/>
          <ac:spMkLst>
            <pc:docMk/>
            <pc:sldMk cId="2933286832" sldId="274"/>
            <ac:spMk id="12" creationId="{3D5C797B-18BA-45E7-972E-08B7AE624BA3}"/>
          </ac:spMkLst>
        </pc:spChg>
        <pc:spChg chg="mod">
          <ac:chgData name="Roy Ballam" userId="c142d6ba-9e44-42ad-85a8-e76793bc375e" providerId="ADAL" clId="{C4E14AE5-03B1-4382-9978-BE6A3E0B8C00}" dt="2021-11-19T15:52:14.729" v="576" actId="20577"/>
          <ac:spMkLst>
            <pc:docMk/>
            <pc:sldMk cId="2933286832" sldId="274"/>
            <ac:spMk id="13" creationId="{F3A5E8AB-F4F1-438A-8629-D8961A3EB666}"/>
          </ac:spMkLst>
        </pc:spChg>
        <pc:spChg chg="add mod">
          <ac:chgData name="Roy Ballam" userId="c142d6ba-9e44-42ad-85a8-e76793bc375e" providerId="ADAL" clId="{C4E14AE5-03B1-4382-9978-BE6A3E0B8C00}" dt="2021-11-22T15:12:42.232" v="1561" actId="20577"/>
          <ac:spMkLst>
            <pc:docMk/>
            <pc:sldMk cId="2933286832" sldId="274"/>
            <ac:spMk id="25" creationId="{5AAF17EA-9F95-4048-BD24-105F2FF23CE4}"/>
          </ac:spMkLst>
        </pc:spChg>
        <pc:spChg chg="add mod">
          <ac:chgData name="Roy Ballam" userId="c142d6ba-9e44-42ad-85a8-e76793bc375e" providerId="ADAL" clId="{C4E14AE5-03B1-4382-9978-BE6A3E0B8C00}" dt="2021-11-22T15:12:52.095" v="1566" actId="20577"/>
          <ac:spMkLst>
            <pc:docMk/>
            <pc:sldMk cId="2933286832" sldId="274"/>
            <ac:spMk id="26" creationId="{639EA626-753C-4D73-9F6E-63FC268B8846}"/>
          </ac:spMkLst>
        </pc:spChg>
        <pc:spChg chg="add mod">
          <ac:chgData name="Roy Ballam" userId="c142d6ba-9e44-42ad-85a8-e76793bc375e" providerId="ADAL" clId="{C4E14AE5-03B1-4382-9978-BE6A3E0B8C00}" dt="2021-11-22T15:13:01.027" v="1573" actId="20577"/>
          <ac:spMkLst>
            <pc:docMk/>
            <pc:sldMk cId="2933286832" sldId="274"/>
            <ac:spMk id="27" creationId="{17364E8B-F7A7-49BD-A636-A09E7F51A060}"/>
          </ac:spMkLst>
        </pc:spChg>
        <pc:spChg chg="add mod">
          <ac:chgData name="Roy Ballam" userId="c142d6ba-9e44-42ad-85a8-e76793bc375e" providerId="ADAL" clId="{C4E14AE5-03B1-4382-9978-BE6A3E0B8C00}" dt="2021-11-22T15:13:11.570" v="1578" actId="1036"/>
          <ac:spMkLst>
            <pc:docMk/>
            <pc:sldMk cId="2933286832" sldId="274"/>
            <ac:spMk id="28" creationId="{52F9E384-2C79-4F95-89A7-A69BBC3A4EEF}"/>
          </ac:spMkLst>
        </pc:spChg>
        <pc:spChg chg="add mod">
          <ac:chgData name="Roy Ballam" userId="c142d6ba-9e44-42ad-85a8-e76793bc375e" providerId="ADAL" clId="{C4E14AE5-03B1-4382-9978-BE6A3E0B8C00}" dt="2021-11-22T15:13:21.979" v="1584" actId="20577"/>
          <ac:spMkLst>
            <pc:docMk/>
            <pc:sldMk cId="2933286832" sldId="274"/>
            <ac:spMk id="29" creationId="{B99DAD07-7C86-4574-BC45-48E35AE4D00C}"/>
          </ac:spMkLst>
        </pc:spChg>
        <pc:spChg chg="add mod">
          <ac:chgData name="Roy Ballam" userId="c142d6ba-9e44-42ad-85a8-e76793bc375e" providerId="ADAL" clId="{C4E14AE5-03B1-4382-9978-BE6A3E0B8C00}" dt="2021-11-22T15:13:42.613" v="1606" actId="1035"/>
          <ac:spMkLst>
            <pc:docMk/>
            <pc:sldMk cId="2933286832" sldId="274"/>
            <ac:spMk id="30" creationId="{03D2DC4A-A4B3-4D11-87E8-D0691297F5EE}"/>
          </ac:spMkLst>
        </pc:spChg>
        <pc:spChg chg="add mod">
          <ac:chgData name="Roy Ballam" userId="c142d6ba-9e44-42ad-85a8-e76793bc375e" providerId="ADAL" clId="{C4E14AE5-03B1-4382-9978-BE6A3E0B8C00}" dt="2021-11-22T15:13:56.198" v="1616" actId="403"/>
          <ac:spMkLst>
            <pc:docMk/>
            <pc:sldMk cId="2933286832" sldId="274"/>
            <ac:spMk id="31" creationId="{B4E339D8-9EAD-4176-9AB8-678F82913296}"/>
          </ac:spMkLst>
        </pc:spChg>
        <pc:spChg chg="add mod">
          <ac:chgData name="Roy Ballam" userId="c142d6ba-9e44-42ad-85a8-e76793bc375e" providerId="ADAL" clId="{C4E14AE5-03B1-4382-9978-BE6A3E0B8C00}" dt="2021-11-22T15:14:02.503" v="1618" actId="1076"/>
          <ac:spMkLst>
            <pc:docMk/>
            <pc:sldMk cId="2933286832" sldId="274"/>
            <ac:spMk id="32" creationId="{079D9F17-61E4-40D5-95CF-7841FB94BABE}"/>
          </ac:spMkLst>
        </pc:spChg>
        <pc:graphicFrameChg chg="add del mod modGraphic">
          <ac:chgData name="Roy Ballam" userId="c142d6ba-9e44-42ad-85a8-e76793bc375e" providerId="ADAL" clId="{C4E14AE5-03B1-4382-9978-BE6A3E0B8C00}" dt="2021-11-19T15:48:54.319" v="523" actId="478"/>
          <ac:graphicFrameMkLst>
            <pc:docMk/>
            <pc:sldMk cId="2933286832" sldId="274"/>
            <ac:graphicFrameMk id="3" creationId="{C1C656EF-4D9F-4566-BAC8-5AA44B2894F1}"/>
          </ac:graphicFrameMkLst>
        </pc:graphicFrameChg>
        <pc:picChg chg="add mod">
          <ac:chgData name="Roy Ballam" userId="c142d6ba-9e44-42ad-85a8-e76793bc375e" providerId="ADAL" clId="{C4E14AE5-03B1-4382-9978-BE6A3E0B8C00}" dt="2021-11-22T15:07:10.582" v="1515" actId="14100"/>
          <ac:picMkLst>
            <pc:docMk/>
            <pc:sldMk cId="2933286832" sldId="274"/>
            <ac:picMk id="5" creationId="{88F4412D-F866-4EB2-BFB0-2D4B7DC7E7F1}"/>
          </ac:picMkLst>
        </pc:picChg>
        <pc:picChg chg="add mod modCrop">
          <ac:chgData name="Roy Ballam" userId="c142d6ba-9e44-42ad-85a8-e76793bc375e" providerId="ADAL" clId="{C4E14AE5-03B1-4382-9978-BE6A3E0B8C00}" dt="2021-11-22T15:05:01.045" v="1481" actId="14100"/>
          <ac:picMkLst>
            <pc:docMk/>
            <pc:sldMk cId="2933286832" sldId="274"/>
            <ac:picMk id="15" creationId="{5FF41E48-1616-4FC1-BAE0-04B78FE60F0A}"/>
          </ac:picMkLst>
        </pc:picChg>
        <pc:picChg chg="add mod modCrop">
          <ac:chgData name="Roy Ballam" userId="c142d6ba-9e44-42ad-85a8-e76793bc375e" providerId="ADAL" clId="{C4E14AE5-03B1-4382-9978-BE6A3E0B8C00}" dt="2021-11-22T15:07:04.014" v="1513" actId="1076"/>
          <ac:picMkLst>
            <pc:docMk/>
            <pc:sldMk cId="2933286832" sldId="274"/>
            <ac:picMk id="17" creationId="{C86E1DE5-E5B4-402E-95CB-E3549DB211CD}"/>
          </ac:picMkLst>
        </pc:picChg>
        <pc:picChg chg="add mod">
          <ac:chgData name="Roy Ballam" userId="c142d6ba-9e44-42ad-85a8-e76793bc375e" providerId="ADAL" clId="{C4E14AE5-03B1-4382-9978-BE6A3E0B8C00}" dt="2021-11-22T15:05:31.455" v="1489" actId="1076"/>
          <ac:picMkLst>
            <pc:docMk/>
            <pc:sldMk cId="2933286832" sldId="274"/>
            <ac:picMk id="18" creationId="{EE8CFC59-980A-4AE1-80BA-E6CDC38E6BB4}"/>
          </ac:picMkLst>
        </pc:picChg>
        <pc:picChg chg="add mod">
          <ac:chgData name="Roy Ballam" userId="c142d6ba-9e44-42ad-85a8-e76793bc375e" providerId="ADAL" clId="{C4E14AE5-03B1-4382-9978-BE6A3E0B8C00}" dt="2021-11-22T15:05:42.471" v="1494" actId="1036"/>
          <ac:picMkLst>
            <pc:docMk/>
            <pc:sldMk cId="2933286832" sldId="274"/>
            <ac:picMk id="19" creationId="{852D4F49-24B2-4E1A-B128-98932F8AAB01}"/>
          </ac:picMkLst>
        </pc:picChg>
        <pc:picChg chg="add mod modCrop">
          <ac:chgData name="Roy Ballam" userId="c142d6ba-9e44-42ad-85a8-e76793bc375e" providerId="ADAL" clId="{C4E14AE5-03B1-4382-9978-BE6A3E0B8C00}" dt="2021-11-22T15:06:06.717" v="1501" actId="1076"/>
          <ac:picMkLst>
            <pc:docMk/>
            <pc:sldMk cId="2933286832" sldId="274"/>
            <ac:picMk id="21" creationId="{153A563F-E446-4FDE-BD4E-B9E603766AA9}"/>
          </ac:picMkLst>
        </pc:picChg>
        <pc:picChg chg="add mod">
          <ac:chgData name="Roy Ballam" userId="c142d6ba-9e44-42ad-85a8-e76793bc375e" providerId="ADAL" clId="{C4E14AE5-03B1-4382-9978-BE6A3E0B8C00}" dt="2021-11-22T15:06:48.535" v="1508" actId="14100"/>
          <ac:picMkLst>
            <pc:docMk/>
            <pc:sldMk cId="2933286832" sldId="274"/>
            <ac:picMk id="23" creationId="{0BA1BCD8-3386-44EF-B119-6579FA1E6448}"/>
          </ac:picMkLst>
        </pc:picChg>
        <pc:picChg chg="add mod">
          <ac:chgData name="Roy Ballam" userId="c142d6ba-9e44-42ad-85a8-e76793bc375e" providerId="ADAL" clId="{C4E14AE5-03B1-4382-9978-BE6A3E0B8C00}" dt="2021-11-22T15:06:58.050" v="1511" actId="1076"/>
          <ac:picMkLst>
            <pc:docMk/>
            <pc:sldMk cId="2933286832" sldId="274"/>
            <ac:picMk id="24" creationId="{BB6EB7CF-CEE7-4872-9CB9-9A7CBC562162}"/>
          </ac:picMkLst>
        </pc:picChg>
      </pc:sldChg>
      <pc:sldChg chg="add del">
        <pc:chgData name="Roy Ballam" userId="c142d6ba-9e44-42ad-85a8-e76793bc375e" providerId="ADAL" clId="{C4E14AE5-03B1-4382-9978-BE6A3E0B8C00}" dt="2021-11-19T15:32:19.920" v="134" actId="47"/>
        <pc:sldMkLst>
          <pc:docMk/>
          <pc:sldMk cId="4134762346" sldId="274"/>
        </pc:sldMkLst>
      </pc:sldChg>
      <pc:sldChg chg="addSp delSp modSp add mod">
        <pc:chgData name="Roy Ballam" userId="c142d6ba-9e44-42ad-85a8-e76793bc375e" providerId="ADAL" clId="{C4E14AE5-03B1-4382-9978-BE6A3E0B8C00}" dt="2021-11-22T16:17:04.166" v="2418" actId="1076"/>
        <pc:sldMkLst>
          <pc:docMk/>
          <pc:sldMk cId="4094748937" sldId="275"/>
        </pc:sldMkLst>
        <pc:spChg chg="mod">
          <ac:chgData name="Roy Ballam" userId="c142d6ba-9e44-42ad-85a8-e76793bc375e" providerId="ADAL" clId="{C4E14AE5-03B1-4382-9978-BE6A3E0B8C00}" dt="2021-11-19T15:33:00.072" v="178" actId="20577"/>
          <ac:spMkLst>
            <pc:docMk/>
            <pc:sldMk cId="4094748937" sldId="275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5:56:00.486" v="2228" actId="20577"/>
          <ac:spMkLst>
            <pc:docMk/>
            <pc:sldMk cId="4094748937" sldId="275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6:17:04.166" v="2418" actId="1076"/>
          <ac:picMkLst>
            <pc:docMk/>
            <pc:sldMk cId="4094748937" sldId="275"/>
            <ac:picMk id="4" creationId="{6B7B811D-7798-4239-A979-05618EEA7BF2}"/>
          </ac:picMkLst>
        </pc:picChg>
        <pc:picChg chg="add del mod">
          <ac:chgData name="Roy Ballam" userId="c142d6ba-9e44-42ad-85a8-e76793bc375e" providerId="ADAL" clId="{C4E14AE5-03B1-4382-9978-BE6A3E0B8C00}" dt="2021-11-22T16:15:38.710" v="2411" actId="478"/>
          <ac:picMkLst>
            <pc:docMk/>
            <pc:sldMk cId="4094748937" sldId="275"/>
            <ac:picMk id="6" creationId="{086E9809-A81C-4BF9-9CF5-686AFD70BE0E}"/>
          </ac:picMkLst>
        </pc:picChg>
        <pc:picChg chg="add mod">
          <ac:chgData name="Roy Ballam" userId="c142d6ba-9e44-42ad-85a8-e76793bc375e" providerId="ADAL" clId="{C4E14AE5-03B1-4382-9978-BE6A3E0B8C00}" dt="2021-11-22T16:17:01.446" v="2417" actId="1076"/>
          <ac:picMkLst>
            <pc:docMk/>
            <pc:sldMk cId="4094748937" sldId="275"/>
            <ac:picMk id="8" creationId="{D4D05C23-3315-429F-96B7-8952F2A364B1}"/>
          </ac:picMkLst>
        </pc:picChg>
      </pc:sldChg>
      <pc:sldChg chg="addSp modSp add mod ord">
        <pc:chgData name="Roy Ballam" userId="c142d6ba-9e44-42ad-85a8-e76793bc375e" providerId="ADAL" clId="{C4E14AE5-03B1-4382-9978-BE6A3E0B8C00}" dt="2021-11-22T16:33:09.238" v="2931" actId="20577"/>
        <pc:sldMkLst>
          <pc:docMk/>
          <pc:sldMk cId="2788525775" sldId="276"/>
        </pc:sldMkLst>
        <pc:spChg chg="mod">
          <ac:chgData name="Roy Ballam" userId="c142d6ba-9e44-42ad-85a8-e76793bc375e" providerId="ADAL" clId="{C4E14AE5-03B1-4382-9978-BE6A3E0B8C00}" dt="2021-11-22T16:33:09.238" v="2931" actId="20577"/>
          <ac:spMkLst>
            <pc:docMk/>
            <pc:sldMk cId="2788525775" sldId="276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6:31:16.845" v="2682" actId="1076"/>
          <ac:picMkLst>
            <pc:docMk/>
            <pc:sldMk cId="2788525775" sldId="276"/>
            <ac:picMk id="4" creationId="{C1092656-3D12-49F3-B00F-C244BD18611A}"/>
          </ac:picMkLst>
        </pc:picChg>
      </pc:sldChg>
      <pc:sldChg chg="addSp modSp add mod">
        <pc:chgData name="Roy Ballam" userId="c142d6ba-9e44-42ad-85a8-e76793bc375e" providerId="ADAL" clId="{C4E14AE5-03B1-4382-9978-BE6A3E0B8C00}" dt="2021-11-22T16:20:08.622" v="2428" actId="1076"/>
        <pc:sldMkLst>
          <pc:docMk/>
          <pc:sldMk cId="3298430669" sldId="277"/>
        </pc:sldMkLst>
        <pc:spChg chg="mod">
          <ac:chgData name="Roy Ballam" userId="c142d6ba-9e44-42ad-85a8-e76793bc375e" providerId="ADAL" clId="{C4E14AE5-03B1-4382-9978-BE6A3E0B8C00}" dt="2021-11-22T15:33:24.335" v="1931" actId="5793"/>
          <ac:spMkLst>
            <pc:docMk/>
            <pc:sldMk cId="3298430669" sldId="277"/>
            <ac:spMk id="13" creationId="{F3A5E8AB-F4F1-438A-8629-D8961A3EB666}"/>
          </ac:spMkLst>
        </pc:spChg>
        <pc:picChg chg="add mod modCrop">
          <ac:chgData name="Roy Ballam" userId="c142d6ba-9e44-42ad-85a8-e76793bc375e" providerId="ADAL" clId="{C4E14AE5-03B1-4382-9978-BE6A3E0B8C00}" dt="2021-11-22T15:32:51.198" v="1879" actId="1076"/>
          <ac:picMkLst>
            <pc:docMk/>
            <pc:sldMk cId="3298430669" sldId="277"/>
            <ac:picMk id="4" creationId="{925AAD6B-5DBC-47C2-9A19-7062B6D2D2DE}"/>
          </ac:picMkLst>
        </pc:picChg>
        <pc:picChg chg="add mod">
          <ac:chgData name="Roy Ballam" userId="c142d6ba-9e44-42ad-85a8-e76793bc375e" providerId="ADAL" clId="{C4E14AE5-03B1-4382-9978-BE6A3E0B8C00}" dt="2021-11-22T16:20:08.622" v="2428" actId="1076"/>
          <ac:picMkLst>
            <pc:docMk/>
            <pc:sldMk cId="3298430669" sldId="277"/>
            <ac:picMk id="5" creationId="{8108CEDF-A1EE-49BA-831B-8FB93409481B}"/>
          </ac:picMkLst>
        </pc:picChg>
      </pc:sldChg>
      <pc:sldChg chg="addSp modSp add mod">
        <pc:chgData name="Roy Ballam" userId="c142d6ba-9e44-42ad-85a8-e76793bc375e" providerId="ADAL" clId="{C4E14AE5-03B1-4382-9978-BE6A3E0B8C00}" dt="2021-11-22T14:39:32.387" v="863" actId="1076"/>
        <pc:sldMkLst>
          <pc:docMk/>
          <pc:sldMk cId="212976150" sldId="278"/>
        </pc:sldMkLst>
        <pc:spChg chg="mod">
          <ac:chgData name="Roy Ballam" userId="c142d6ba-9e44-42ad-85a8-e76793bc375e" providerId="ADAL" clId="{C4E14AE5-03B1-4382-9978-BE6A3E0B8C00}" dt="2021-11-19T15:38:36.182" v="294" actId="20577"/>
          <ac:spMkLst>
            <pc:docMk/>
            <pc:sldMk cId="212976150" sldId="278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4:37:25.342" v="811" actId="20577"/>
          <ac:spMkLst>
            <pc:docMk/>
            <pc:sldMk cId="212976150" sldId="278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4:39:27.357" v="858" actId="1076"/>
          <ac:picMkLst>
            <pc:docMk/>
            <pc:sldMk cId="212976150" sldId="278"/>
            <ac:picMk id="4" creationId="{C0438AD8-8E6D-4E3D-8336-8593853E40C0}"/>
          </ac:picMkLst>
        </pc:picChg>
        <pc:picChg chg="add mod">
          <ac:chgData name="Roy Ballam" userId="c142d6ba-9e44-42ad-85a8-e76793bc375e" providerId="ADAL" clId="{C4E14AE5-03B1-4382-9978-BE6A3E0B8C00}" dt="2021-11-22T14:38:26.756" v="836" actId="1076"/>
          <ac:picMkLst>
            <pc:docMk/>
            <pc:sldMk cId="212976150" sldId="278"/>
            <ac:picMk id="6" creationId="{B54A89F9-3292-4D82-8AA1-C6A92B5922E7}"/>
          </ac:picMkLst>
        </pc:picChg>
        <pc:picChg chg="add mod">
          <ac:chgData name="Roy Ballam" userId="c142d6ba-9e44-42ad-85a8-e76793bc375e" providerId="ADAL" clId="{C4E14AE5-03B1-4382-9978-BE6A3E0B8C00}" dt="2021-11-22T14:38:21.384" v="832" actId="1076"/>
          <ac:picMkLst>
            <pc:docMk/>
            <pc:sldMk cId="212976150" sldId="278"/>
            <ac:picMk id="8" creationId="{9CFE9437-081E-48D0-A1B3-CF3C3651B273}"/>
          </ac:picMkLst>
        </pc:picChg>
        <pc:picChg chg="add mod">
          <ac:chgData name="Roy Ballam" userId="c142d6ba-9e44-42ad-85a8-e76793bc375e" providerId="ADAL" clId="{C4E14AE5-03B1-4382-9978-BE6A3E0B8C00}" dt="2021-11-22T14:38:50.742" v="846" actId="1076"/>
          <ac:picMkLst>
            <pc:docMk/>
            <pc:sldMk cId="212976150" sldId="278"/>
            <ac:picMk id="10" creationId="{779F6D0F-761F-4DE5-AB2B-43E3BCF0ECD4}"/>
          </ac:picMkLst>
        </pc:picChg>
        <pc:picChg chg="add mod">
          <ac:chgData name="Roy Ballam" userId="c142d6ba-9e44-42ad-85a8-e76793bc375e" providerId="ADAL" clId="{C4E14AE5-03B1-4382-9978-BE6A3E0B8C00}" dt="2021-11-22T14:38:49.808" v="845" actId="1076"/>
          <ac:picMkLst>
            <pc:docMk/>
            <pc:sldMk cId="212976150" sldId="278"/>
            <ac:picMk id="12" creationId="{68495B9C-7273-4931-AE62-194D18D9FC2A}"/>
          </ac:picMkLst>
        </pc:picChg>
        <pc:picChg chg="add mod">
          <ac:chgData name="Roy Ballam" userId="c142d6ba-9e44-42ad-85a8-e76793bc375e" providerId="ADAL" clId="{C4E14AE5-03B1-4382-9978-BE6A3E0B8C00}" dt="2021-11-22T14:38:23.821" v="834" actId="14100"/>
          <ac:picMkLst>
            <pc:docMk/>
            <pc:sldMk cId="212976150" sldId="278"/>
            <ac:picMk id="15" creationId="{63D26522-C817-406C-B333-0966B93E1A96}"/>
          </ac:picMkLst>
        </pc:picChg>
        <pc:picChg chg="add mod">
          <ac:chgData name="Roy Ballam" userId="c142d6ba-9e44-42ad-85a8-e76793bc375e" providerId="ADAL" clId="{C4E14AE5-03B1-4382-9978-BE6A3E0B8C00}" dt="2021-11-22T14:39:32.387" v="863" actId="1076"/>
          <ac:picMkLst>
            <pc:docMk/>
            <pc:sldMk cId="212976150" sldId="278"/>
            <ac:picMk id="17" creationId="{713E3F97-CF10-4DA5-8C4B-EB94CA44BDFB}"/>
          </ac:picMkLst>
        </pc:picChg>
        <pc:picChg chg="add mod modCrop">
          <ac:chgData name="Roy Ballam" userId="c142d6ba-9e44-42ad-85a8-e76793bc375e" providerId="ADAL" clId="{C4E14AE5-03B1-4382-9978-BE6A3E0B8C00}" dt="2021-11-22T14:39:31.256" v="862" actId="1076"/>
          <ac:picMkLst>
            <pc:docMk/>
            <pc:sldMk cId="212976150" sldId="278"/>
            <ac:picMk id="19" creationId="{97322B6D-A92F-4CD2-AA79-0F73753F076B}"/>
          </ac:picMkLst>
        </pc:picChg>
      </pc:sldChg>
      <pc:sldChg chg="addSp modSp add mod">
        <pc:chgData name="Roy Ballam" userId="c142d6ba-9e44-42ad-85a8-e76793bc375e" providerId="ADAL" clId="{C4E14AE5-03B1-4382-9978-BE6A3E0B8C00}" dt="2021-11-22T14:42:26.549" v="947" actId="1076"/>
        <pc:sldMkLst>
          <pc:docMk/>
          <pc:sldMk cId="4273904976" sldId="279"/>
        </pc:sldMkLst>
        <pc:spChg chg="mod">
          <ac:chgData name="Roy Ballam" userId="c142d6ba-9e44-42ad-85a8-e76793bc375e" providerId="ADAL" clId="{C4E14AE5-03B1-4382-9978-BE6A3E0B8C00}" dt="2021-11-19T15:38:46.492" v="301" actId="20577"/>
          <ac:spMkLst>
            <pc:docMk/>
            <pc:sldMk cId="4273904976" sldId="279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4:41:00.715" v="928" actId="20577"/>
          <ac:spMkLst>
            <pc:docMk/>
            <pc:sldMk cId="4273904976" sldId="279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4:41:06.070" v="931" actId="1076"/>
          <ac:picMkLst>
            <pc:docMk/>
            <pc:sldMk cId="4273904976" sldId="279"/>
            <ac:picMk id="4" creationId="{CBAD4AD4-803F-465A-9D61-A6C64ED11C5B}"/>
          </ac:picMkLst>
        </pc:picChg>
        <pc:picChg chg="add mod modCrop">
          <ac:chgData name="Roy Ballam" userId="c142d6ba-9e44-42ad-85a8-e76793bc375e" providerId="ADAL" clId="{C4E14AE5-03B1-4382-9978-BE6A3E0B8C00}" dt="2021-11-22T14:42:24.254" v="946" actId="1076"/>
          <ac:picMkLst>
            <pc:docMk/>
            <pc:sldMk cId="4273904976" sldId="279"/>
            <ac:picMk id="6" creationId="{D736C939-6B21-439A-8A58-2214B34FD0F7}"/>
          </ac:picMkLst>
        </pc:picChg>
        <pc:picChg chg="add mod modCrop">
          <ac:chgData name="Roy Ballam" userId="c142d6ba-9e44-42ad-85a8-e76793bc375e" providerId="ADAL" clId="{C4E14AE5-03B1-4382-9978-BE6A3E0B8C00}" dt="2021-11-22T14:42:26.549" v="947" actId="1076"/>
          <ac:picMkLst>
            <pc:docMk/>
            <pc:sldMk cId="4273904976" sldId="279"/>
            <ac:picMk id="8" creationId="{185DB4AB-02C5-45E0-BCE6-96DB1FFA62A1}"/>
          </ac:picMkLst>
        </pc:picChg>
      </pc:sldChg>
      <pc:sldChg chg="addSp modSp add mod">
        <pc:chgData name="Roy Ballam" userId="c142d6ba-9e44-42ad-85a8-e76793bc375e" providerId="ADAL" clId="{C4E14AE5-03B1-4382-9978-BE6A3E0B8C00}" dt="2021-11-22T15:16:01.204" v="1676" actId="1076"/>
        <pc:sldMkLst>
          <pc:docMk/>
          <pc:sldMk cId="1706268468" sldId="280"/>
        </pc:sldMkLst>
        <pc:spChg chg="mod">
          <ac:chgData name="Roy Ballam" userId="c142d6ba-9e44-42ad-85a8-e76793bc375e" providerId="ADAL" clId="{C4E14AE5-03B1-4382-9978-BE6A3E0B8C00}" dt="2021-11-19T15:38:53.110" v="307" actId="20577"/>
          <ac:spMkLst>
            <pc:docMk/>
            <pc:sldMk cId="1706268468" sldId="280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4:42:58.001" v="991" actId="20577"/>
          <ac:spMkLst>
            <pc:docMk/>
            <pc:sldMk cId="1706268468" sldId="280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5:15:53.606" v="1673" actId="1076"/>
          <ac:picMkLst>
            <pc:docMk/>
            <pc:sldMk cId="1706268468" sldId="280"/>
            <ac:picMk id="4" creationId="{DB7FF9C7-FD5F-43AC-97D1-6F71C183FB02}"/>
          </ac:picMkLst>
        </pc:picChg>
        <pc:picChg chg="add mod">
          <ac:chgData name="Roy Ballam" userId="c142d6ba-9e44-42ad-85a8-e76793bc375e" providerId="ADAL" clId="{C4E14AE5-03B1-4382-9978-BE6A3E0B8C00}" dt="2021-11-22T15:16:01.204" v="1676" actId="1076"/>
          <ac:picMkLst>
            <pc:docMk/>
            <pc:sldMk cId="1706268468" sldId="280"/>
            <ac:picMk id="6" creationId="{33500BA1-3201-4C32-82EA-66F0F64CDB15}"/>
          </ac:picMkLst>
        </pc:picChg>
        <pc:picChg chg="add mod">
          <ac:chgData name="Roy Ballam" userId="c142d6ba-9e44-42ad-85a8-e76793bc375e" providerId="ADAL" clId="{C4E14AE5-03B1-4382-9978-BE6A3E0B8C00}" dt="2021-11-22T15:15:49.884" v="1672" actId="1076"/>
          <ac:picMkLst>
            <pc:docMk/>
            <pc:sldMk cId="1706268468" sldId="280"/>
            <ac:picMk id="8" creationId="{CE787A77-FB21-440C-9C74-4372ECF50681}"/>
          </ac:picMkLst>
        </pc:picChg>
      </pc:sldChg>
      <pc:sldChg chg="addSp delSp modSp add mod">
        <pc:chgData name="Roy Ballam" userId="c142d6ba-9e44-42ad-85a8-e76793bc375e" providerId="ADAL" clId="{C4E14AE5-03B1-4382-9978-BE6A3E0B8C00}" dt="2021-11-22T15:19:39.078" v="1687" actId="1076"/>
        <pc:sldMkLst>
          <pc:docMk/>
          <pc:sldMk cId="162750141" sldId="281"/>
        </pc:sldMkLst>
        <pc:spChg chg="mod">
          <ac:chgData name="Roy Ballam" userId="c142d6ba-9e44-42ad-85a8-e76793bc375e" providerId="ADAL" clId="{C4E14AE5-03B1-4382-9978-BE6A3E0B8C00}" dt="2021-11-19T15:38:58.957" v="314" actId="20577"/>
          <ac:spMkLst>
            <pc:docMk/>
            <pc:sldMk cId="162750141" sldId="281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4:45:58.706" v="1148" actId="20577"/>
          <ac:spMkLst>
            <pc:docMk/>
            <pc:sldMk cId="162750141" sldId="281"/>
            <ac:spMk id="13" creationId="{F3A5E8AB-F4F1-438A-8629-D8961A3EB666}"/>
          </ac:spMkLst>
        </pc:spChg>
        <pc:picChg chg="add del mod">
          <ac:chgData name="Roy Ballam" userId="c142d6ba-9e44-42ad-85a8-e76793bc375e" providerId="ADAL" clId="{C4E14AE5-03B1-4382-9978-BE6A3E0B8C00}" dt="2021-11-22T14:44:37.451" v="1130" actId="21"/>
          <ac:picMkLst>
            <pc:docMk/>
            <pc:sldMk cId="162750141" sldId="281"/>
            <ac:picMk id="4" creationId="{728D0FCD-D6D1-4A15-A865-371E058447C2}"/>
          </ac:picMkLst>
        </pc:picChg>
        <pc:picChg chg="add mod">
          <ac:chgData name="Roy Ballam" userId="c142d6ba-9e44-42ad-85a8-e76793bc375e" providerId="ADAL" clId="{C4E14AE5-03B1-4382-9978-BE6A3E0B8C00}" dt="2021-11-22T15:10:52.397" v="1536" actId="14100"/>
          <ac:picMkLst>
            <pc:docMk/>
            <pc:sldMk cId="162750141" sldId="281"/>
            <ac:picMk id="6" creationId="{90697DC7-462D-4942-B048-759D7BBC29C0}"/>
          </ac:picMkLst>
        </pc:picChg>
        <pc:picChg chg="add mod">
          <ac:chgData name="Roy Ballam" userId="c142d6ba-9e44-42ad-85a8-e76793bc375e" providerId="ADAL" clId="{C4E14AE5-03B1-4382-9978-BE6A3E0B8C00}" dt="2021-11-22T15:19:39.078" v="1687" actId="1076"/>
          <ac:picMkLst>
            <pc:docMk/>
            <pc:sldMk cId="162750141" sldId="281"/>
            <ac:picMk id="8" creationId="{13EBBC50-B6EB-4BB5-9CC3-4C0C85AFF9F0}"/>
          </ac:picMkLst>
        </pc:picChg>
        <pc:picChg chg="add mod">
          <ac:chgData name="Roy Ballam" userId="c142d6ba-9e44-42ad-85a8-e76793bc375e" providerId="ADAL" clId="{C4E14AE5-03B1-4382-9978-BE6A3E0B8C00}" dt="2021-11-22T15:10:46.195" v="1532" actId="14100"/>
          <ac:picMkLst>
            <pc:docMk/>
            <pc:sldMk cId="162750141" sldId="281"/>
            <ac:picMk id="10" creationId="{E7A99FF8-C3CA-4932-9FF5-E0C61BE39027}"/>
          </ac:picMkLst>
        </pc:picChg>
        <pc:picChg chg="add mod modCrop">
          <ac:chgData name="Roy Ballam" userId="c142d6ba-9e44-42ad-85a8-e76793bc375e" providerId="ADAL" clId="{C4E14AE5-03B1-4382-9978-BE6A3E0B8C00}" dt="2021-11-22T15:19:35.476" v="1685" actId="1076"/>
          <ac:picMkLst>
            <pc:docMk/>
            <pc:sldMk cId="162750141" sldId="281"/>
            <ac:picMk id="12" creationId="{F8A3637A-F468-4C80-B19C-030E58D5AFE0}"/>
          </ac:picMkLst>
        </pc:picChg>
      </pc:sldChg>
      <pc:sldChg chg="addSp modSp add mod">
        <pc:chgData name="Roy Ballam" userId="c142d6ba-9e44-42ad-85a8-e76793bc375e" providerId="ADAL" clId="{C4E14AE5-03B1-4382-9978-BE6A3E0B8C00}" dt="2021-11-22T15:11:50.789" v="1550" actId="1076"/>
        <pc:sldMkLst>
          <pc:docMk/>
          <pc:sldMk cId="1158069630" sldId="282"/>
        </pc:sldMkLst>
        <pc:spChg chg="mod">
          <ac:chgData name="Roy Ballam" userId="c142d6ba-9e44-42ad-85a8-e76793bc375e" providerId="ADAL" clId="{C4E14AE5-03B1-4382-9978-BE6A3E0B8C00}" dt="2021-11-19T15:39:05.040" v="321" actId="20577"/>
          <ac:spMkLst>
            <pc:docMk/>
            <pc:sldMk cId="1158069630" sldId="282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5:00:36.019" v="1271" actId="20577"/>
          <ac:spMkLst>
            <pc:docMk/>
            <pc:sldMk cId="1158069630" sldId="282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5:11:50.789" v="1550" actId="1076"/>
          <ac:picMkLst>
            <pc:docMk/>
            <pc:sldMk cId="1158069630" sldId="282"/>
            <ac:picMk id="4" creationId="{E30E6877-6C81-4AAF-99F7-567D093642D9}"/>
          </ac:picMkLst>
        </pc:picChg>
        <pc:picChg chg="add mod">
          <ac:chgData name="Roy Ballam" userId="c142d6ba-9e44-42ad-85a8-e76793bc375e" providerId="ADAL" clId="{C4E14AE5-03B1-4382-9978-BE6A3E0B8C00}" dt="2021-11-22T15:11:47.573" v="1548" actId="1076"/>
          <ac:picMkLst>
            <pc:docMk/>
            <pc:sldMk cId="1158069630" sldId="282"/>
            <ac:picMk id="6" creationId="{97AE2681-1FC3-4256-BE79-94870B07ABAD}"/>
          </ac:picMkLst>
        </pc:picChg>
        <pc:picChg chg="add mod">
          <ac:chgData name="Roy Ballam" userId="c142d6ba-9e44-42ad-85a8-e76793bc375e" providerId="ADAL" clId="{C4E14AE5-03B1-4382-9978-BE6A3E0B8C00}" dt="2021-11-22T15:11:49.857" v="1549" actId="1076"/>
          <ac:picMkLst>
            <pc:docMk/>
            <pc:sldMk cId="1158069630" sldId="282"/>
            <ac:picMk id="8" creationId="{72EFCB27-7823-476A-9415-0E14FEE17DDD}"/>
          </ac:picMkLst>
        </pc:picChg>
        <pc:picChg chg="add mod">
          <ac:chgData name="Roy Ballam" userId="c142d6ba-9e44-42ad-85a8-e76793bc375e" providerId="ADAL" clId="{C4E14AE5-03B1-4382-9978-BE6A3E0B8C00}" dt="2021-11-22T15:11:41.685" v="1546" actId="1076"/>
          <ac:picMkLst>
            <pc:docMk/>
            <pc:sldMk cId="1158069630" sldId="282"/>
            <ac:picMk id="10" creationId="{9EA78098-3770-42C7-87F0-8D6350878F7E}"/>
          </ac:picMkLst>
        </pc:picChg>
      </pc:sldChg>
      <pc:sldChg chg="addSp delSp modSp add mod">
        <pc:chgData name="Roy Ballam" userId="c142d6ba-9e44-42ad-85a8-e76793bc375e" providerId="ADAL" clId="{C4E14AE5-03B1-4382-9978-BE6A3E0B8C00}" dt="2021-11-22T15:28:36.886" v="1805" actId="1076"/>
        <pc:sldMkLst>
          <pc:docMk/>
          <pc:sldMk cId="4112175746" sldId="283"/>
        </pc:sldMkLst>
        <pc:spChg chg="mod">
          <ac:chgData name="Roy Ballam" userId="c142d6ba-9e44-42ad-85a8-e76793bc375e" providerId="ADAL" clId="{C4E14AE5-03B1-4382-9978-BE6A3E0B8C00}" dt="2021-11-19T15:41:00.935" v="349" actId="20577"/>
          <ac:spMkLst>
            <pc:docMk/>
            <pc:sldMk cId="4112175746" sldId="283"/>
            <ac:spMk id="2" creationId="{00000000-0000-0000-0000-000000000000}"/>
          </ac:spMkLst>
        </pc:spChg>
        <pc:spChg chg="add del mod">
          <ac:chgData name="Roy Ballam" userId="c142d6ba-9e44-42ad-85a8-e76793bc375e" providerId="ADAL" clId="{C4E14AE5-03B1-4382-9978-BE6A3E0B8C00}" dt="2021-11-19T15:40:52.367" v="327" actId="478"/>
          <ac:spMkLst>
            <pc:docMk/>
            <pc:sldMk cId="4112175746" sldId="283"/>
            <ac:spMk id="5" creationId="{1C1AA3E1-359F-4EA4-98EB-DA5A643959B1}"/>
          </ac:spMkLst>
        </pc:spChg>
        <pc:spChg chg="add mod">
          <ac:chgData name="Roy Ballam" userId="c142d6ba-9e44-42ad-85a8-e76793bc375e" providerId="ADAL" clId="{C4E14AE5-03B1-4382-9978-BE6A3E0B8C00}" dt="2021-11-22T15:21:34" v="1714"/>
          <ac:spMkLst>
            <pc:docMk/>
            <pc:sldMk cId="4112175746" sldId="283"/>
            <ac:spMk id="7" creationId="{3AEDCD63-4769-4436-B7CF-F296594D6582}"/>
          </ac:spMkLst>
        </pc:spChg>
        <pc:spChg chg="add del mod">
          <ac:chgData name="Roy Ballam" userId="c142d6ba-9e44-42ad-85a8-e76793bc375e" providerId="ADAL" clId="{C4E14AE5-03B1-4382-9978-BE6A3E0B8C00}" dt="2021-11-22T15:21:07.085" v="1704" actId="478"/>
          <ac:spMkLst>
            <pc:docMk/>
            <pc:sldMk cId="4112175746" sldId="283"/>
            <ac:spMk id="8" creationId="{D5F35687-BC27-4E3F-B66A-9110D28F3C40}"/>
          </ac:spMkLst>
        </pc:spChg>
        <pc:spChg chg="del">
          <ac:chgData name="Roy Ballam" userId="c142d6ba-9e44-42ad-85a8-e76793bc375e" providerId="ADAL" clId="{C4E14AE5-03B1-4382-9978-BE6A3E0B8C00}" dt="2021-11-19T15:40:48.321" v="325" actId="478"/>
          <ac:spMkLst>
            <pc:docMk/>
            <pc:sldMk cId="4112175746" sldId="283"/>
            <ac:spMk id="13" creationId="{F3A5E8AB-F4F1-438A-8629-D8961A3EB666}"/>
          </ac:spMkLst>
        </pc:spChg>
        <pc:grpChg chg="add del mod">
          <ac:chgData name="Roy Ballam" userId="c142d6ba-9e44-42ad-85a8-e76793bc375e" providerId="ADAL" clId="{C4E14AE5-03B1-4382-9978-BE6A3E0B8C00}" dt="2021-11-22T15:21:12.597" v="1705" actId="165"/>
          <ac:grpSpMkLst>
            <pc:docMk/>
            <pc:sldMk cId="4112175746" sldId="283"/>
            <ac:grpSpMk id="9" creationId="{63EECF61-0903-424C-912C-D70F380B2DFD}"/>
          </ac:grpSpMkLst>
        </pc:grpChg>
        <pc:picChg chg="del">
          <ac:chgData name="Roy Ballam" userId="c142d6ba-9e44-42ad-85a8-e76793bc375e" providerId="ADAL" clId="{C4E14AE5-03B1-4382-9978-BE6A3E0B8C00}" dt="2021-11-19T15:40:28.584" v="324" actId="478"/>
          <ac:picMkLst>
            <pc:docMk/>
            <pc:sldMk cId="4112175746" sldId="283"/>
            <ac:picMk id="4" creationId="{24592C44-6351-4A8F-9C5C-205432C6B3BF}"/>
          </ac:picMkLst>
        </pc:picChg>
        <pc:picChg chg="mod topLvl">
          <ac:chgData name="Roy Ballam" userId="c142d6ba-9e44-42ad-85a8-e76793bc375e" providerId="ADAL" clId="{C4E14AE5-03B1-4382-9978-BE6A3E0B8C00}" dt="2021-11-22T15:27:27.046" v="1756" actId="1076"/>
          <ac:picMkLst>
            <pc:docMk/>
            <pc:sldMk cId="4112175746" sldId="283"/>
            <ac:picMk id="10" creationId="{8B0E8C9F-CAF7-4C4B-998A-8C2920AD4506}"/>
          </ac:picMkLst>
        </pc:picChg>
        <pc:picChg chg="mod topLvl">
          <ac:chgData name="Roy Ballam" userId="c142d6ba-9e44-42ad-85a8-e76793bc375e" providerId="ADAL" clId="{C4E14AE5-03B1-4382-9978-BE6A3E0B8C00}" dt="2021-11-22T15:28:34.366" v="1802" actId="1076"/>
          <ac:picMkLst>
            <pc:docMk/>
            <pc:sldMk cId="4112175746" sldId="283"/>
            <ac:picMk id="11" creationId="{816697ED-CE84-4B6A-A0FA-390631FAF54B}"/>
          </ac:picMkLst>
        </pc:picChg>
        <pc:picChg chg="mod topLvl">
          <ac:chgData name="Roy Ballam" userId="c142d6ba-9e44-42ad-85a8-e76793bc375e" providerId="ADAL" clId="{C4E14AE5-03B1-4382-9978-BE6A3E0B8C00}" dt="2021-11-22T15:28:03.766" v="1777" actId="1076"/>
          <ac:picMkLst>
            <pc:docMk/>
            <pc:sldMk cId="4112175746" sldId="283"/>
            <ac:picMk id="12" creationId="{3FF93DC0-C619-4B0E-94A5-30CE371A9C6E}"/>
          </ac:picMkLst>
        </pc:picChg>
        <pc:picChg chg="mod topLvl">
          <ac:chgData name="Roy Ballam" userId="c142d6ba-9e44-42ad-85a8-e76793bc375e" providerId="ADAL" clId="{C4E14AE5-03B1-4382-9978-BE6A3E0B8C00}" dt="2021-11-22T15:28:22.157" v="1795" actId="1076"/>
          <ac:picMkLst>
            <pc:docMk/>
            <pc:sldMk cId="4112175746" sldId="283"/>
            <ac:picMk id="14" creationId="{C91D6BBB-6A49-4B13-90E2-F5B6280E1CFE}"/>
          </ac:picMkLst>
        </pc:picChg>
        <pc:picChg chg="mod topLvl">
          <ac:chgData name="Roy Ballam" userId="c142d6ba-9e44-42ad-85a8-e76793bc375e" providerId="ADAL" clId="{C4E14AE5-03B1-4382-9978-BE6A3E0B8C00}" dt="2021-11-22T15:28:25.478" v="1799" actId="1076"/>
          <ac:picMkLst>
            <pc:docMk/>
            <pc:sldMk cId="4112175746" sldId="283"/>
            <ac:picMk id="15" creationId="{86885A63-03DE-4241-A6EA-ED3D884D71FF}"/>
          </ac:picMkLst>
        </pc:picChg>
        <pc:picChg chg="mod topLvl">
          <ac:chgData name="Roy Ballam" userId="c142d6ba-9e44-42ad-85a8-e76793bc375e" providerId="ADAL" clId="{C4E14AE5-03B1-4382-9978-BE6A3E0B8C00}" dt="2021-11-22T15:28:36.886" v="1805" actId="1076"/>
          <ac:picMkLst>
            <pc:docMk/>
            <pc:sldMk cId="4112175746" sldId="283"/>
            <ac:picMk id="16" creationId="{305F7FA7-C199-476F-A8F7-08C704D44934}"/>
          </ac:picMkLst>
        </pc:picChg>
        <pc:picChg chg="mod topLvl">
          <ac:chgData name="Roy Ballam" userId="c142d6ba-9e44-42ad-85a8-e76793bc375e" providerId="ADAL" clId="{C4E14AE5-03B1-4382-9978-BE6A3E0B8C00}" dt="2021-11-22T15:28:24.837" v="1798" actId="1076"/>
          <ac:picMkLst>
            <pc:docMk/>
            <pc:sldMk cId="4112175746" sldId="283"/>
            <ac:picMk id="17" creationId="{5D99DF41-A4C7-404E-8D19-78B4CF36269D}"/>
          </ac:picMkLst>
        </pc:picChg>
        <pc:picChg chg="mod topLvl">
          <ac:chgData name="Roy Ballam" userId="c142d6ba-9e44-42ad-85a8-e76793bc375e" providerId="ADAL" clId="{C4E14AE5-03B1-4382-9978-BE6A3E0B8C00}" dt="2021-11-22T15:27:59.149" v="1773" actId="1076"/>
          <ac:picMkLst>
            <pc:docMk/>
            <pc:sldMk cId="4112175746" sldId="283"/>
            <ac:picMk id="18" creationId="{E15D4B70-143D-4C7B-A38B-A9B9326687CB}"/>
          </ac:picMkLst>
        </pc:picChg>
        <pc:picChg chg="mod topLvl">
          <ac:chgData name="Roy Ballam" userId="c142d6ba-9e44-42ad-85a8-e76793bc375e" providerId="ADAL" clId="{C4E14AE5-03B1-4382-9978-BE6A3E0B8C00}" dt="2021-11-22T15:27:27.046" v="1756" actId="1076"/>
          <ac:picMkLst>
            <pc:docMk/>
            <pc:sldMk cId="4112175746" sldId="283"/>
            <ac:picMk id="19" creationId="{B0A98102-B9D7-4839-80A9-A7D7432E774F}"/>
          </ac:picMkLst>
        </pc:picChg>
        <pc:picChg chg="mod topLvl">
          <ac:chgData name="Roy Ballam" userId="c142d6ba-9e44-42ad-85a8-e76793bc375e" providerId="ADAL" clId="{C4E14AE5-03B1-4382-9978-BE6A3E0B8C00}" dt="2021-11-22T15:28:12.958" v="1786" actId="1076"/>
          <ac:picMkLst>
            <pc:docMk/>
            <pc:sldMk cId="4112175746" sldId="283"/>
            <ac:picMk id="20" creationId="{512FC6C6-D7D7-4A10-8F49-385C610F820B}"/>
          </ac:picMkLst>
        </pc:picChg>
        <pc:picChg chg="mod topLvl">
          <ac:chgData name="Roy Ballam" userId="c142d6ba-9e44-42ad-85a8-e76793bc375e" providerId="ADAL" clId="{C4E14AE5-03B1-4382-9978-BE6A3E0B8C00}" dt="2021-11-22T15:27:27.046" v="1756" actId="1076"/>
          <ac:picMkLst>
            <pc:docMk/>
            <pc:sldMk cId="4112175746" sldId="283"/>
            <ac:picMk id="21" creationId="{E1BEC089-0D36-41E0-842A-A7475FB6EA5B}"/>
          </ac:picMkLst>
        </pc:picChg>
        <pc:picChg chg="mod topLvl">
          <ac:chgData name="Roy Ballam" userId="c142d6ba-9e44-42ad-85a8-e76793bc375e" providerId="ADAL" clId="{C4E14AE5-03B1-4382-9978-BE6A3E0B8C00}" dt="2021-11-22T15:28:21.077" v="1794" actId="1076"/>
          <ac:picMkLst>
            <pc:docMk/>
            <pc:sldMk cId="4112175746" sldId="283"/>
            <ac:picMk id="22" creationId="{6E83A91E-D279-4597-B533-B3717D2B3AE6}"/>
          </ac:picMkLst>
        </pc:picChg>
        <pc:picChg chg="mod topLvl">
          <ac:chgData name="Roy Ballam" userId="c142d6ba-9e44-42ad-85a8-e76793bc375e" providerId="ADAL" clId="{C4E14AE5-03B1-4382-9978-BE6A3E0B8C00}" dt="2021-11-22T15:28:13.518" v="1787" actId="1076"/>
          <ac:picMkLst>
            <pc:docMk/>
            <pc:sldMk cId="4112175746" sldId="283"/>
            <ac:picMk id="23" creationId="{ED96FFA7-7A0E-477F-BF79-F2BB516305AE}"/>
          </ac:picMkLst>
        </pc:picChg>
        <pc:picChg chg="mod topLvl">
          <ac:chgData name="Roy Ballam" userId="c142d6ba-9e44-42ad-85a8-e76793bc375e" providerId="ADAL" clId="{C4E14AE5-03B1-4382-9978-BE6A3E0B8C00}" dt="2021-11-22T15:27:27.046" v="1756" actId="1076"/>
          <ac:picMkLst>
            <pc:docMk/>
            <pc:sldMk cId="4112175746" sldId="283"/>
            <ac:picMk id="24" creationId="{FB5C68FB-CC56-48FC-8398-D340D4677169}"/>
          </ac:picMkLst>
        </pc:picChg>
        <pc:picChg chg="mod topLvl">
          <ac:chgData name="Roy Ballam" userId="c142d6ba-9e44-42ad-85a8-e76793bc375e" providerId="ADAL" clId="{C4E14AE5-03B1-4382-9978-BE6A3E0B8C00}" dt="2021-11-22T15:28:35.350" v="1803" actId="1076"/>
          <ac:picMkLst>
            <pc:docMk/>
            <pc:sldMk cId="4112175746" sldId="283"/>
            <ac:picMk id="25" creationId="{57863C47-1F07-4D79-BB47-CD61051D36F2}"/>
          </ac:picMkLst>
        </pc:picChg>
        <pc:picChg chg="mod topLvl">
          <ac:chgData name="Roy Ballam" userId="c142d6ba-9e44-42ad-85a8-e76793bc375e" providerId="ADAL" clId="{C4E14AE5-03B1-4382-9978-BE6A3E0B8C00}" dt="2021-11-22T15:28:18.950" v="1792" actId="1076"/>
          <ac:picMkLst>
            <pc:docMk/>
            <pc:sldMk cId="4112175746" sldId="283"/>
            <ac:picMk id="26" creationId="{A57FCBEC-6D24-4451-AC7D-FC99EC8A835E}"/>
          </ac:picMkLst>
        </pc:picChg>
        <pc:picChg chg="mod topLvl">
          <ac:chgData name="Roy Ballam" userId="c142d6ba-9e44-42ad-85a8-e76793bc375e" providerId="ADAL" clId="{C4E14AE5-03B1-4382-9978-BE6A3E0B8C00}" dt="2021-11-22T15:27:57.254" v="1772" actId="14100"/>
          <ac:picMkLst>
            <pc:docMk/>
            <pc:sldMk cId="4112175746" sldId="283"/>
            <ac:picMk id="27" creationId="{CA317316-8CB0-4399-B836-CCDDC18A17D1}"/>
          </ac:picMkLst>
        </pc:picChg>
        <pc:picChg chg="mod topLvl">
          <ac:chgData name="Roy Ballam" userId="c142d6ba-9e44-42ad-85a8-e76793bc375e" providerId="ADAL" clId="{C4E14AE5-03B1-4382-9978-BE6A3E0B8C00}" dt="2021-11-22T15:28:14.453" v="1788" actId="1076"/>
          <ac:picMkLst>
            <pc:docMk/>
            <pc:sldMk cId="4112175746" sldId="283"/>
            <ac:picMk id="28" creationId="{A6D008ED-3AEC-4C4A-926F-B8F726C10EC0}"/>
          </ac:picMkLst>
        </pc:picChg>
        <pc:picChg chg="mod topLvl">
          <ac:chgData name="Roy Ballam" userId="c142d6ba-9e44-42ad-85a8-e76793bc375e" providerId="ADAL" clId="{C4E14AE5-03B1-4382-9978-BE6A3E0B8C00}" dt="2021-11-22T15:28:36.269" v="1804" actId="1076"/>
          <ac:picMkLst>
            <pc:docMk/>
            <pc:sldMk cId="4112175746" sldId="283"/>
            <ac:picMk id="29" creationId="{421E7DC1-E8F5-4024-B5DE-E4E824DEC5C4}"/>
          </ac:picMkLst>
        </pc:picChg>
        <pc:picChg chg="mod topLvl">
          <ac:chgData name="Roy Ballam" userId="c142d6ba-9e44-42ad-85a8-e76793bc375e" providerId="ADAL" clId="{C4E14AE5-03B1-4382-9978-BE6A3E0B8C00}" dt="2021-11-22T15:28:03.150" v="1776" actId="1076"/>
          <ac:picMkLst>
            <pc:docMk/>
            <pc:sldMk cId="4112175746" sldId="283"/>
            <ac:picMk id="30" creationId="{2DC0DDDE-B132-4AB8-847E-75E73E56B5B6}"/>
          </ac:picMkLst>
        </pc:picChg>
        <pc:picChg chg="mod topLvl">
          <ac:chgData name="Roy Ballam" userId="c142d6ba-9e44-42ad-85a8-e76793bc375e" providerId="ADAL" clId="{C4E14AE5-03B1-4382-9978-BE6A3E0B8C00}" dt="2021-11-22T15:28:02.294" v="1775" actId="1076"/>
          <ac:picMkLst>
            <pc:docMk/>
            <pc:sldMk cId="4112175746" sldId="283"/>
            <ac:picMk id="31" creationId="{6F19BF80-2FE8-4DEB-9288-FAAEF794F907}"/>
          </ac:picMkLst>
        </pc:picChg>
        <pc:picChg chg="mod topLvl">
          <ac:chgData name="Roy Ballam" userId="c142d6ba-9e44-42ad-85a8-e76793bc375e" providerId="ADAL" clId="{C4E14AE5-03B1-4382-9978-BE6A3E0B8C00}" dt="2021-11-22T15:28:20.317" v="1793" actId="1076"/>
          <ac:picMkLst>
            <pc:docMk/>
            <pc:sldMk cId="4112175746" sldId="283"/>
            <ac:picMk id="32" creationId="{6E00692E-47C4-4121-944C-2BCB39B7E635}"/>
          </ac:picMkLst>
        </pc:picChg>
        <pc:picChg chg="add mod">
          <ac:chgData name="Roy Ballam" userId="c142d6ba-9e44-42ad-85a8-e76793bc375e" providerId="ADAL" clId="{C4E14AE5-03B1-4382-9978-BE6A3E0B8C00}" dt="2021-11-22T15:28:29.846" v="1801" actId="14100"/>
          <ac:picMkLst>
            <pc:docMk/>
            <pc:sldMk cId="4112175746" sldId="283"/>
            <ac:picMk id="33" creationId="{1F66288B-E1F5-4312-9F06-5279C568A333}"/>
          </ac:picMkLst>
        </pc:picChg>
      </pc:sldChg>
      <pc:sldChg chg="addSp delSp modSp new mod">
        <pc:chgData name="Roy Ballam" userId="c142d6ba-9e44-42ad-85a8-e76793bc375e" providerId="ADAL" clId="{C4E14AE5-03B1-4382-9978-BE6A3E0B8C00}" dt="2021-11-22T15:33:42.671" v="1932" actId="1076"/>
        <pc:sldMkLst>
          <pc:docMk/>
          <pc:sldMk cId="4052455714" sldId="284"/>
        </pc:sldMkLst>
        <pc:spChg chg="mod">
          <ac:chgData name="Roy Ballam" userId="c142d6ba-9e44-42ad-85a8-e76793bc375e" providerId="ADAL" clId="{C4E14AE5-03B1-4382-9978-BE6A3E0B8C00}" dt="2021-11-19T15:41:45.581" v="400" actId="20577"/>
          <ac:spMkLst>
            <pc:docMk/>
            <pc:sldMk cId="4052455714" sldId="284"/>
            <ac:spMk id="2" creationId="{B4CB5298-2DD7-42A6-AAB8-1533D36CE43E}"/>
          </ac:spMkLst>
        </pc:spChg>
        <pc:spChg chg="del">
          <ac:chgData name="Roy Ballam" userId="c142d6ba-9e44-42ad-85a8-e76793bc375e" providerId="ADAL" clId="{C4E14AE5-03B1-4382-9978-BE6A3E0B8C00}" dt="2021-11-19T15:41:35.842" v="376" actId="478"/>
          <ac:spMkLst>
            <pc:docMk/>
            <pc:sldMk cId="4052455714" sldId="284"/>
            <ac:spMk id="3" creationId="{07D6B63A-8D9D-416C-BF48-D510951A1D00}"/>
          </ac:spMkLst>
        </pc:spChg>
        <pc:spChg chg="add mod">
          <ac:chgData name="Roy Ballam" userId="c142d6ba-9e44-42ad-85a8-e76793bc375e" providerId="ADAL" clId="{C4E14AE5-03B1-4382-9978-BE6A3E0B8C00}" dt="2021-11-22T15:29:05.510" v="1808" actId="14100"/>
          <ac:spMkLst>
            <pc:docMk/>
            <pc:sldMk cId="4052455714" sldId="284"/>
            <ac:spMk id="4" creationId="{F15FA876-8CE6-4C19-904B-9E3F1B04EE2C}"/>
          </ac:spMkLst>
        </pc:spChg>
        <pc:spChg chg="add del mod">
          <ac:chgData name="Roy Ballam" userId="c142d6ba-9e44-42ad-85a8-e76793bc375e" providerId="ADAL" clId="{C4E14AE5-03B1-4382-9978-BE6A3E0B8C00}" dt="2021-11-22T15:28:57.351" v="1807" actId="478"/>
          <ac:spMkLst>
            <pc:docMk/>
            <pc:sldMk cId="4052455714" sldId="284"/>
            <ac:spMk id="5" creationId="{DF3C15CE-EAE9-4C80-9BA8-371ECDAD33BB}"/>
          </ac:spMkLst>
        </pc:spChg>
        <pc:grpChg chg="add del mod">
          <ac:chgData name="Roy Ballam" userId="c142d6ba-9e44-42ad-85a8-e76793bc375e" providerId="ADAL" clId="{C4E14AE5-03B1-4382-9978-BE6A3E0B8C00}" dt="2021-11-22T15:29:10.807" v="1810" actId="165"/>
          <ac:grpSpMkLst>
            <pc:docMk/>
            <pc:sldMk cId="4052455714" sldId="284"/>
            <ac:grpSpMk id="6" creationId="{EA378A4A-23F6-4BBF-816B-F1B131AD8497}"/>
          </ac:grpSpMkLst>
        </pc:grp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7" creationId="{00D2245A-9F28-4A5C-AE53-FF3835CB0152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8" creationId="{695F4D5C-A988-44DA-A186-8891DEFA5AB5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9" creationId="{80252040-F714-4B11-BB55-F3D10D307F41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0" creationId="{9C502EB9-B05B-46F0-BF3F-7DDFC4E6F453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1" creationId="{A1BBAAEE-C966-481E-9FD6-E590909CB937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2" creationId="{A09EB182-C659-4A30-90A8-56038BA86414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3" creationId="{7D3A289A-5041-4864-8061-D9805CE746B4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4" creationId="{00939771-0185-4973-ACE1-E078261C5548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5" creationId="{E7235D6D-5FD8-40BD-8E62-4929FE095F4C}"/>
          </ac:picMkLst>
        </pc:picChg>
        <pc:picChg chg="mod topLvl">
          <ac:chgData name="Roy Ballam" userId="c142d6ba-9e44-42ad-85a8-e76793bc375e" providerId="ADAL" clId="{C4E14AE5-03B1-4382-9978-BE6A3E0B8C00}" dt="2021-11-22T15:33:42.671" v="1932" actId="1076"/>
          <ac:picMkLst>
            <pc:docMk/>
            <pc:sldMk cId="4052455714" sldId="284"/>
            <ac:picMk id="16" creationId="{499A3771-3BFD-44E3-AD0F-444148CE56D6}"/>
          </ac:picMkLst>
        </pc:picChg>
        <pc:picChg chg="add mod">
          <ac:chgData name="Roy Ballam" userId="c142d6ba-9e44-42ad-85a8-e76793bc375e" providerId="ADAL" clId="{C4E14AE5-03B1-4382-9978-BE6A3E0B8C00}" dt="2021-11-22T15:29:52.045" v="1833" actId="1076"/>
          <ac:picMkLst>
            <pc:docMk/>
            <pc:sldMk cId="4052455714" sldId="284"/>
            <ac:picMk id="17" creationId="{FB305806-2E53-4109-9F43-4739C211D0FF}"/>
          </ac:picMkLst>
        </pc:picChg>
      </pc:sldChg>
      <pc:sldChg chg="addSp delSp modSp add del mod">
        <pc:chgData name="Roy Ballam" userId="c142d6ba-9e44-42ad-85a8-e76793bc375e" providerId="ADAL" clId="{C4E14AE5-03B1-4382-9978-BE6A3E0B8C00}" dt="2021-11-22T15:33:46.702" v="1933" actId="1076"/>
        <pc:sldMkLst>
          <pc:docMk/>
          <pc:sldMk cId="597734362" sldId="285"/>
        </pc:sldMkLst>
        <pc:spChg chg="mod">
          <ac:chgData name="Roy Ballam" userId="c142d6ba-9e44-42ad-85a8-e76793bc375e" providerId="ADAL" clId="{C4E14AE5-03B1-4382-9978-BE6A3E0B8C00}" dt="2021-11-19T15:42:14.525" v="434" actId="20577"/>
          <ac:spMkLst>
            <pc:docMk/>
            <pc:sldMk cId="597734362" sldId="285"/>
            <ac:spMk id="2" creationId="{B4CB5298-2DD7-42A6-AAB8-1533D36CE43E}"/>
          </ac:spMkLst>
        </pc:spChg>
        <pc:spChg chg="del">
          <ac:chgData name="Roy Ballam" userId="c142d6ba-9e44-42ad-85a8-e76793bc375e" providerId="ADAL" clId="{C4E14AE5-03B1-4382-9978-BE6A3E0B8C00}" dt="2021-11-19T15:42:00.123" v="401" actId="478"/>
          <ac:spMkLst>
            <pc:docMk/>
            <pc:sldMk cId="597734362" sldId="285"/>
            <ac:spMk id="3" creationId="{07D6B63A-8D9D-416C-BF48-D510951A1D00}"/>
          </ac:spMkLst>
        </pc:spChg>
        <pc:spChg chg="add mod">
          <ac:chgData name="Roy Ballam" userId="c142d6ba-9e44-42ad-85a8-e76793bc375e" providerId="ADAL" clId="{C4E14AE5-03B1-4382-9978-BE6A3E0B8C00}" dt="2021-11-22T15:30:24.086" v="1839" actId="14100"/>
          <ac:spMkLst>
            <pc:docMk/>
            <pc:sldMk cId="597734362" sldId="285"/>
            <ac:spMk id="4" creationId="{5F58F7F8-D35D-4804-9158-BDAF568B01FD}"/>
          </ac:spMkLst>
        </pc:spChg>
        <pc:grpChg chg="add del mod">
          <ac:chgData name="Roy Ballam" userId="c142d6ba-9e44-42ad-85a8-e76793bc375e" providerId="ADAL" clId="{C4E14AE5-03B1-4382-9978-BE6A3E0B8C00}" dt="2021-11-22T15:30:29.326" v="1841" actId="165"/>
          <ac:grpSpMkLst>
            <pc:docMk/>
            <pc:sldMk cId="597734362" sldId="285"/>
            <ac:grpSpMk id="5" creationId="{D14DEA64-0893-45C7-B404-F1D879368C0F}"/>
          </ac:grpSpMkLst>
        </pc:grp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6" creationId="{C8DD9948-39B3-42FA-B3D3-B9D804461C8A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7" creationId="{A28D04DD-BE79-445A-9D47-EB47951D95E2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8" creationId="{B582E6AF-B983-4B89-8772-A23CA4E4B781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9" creationId="{B56B2AF8-EF27-4942-9696-8E691E146C0A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10" creationId="{7B615AF3-7D03-48B2-A10D-C69CFE37CC6C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11" creationId="{A4D112E4-B5AD-4344-AAC5-80224B93313F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12" creationId="{42FC275E-9C28-4EF3-A219-71B4E005E8D2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13" creationId="{6CC1B086-AABE-4B87-9F2C-B6207F9A5870}"/>
          </ac:picMkLst>
        </pc:picChg>
        <pc:picChg chg="mod topLvl">
          <ac:chgData name="Roy Ballam" userId="c142d6ba-9e44-42ad-85a8-e76793bc375e" providerId="ADAL" clId="{C4E14AE5-03B1-4382-9978-BE6A3E0B8C00}" dt="2021-11-22T15:33:46.702" v="1933" actId="1076"/>
          <ac:picMkLst>
            <pc:docMk/>
            <pc:sldMk cId="597734362" sldId="285"/>
            <ac:picMk id="14" creationId="{6235771B-7DED-4138-A574-A172E8580678}"/>
          </ac:picMkLst>
        </pc:picChg>
        <pc:picChg chg="add mod">
          <ac:chgData name="Roy Ballam" userId="c142d6ba-9e44-42ad-85a8-e76793bc375e" providerId="ADAL" clId="{C4E14AE5-03B1-4382-9978-BE6A3E0B8C00}" dt="2021-11-22T15:30:49.139" v="1851"/>
          <ac:picMkLst>
            <pc:docMk/>
            <pc:sldMk cId="597734362" sldId="285"/>
            <ac:picMk id="15" creationId="{191D973F-42EA-4295-8AAD-D32E6440932F}"/>
          </ac:picMkLst>
        </pc:picChg>
      </pc:sldChg>
      <pc:sldChg chg="addSp delSp modSp add mod">
        <pc:chgData name="Roy Ballam" userId="c142d6ba-9e44-42ad-85a8-e76793bc375e" providerId="ADAL" clId="{C4E14AE5-03B1-4382-9978-BE6A3E0B8C00}" dt="2021-11-22T15:33:50.590" v="1934" actId="1076"/>
        <pc:sldMkLst>
          <pc:docMk/>
          <pc:sldMk cId="2926589438" sldId="286"/>
        </pc:sldMkLst>
        <pc:spChg chg="mod">
          <ac:chgData name="Roy Ballam" userId="c142d6ba-9e44-42ad-85a8-e76793bc375e" providerId="ADAL" clId="{C4E14AE5-03B1-4382-9978-BE6A3E0B8C00}" dt="2021-11-19T15:42:24.800" v="451" actId="20577"/>
          <ac:spMkLst>
            <pc:docMk/>
            <pc:sldMk cId="2926589438" sldId="286"/>
            <ac:spMk id="2" creationId="{B4CB5298-2DD7-42A6-AAB8-1533D36CE43E}"/>
          </ac:spMkLst>
        </pc:spChg>
        <pc:spChg chg="del">
          <ac:chgData name="Roy Ballam" userId="c142d6ba-9e44-42ad-85a8-e76793bc375e" providerId="ADAL" clId="{C4E14AE5-03B1-4382-9978-BE6A3E0B8C00}" dt="2021-11-19T15:42:34.367" v="452" actId="478"/>
          <ac:spMkLst>
            <pc:docMk/>
            <pc:sldMk cId="2926589438" sldId="286"/>
            <ac:spMk id="3" creationId="{07D6B63A-8D9D-416C-BF48-D510951A1D00}"/>
          </ac:spMkLst>
        </pc:spChg>
        <pc:spChg chg="add mod">
          <ac:chgData name="Roy Ballam" userId="c142d6ba-9e44-42ad-85a8-e76793bc375e" providerId="ADAL" clId="{C4E14AE5-03B1-4382-9978-BE6A3E0B8C00}" dt="2021-11-22T15:31:07.788" v="1853"/>
          <ac:spMkLst>
            <pc:docMk/>
            <pc:sldMk cId="2926589438" sldId="286"/>
            <ac:spMk id="4" creationId="{BC696A51-7A53-4524-8E44-6562C240FE52}"/>
          </ac:spMkLst>
        </pc:spChg>
        <pc:spChg chg="add del mod">
          <ac:chgData name="Roy Ballam" userId="c142d6ba-9e44-42ad-85a8-e76793bc375e" providerId="ADAL" clId="{C4E14AE5-03B1-4382-9978-BE6A3E0B8C00}" dt="2021-11-22T15:30:59.871" v="1852" actId="478"/>
          <ac:spMkLst>
            <pc:docMk/>
            <pc:sldMk cId="2926589438" sldId="286"/>
            <ac:spMk id="5" creationId="{488E7113-922D-4F52-AAAD-4CF51B458130}"/>
          </ac:spMkLst>
        </pc:spChg>
        <pc:grpChg chg="add del mod">
          <ac:chgData name="Roy Ballam" userId="c142d6ba-9e44-42ad-85a8-e76793bc375e" providerId="ADAL" clId="{C4E14AE5-03B1-4382-9978-BE6A3E0B8C00}" dt="2021-11-22T15:31:15.639" v="1855" actId="165"/>
          <ac:grpSpMkLst>
            <pc:docMk/>
            <pc:sldMk cId="2926589438" sldId="286"/>
            <ac:grpSpMk id="6" creationId="{896CBB63-FEC3-48CE-9E14-00361002D1C0}"/>
          </ac:grpSpMkLst>
        </pc:grpChg>
        <pc:picChg chg="mod topLvl">
          <ac:chgData name="Roy Ballam" userId="c142d6ba-9e44-42ad-85a8-e76793bc375e" providerId="ADAL" clId="{C4E14AE5-03B1-4382-9978-BE6A3E0B8C00}" dt="2021-11-22T15:33:50.590" v="1934" actId="1076"/>
          <ac:picMkLst>
            <pc:docMk/>
            <pc:sldMk cId="2926589438" sldId="286"/>
            <ac:picMk id="7" creationId="{0A80BE80-9504-4C62-A01B-D293048B15D6}"/>
          </ac:picMkLst>
        </pc:picChg>
        <pc:picChg chg="mod topLvl">
          <ac:chgData name="Roy Ballam" userId="c142d6ba-9e44-42ad-85a8-e76793bc375e" providerId="ADAL" clId="{C4E14AE5-03B1-4382-9978-BE6A3E0B8C00}" dt="2021-11-22T15:33:50.590" v="1934" actId="1076"/>
          <ac:picMkLst>
            <pc:docMk/>
            <pc:sldMk cId="2926589438" sldId="286"/>
            <ac:picMk id="8" creationId="{00DAA32E-F9FE-445A-8F6C-43EC090522F7}"/>
          </ac:picMkLst>
        </pc:picChg>
        <pc:picChg chg="mod topLvl">
          <ac:chgData name="Roy Ballam" userId="c142d6ba-9e44-42ad-85a8-e76793bc375e" providerId="ADAL" clId="{C4E14AE5-03B1-4382-9978-BE6A3E0B8C00}" dt="2021-11-22T15:33:50.590" v="1934" actId="1076"/>
          <ac:picMkLst>
            <pc:docMk/>
            <pc:sldMk cId="2926589438" sldId="286"/>
            <ac:picMk id="9" creationId="{8083F5A4-3298-4F0B-B97E-C63D9682092C}"/>
          </ac:picMkLst>
        </pc:picChg>
        <pc:picChg chg="mod topLvl">
          <ac:chgData name="Roy Ballam" userId="c142d6ba-9e44-42ad-85a8-e76793bc375e" providerId="ADAL" clId="{C4E14AE5-03B1-4382-9978-BE6A3E0B8C00}" dt="2021-11-22T15:33:50.590" v="1934" actId="1076"/>
          <ac:picMkLst>
            <pc:docMk/>
            <pc:sldMk cId="2926589438" sldId="286"/>
            <ac:picMk id="10" creationId="{C6661C9F-76C9-4C08-940E-2167B0F3F918}"/>
          </ac:picMkLst>
        </pc:picChg>
        <pc:picChg chg="mod topLvl">
          <ac:chgData name="Roy Ballam" userId="c142d6ba-9e44-42ad-85a8-e76793bc375e" providerId="ADAL" clId="{C4E14AE5-03B1-4382-9978-BE6A3E0B8C00}" dt="2021-11-22T15:33:50.590" v="1934" actId="1076"/>
          <ac:picMkLst>
            <pc:docMk/>
            <pc:sldMk cId="2926589438" sldId="286"/>
            <ac:picMk id="11" creationId="{EE77E10C-D695-4AC7-BC40-EE5A86BE4B61}"/>
          </ac:picMkLst>
        </pc:picChg>
        <pc:picChg chg="add mod">
          <ac:chgData name="Roy Ballam" userId="c142d6ba-9e44-42ad-85a8-e76793bc375e" providerId="ADAL" clId="{C4E14AE5-03B1-4382-9978-BE6A3E0B8C00}" dt="2021-11-22T15:31:38.898" v="1870"/>
          <ac:picMkLst>
            <pc:docMk/>
            <pc:sldMk cId="2926589438" sldId="286"/>
            <ac:picMk id="12" creationId="{6B0BF2FB-3DA1-452D-890D-D29A55790CFB}"/>
          </ac:picMkLst>
        </pc:picChg>
      </pc:sldChg>
      <pc:sldChg chg="addSp delSp modSp add mod">
        <pc:chgData name="Roy Ballam" userId="c142d6ba-9e44-42ad-85a8-e76793bc375e" providerId="ADAL" clId="{C4E14AE5-03B1-4382-9978-BE6A3E0B8C00}" dt="2021-11-22T15:32:31.231" v="1878" actId="20577"/>
        <pc:sldMkLst>
          <pc:docMk/>
          <pc:sldMk cId="461937534" sldId="287"/>
        </pc:sldMkLst>
        <pc:spChg chg="add del mod">
          <ac:chgData name="Roy Ballam" userId="c142d6ba-9e44-42ad-85a8-e76793bc375e" providerId="ADAL" clId="{C4E14AE5-03B1-4382-9978-BE6A3E0B8C00}" dt="2021-11-19T15:42:57.138" v="456" actId="478"/>
          <ac:spMkLst>
            <pc:docMk/>
            <pc:sldMk cId="461937534" sldId="287"/>
            <ac:spMk id="4" creationId="{D67A53EA-DCD8-45C7-92B4-E893971778A9}"/>
          </ac:spMkLst>
        </pc:spChg>
        <pc:spChg chg="add mod">
          <ac:chgData name="Roy Ballam" userId="c142d6ba-9e44-42ad-85a8-e76793bc375e" providerId="ADAL" clId="{C4E14AE5-03B1-4382-9978-BE6A3E0B8C00}" dt="2021-11-22T15:32:31.231" v="1878" actId="20577"/>
          <ac:spMkLst>
            <pc:docMk/>
            <pc:sldMk cId="461937534" sldId="287"/>
            <ac:spMk id="6" creationId="{6F4A78E5-42AA-4C86-97BB-4D49BC220D7C}"/>
          </ac:spMkLst>
        </pc:spChg>
        <pc:spChg chg="del">
          <ac:chgData name="Roy Ballam" userId="c142d6ba-9e44-42ad-85a8-e76793bc375e" providerId="ADAL" clId="{C4E14AE5-03B1-4382-9978-BE6A3E0B8C00}" dt="2021-11-19T15:42:54.542" v="455" actId="478"/>
          <ac:spMkLst>
            <pc:docMk/>
            <pc:sldMk cId="461937534" sldId="287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5:32:17.967" v="1875" actId="1038"/>
          <ac:picMkLst>
            <pc:docMk/>
            <pc:sldMk cId="461937534" sldId="287"/>
            <ac:picMk id="4" creationId="{81E96A79-6D5A-483B-AAA9-08A925ED3E5D}"/>
          </ac:picMkLst>
        </pc:picChg>
        <pc:picChg chg="add del mod">
          <ac:chgData name="Roy Ballam" userId="c142d6ba-9e44-42ad-85a8-e76793bc375e" providerId="ADAL" clId="{C4E14AE5-03B1-4382-9978-BE6A3E0B8C00}" dt="2021-11-22T15:14:15.307" v="1619" actId="478"/>
          <ac:picMkLst>
            <pc:docMk/>
            <pc:sldMk cId="461937534" sldId="287"/>
            <ac:picMk id="7" creationId="{7707C168-6A93-4C65-9003-D9D9DA18639F}"/>
          </ac:picMkLst>
        </pc:picChg>
      </pc:sldChg>
      <pc:sldChg chg="modSp new del mod">
        <pc:chgData name="Roy Ballam" userId="c142d6ba-9e44-42ad-85a8-e76793bc375e" providerId="ADAL" clId="{C4E14AE5-03B1-4382-9978-BE6A3E0B8C00}" dt="2021-11-22T16:18:02.140" v="2423" actId="47"/>
        <pc:sldMkLst>
          <pc:docMk/>
          <pc:sldMk cId="1304476451" sldId="288"/>
        </pc:sldMkLst>
        <pc:spChg chg="mod">
          <ac:chgData name="Roy Ballam" userId="c142d6ba-9e44-42ad-85a8-e76793bc375e" providerId="ADAL" clId="{C4E14AE5-03B1-4382-9978-BE6A3E0B8C00}" dt="2021-11-19T15:43:43.063" v="471" actId="20577"/>
          <ac:spMkLst>
            <pc:docMk/>
            <pc:sldMk cId="1304476451" sldId="288"/>
            <ac:spMk id="2" creationId="{530E2797-905E-4CE6-84C3-9177E415DE17}"/>
          </ac:spMkLst>
        </pc:spChg>
        <pc:spChg chg="mod">
          <ac:chgData name="Roy Ballam" userId="c142d6ba-9e44-42ad-85a8-e76793bc375e" providerId="ADAL" clId="{C4E14AE5-03B1-4382-9978-BE6A3E0B8C00}" dt="2021-11-22T15:20:44.789" v="1702" actId="14100"/>
          <ac:spMkLst>
            <pc:docMk/>
            <pc:sldMk cId="1304476451" sldId="288"/>
            <ac:spMk id="3" creationId="{A34E8D24-5F68-48CE-8BCE-CF5089B28403}"/>
          </ac:spMkLst>
        </pc:spChg>
      </pc:sldChg>
      <pc:sldChg chg="addSp modSp add mod ord">
        <pc:chgData name="Roy Ballam" userId="c142d6ba-9e44-42ad-85a8-e76793bc375e" providerId="ADAL" clId="{C4E14AE5-03B1-4382-9978-BE6A3E0B8C00}" dt="2021-11-22T15:02:10.046" v="1278"/>
        <pc:sldMkLst>
          <pc:docMk/>
          <pc:sldMk cId="1032632518" sldId="289"/>
        </pc:sldMkLst>
        <pc:spChg chg="mod">
          <ac:chgData name="Roy Ballam" userId="c142d6ba-9e44-42ad-85a8-e76793bc375e" providerId="ADAL" clId="{C4E14AE5-03B1-4382-9978-BE6A3E0B8C00}" dt="2021-11-22T14:44:07.261" v="1054" actId="20577"/>
          <ac:spMkLst>
            <pc:docMk/>
            <pc:sldMk cId="1032632518" sldId="289"/>
            <ac:spMk id="2" creationId="{00000000-0000-0000-0000-000000000000}"/>
          </ac:spMkLst>
        </pc:spChg>
        <pc:spChg chg="mod">
          <ac:chgData name="Roy Ballam" userId="c142d6ba-9e44-42ad-85a8-e76793bc375e" providerId="ADAL" clId="{C4E14AE5-03B1-4382-9978-BE6A3E0B8C00}" dt="2021-11-22T14:44:34.614" v="1129" actId="14100"/>
          <ac:spMkLst>
            <pc:docMk/>
            <pc:sldMk cId="1032632518" sldId="289"/>
            <ac:spMk id="13" creationId="{F3A5E8AB-F4F1-438A-8629-D8961A3EB666}"/>
          </ac:spMkLst>
        </pc:spChg>
        <pc:picChg chg="add mod ord modCrop">
          <ac:chgData name="Roy Ballam" userId="c142d6ba-9e44-42ad-85a8-e76793bc375e" providerId="ADAL" clId="{C4E14AE5-03B1-4382-9978-BE6A3E0B8C00}" dt="2021-11-22T14:45:24.060" v="1143" actId="1036"/>
          <ac:picMkLst>
            <pc:docMk/>
            <pc:sldMk cId="1032632518" sldId="289"/>
            <ac:picMk id="4" creationId="{21655656-3299-4B24-9308-5ADF09D75D2C}"/>
          </ac:picMkLst>
        </pc:picChg>
      </pc:sldChg>
      <pc:sldChg chg="addSp delSp modSp add mod modAnim">
        <pc:chgData name="Roy Ballam" userId="c142d6ba-9e44-42ad-85a8-e76793bc375e" providerId="ADAL" clId="{C4E14AE5-03B1-4382-9978-BE6A3E0B8C00}" dt="2021-11-22T15:43:33.840" v="2118"/>
        <pc:sldMkLst>
          <pc:docMk/>
          <pc:sldMk cId="3096767438" sldId="290"/>
        </pc:sldMkLst>
        <pc:spChg chg="mod">
          <ac:chgData name="Roy Ballam" userId="c142d6ba-9e44-42ad-85a8-e76793bc375e" providerId="ADAL" clId="{C4E14AE5-03B1-4382-9978-BE6A3E0B8C00}" dt="2021-11-22T15:39:07.390" v="2031" actId="20577"/>
          <ac:spMkLst>
            <pc:docMk/>
            <pc:sldMk cId="3096767438" sldId="290"/>
            <ac:spMk id="2" creationId="{00000000-0000-0000-0000-000000000000}"/>
          </ac:spMkLst>
        </pc:spChg>
        <pc:spChg chg="add del mod">
          <ac:chgData name="Roy Ballam" userId="c142d6ba-9e44-42ad-85a8-e76793bc375e" providerId="ADAL" clId="{C4E14AE5-03B1-4382-9978-BE6A3E0B8C00}" dt="2021-11-22T15:38:38.031" v="1987" actId="478"/>
          <ac:spMkLst>
            <pc:docMk/>
            <pc:sldMk cId="3096767438" sldId="290"/>
            <ac:spMk id="4" creationId="{230592B9-DD51-4E18-A1B0-454AD08249F3}"/>
          </ac:spMkLst>
        </pc:spChg>
        <pc:spChg chg="add mod">
          <ac:chgData name="Roy Ballam" userId="c142d6ba-9e44-42ad-85a8-e76793bc375e" providerId="ADAL" clId="{C4E14AE5-03B1-4382-9978-BE6A3E0B8C00}" dt="2021-11-22T15:40:31.646" v="2073" actId="1076"/>
          <ac:spMkLst>
            <pc:docMk/>
            <pc:sldMk cId="3096767438" sldId="290"/>
            <ac:spMk id="9" creationId="{BABFAE2D-BDF0-4F49-904F-07020753950B}"/>
          </ac:spMkLst>
        </pc:spChg>
        <pc:spChg chg="add mod">
          <ac:chgData name="Roy Ballam" userId="c142d6ba-9e44-42ad-85a8-e76793bc375e" providerId="ADAL" clId="{C4E14AE5-03B1-4382-9978-BE6A3E0B8C00}" dt="2021-11-22T15:40:33.782" v="2074" actId="1076"/>
          <ac:spMkLst>
            <pc:docMk/>
            <pc:sldMk cId="3096767438" sldId="290"/>
            <ac:spMk id="10" creationId="{62684FC3-369F-4C75-8F20-5ECA8BE11B6E}"/>
          </ac:spMkLst>
        </pc:spChg>
        <pc:spChg chg="add mod">
          <ac:chgData name="Roy Ballam" userId="c142d6ba-9e44-42ad-85a8-e76793bc375e" providerId="ADAL" clId="{C4E14AE5-03B1-4382-9978-BE6A3E0B8C00}" dt="2021-11-22T15:40:37.502" v="2075" actId="1076"/>
          <ac:spMkLst>
            <pc:docMk/>
            <pc:sldMk cId="3096767438" sldId="290"/>
            <ac:spMk id="11" creationId="{215CEEC0-7D00-45D4-893B-BA98F0D4897B}"/>
          </ac:spMkLst>
        </pc:spChg>
        <pc:spChg chg="add mod">
          <ac:chgData name="Roy Ballam" userId="c142d6ba-9e44-42ad-85a8-e76793bc375e" providerId="ADAL" clId="{C4E14AE5-03B1-4382-9978-BE6A3E0B8C00}" dt="2021-11-22T15:40:02.566" v="2066" actId="1076"/>
          <ac:spMkLst>
            <pc:docMk/>
            <pc:sldMk cId="3096767438" sldId="290"/>
            <ac:spMk id="12" creationId="{9F28A456-C099-4957-AD4A-625D2DAD0DA1}"/>
          </ac:spMkLst>
        </pc:spChg>
        <pc:spChg chg="del">
          <ac:chgData name="Roy Ballam" userId="c142d6ba-9e44-42ad-85a8-e76793bc375e" providerId="ADAL" clId="{C4E14AE5-03B1-4382-9978-BE6A3E0B8C00}" dt="2021-11-22T15:38:34.613" v="1984" actId="478"/>
          <ac:spMkLst>
            <pc:docMk/>
            <pc:sldMk cId="3096767438" sldId="290"/>
            <ac:spMk id="13" creationId="{F3A5E8AB-F4F1-438A-8629-D8961A3EB666}"/>
          </ac:spMkLst>
        </pc:spChg>
        <pc:picChg chg="del">
          <ac:chgData name="Roy Ballam" userId="c142d6ba-9e44-42ad-85a8-e76793bc375e" providerId="ADAL" clId="{C4E14AE5-03B1-4382-9978-BE6A3E0B8C00}" dt="2021-11-22T15:38:36.519" v="1986" actId="478"/>
          <ac:picMkLst>
            <pc:docMk/>
            <pc:sldMk cId="3096767438" sldId="290"/>
            <ac:picMk id="6" creationId="{6CB3390B-6A19-4F5B-A766-48B073F47524}"/>
          </ac:picMkLst>
        </pc:picChg>
        <pc:picChg chg="mod modCrop">
          <ac:chgData name="Roy Ballam" userId="c142d6ba-9e44-42ad-85a8-e76793bc375e" providerId="ADAL" clId="{C4E14AE5-03B1-4382-9978-BE6A3E0B8C00}" dt="2021-11-22T15:39:25.262" v="2035" actId="1076"/>
          <ac:picMkLst>
            <pc:docMk/>
            <pc:sldMk cId="3096767438" sldId="290"/>
            <ac:picMk id="8" creationId="{3EBB6A4A-F8D9-4CB0-AD85-4E50734DC749}"/>
          </ac:picMkLst>
        </pc:picChg>
        <pc:picChg chg="add mod">
          <ac:chgData name="Roy Ballam" userId="c142d6ba-9e44-42ad-85a8-e76793bc375e" providerId="ADAL" clId="{C4E14AE5-03B1-4382-9978-BE6A3E0B8C00}" dt="2021-11-22T15:40:27.958" v="2072" actId="1076"/>
          <ac:picMkLst>
            <pc:docMk/>
            <pc:sldMk cId="3096767438" sldId="290"/>
            <ac:picMk id="14" creationId="{522BF498-7E0D-40B8-A617-ECB4C908791F}"/>
          </ac:picMkLst>
        </pc:picChg>
        <pc:cxnChg chg="add mod">
          <ac:chgData name="Roy Ballam" userId="c142d6ba-9e44-42ad-85a8-e76793bc375e" providerId="ADAL" clId="{C4E14AE5-03B1-4382-9978-BE6A3E0B8C00}" dt="2021-11-22T15:41:16.301" v="2081" actId="14100"/>
          <ac:cxnSpMkLst>
            <pc:docMk/>
            <pc:sldMk cId="3096767438" sldId="290"/>
            <ac:cxnSpMk id="7" creationId="{C515767C-1F91-441F-8980-5F98DD0BC046}"/>
          </ac:cxnSpMkLst>
        </pc:cxnChg>
        <pc:cxnChg chg="add mod">
          <ac:chgData name="Roy Ballam" userId="c142d6ba-9e44-42ad-85a8-e76793bc375e" providerId="ADAL" clId="{C4E14AE5-03B1-4382-9978-BE6A3E0B8C00}" dt="2021-11-22T15:41:24.142" v="2084" actId="14100"/>
          <ac:cxnSpMkLst>
            <pc:docMk/>
            <pc:sldMk cId="3096767438" sldId="290"/>
            <ac:cxnSpMk id="17" creationId="{15D234E1-58EE-4E04-8067-6AE5CBDC8457}"/>
          </ac:cxnSpMkLst>
        </pc:cxnChg>
        <pc:cxnChg chg="add mod">
          <ac:chgData name="Roy Ballam" userId="c142d6ba-9e44-42ad-85a8-e76793bc375e" providerId="ADAL" clId="{C4E14AE5-03B1-4382-9978-BE6A3E0B8C00}" dt="2021-11-22T15:41:32.373" v="2087" actId="14100"/>
          <ac:cxnSpMkLst>
            <pc:docMk/>
            <pc:sldMk cId="3096767438" sldId="290"/>
            <ac:cxnSpMk id="19" creationId="{7B7D614C-84DF-4A3A-BBC0-EC4C4D74E67C}"/>
          </ac:cxnSpMkLst>
        </pc:cxnChg>
        <pc:cxnChg chg="add mod">
          <ac:chgData name="Roy Ballam" userId="c142d6ba-9e44-42ad-85a8-e76793bc375e" providerId="ADAL" clId="{C4E14AE5-03B1-4382-9978-BE6A3E0B8C00}" dt="2021-11-22T15:41:38.798" v="2090" actId="14100"/>
          <ac:cxnSpMkLst>
            <pc:docMk/>
            <pc:sldMk cId="3096767438" sldId="290"/>
            <ac:cxnSpMk id="21" creationId="{FBB703B7-F05C-4D83-931B-3CD622B2D53D}"/>
          </ac:cxnSpMkLst>
        </pc:cxnChg>
        <pc:cxnChg chg="add mod">
          <ac:chgData name="Roy Ballam" userId="c142d6ba-9e44-42ad-85a8-e76793bc375e" providerId="ADAL" clId="{C4E14AE5-03B1-4382-9978-BE6A3E0B8C00}" dt="2021-11-22T15:41:53.197" v="2093" actId="14100"/>
          <ac:cxnSpMkLst>
            <pc:docMk/>
            <pc:sldMk cId="3096767438" sldId="290"/>
            <ac:cxnSpMk id="23" creationId="{44F74E6C-E846-4E07-B465-FF9991BCD5BB}"/>
          </ac:cxnSpMkLst>
        </pc:cxnChg>
        <pc:cxnChg chg="add mod">
          <ac:chgData name="Roy Ballam" userId="c142d6ba-9e44-42ad-85a8-e76793bc375e" providerId="ADAL" clId="{C4E14AE5-03B1-4382-9978-BE6A3E0B8C00}" dt="2021-11-22T15:42:02.581" v="2096" actId="14100"/>
          <ac:cxnSpMkLst>
            <pc:docMk/>
            <pc:sldMk cId="3096767438" sldId="290"/>
            <ac:cxnSpMk id="25" creationId="{76DCC625-13A0-47FE-AFFE-73D01DCD3AE4}"/>
          </ac:cxnSpMkLst>
        </pc:cxnChg>
        <pc:cxnChg chg="add mod">
          <ac:chgData name="Roy Ballam" userId="c142d6ba-9e44-42ad-85a8-e76793bc375e" providerId="ADAL" clId="{C4E14AE5-03B1-4382-9978-BE6A3E0B8C00}" dt="2021-11-22T15:42:27.254" v="2103" actId="14100"/>
          <ac:cxnSpMkLst>
            <pc:docMk/>
            <pc:sldMk cId="3096767438" sldId="290"/>
            <ac:cxnSpMk id="27" creationId="{4A111B7F-0718-4ACC-8BD0-A85D400B3F05}"/>
          </ac:cxnSpMkLst>
        </pc:cxnChg>
        <pc:cxnChg chg="add mod">
          <ac:chgData name="Roy Ballam" userId="c142d6ba-9e44-42ad-85a8-e76793bc375e" providerId="ADAL" clId="{C4E14AE5-03B1-4382-9978-BE6A3E0B8C00}" dt="2021-11-22T15:42:31.702" v="2104" actId="14100"/>
          <ac:cxnSpMkLst>
            <pc:docMk/>
            <pc:sldMk cId="3096767438" sldId="290"/>
            <ac:cxnSpMk id="29" creationId="{F9E9448B-0332-4926-AC42-A9B4616B46FB}"/>
          </ac:cxnSpMkLst>
        </pc:cxnChg>
      </pc:sldChg>
      <pc:sldChg chg="addSp delSp modSp add mod modAnim">
        <pc:chgData name="Roy Ballam" userId="c142d6ba-9e44-42ad-85a8-e76793bc375e" providerId="ADAL" clId="{C4E14AE5-03B1-4382-9978-BE6A3E0B8C00}" dt="2021-11-22T15:48:04.009" v="2180"/>
        <pc:sldMkLst>
          <pc:docMk/>
          <pc:sldMk cId="3609789983" sldId="291"/>
        </pc:sldMkLst>
        <pc:spChg chg="mod">
          <ac:chgData name="Roy Ballam" userId="c142d6ba-9e44-42ad-85a8-e76793bc375e" providerId="ADAL" clId="{C4E14AE5-03B1-4382-9978-BE6A3E0B8C00}" dt="2021-11-22T15:38:54.327" v="2009" actId="20577"/>
          <ac:spMkLst>
            <pc:docMk/>
            <pc:sldMk cId="3609789983" sldId="291"/>
            <ac:spMk id="2" creationId="{00000000-0000-0000-0000-000000000000}"/>
          </ac:spMkLst>
        </pc:spChg>
        <pc:spChg chg="add del mod">
          <ac:chgData name="Roy Ballam" userId="c142d6ba-9e44-42ad-85a8-e76793bc375e" providerId="ADAL" clId="{C4E14AE5-03B1-4382-9978-BE6A3E0B8C00}" dt="2021-11-22T15:38:44.383" v="1990" actId="478"/>
          <ac:spMkLst>
            <pc:docMk/>
            <pc:sldMk cId="3609789983" sldId="291"/>
            <ac:spMk id="4" creationId="{A937AF10-E3DE-4A68-99DD-E80D9E87AC4F}"/>
          </ac:spMkLst>
        </pc:spChg>
        <pc:spChg chg="add mod">
          <ac:chgData name="Roy Ballam" userId="c142d6ba-9e44-42ad-85a8-e76793bc375e" providerId="ADAL" clId="{C4E14AE5-03B1-4382-9978-BE6A3E0B8C00}" dt="2021-11-22T15:44:06.182" v="2126" actId="1076"/>
          <ac:spMkLst>
            <pc:docMk/>
            <pc:sldMk cId="3609789983" sldId="291"/>
            <ac:spMk id="9" creationId="{CE08AB08-8F5C-4763-8534-D509FDF5ABED}"/>
          </ac:spMkLst>
        </pc:spChg>
        <pc:spChg chg="add mod">
          <ac:chgData name="Roy Ballam" userId="c142d6ba-9e44-42ad-85a8-e76793bc375e" providerId="ADAL" clId="{C4E14AE5-03B1-4382-9978-BE6A3E0B8C00}" dt="2021-11-22T15:44:12.104" v="2132" actId="20577"/>
          <ac:spMkLst>
            <pc:docMk/>
            <pc:sldMk cId="3609789983" sldId="291"/>
            <ac:spMk id="10" creationId="{CB0CBB89-34CB-47C0-B37B-036E9EE4F714}"/>
          </ac:spMkLst>
        </pc:spChg>
        <pc:spChg chg="add mod">
          <ac:chgData name="Roy Ballam" userId="c142d6ba-9e44-42ad-85a8-e76793bc375e" providerId="ADAL" clId="{C4E14AE5-03B1-4382-9978-BE6A3E0B8C00}" dt="2021-11-22T15:44:21.630" v="2140" actId="20577"/>
          <ac:spMkLst>
            <pc:docMk/>
            <pc:sldMk cId="3609789983" sldId="291"/>
            <ac:spMk id="11" creationId="{3C00D11D-BA68-4140-92B5-D79DECB9B1A0}"/>
          </ac:spMkLst>
        </pc:spChg>
        <pc:spChg chg="add mod">
          <ac:chgData name="Roy Ballam" userId="c142d6ba-9e44-42ad-85a8-e76793bc375e" providerId="ADAL" clId="{C4E14AE5-03B1-4382-9978-BE6A3E0B8C00}" dt="2021-11-22T15:44:28.702" v="2147" actId="20577"/>
          <ac:spMkLst>
            <pc:docMk/>
            <pc:sldMk cId="3609789983" sldId="291"/>
            <ac:spMk id="12" creationId="{55ECDAD2-9C31-442F-B5D0-13D2EBB39A71}"/>
          </ac:spMkLst>
        </pc:spChg>
        <pc:spChg chg="del">
          <ac:chgData name="Roy Ballam" userId="c142d6ba-9e44-42ad-85a8-e76793bc375e" providerId="ADAL" clId="{C4E14AE5-03B1-4382-9978-BE6A3E0B8C00}" dt="2021-11-22T15:38:42.561" v="1988" actId="478"/>
          <ac:spMkLst>
            <pc:docMk/>
            <pc:sldMk cId="3609789983" sldId="291"/>
            <ac:spMk id="13" creationId="{F3A5E8AB-F4F1-438A-8629-D8961A3EB666}"/>
          </ac:spMkLst>
        </pc:spChg>
        <pc:picChg chg="mod">
          <ac:chgData name="Roy Ballam" userId="c142d6ba-9e44-42ad-85a8-e76793bc375e" providerId="ADAL" clId="{C4E14AE5-03B1-4382-9978-BE6A3E0B8C00}" dt="2021-11-22T15:39:27.878" v="2036" actId="1076"/>
          <ac:picMkLst>
            <pc:docMk/>
            <pc:sldMk cId="3609789983" sldId="291"/>
            <ac:picMk id="6" creationId="{6CB3390B-6A19-4F5B-A766-48B073F47524}"/>
          </ac:picMkLst>
        </pc:picChg>
        <pc:picChg chg="del">
          <ac:chgData name="Roy Ballam" userId="c142d6ba-9e44-42ad-85a8-e76793bc375e" providerId="ADAL" clId="{C4E14AE5-03B1-4382-9978-BE6A3E0B8C00}" dt="2021-11-22T15:38:44.830" v="1991" actId="478"/>
          <ac:picMkLst>
            <pc:docMk/>
            <pc:sldMk cId="3609789983" sldId="291"/>
            <ac:picMk id="8" creationId="{3EBB6A4A-F8D9-4CB0-AD85-4E50734DC749}"/>
          </ac:picMkLst>
        </pc:picChg>
        <pc:picChg chg="add mod">
          <ac:chgData name="Roy Ballam" userId="c142d6ba-9e44-42ad-85a8-e76793bc375e" providerId="ADAL" clId="{C4E14AE5-03B1-4382-9978-BE6A3E0B8C00}" dt="2021-11-22T15:44:36.360" v="2148"/>
          <ac:picMkLst>
            <pc:docMk/>
            <pc:sldMk cId="3609789983" sldId="291"/>
            <ac:picMk id="14" creationId="{A13C41B8-8229-4E03-94BC-93EE9ACA3515}"/>
          </ac:picMkLst>
        </pc:picChg>
        <pc:cxnChg chg="add mod">
          <ac:chgData name="Roy Ballam" userId="c142d6ba-9e44-42ad-85a8-e76793bc375e" providerId="ADAL" clId="{C4E14AE5-03B1-4382-9978-BE6A3E0B8C00}" dt="2021-11-22T15:45:40.437" v="2151" actId="14100"/>
          <ac:cxnSpMkLst>
            <pc:docMk/>
            <pc:sldMk cId="3609789983" sldId="291"/>
            <ac:cxnSpMk id="15" creationId="{3FA71E9D-F708-420E-9969-8CB95BC814E1}"/>
          </ac:cxnSpMkLst>
        </pc:cxnChg>
        <pc:cxnChg chg="add mod">
          <ac:chgData name="Roy Ballam" userId="c142d6ba-9e44-42ad-85a8-e76793bc375e" providerId="ADAL" clId="{C4E14AE5-03B1-4382-9978-BE6A3E0B8C00}" dt="2021-11-22T15:45:53.790" v="2154" actId="14100"/>
          <ac:cxnSpMkLst>
            <pc:docMk/>
            <pc:sldMk cId="3609789983" sldId="291"/>
            <ac:cxnSpMk id="16" creationId="{D05EE6D9-59EA-4E8E-BBBA-1918C3B73646}"/>
          </ac:cxnSpMkLst>
        </pc:cxnChg>
        <pc:cxnChg chg="add mod">
          <ac:chgData name="Roy Ballam" userId="c142d6ba-9e44-42ad-85a8-e76793bc375e" providerId="ADAL" clId="{C4E14AE5-03B1-4382-9978-BE6A3E0B8C00}" dt="2021-11-22T15:46:00.453" v="2156" actId="1076"/>
          <ac:cxnSpMkLst>
            <pc:docMk/>
            <pc:sldMk cId="3609789983" sldId="291"/>
            <ac:cxnSpMk id="18" creationId="{80640745-588B-4CFF-BB6D-FFD329BE9333}"/>
          </ac:cxnSpMkLst>
        </pc:cxnChg>
        <pc:cxnChg chg="add mod">
          <ac:chgData name="Roy Ballam" userId="c142d6ba-9e44-42ad-85a8-e76793bc375e" providerId="ADAL" clId="{C4E14AE5-03B1-4382-9978-BE6A3E0B8C00}" dt="2021-11-22T15:46:07.094" v="2159" actId="14100"/>
          <ac:cxnSpMkLst>
            <pc:docMk/>
            <pc:sldMk cId="3609789983" sldId="291"/>
            <ac:cxnSpMk id="19" creationId="{FAC152AF-C55C-4BB6-A213-7753BB974620}"/>
          </ac:cxnSpMkLst>
        </pc:cxnChg>
        <pc:cxnChg chg="add mod">
          <ac:chgData name="Roy Ballam" userId="c142d6ba-9e44-42ad-85a8-e76793bc375e" providerId="ADAL" clId="{C4E14AE5-03B1-4382-9978-BE6A3E0B8C00}" dt="2021-11-22T15:46:15.358" v="2162" actId="14100"/>
          <ac:cxnSpMkLst>
            <pc:docMk/>
            <pc:sldMk cId="3609789983" sldId="291"/>
            <ac:cxnSpMk id="21" creationId="{AAA4BA70-4F4A-4722-B2C5-C5B0B8E885AC}"/>
          </ac:cxnSpMkLst>
        </pc:cxnChg>
        <pc:cxnChg chg="add mod">
          <ac:chgData name="Roy Ballam" userId="c142d6ba-9e44-42ad-85a8-e76793bc375e" providerId="ADAL" clId="{C4E14AE5-03B1-4382-9978-BE6A3E0B8C00}" dt="2021-11-22T15:46:22.582" v="2165" actId="14100"/>
          <ac:cxnSpMkLst>
            <pc:docMk/>
            <pc:sldMk cId="3609789983" sldId="291"/>
            <ac:cxnSpMk id="23" creationId="{5CB0A88D-D4B0-4DCE-96F2-F60181E952B2}"/>
          </ac:cxnSpMkLst>
        </pc:cxnChg>
        <pc:cxnChg chg="add mod">
          <ac:chgData name="Roy Ballam" userId="c142d6ba-9e44-42ad-85a8-e76793bc375e" providerId="ADAL" clId="{C4E14AE5-03B1-4382-9978-BE6A3E0B8C00}" dt="2021-11-22T15:46:31.734" v="2168" actId="14100"/>
          <ac:cxnSpMkLst>
            <pc:docMk/>
            <pc:sldMk cId="3609789983" sldId="291"/>
            <ac:cxnSpMk id="25" creationId="{CF149BEC-55AB-4DBA-A36B-428A02219F07}"/>
          </ac:cxnSpMkLst>
        </pc:cxnChg>
        <pc:cxnChg chg="add mod">
          <ac:chgData name="Roy Ballam" userId="c142d6ba-9e44-42ad-85a8-e76793bc375e" providerId="ADAL" clId="{C4E14AE5-03B1-4382-9978-BE6A3E0B8C00}" dt="2021-11-22T15:46:40.830" v="2171" actId="14100"/>
          <ac:cxnSpMkLst>
            <pc:docMk/>
            <pc:sldMk cId="3609789983" sldId="291"/>
            <ac:cxnSpMk id="27" creationId="{26050BE4-FF4F-47DE-8B18-8B9CACC68C8F}"/>
          </ac:cxnSpMkLst>
        </pc:cxnChg>
      </pc:sldChg>
      <pc:sldChg chg="addSp delSp modSp add mod modAnim">
        <pc:chgData name="Roy Ballam" userId="c142d6ba-9e44-42ad-85a8-e76793bc375e" providerId="ADAL" clId="{C4E14AE5-03B1-4382-9978-BE6A3E0B8C00}" dt="2021-11-22T16:17:20.078" v="2422" actId="1076"/>
        <pc:sldMkLst>
          <pc:docMk/>
          <pc:sldMk cId="4219281580" sldId="292"/>
        </pc:sldMkLst>
        <pc:spChg chg="add mod">
          <ac:chgData name="Roy Ballam" userId="c142d6ba-9e44-42ad-85a8-e76793bc375e" providerId="ADAL" clId="{C4E14AE5-03B1-4382-9978-BE6A3E0B8C00}" dt="2021-11-22T16:14:51.034" v="2408"/>
          <ac:spMkLst>
            <pc:docMk/>
            <pc:sldMk cId="4219281580" sldId="292"/>
            <ac:spMk id="10" creationId="{68170A51-4D31-4132-A592-DAA6354BFA1E}"/>
          </ac:spMkLst>
        </pc:spChg>
        <pc:spChg chg="mod">
          <ac:chgData name="Roy Ballam" userId="c142d6ba-9e44-42ad-85a8-e76793bc375e" providerId="ADAL" clId="{C4E14AE5-03B1-4382-9978-BE6A3E0B8C00}" dt="2021-11-22T16:07:25.002" v="2328" actId="313"/>
          <ac:spMkLst>
            <pc:docMk/>
            <pc:sldMk cId="4219281580" sldId="292"/>
            <ac:spMk id="13" creationId="{F3A5E8AB-F4F1-438A-8629-D8961A3EB666}"/>
          </ac:spMkLst>
        </pc:spChg>
        <pc:picChg chg="del mod modCrop">
          <ac:chgData name="Roy Ballam" userId="c142d6ba-9e44-42ad-85a8-e76793bc375e" providerId="ADAL" clId="{C4E14AE5-03B1-4382-9978-BE6A3E0B8C00}" dt="2021-11-22T16:10:41.415" v="2352" actId="478"/>
          <ac:picMkLst>
            <pc:docMk/>
            <pc:sldMk cId="4219281580" sldId="292"/>
            <ac:picMk id="4" creationId="{6B7B811D-7798-4239-A979-05618EEA7BF2}"/>
          </ac:picMkLst>
        </pc:picChg>
        <pc:picChg chg="add mod modCrop">
          <ac:chgData name="Roy Ballam" userId="c142d6ba-9e44-42ad-85a8-e76793bc375e" providerId="ADAL" clId="{C4E14AE5-03B1-4382-9978-BE6A3E0B8C00}" dt="2021-11-22T16:17:18.941" v="2421" actId="1076"/>
          <ac:picMkLst>
            <pc:docMk/>
            <pc:sldMk cId="4219281580" sldId="292"/>
            <ac:picMk id="5" creationId="{23AB3D73-7CE6-4C78-88B3-88EA3BC3A971}"/>
          </ac:picMkLst>
        </pc:picChg>
        <pc:picChg chg="del mod modCrop">
          <ac:chgData name="Roy Ballam" userId="c142d6ba-9e44-42ad-85a8-e76793bc375e" providerId="ADAL" clId="{C4E14AE5-03B1-4382-9978-BE6A3E0B8C00}" dt="2021-11-22T16:10:45.567" v="2357" actId="478"/>
          <ac:picMkLst>
            <pc:docMk/>
            <pc:sldMk cId="4219281580" sldId="292"/>
            <ac:picMk id="6" creationId="{086E9809-A81C-4BF9-9CF5-686AFD70BE0E}"/>
          </ac:picMkLst>
        </pc:picChg>
        <pc:picChg chg="add mod">
          <ac:chgData name="Roy Ballam" userId="c142d6ba-9e44-42ad-85a8-e76793bc375e" providerId="ADAL" clId="{C4E14AE5-03B1-4382-9978-BE6A3E0B8C00}" dt="2021-11-22T16:17:20.078" v="2422" actId="1076"/>
          <ac:picMkLst>
            <pc:docMk/>
            <pc:sldMk cId="4219281580" sldId="292"/>
            <ac:picMk id="8" creationId="{BC7D7124-04D5-4D29-906E-82EE9F1D3FEB}"/>
          </ac:picMkLst>
        </pc:picChg>
      </pc:sldChg>
      <pc:sldChg chg="addSp delSp modSp add mod modAnim">
        <pc:chgData name="Roy Ballam" userId="c142d6ba-9e44-42ad-85a8-e76793bc375e" providerId="ADAL" clId="{C4E14AE5-03B1-4382-9978-BE6A3E0B8C00}" dt="2021-11-22T16:15:19.511" v="2410"/>
        <pc:sldMkLst>
          <pc:docMk/>
          <pc:sldMk cId="1804031223" sldId="293"/>
        </pc:sldMkLst>
        <pc:spChg chg="add mod">
          <ac:chgData name="Roy Ballam" userId="c142d6ba-9e44-42ad-85a8-e76793bc375e" providerId="ADAL" clId="{C4E14AE5-03B1-4382-9978-BE6A3E0B8C00}" dt="2021-11-22T16:14:37.999" v="2405" actId="313"/>
          <ac:spMkLst>
            <pc:docMk/>
            <pc:sldMk cId="1804031223" sldId="293"/>
            <ac:spMk id="10" creationId="{CD00E323-5DB2-403E-BF6C-A3E81B941F2F}"/>
          </ac:spMkLst>
        </pc:spChg>
        <pc:spChg chg="mod">
          <ac:chgData name="Roy Ballam" userId="c142d6ba-9e44-42ad-85a8-e76793bc375e" providerId="ADAL" clId="{C4E14AE5-03B1-4382-9978-BE6A3E0B8C00}" dt="2021-11-22T16:12:43.933" v="2373" actId="14100"/>
          <ac:spMkLst>
            <pc:docMk/>
            <pc:sldMk cId="1804031223" sldId="293"/>
            <ac:spMk id="13" creationId="{F3A5E8AB-F4F1-438A-8629-D8961A3EB666}"/>
          </ac:spMkLst>
        </pc:spChg>
        <pc:picChg chg="del">
          <ac:chgData name="Roy Ballam" userId="c142d6ba-9e44-42ad-85a8-e76793bc375e" providerId="ADAL" clId="{C4E14AE5-03B1-4382-9978-BE6A3E0B8C00}" dt="2021-11-22T16:07:47.439" v="2335" actId="478"/>
          <ac:picMkLst>
            <pc:docMk/>
            <pc:sldMk cId="1804031223" sldId="293"/>
            <ac:picMk id="4" creationId="{6B7B811D-7798-4239-A979-05618EEA7BF2}"/>
          </ac:picMkLst>
        </pc:picChg>
        <pc:picChg chg="add mod">
          <ac:chgData name="Roy Ballam" userId="c142d6ba-9e44-42ad-85a8-e76793bc375e" providerId="ADAL" clId="{C4E14AE5-03B1-4382-9978-BE6A3E0B8C00}" dt="2021-11-22T16:12:36.373" v="2371" actId="1076"/>
          <ac:picMkLst>
            <pc:docMk/>
            <pc:sldMk cId="1804031223" sldId="293"/>
            <ac:picMk id="5" creationId="{59B0FE3C-6672-4E72-9294-AF1758FF0ED1}"/>
          </ac:picMkLst>
        </pc:picChg>
        <pc:picChg chg="del">
          <ac:chgData name="Roy Ballam" userId="c142d6ba-9e44-42ad-85a8-e76793bc375e" providerId="ADAL" clId="{C4E14AE5-03B1-4382-9978-BE6A3E0B8C00}" dt="2021-11-22T16:07:47.894" v="2336" actId="478"/>
          <ac:picMkLst>
            <pc:docMk/>
            <pc:sldMk cId="1804031223" sldId="293"/>
            <ac:picMk id="6" creationId="{086E9809-A81C-4BF9-9CF5-686AFD70BE0E}"/>
          </ac:picMkLst>
        </pc:picChg>
        <pc:picChg chg="add mod">
          <ac:chgData name="Roy Ballam" userId="c142d6ba-9e44-42ad-85a8-e76793bc375e" providerId="ADAL" clId="{C4E14AE5-03B1-4382-9978-BE6A3E0B8C00}" dt="2021-11-22T16:12:39.222" v="2372" actId="1076"/>
          <ac:picMkLst>
            <pc:docMk/>
            <pc:sldMk cId="1804031223" sldId="293"/>
            <ac:picMk id="8" creationId="{32AF6945-211B-4E11-99C1-96ADF6A8C141}"/>
          </ac:picMkLst>
        </pc:picChg>
      </pc:sldChg>
      <pc:sldChg chg="addSp modSp add mod modAnim">
        <pc:chgData name="Roy Ballam" userId="c142d6ba-9e44-42ad-85a8-e76793bc375e" providerId="ADAL" clId="{C4E14AE5-03B1-4382-9978-BE6A3E0B8C00}" dt="2021-11-22T16:28:39.559" v="2643" actId="20577"/>
        <pc:sldMkLst>
          <pc:docMk/>
          <pc:sldMk cId="3674027339" sldId="294"/>
        </pc:sldMkLst>
        <pc:spChg chg="mod">
          <ac:chgData name="Roy Ballam" userId="c142d6ba-9e44-42ad-85a8-e76793bc375e" providerId="ADAL" clId="{C4E14AE5-03B1-4382-9978-BE6A3E0B8C00}" dt="2021-11-22T16:28:39.559" v="2643" actId="20577"/>
          <ac:spMkLst>
            <pc:docMk/>
            <pc:sldMk cId="3674027339" sldId="294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6:24:06.982" v="2456" actId="14100"/>
          <ac:picMkLst>
            <pc:docMk/>
            <pc:sldMk cId="3674027339" sldId="294"/>
            <ac:picMk id="4" creationId="{6A6A89A2-41C4-4FE2-8299-7AAD6E1B4594}"/>
          </ac:picMkLst>
        </pc:picChg>
      </pc:sldChg>
      <pc:sldChg chg="addSp modSp add mod modAnim">
        <pc:chgData name="Roy Ballam" userId="c142d6ba-9e44-42ad-85a8-e76793bc375e" providerId="ADAL" clId="{C4E14AE5-03B1-4382-9978-BE6A3E0B8C00}" dt="2021-11-22T16:26:25.839" v="2607" actId="5793"/>
        <pc:sldMkLst>
          <pc:docMk/>
          <pc:sldMk cId="788485322" sldId="295"/>
        </pc:sldMkLst>
        <pc:spChg chg="mod">
          <ac:chgData name="Roy Ballam" userId="c142d6ba-9e44-42ad-85a8-e76793bc375e" providerId="ADAL" clId="{C4E14AE5-03B1-4382-9978-BE6A3E0B8C00}" dt="2021-11-22T16:26:25.839" v="2607" actId="5793"/>
          <ac:spMkLst>
            <pc:docMk/>
            <pc:sldMk cId="788485322" sldId="295"/>
            <ac:spMk id="13" creationId="{F3A5E8AB-F4F1-438A-8629-D8961A3EB666}"/>
          </ac:spMkLst>
        </pc:spChg>
        <pc:picChg chg="add mod">
          <ac:chgData name="Roy Ballam" userId="c142d6ba-9e44-42ad-85a8-e76793bc375e" providerId="ADAL" clId="{C4E14AE5-03B1-4382-9978-BE6A3E0B8C00}" dt="2021-11-22T16:25:01.654" v="2500" actId="1076"/>
          <ac:picMkLst>
            <pc:docMk/>
            <pc:sldMk cId="788485322" sldId="295"/>
            <ac:picMk id="4" creationId="{0D2B88D3-5411-4E0E-B3C5-E76DBE6777AE}"/>
          </ac:picMkLst>
        </pc:picChg>
      </pc:sldChg>
    </pc:docChg>
  </pc:docChgLst>
  <pc:docChgLst>
    <pc:chgData name="Frances Meek" userId="f3af35cc-3229-46e1-af36-3525661cfbd3" providerId="ADAL" clId="{5533839A-5114-4158-83CD-8B0F8F6CC4EC}"/>
    <pc:docChg chg="undo custSel modSld">
      <pc:chgData name="Frances Meek" userId="f3af35cc-3229-46e1-af36-3525661cfbd3" providerId="ADAL" clId="{5533839A-5114-4158-83CD-8B0F8F6CC4EC}" dt="2021-12-01T12:32:27.157" v="91" actId="1076"/>
      <pc:docMkLst>
        <pc:docMk/>
      </pc:docMkLst>
      <pc:sldChg chg="modSp mod">
        <pc:chgData name="Frances Meek" userId="f3af35cc-3229-46e1-af36-3525661cfbd3" providerId="ADAL" clId="{5533839A-5114-4158-83CD-8B0F8F6CC4EC}" dt="2021-12-01T12:28:23.569" v="15" actId="255"/>
        <pc:sldMkLst>
          <pc:docMk/>
          <pc:sldMk cId="71298186" sldId="267"/>
        </pc:sldMkLst>
        <pc:spChg chg="mod">
          <ac:chgData name="Frances Meek" userId="f3af35cc-3229-46e1-af36-3525661cfbd3" providerId="ADAL" clId="{5533839A-5114-4158-83CD-8B0F8F6CC4EC}" dt="2021-12-01T12:28:23.569" v="15" actId="255"/>
          <ac:spMkLst>
            <pc:docMk/>
            <pc:sldMk cId="71298186" sldId="267"/>
            <ac:spMk id="13" creationId="{F3A5E8AB-F4F1-438A-8629-D8961A3EB666}"/>
          </ac:spMkLst>
        </pc:spChg>
      </pc:sldChg>
      <pc:sldChg chg="modSp mod">
        <pc:chgData name="Frances Meek" userId="f3af35cc-3229-46e1-af36-3525661cfbd3" providerId="ADAL" clId="{5533839A-5114-4158-83CD-8B0F8F6CC4EC}" dt="2021-12-01T12:28:16.836" v="14" actId="255"/>
        <pc:sldMkLst>
          <pc:docMk/>
          <pc:sldMk cId="3755525751" sldId="271"/>
        </pc:sldMkLst>
        <pc:spChg chg="mod">
          <ac:chgData name="Frances Meek" userId="f3af35cc-3229-46e1-af36-3525661cfbd3" providerId="ADAL" clId="{5533839A-5114-4158-83CD-8B0F8F6CC4EC}" dt="2021-12-01T12:28:16.836" v="14" actId="255"/>
          <ac:spMkLst>
            <pc:docMk/>
            <pc:sldMk cId="3755525751" sldId="271"/>
            <ac:spMk id="3" creationId="{9FC2FB63-23DB-4B1F-90A8-0305E09FBD00}"/>
          </ac:spMkLst>
        </pc:spChg>
      </pc:sldChg>
      <pc:sldChg chg="modSp mod">
        <pc:chgData name="Frances Meek" userId="f3af35cc-3229-46e1-af36-3525661cfbd3" providerId="ADAL" clId="{5533839A-5114-4158-83CD-8B0F8F6CC4EC}" dt="2021-12-01T12:30:02.936" v="53" actId="14100"/>
        <pc:sldMkLst>
          <pc:docMk/>
          <pc:sldMk cId="3215264303" sldId="272"/>
        </pc:sldMkLst>
        <pc:spChg chg="mod">
          <ac:chgData name="Frances Meek" userId="f3af35cc-3229-46e1-af36-3525661cfbd3" providerId="ADAL" clId="{5533839A-5114-4158-83CD-8B0F8F6CC4EC}" dt="2021-12-01T12:30:02.936" v="53" actId="14100"/>
          <ac:spMkLst>
            <pc:docMk/>
            <pc:sldMk cId="3215264303" sldId="272"/>
            <ac:spMk id="13" creationId="{F3A5E8AB-F4F1-438A-8629-D8961A3EB666}"/>
          </ac:spMkLst>
        </pc:spChg>
      </pc:sldChg>
      <pc:sldChg chg="modSp mod">
        <pc:chgData name="Frances Meek" userId="f3af35cc-3229-46e1-af36-3525661cfbd3" providerId="ADAL" clId="{5533839A-5114-4158-83CD-8B0F8F6CC4EC}" dt="2021-12-01T12:27:41.144" v="6" actId="1076"/>
        <pc:sldMkLst>
          <pc:docMk/>
          <pc:sldMk cId="30763576" sldId="273"/>
        </pc:sldMkLst>
        <pc:spChg chg="mod">
          <ac:chgData name="Frances Meek" userId="f3af35cc-3229-46e1-af36-3525661cfbd3" providerId="ADAL" clId="{5533839A-5114-4158-83CD-8B0F8F6CC4EC}" dt="2021-12-01T12:27:35.176" v="3" actId="14100"/>
          <ac:spMkLst>
            <pc:docMk/>
            <pc:sldMk cId="30763576" sldId="273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7:37.293" v="4" actId="14100"/>
          <ac:picMkLst>
            <pc:docMk/>
            <pc:sldMk cId="30763576" sldId="273"/>
            <ac:picMk id="6" creationId="{6CB3390B-6A19-4F5B-A766-48B073F47524}"/>
          </ac:picMkLst>
        </pc:picChg>
        <pc:picChg chg="mod">
          <ac:chgData name="Frances Meek" userId="f3af35cc-3229-46e1-af36-3525661cfbd3" providerId="ADAL" clId="{5533839A-5114-4158-83CD-8B0F8F6CC4EC}" dt="2021-12-01T12:27:41.144" v="6" actId="1076"/>
          <ac:picMkLst>
            <pc:docMk/>
            <pc:sldMk cId="30763576" sldId="273"/>
            <ac:picMk id="8" creationId="{3EBB6A4A-F8D9-4CB0-AD85-4E50734DC749}"/>
          </ac:picMkLst>
        </pc:picChg>
      </pc:sldChg>
      <pc:sldChg chg="modSp mod">
        <pc:chgData name="Frances Meek" userId="f3af35cc-3229-46e1-af36-3525661cfbd3" providerId="ADAL" clId="{5533839A-5114-4158-83CD-8B0F8F6CC4EC}" dt="2021-12-01T12:31:02.368" v="68" actId="255"/>
        <pc:sldMkLst>
          <pc:docMk/>
          <pc:sldMk cId="2933286832" sldId="274"/>
        </pc:sldMkLst>
        <pc:spChg chg="mod">
          <ac:chgData name="Frances Meek" userId="f3af35cc-3229-46e1-af36-3525661cfbd3" providerId="ADAL" clId="{5533839A-5114-4158-83CD-8B0F8F6CC4EC}" dt="2021-12-01T12:31:02.368" v="68" actId="255"/>
          <ac:spMkLst>
            <pc:docMk/>
            <pc:sldMk cId="2933286832" sldId="274"/>
            <ac:spMk id="13" creationId="{F3A5E8AB-F4F1-438A-8629-D8961A3EB666}"/>
          </ac:spMkLst>
        </pc:spChg>
      </pc:sldChg>
      <pc:sldChg chg="modSp mod">
        <pc:chgData name="Frances Meek" userId="f3af35cc-3229-46e1-af36-3525661cfbd3" providerId="ADAL" clId="{5533839A-5114-4158-83CD-8B0F8F6CC4EC}" dt="2021-12-01T12:31:44.620" v="80" actId="1076"/>
        <pc:sldMkLst>
          <pc:docMk/>
          <pc:sldMk cId="4094748937" sldId="275"/>
        </pc:sldMkLst>
        <pc:spChg chg="mod">
          <ac:chgData name="Frances Meek" userId="f3af35cc-3229-46e1-af36-3525661cfbd3" providerId="ADAL" clId="{5533839A-5114-4158-83CD-8B0F8F6CC4EC}" dt="2021-12-01T12:31:41.430" v="78" actId="255"/>
          <ac:spMkLst>
            <pc:docMk/>
            <pc:sldMk cId="4094748937" sldId="275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31:44.620" v="80" actId="1076"/>
          <ac:picMkLst>
            <pc:docMk/>
            <pc:sldMk cId="4094748937" sldId="275"/>
            <ac:picMk id="4" creationId="{6B7B811D-7798-4239-A979-05618EEA7BF2}"/>
          </ac:picMkLst>
        </pc:picChg>
        <pc:picChg chg="mod">
          <ac:chgData name="Frances Meek" userId="f3af35cc-3229-46e1-af36-3525661cfbd3" providerId="ADAL" clId="{5533839A-5114-4158-83CD-8B0F8F6CC4EC}" dt="2021-12-01T12:31:43.015" v="79" actId="1076"/>
          <ac:picMkLst>
            <pc:docMk/>
            <pc:sldMk cId="4094748937" sldId="275"/>
            <ac:picMk id="8" creationId="{D4D05C23-3315-429F-96B7-8952F2A364B1}"/>
          </ac:picMkLst>
        </pc:picChg>
      </pc:sldChg>
      <pc:sldChg chg="modSp mod">
        <pc:chgData name="Frances Meek" userId="f3af35cc-3229-46e1-af36-3525661cfbd3" providerId="ADAL" clId="{5533839A-5114-4158-83CD-8B0F8F6CC4EC}" dt="2021-12-01T12:27:59.671" v="11" actId="14100"/>
        <pc:sldMkLst>
          <pc:docMk/>
          <pc:sldMk cId="3298430669" sldId="277"/>
        </pc:sldMkLst>
        <pc:spChg chg="mod">
          <ac:chgData name="Frances Meek" userId="f3af35cc-3229-46e1-af36-3525661cfbd3" providerId="ADAL" clId="{5533839A-5114-4158-83CD-8B0F8F6CC4EC}" dt="2021-12-01T12:27:53.920" v="8" actId="14100"/>
          <ac:spMkLst>
            <pc:docMk/>
            <pc:sldMk cId="3298430669" sldId="277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7:59.671" v="11" actId="14100"/>
          <ac:picMkLst>
            <pc:docMk/>
            <pc:sldMk cId="3298430669" sldId="277"/>
            <ac:picMk id="4" creationId="{925AAD6B-5DBC-47C2-9A19-7062B6D2D2DE}"/>
          </ac:picMkLst>
        </pc:picChg>
      </pc:sldChg>
      <pc:sldChg chg="modSp mod">
        <pc:chgData name="Frances Meek" userId="f3af35cc-3229-46e1-af36-3525661cfbd3" providerId="ADAL" clId="{5533839A-5114-4158-83CD-8B0F8F6CC4EC}" dt="2021-12-01T12:28:52.767" v="27" actId="14100"/>
        <pc:sldMkLst>
          <pc:docMk/>
          <pc:sldMk cId="212976150" sldId="278"/>
        </pc:sldMkLst>
        <pc:spChg chg="mod">
          <ac:chgData name="Frances Meek" userId="f3af35cc-3229-46e1-af36-3525661cfbd3" providerId="ADAL" clId="{5533839A-5114-4158-83CD-8B0F8F6CC4EC}" dt="2021-12-01T12:28:36.375" v="18" actId="255"/>
          <ac:spMkLst>
            <pc:docMk/>
            <pc:sldMk cId="212976150" sldId="278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8:52.767" v="27" actId="14100"/>
          <ac:picMkLst>
            <pc:docMk/>
            <pc:sldMk cId="212976150" sldId="278"/>
            <ac:picMk id="4" creationId="{C0438AD8-8E6D-4E3D-8336-8593853E40C0}"/>
          </ac:picMkLst>
        </pc:picChg>
        <pc:picChg chg="mod">
          <ac:chgData name="Frances Meek" userId="f3af35cc-3229-46e1-af36-3525661cfbd3" providerId="ADAL" clId="{5533839A-5114-4158-83CD-8B0F8F6CC4EC}" dt="2021-12-01T12:28:45.261" v="23" actId="1076"/>
          <ac:picMkLst>
            <pc:docMk/>
            <pc:sldMk cId="212976150" sldId="278"/>
            <ac:picMk id="6" creationId="{B54A89F9-3292-4D82-8AA1-C6A92B5922E7}"/>
          </ac:picMkLst>
        </pc:picChg>
        <pc:picChg chg="mod">
          <ac:chgData name="Frances Meek" userId="f3af35cc-3229-46e1-af36-3525661cfbd3" providerId="ADAL" clId="{5533839A-5114-4158-83CD-8B0F8F6CC4EC}" dt="2021-12-01T12:28:50.086" v="26" actId="1076"/>
          <ac:picMkLst>
            <pc:docMk/>
            <pc:sldMk cId="212976150" sldId="278"/>
            <ac:picMk id="10" creationId="{779F6D0F-761F-4DE5-AB2B-43E3BCF0ECD4}"/>
          </ac:picMkLst>
        </pc:picChg>
        <pc:picChg chg="mod">
          <ac:chgData name="Frances Meek" userId="f3af35cc-3229-46e1-af36-3525661cfbd3" providerId="ADAL" clId="{5533839A-5114-4158-83CD-8B0F8F6CC4EC}" dt="2021-12-01T12:28:46.207" v="24" actId="1076"/>
          <ac:picMkLst>
            <pc:docMk/>
            <pc:sldMk cId="212976150" sldId="278"/>
            <ac:picMk id="15" creationId="{63D26522-C817-406C-B333-0966B93E1A96}"/>
          </ac:picMkLst>
        </pc:picChg>
        <pc:picChg chg="mod">
          <ac:chgData name="Frances Meek" userId="f3af35cc-3229-46e1-af36-3525661cfbd3" providerId="ADAL" clId="{5533839A-5114-4158-83CD-8B0F8F6CC4EC}" dt="2021-12-01T12:28:42.222" v="20" actId="1076"/>
          <ac:picMkLst>
            <pc:docMk/>
            <pc:sldMk cId="212976150" sldId="278"/>
            <ac:picMk id="17" creationId="{713E3F97-CF10-4DA5-8C4B-EB94CA44BDFB}"/>
          </ac:picMkLst>
        </pc:picChg>
        <pc:picChg chg="mod">
          <ac:chgData name="Frances Meek" userId="f3af35cc-3229-46e1-af36-3525661cfbd3" providerId="ADAL" clId="{5533839A-5114-4158-83CD-8B0F8F6CC4EC}" dt="2021-12-01T12:28:43.244" v="21" actId="1076"/>
          <ac:picMkLst>
            <pc:docMk/>
            <pc:sldMk cId="212976150" sldId="278"/>
            <ac:picMk id="19" creationId="{97322B6D-A92F-4CD2-AA79-0F73753F076B}"/>
          </ac:picMkLst>
        </pc:picChg>
      </pc:sldChg>
      <pc:sldChg chg="modSp mod">
        <pc:chgData name="Frances Meek" userId="f3af35cc-3229-46e1-af36-3525661cfbd3" providerId="ADAL" clId="{5533839A-5114-4158-83CD-8B0F8F6CC4EC}" dt="2021-12-01T12:28:58.428" v="28" actId="255"/>
        <pc:sldMkLst>
          <pc:docMk/>
          <pc:sldMk cId="4273904976" sldId="279"/>
        </pc:sldMkLst>
        <pc:spChg chg="mod">
          <ac:chgData name="Frances Meek" userId="f3af35cc-3229-46e1-af36-3525661cfbd3" providerId="ADAL" clId="{5533839A-5114-4158-83CD-8B0F8F6CC4EC}" dt="2021-12-01T12:28:58.428" v="28" actId="255"/>
          <ac:spMkLst>
            <pc:docMk/>
            <pc:sldMk cId="4273904976" sldId="279"/>
            <ac:spMk id="13" creationId="{F3A5E8AB-F4F1-438A-8629-D8961A3EB666}"/>
          </ac:spMkLst>
        </pc:spChg>
      </pc:sldChg>
      <pc:sldChg chg="modSp mod">
        <pc:chgData name="Frances Meek" userId="f3af35cc-3229-46e1-af36-3525661cfbd3" providerId="ADAL" clId="{5533839A-5114-4158-83CD-8B0F8F6CC4EC}" dt="2021-12-01T12:29:08.959" v="30" actId="1076"/>
        <pc:sldMkLst>
          <pc:docMk/>
          <pc:sldMk cId="1706268468" sldId="280"/>
        </pc:sldMkLst>
        <pc:spChg chg="mod">
          <ac:chgData name="Frances Meek" userId="f3af35cc-3229-46e1-af36-3525661cfbd3" providerId="ADAL" clId="{5533839A-5114-4158-83CD-8B0F8F6CC4EC}" dt="2021-12-01T12:29:08.959" v="30" actId="1076"/>
          <ac:spMkLst>
            <pc:docMk/>
            <pc:sldMk cId="1706268468" sldId="280"/>
            <ac:spMk id="13" creationId="{F3A5E8AB-F4F1-438A-8629-D8961A3EB666}"/>
          </ac:spMkLst>
        </pc:spChg>
      </pc:sldChg>
      <pc:sldChg chg="modSp mod">
        <pc:chgData name="Frances Meek" userId="f3af35cc-3229-46e1-af36-3525661cfbd3" providerId="ADAL" clId="{5533839A-5114-4158-83CD-8B0F8F6CC4EC}" dt="2021-12-01T12:29:33.602" v="42" actId="1076"/>
        <pc:sldMkLst>
          <pc:docMk/>
          <pc:sldMk cId="162750141" sldId="281"/>
        </pc:sldMkLst>
        <pc:spChg chg="mod">
          <ac:chgData name="Frances Meek" userId="f3af35cc-3229-46e1-af36-3525661cfbd3" providerId="ADAL" clId="{5533839A-5114-4158-83CD-8B0F8F6CC4EC}" dt="2021-12-01T12:29:14.241" v="31" actId="255"/>
          <ac:spMkLst>
            <pc:docMk/>
            <pc:sldMk cId="162750141" sldId="281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9:33.602" v="42" actId="1076"/>
          <ac:picMkLst>
            <pc:docMk/>
            <pc:sldMk cId="162750141" sldId="281"/>
            <ac:picMk id="6" creationId="{90697DC7-462D-4942-B048-759D7BBC29C0}"/>
          </ac:picMkLst>
        </pc:picChg>
        <pc:picChg chg="mod">
          <ac:chgData name="Frances Meek" userId="f3af35cc-3229-46e1-af36-3525661cfbd3" providerId="ADAL" clId="{5533839A-5114-4158-83CD-8B0F8F6CC4EC}" dt="2021-12-01T12:29:27.081" v="39" actId="1076"/>
          <ac:picMkLst>
            <pc:docMk/>
            <pc:sldMk cId="162750141" sldId="281"/>
            <ac:picMk id="8" creationId="{13EBBC50-B6EB-4BB5-9CC3-4C0C85AFF9F0}"/>
          </ac:picMkLst>
        </pc:picChg>
        <pc:picChg chg="mod">
          <ac:chgData name="Frances Meek" userId="f3af35cc-3229-46e1-af36-3525661cfbd3" providerId="ADAL" clId="{5533839A-5114-4158-83CD-8B0F8F6CC4EC}" dt="2021-12-01T12:29:29.487" v="40" actId="1076"/>
          <ac:picMkLst>
            <pc:docMk/>
            <pc:sldMk cId="162750141" sldId="281"/>
            <ac:picMk id="10" creationId="{E7A99FF8-C3CA-4932-9FF5-E0C61BE39027}"/>
          </ac:picMkLst>
        </pc:picChg>
        <pc:picChg chg="mod">
          <ac:chgData name="Frances Meek" userId="f3af35cc-3229-46e1-af36-3525661cfbd3" providerId="ADAL" clId="{5533839A-5114-4158-83CD-8B0F8F6CC4EC}" dt="2021-12-01T12:29:30.571" v="41" actId="1076"/>
          <ac:picMkLst>
            <pc:docMk/>
            <pc:sldMk cId="162750141" sldId="281"/>
            <ac:picMk id="12" creationId="{F8A3637A-F468-4C80-B19C-030E58D5AFE0}"/>
          </ac:picMkLst>
        </pc:picChg>
      </pc:sldChg>
      <pc:sldChg chg="modSp mod">
        <pc:chgData name="Frances Meek" userId="f3af35cc-3229-46e1-af36-3525661cfbd3" providerId="ADAL" clId="{5533839A-5114-4158-83CD-8B0F8F6CC4EC}" dt="2021-12-01T12:29:45.990" v="48" actId="1076"/>
        <pc:sldMkLst>
          <pc:docMk/>
          <pc:sldMk cId="1158069630" sldId="282"/>
        </pc:sldMkLst>
        <pc:spChg chg="mod">
          <ac:chgData name="Frances Meek" userId="f3af35cc-3229-46e1-af36-3525661cfbd3" providerId="ADAL" clId="{5533839A-5114-4158-83CD-8B0F8F6CC4EC}" dt="2021-12-01T12:29:39.219" v="43" actId="255"/>
          <ac:spMkLst>
            <pc:docMk/>
            <pc:sldMk cId="1158069630" sldId="282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9:44.081" v="46" actId="1076"/>
          <ac:picMkLst>
            <pc:docMk/>
            <pc:sldMk cId="1158069630" sldId="282"/>
            <ac:picMk id="4" creationId="{E30E6877-6C81-4AAF-99F7-567D093642D9}"/>
          </ac:picMkLst>
        </pc:picChg>
        <pc:picChg chg="mod">
          <ac:chgData name="Frances Meek" userId="f3af35cc-3229-46e1-af36-3525661cfbd3" providerId="ADAL" clId="{5533839A-5114-4158-83CD-8B0F8F6CC4EC}" dt="2021-12-01T12:29:45.990" v="48" actId="1076"/>
          <ac:picMkLst>
            <pc:docMk/>
            <pc:sldMk cId="1158069630" sldId="282"/>
            <ac:picMk id="8" creationId="{72EFCB27-7823-476A-9415-0E14FEE17DDD}"/>
          </ac:picMkLst>
        </pc:picChg>
        <pc:picChg chg="mod">
          <ac:chgData name="Frances Meek" userId="f3af35cc-3229-46e1-af36-3525661cfbd3" providerId="ADAL" clId="{5533839A-5114-4158-83CD-8B0F8F6CC4EC}" dt="2021-12-01T12:29:44.914" v="47" actId="1076"/>
          <ac:picMkLst>
            <pc:docMk/>
            <pc:sldMk cId="1158069630" sldId="282"/>
            <ac:picMk id="10" creationId="{9EA78098-3770-42C7-87F0-8D6350878F7E}"/>
          </ac:picMkLst>
        </pc:picChg>
      </pc:sldChg>
      <pc:sldChg chg="modSp mod">
        <pc:chgData name="Frances Meek" userId="f3af35cc-3229-46e1-af36-3525661cfbd3" providerId="ADAL" clId="{5533839A-5114-4158-83CD-8B0F8F6CC4EC}" dt="2021-12-01T12:30:12.714" v="55" actId="14100"/>
        <pc:sldMkLst>
          <pc:docMk/>
          <pc:sldMk cId="4112175746" sldId="283"/>
        </pc:sldMkLst>
        <pc:spChg chg="mod">
          <ac:chgData name="Frances Meek" userId="f3af35cc-3229-46e1-af36-3525661cfbd3" providerId="ADAL" clId="{5533839A-5114-4158-83CD-8B0F8F6CC4EC}" dt="2021-12-01T12:30:12.714" v="55" actId="14100"/>
          <ac:spMkLst>
            <pc:docMk/>
            <pc:sldMk cId="4112175746" sldId="283"/>
            <ac:spMk id="7" creationId="{3AEDCD63-4769-4436-B7CF-F296594D6582}"/>
          </ac:spMkLst>
        </pc:spChg>
      </pc:sldChg>
      <pc:sldChg chg="modSp mod">
        <pc:chgData name="Frances Meek" userId="f3af35cc-3229-46e1-af36-3525661cfbd3" providerId="ADAL" clId="{5533839A-5114-4158-83CD-8B0F8F6CC4EC}" dt="2021-12-01T12:30:34.909" v="65" actId="1076"/>
        <pc:sldMkLst>
          <pc:docMk/>
          <pc:sldMk cId="4052455714" sldId="284"/>
        </pc:sldMkLst>
        <pc:spChg chg="mod">
          <ac:chgData name="Frances Meek" userId="f3af35cc-3229-46e1-af36-3525661cfbd3" providerId="ADAL" clId="{5533839A-5114-4158-83CD-8B0F8F6CC4EC}" dt="2021-12-01T12:30:24.221" v="57" actId="14100"/>
          <ac:spMkLst>
            <pc:docMk/>
            <pc:sldMk cId="4052455714" sldId="284"/>
            <ac:spMk id="4" creationId="{F15FA876-8CE6-4C19-904B-9E3F1B04EE2C}"/>
          </ac:spMkLst>
        </pc:spChg>
        <pc:picChg chg="mod">
          <ac:chgData name="Frances Meek" userId="f3af35cc-3229-46e1-af36-3525661cfbd3" providerId="ADAL" clId="{5533839A-5114-4158-83CD-8B0F8F6CC4EC}" dt="2021-12-01T12:30:34.909" v="65" actId="1076"/>
          <ac:picMkLst>
            <pc:docMk/>
            <pc:sldMk cId="4052455714" sldId="284"/>
            <ac:picMk id="7" creationId="{00D2245A-9F28-4A5C-AE53-FF3835CB0152}"/>
          </ac:picMkLst>
        </pc:picChg>
        <pc:picChg chg="mod">
          <ac:chgData name="Frances Meek" userId="f3af35cc-3229-46e1-af36-3525661cfbd3" providerId="ADAL" clId="{5533839A-5114-4158-83CD-8B0F8F6CC4EC}" dt="2021-12-01T12:30:31.794" v="62" actId="1076"/>
          <ac:picMkLst>
            <pc:docMk/>
            <pc:sldMk cId="4052455714" sldId="284"/>
            <ac:picMk id="8" creationId="{695F4D5C-A988-44DA-A186-8891DEFA5AB5}"/>
          </ac:picMkLst>
        </pc:picChg>
        <pc:picChg chg="mod">
          <ac:chgData name="Frances Meek" userId="f3af35cc-3229-46e1-af36-3525661cfbd3" providerId="ADAL" clId="{5533839A-5114-4158-83CD-8B0F8F6CC4EC}" dt="2021-12-01T12:30:29.264" v="60" actId="1076"/>
          <ac:picMkLst>
            <pc:docMk/>
            <pc:sldMk cId="4052455714" sldId="284"/>
            <ac:picMk id="9" creationId="{80252040-F714-4B11-BB55-F3D10D307F41}"/>
          </ac:picMkLst>
        </pc:picChg>
        <pc:picChg chg="mod">
          <ac:chgData name="Frances Meek" userId="f3af35cc-3229-46e1-af36-3525661cfbd3" providerId="ADAL" clId="{5533839A-5114-4158-83CD-8B0F8F6CC4EC}" dt="2021-12-01T12:30:32.794" v="63" actId="1076"/>
          <ac:picMkLst>
            <pc:docMk/>
            <pc:sldMk cId="4052455714" sldId="284"/>
            <ac:picMk id="10" creationId="{9C502EB9-B05B-46F0-BF3F-7DDFC4E6F453}"/>
          </ac:picMkLst>
        </pc:picChg>
        <pc:picChg chg="mod">
          <ac:chgData name="Frances Meek" userId="f3af35cc-3229-46e1-af36-3525661cfbd3" providerId="ADAL" clId="{5533839A-5114-4158-83CD-8B0F8F6CC4EC}" dt="2021-12-01T12:30:28.362" v="59" actId="1076"/>
          <ac:picMkLst>
            <pc:docMk/>
            <pc:sldMk cId="4052455714" sldId="284"/>
            <ac:picMk id="12" creationId="{A09EB182-C659-4A30-90A8-56038BA86414}"/>
          </ac:picMkLst>
        </pc:picChg>
        <pc:picChg chg="mod">
          <ac:chgData name="Frances Meek" userId="f3af35cc-3229-46e1-af36-3525661cfbd3" providerId="ADAL" clId="{5533839A-5114-4158-83CD-8B0F8F6CC4EC}" dt="2021-12-01T12:30:30.462" v="61" actId="1076"/>
          <ac:picMkLst>
            <pc:docMk/>
            <pc:sldMk cId="4052455714" sldId="284"/>
            <ac:picMk id="14" creationId="{00939771-0185-4973-ACE1-E078261C5548}"/>
          </ac:picMkLst>
        </pc:picChg>
        <pc:picChg chg="mod">
          <ac:chgData name="Frances Meek" userId="f3af35cc-3229-46e1-af36-3525661cfbd3" providerId="ADAL" clId="{5533839A-5114-4158-83CD-8B0F8F6CC4EC}" dt="2021-12-01T12:30:27.294" v="58" actId="1076"/>
          <ac:picMkLst>
            <pc:docMk/>
            <pc:sldMk cId="4052455714" sldId="284"/>
            <ac:picMk id="15" creationId="{E7235D6D-5FD8-40BD-8E62-4929FE095F4C}"/>
          </ac:picMkLst>
        </pc:picChg>
        <pc:picChg chg="mod">
          <ac:chgData name="Frances Meek" userId="f3af35cc-3229-46e1-af36-3525661cfbd3" providerId="ADAL" clId="{5533839A-5114-4158-83CD-8B0F8F6CC4EC}" dt="2021-12-01T12:30:34.139" v="64" actId="1076"/>
          <ac:picMkLst>
            <pc:docMk/>
            <pc:sldMk cId="4052455714" sldId="284"/>
            <ac:picMk id="16" creationId="{499A3771-3BFD-44E3-AD0F-444148CE56D6}"/>
          </ac:picMkLst>
        </pc:picChg>
      </pc:sldChg>
      <pc:sldChg chg="modSp mod">
        <pc:chgData name="Frances Meek" userId="f3af35cc-3229-46e1-af36-3525661cfbd3" providerId="ADAL" clId="{5533839A-5114-4158-83CD-8B0F8F6CC4EC}" dt="2021-12-01T12:30:47.177" v="67" actId="14100"/>
        <pc:sldMkLst>
          <pc:docMk/>
          <pc:sldMk cId="597734362" sldId="285"/>
        </pc:sldMkLst>
        <pc:spChg chg="mod">
          <ac:chgData name="Frances Meek" userId="f3af35cc-3229-46e1-af36-3525661cfbd3" providerId="ADAL" clId="{5533839A-5114-4158-83CD-8B0F8F6CC4EC}" dt="2021-12-01T12:30:47.177" v="67" actId="14100"/>
          <ac:spMkLst>
            <pc:docMk/>
            <pc:sldMk cId="597734362" sldId="285"/>
            <ac:spMk id="4" creationId="{5F58F7F8-D35D-4804-9158-BDAF568B01FD}"/>
          </ac:spMkLst>
        </pc:spChg>
      </pc:sldChg>
      <pc:sldChg chg="modSp mod">
        <pc:chgData name="Frances Meek" userId="f3af35cc-3229-46e1-af36-3525661cfbd3" providerId="ADAL" clId="{5533839A-5114-4158-83CD-8B0F8F6CC4EC}" dt="2021-12-01T12:28:08.582" v="13" actId="14100"/>
        <pc:sldMkLst>
          <pc:docMk/>
          <pc:sldMk cId="2926589438" sldId="286"/>
        </pc:sldMkLst>
        <pc:spChg chg="mod">
          <ac:chgData name="Frances Meek" userId="f3af35cc-3229-46e1-af36-3525661cfbd3" providerId="ADAL" clId="{5533839A-5114-4158-83CD-8B0F8F6CC4EC}" dt="2021-12-01T12:28:08.582" v="13" actId="14100"/>
          <ac:spMkLst>
            <pc:docMk/>
            <pc:sldMk cId="2926589438" sldId="286"/>
            <ac:spMk id="4" creationId="{BC696A51-7A53-4524-8E44-6562C240FE52}"/>
          </ac:spMkLst>
        </pc:spChg>
      </pc:sldChg>
      <pc:sldChg chg="modSp mod">
        <pc:chgData name="Frances Meek" userId="f3af35cc-3229-46e1-af36-3525661cfbd3" providerId="ADAL" clId="{5533839A-5114-4158-83CD-8B0F8F6CC4EC}" dt="2021-12-01T12:31:21.035" v="75" actId="1076"/>
        <pc:sldMkLst>
          <pc:docMk/>
          <pc:sldMk cId="461937534" sldId="287"/>
        </pc:sldMkLst>
        <pc:spChg chg="mod">
          <ac:chgData name="Frances Meek" userId="f3af35cc-3229-46e1-af36-3525661cfbd3" providerId="ADAL" clId="{5533839A-5114-4158-83CD-8B0F8F6CC4EC}" dt="2021-12-01T12:31:10.859" v="70" actId="14100"/>
          <ac:spMkLst>
            <pc:docMk/>
            <pc:sldMk cId="461937534" sldId="287"/>
            <ac:spMk id="6" creationId="{6F4A78E5-42AA-4C86-97BB-4D49BC220D7C}"/>
          </ac:spMkLst>
        </pc:spChg>
        <pc:picChg chg="mod">
          <ac:chgData name="Frances Meek" userId="f3af35cc-3229-46e1-af36-3525661cfbd3" providerId="ADAL" clId="{5533839A-5114-4158-83CD-8B0F8F6CC4EC}" dt="2021-12-01T12:31:21.035" v="75" actId="1076"/>
          <ac:picMkLst>
            <pc:docMk/>
            <pc:sldMk cId="461937534" sldId="287"/>
            <ac:picMk id="4" creationId="{81E96A79-6D5A-483B-AAA9-08A925ED3E5D}"/>
          </ac:picMkLst>
        </pc:picChg>
      </pc:sldChg>
      <pc:sldChg chg="modSp mod">
        <pc:chgData name="Frances Meek" userId="f3af35cc-3229-46e1-af36-3525661cfbd3" providerId="ADAL" clId="{5533839A-5114-4158-83CD-8B0F8F6CC4EC}" dt="2021-12-01T12:29:53.475" v="51" actId="1076"/>
        <pc:sldMkLst>
          <pc:docMk/>
          <pc:sldMk cId="1032632518" sldId="289"/>
        </pc:sldMkLst>
        <pc:spChg chg="mod">
          <ac:chgData name="Frances Meek" userId="f3af35cc-3229-46e1-af36-3525661cfbd3" providerId="ADAL" clId="{5533839A-5114-4158-83CD-8B0F8F6CC4EC}" dt="2021-12-01T12:29:50.822" v="49" actId="255"/>
          <ac:spMkLst>
            <pc:docMk/>
            <pc:sldMk cId="1032632518" sldId="289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29:53.475" v="51" actId="1076"/>
          <ac:picMkLst>
            <pc:docMk/>
            <pc:sldMk cId="1032632518" sldId="289"/>
            <ac:picMk id="4" creationId="{21655656-3299-4B24-9308-5ADF09D75D2C}"/>
          </ac:picMkLst>
        </pc:picChg>
      </pc:sldChg>
      <pc:sldChg chg="modSp mod">
        <pc:chgData name="Frances Meek" userId="f3af35cc-3229-46e1-af36-3525661cfbd3" providerId="ADAL" clId="{5533839A-5114-4158-83CD-8B0F8F6CC4EC}" dt="2021-12-01T12:32:03.154" v="85" actId="255"/>
        <pc:sldMkLst>
          <pc:docMk/>
          <pc:sldMk cId="4219281580" sldId="292"/>
        </pc:sldMkLst>
        <pc:spChg chg="mod">
          <ac:chgData name="Frances Meek" userId="f3af35cc-3229-46e1-af36-3525661cfbd3" providerId="ADAL" clId="{5533839A-5114-4158-83CD-8B0F8F6CC4EC}" dt="2021-12-01T12:32:03.154" v="85" actId="255"/>
          <ac:spMkLst>
            <pc:docMk/>
            <pc:sldMk cId="4219281580" sldId="292"/>
            <ac:spMk id="10" creationId="{68170A51-4D31-4132-A592-DAA6354BFA1E}"/>
          </ac:spMkLst>
        </pc:spChg>
        <pc:spChg chg="mod">
          <ac:chgData name="Frances Meek" userId="f3af35cc-3229-46e1-af36-3525661cfbd3" providerId="ADAL" clId="{5533839A-5114-4158-83CD-8B0F8F6CC4EC}" dt="2021-12-01T12:31:55.464" v="84" actId="1076"/>
          <ac:spMkLst>
            <pc:docMk/>
            <pc:sldMk cId="4219281580" sldId="292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31:52.835" v="83" actId="1076"/>
          <ac:picMkLst>
            <pc:docMk/>
            <pc:sldMk cId="4219281580" sldId="292"/>
            <ac:picMk id="5" creationId="{23AB3D73-7CE6-4C78-88B3-88EA3BC3A971}"/>
          </ac:picMkLst>
        </pc:picChg>
        <pc:picChg chg="mod">
          <ac:chgData name="Frances Meek" userId="f3af35cc-3229-46e1-af36-3525661cfbd3" providerId="ADAL" clId="{5533839A-5114-4158-83CD-8B0F8F6CC4EC}" dt="2021-12-01T12:31:51.573" v="82" actId="1076"/>
          <ac:picMkLst>
            <pc:docMk/>
            <pc:sldMk cId="4219281580" sldId="292"/>
            <ac:picMk id="8" creationId="{BC7D7124-04D5-4D29-906E-82EE9F1D3FEB}"/>
          </ac:picMkLst>
        </pc:picChg>
      </pc:sldChg>
      <pc:sldChg chg="modSp mod">
        <pc:chgData name="Frances Meek" userId="f3af35cc-3229-46e1-af36-3525661cfbd3" providerId="ADAL" clId="{5533839A-5114-4158-83CD-8B0F8F6CC4EC}" dt="2021-12-01T12:32:27.157" v="91" actId="1076"/>
        <pc:sldMkLst>
          <pc:docMk/>
          <pc:sldMk cId="1804031223" sldId="293"/>
        </pc:sldMkLst>
        <pc:spChg chg="mod">
          <ac:chgData name="Frances Meek" userId="f3af35cc-3229-46e1-af36-3525661cfbd3" providerId="ADAL" clId="{5533839A-5114-4158-83CD-8B0F8F6CC4EC}" dt="2021-12-01T12:32:21.629" v="89" actId="255"/>
          <ac:spMkLst>
            <pc:docMk/>
            <pc:sldMk cId="1804031223" sldId="293"/>
            <ac:spMk id="10" creationId="{CD00E323-5DB2-403E-BF6C-A3E81B941F2F}"/>
          </ac:spMkLst>
        </pc:spChg>
        <pc:spChg chg="mod">
          <ac:chgData name="Frances Meek" userId="f3af35cc-3229-46e1-af36-3525661cfbd3" providerId="ADAL" clId="{5533839A-5114-4158-83CD-8B0F8F6CC4EC}" dt="2021-12-01T12:32:11.543" v="86" actId="255"/>
          <ac:spMkLst>
            <pc:docMk/>
            <pc:sldMk cId="1804031223" sldId="293"/>
            <ac:spMk id="13" creationId="{F3A5E8AB-F4F1-438A-8629-D8961A3EB666}"/>
          </ac:spMkLst>
        </pc:spChg>
        <pc:picChg chg="mod">
          <ac:chgData name="Frances Meek" userId="f3af35cc-3229-46e1-af36-3525661cfbd3" providerId="ADAL" clId="{5533839A-5114-4158-83CD-8B0F8F6CC4EC}" dt="2021-12-01T12:32:24.785" v="90" actId="1076"/>
          <ac:picMkLst>
            <pc:docMk/>
            <pc:sldMk cId="1804031223" sldId="293"/>
            <ac:picMk id="5" creationId="{59B0FE3C-6672-4E72-9294-AF1758FF0ED1}"/>
          </ac:picMkLst>
        </pc:picChg>
        <pc:picChg chg="mod">
          <ac:chgData name="Frances Meek" userId="f3af35cc-3229-46e1-af36-3525661cfbd3" providerId="ADAL" clId="{5533839A-5114-4158-83CD-8B0F8F6CC4EC}" dt="2021-12-01T12:32:27.157" v="91" actId="1076"/>
          <ac:picMkLst>
            <pc:docMk/>
            <pc:sldMk cId="1804031223" sldId="293"/>
            <ac:picMk id="8" creationId="{32AF6945-211B-4E11-99C1-96ADF6A8C141}"/>
          </ac:picMkLst>
        </pc:picChg>
      </pc:sldChg>
      <pc:sldChg chg="modSp">
        <pc:chgData name="Frances Meek" userId="f3af35cc-3229-46e1-af36-3525661cfbd3" providerId="ADAL" clId="{5533839A-5114-4158-83CD-8B0F8F6CC4EC}" dt="2021-12-01T12:31:29.123" v="76" actId="255"/>
        <pc:sldMkLst>
          <pc:docMk/>
          <pc:sldMk cId="3674027339" sldId="294"/>
        </pc:sldMkLst>
        <pc:spChg chg="mod">
          <ac:chgData name="Frances Meek" userId="f3af35cc-3229-46e1-af36-3525661cfbd3" providerId="ADAL" clId="{5533839A-5114-4158-83CD-8B0F8F6CC4EC}" dt="2021-12-01T12:31:29.123" v="76" actId="255"/>
          <ac:spMkLst>
            <pc:docMk/>
            <pc:sldMk cId="3674027339" sldId="294"/>
            <ac:spMk id="13" creationId="{F3A5E8AB-F4F1-438A-8629-D8961A3EB666}"/>
          </ac:spMkLst>
        </pc:spChg>
      </pc:sldChg>
      <pc:sldChg chg="modSp">
        <pc:chgData name="Frances Meek" userId="f3af35cc-3229-46e1-af36-3525661cfbd3" providerId="ADAL" clId="{5533839A-5114-4158-83CD-8B0F8F6CC4EC}" dt="2021-12-01T12:31:35.978" v="77" actId="255"/>
        <pc:sldMkLst>
          <pc:docMk/>
          <pc:sldMk cId="788485322" sldId="295"/>
        </pc:sldMkLst>
        <pc:spChg chg="mod">
          <ac:chgData name="Frances Meek" userId="f3af35cc-3229-46e1-af36-3525661cfbd3" providerId="ADAL" clId="{5533839A-5114-4158-83CD-8B0F8F6CC4EC}" dt="2021-12-01T12:31:35.978" v="77" actId="255"/>
          <ac:spMkLst>
            <pc:docMk/>
            <pc:sldMk cId="788485322" sldId="295"/>
            <ac:spMk id="13" creationId="{F3A5E8AB-F4F1-438A-8629-D8961A3EB666}"/>
          </ac:spMkLst>
        </pc:spChg>
      </pc:sldChg>
    </pc:docChg>
  </pc:docChgLst>
  <pc:docChgLst>
    <pc:chgData name="Frances Meek" userId="f3af35cc-3229-46e1-af36-3525661cfbd3" providerId="ADAL" clId="{DBFF714E-1FD6-4D1F-8A89-42E5F3B7C969}"/>
    <pc:docChg chg="custSel modSld">
      <pc:chgData name="Frances Meek" userId="f3af35cc-3229-46e1-af36-3525661cfbd3" providerId="ADAL" clId="{DBFF714E-1FD6-4D1F-8A89-42E5F3B7C969}" dt="2021-11-10T11:45:15.530" v="23" actId="1076"/>
      <pc:docMkLst>
        <pc:docMk/>
      </pc:docMkLst>
      <pc:sldChg chg="addSp delSp modSp mod">
        <pc:chgData name="Frances Meek" userId="f3af35cc-3229-46e1-af36-3525661cfbd3" providerId="ADAL" clId="{DBFF714E-1FD6-4D1F-8A89-42E5F3B7C969}" dt="2021-11-10T11:45:07.597" v="20" actId="1076"/>
        <pc:sldMkLst>
          <pc:docMk/>
          <pc:sldMk cId="1740713487" sldId="259"/>
        </pc:sldMkLst>
        <pc:picChg chg="del">
          <ac:chgData name="Frances Meek" userId="f3af35cc-3229-46e1-af36-3525661cfbd3" providerId="ADAL" clId="{DBFF714E-1FD6-4D1F-8A89-42E5F3B7C969}" dt="2021-11-10T11:45:01.652" v="16" actId="478"/>
          <ac:picMkLst>
            <pc:docMk/>
            <pc:sldMk cId="1740713487" sldId="259"/>
            <ac:picMk id="4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5:07.597" v="20" actId="1076"/>
          <ac:picMkLst>
            <pc:docMk/>
            <pc:sldMk cId="1740713487" sldId="259"/>
            <ac:picMk id="11" creationId="{42B088A2-ED18-40C9-BBEB-53D73D0893D0}"/>
          </ac:picMkLst>
        </pc:picChg>
      </pc:sldChg>
      <pc:sldChg chg="addSp modSp">
        <pc:chgData name="Frances Meek" userId="f3af35cc-3229-46e1-af36-3525661cfbd3" providerId="ADAL" clId="{DBFF714E-1FD6-4D1F-8A89-42E5F3B7C969}" dt="2021-11-10T11:43:01.936" v="0"/>
        <pc:sldMkLst>
          <pc:docMk/>
          <pc:sldMk cId="2590538667" sldId="261"/>
        </pc:sldMkLst>
        <pc:spChg chg="add mod">
          <ac:chgData name="Frances Meek" userId="f3af35cc-3229-46e1-af36-3525661cfbd3" providerId="ADAL" clId="{DBFF714E-1FD6-4D1F-8A89-42E5F3B7C969}" dt="2021-11-10T11:43:01.936" v="0"/>
          <ac:spMkLst>
            <pc:docMk/>
            <pc:sldMk cId="2590538667" sldId="261"/>
            <ac:spMk id="4" creationId="{DFDAB492-BD5A-4F6B-AC20-5338AA7D2449}"/>
          </ac:spMkLst>
        </pc:spChg>
      </pc:sldChg>
      <pc:sldChg chg="addSp delSp modSp mod">
        <pc:chgData name="Frances Meek" userId="f3af35cc-3229-46e1-af36-3525661cfbd3" providerId="ADAL" clId="{DBFF714E-1FD6-4D1F-8A89-42E5F3B7C969}" dt="2021-11-10T11:45:15.530" v="23" actId="1076"/>
        <pc:sldMkLst>
          <pc:docMk/>
          <pc:sldMk cId="954091335" sldId="265"/>
        </pc:sldMkLst>
        <pc:picChg chg="del">
          <ac:chgData name="Frances Meek" userId="f3af35cc-3229-46e1-af36-3525661cfbd3" providerId="ADAL" clId="{DBFF714E-1FD6-4D1F-8A89-42E5F3B7C969}" dt="2021-11-10T11:45:13.025" v="21" actId="478"/>
          <ac:picMkLst>
            <pc:docMk/>
            <pc:sldMk cId="954091335" sldId="265"/>
            <ac:picMk id="6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5:15.530" v="23" actId="1076"/>
          <ac:picMkLst>
            <pc:docMk/>
            <pc:sldMk cId="954091335" sldId="265"/>
            <ac:picMk id="9" creationId="{EEF76C56-B2CE-48B0-915D-34019B562E7B}"/>
          </ac:picMkLst>
        </pc:picChg>
      </pc:sldChg>
      <pc:sldChg chg="addSp modSp mod">
        <pc:chgData name="Frances Meek" userId="f3af35cc-3229-46e1-af36-3525661cfbd3" providerId="ADAL" clId="{DBFF714E-1FD6-4D1F-8A89-42E5F3B7C969}" dt="2021-11-10T11:44:30.573" v="15" actId="20577"/>
        <pc:sldMkLst>
          <pc:docMk/>
          <pc:sldMk cId="4276324440" sldId="266"/>
        </pc:sldMkLst>
        <pc:spChg chg="mod">
          <ac:chgData name="Frances Meek" userId="f3af35cc-3229-46e1-af36-3525661cfbd3" providerId="ADAL" clId="{DBFF714E-1FD6-4D1F-8A89-42E5F3B7C969}" dt="2021-11-10T11:43:22.836" v="2" actId="1076"/>
          <ac:spMkLst>
            <pc:docMk/>
            <pc:sldMk cId="4276324440" sldId="266"/>
            <ac:spMk id="6" creationId="{00000000-0000-0000-0000-000000000000}"/>
          </ac:spMkLst>
        </pc:spChg>
        <pc:spChg chg="add mod">
          <ac:chgData name="Frances Meek" userId="f3af35cc-3229-46e1-af36-3525661cfbd3" providerId="ADAL" clId="{DBFF714E-1FD6-4D1F-8A89-42E5F3B7C969}" dt="2021-11-10T11:44:30.573" v="15" actId="20577"/>
          <ac:spMkLst>
            <pc:docMk/>
            <pc:sldMk cId="4276324440" sldId="266"/>
            <ac:spMk id="8" creationId="{C9BB7944-258E-466E-B4D2-5E1864B6C7B2}"/>
          </ac:spMkLst>
        </pc:spChg>
        <pc:picChg chg="mod">
          <ac:chgData name="Frances Meek" userId="f3af35cc-3229-46e1-af36-3525661cfbd3" providerId="ADAL" clId="{DBFF714E-1FD6-4D1F-8A89-42E5F3B7C969}" dt="2021-11-10T11:43:24.339" v="3" actId="1076"/>
          <ac:picMkLst>
            <pc:docMk/>
            <pc:sldMk cId="4276324440" sldId="266"/>
            <ac:picMk id="5" creationId="{00000000-0000-0000-0000-000000000000}"/>
          </ac:picMkLst>
        </pc:picChg>
        <pc:picChg chg="add mod">
          <ac:chgData name="Frances Meek" userId="f3af35cc-3229-46e1-af36-3525661cfbd3" providerId="ADAL" clId="{DBFF714E-1FD6-4D1F-8A89-42E5F3B7C969}" dt="2021-11-10T11:44:14.674" v="5" actId="1076"/>
          <ac:picMkLst>
            <pc:docMk/>
            <pc:sldMk cId="4276324440" sldId="266"/>
            <ac:picMk id="7" creationId="{07CBE09A-6E96-4B4E-A80A-EEAA7C99A916}"/>
          </ac:picMkLst>
        </pc:picChg>
      </pc:sldChg>
    </pc:docChg>
  </pc:docChgLst>
  <pc:docChgLst>
    <pc:chgData name="Frances Meek" userId="f3af35cc-3229-46e1-af36-3525661cfbd3" providerId="ADAL" clId="{7620A320-A825-42EC-A2C7-50734B44688D}"/>
    <pc:docChg chg="modSld">
      <pc:chgData name="Frances Meek" userId="f3af35cc-3229-46e1-af36-3525661cfbd3" providerId="ADAL" clId="{7620A320-A825-42EC-A2C7-50734B44688D}" dt="2021-11-09T18:05:50.274" v="27" actId="20577"/>
      <pc:docMkLst>
        <pc:docMk/>
      </pc:docMkLst>
      <pc:sldChg chg="modSp">
        <pc:chgData name="Frances Meek" userId="f3af35cc-3229-46e1-af36-3525661cfbd3" providerId="ADAL" clId="{7620A320-A825-42EC-A2C7-50734B44688D}" dt="2021-11-09T18:05:42.801" v="23" actId="20577"/>
        <pc:sldMkLst>
          <pc:docMk/>
          <pc:sldMk cId="1740713487" sldId="259"/>
        </pc:sldMkLst>
        <pc:spChg chg="mod">
          <ac:chgData name="Frances Meek" userId="f3af35cc-3229-46e1-af36-3525661cfbd3" providerId="ADAL" clId="{7620A320-A825-42EC-A2C7-50734B44688D}" dt="2021-11-09T18:05:42.801" v="23" actId="20577"/>
          <ac:spMkLst>
            <pc:docMk/>
            <pc:sldMk cId="1740713487" sldId="259"/>
            <ac:spMk id="8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16.654" v="3" actId="20577"/>
          <ac:spMkLst>
            <pc:docMk/>
            <pc:sldMk cId="1740713487" sldId="259"/>
            <ac:spMk id="9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50.274" v="27" actId="20577"/>
        <pc:sldMkLst>
          <pc:docMk/>
          <pc:sldMk cId="33409027" sldId="269"/>
        </pc:sldMkLst>
        <pc:spChg chg="mod">
          <ac:chgData name="Frances Meek" userId="f3af35cc-3229-46e1-af36-3525661cfbd3" providerId="ADAL" clId="{7620A320-A825-42EC-A2C7-50734B44688D}" dt="2021-11-09T18:05:50.274" v="27" actId="20577"/>
          <ac:spMkLst>
            <pc:docMk/>
            <pc:sldMk cId="33409027" sldId="269"/>
            <ac:spMk id="5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38.944" v="21" actId="20577"/>
        <pc:sldMkLst>
          <pc:docMk/>
          <pc:sldMk cId="2691122863" sldId="270"/>
        </pc:sldMkLst>
        <pc:spChg chg="mod">
          <ac:chgData name="Frances Meek" userId="f3af35cc-3229-46e1-af36-3525661cfbd3" providerId="ADAL" clId="{7620A320-A825-42EC-A2C7-50734B44688D}" dt="2021-11-09T18:05:38.944" v="21" actId="20577"/>
          <ac:spMkLst>
            <pc:docMk/>
            <pc:sldMk cId="2691122863" sldId="270"/>
            <ac:spMk id="8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13.290" v="1" actId="20577"/>
          <ac:spMkLst>
            <pc:docMk/>
            <pc:sldMk cId="2691122863" sldId="270"/>
            <ac:spMk id="9" creationId="{00000000-0000-0000-0000-000000000000}"/>
          </ac:spMkLst>
        </pc:spChg>
      </pc:sldChg>
      <pc:sldChg chg="modSp">
        <pc:chgData name="Frances Meek" userId="f3af35cc-3229-46e1-af36-3525661cfbd3" providerId="ADAL" clId="{7620A320-A825-42EC-A2C7-50734B44688D}" dt="2021-11-09T18:05:46.548" v="25" actId="20577"/>
        <pc:sldMkLst>
          <pc:docMk/>
          <pc:sldMk cId="2748923528" sldId="271"/>
        </pc:sldMkLst>
        <pc:spChg chg="mod">
          <ac:chgData name="Frances Meek" userId="f3af35cc-3229-46e1-af36-3525661cfbd3" providerId="ADAL" clId="{7620A320-A825-42EC-A2C7-50734B44688D}" dt="2021-11-09T18:05:46.548" v="25" actId="20577"/>
          <ac:spMkLst>
            <pc:docMk/>
            <pc:sldMk cId="2748923528" sldId="271"/>
            <ac:spMk id="5" creationId="{00000000-0000-0000-0000-000000000000}"/>
          </ac:spMkLst>
        </pc:spChg>
        <pc:spChg chg="mod">
          <ac:chgData name="Frances Meek" userId="f3af35cc-3229-46e1-af36-3525661cfbd3" providerId="ADAL" clId="{7620A320-A825-42EC-A2C7-50734B44688D}" dt="2021-11-09T18:00:24.773" v="5" actId="20577"/>
          <ac:spMkLst>
            <pc:docMk/>
            <pc:sldMk cId="2748923528" sldId="27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 well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555249" cy="3600000"/>
          </a:xfrm>
        </p:spPr>
        <p:txBody>
          <a:bodyPr/>
          <a:lstStyle/>
          <a:p>
            <a:r>
              <a:rPr lang="en-GB" sz="2400" dirty="0"/>
              <a:t>We need a balance and variety of food and drink.</a:t>
            </a:r>
          </a:p>
          <a:p>
            <a:r>
              <a:rPr lang="en-GB" sz="2400" dirty="0"/>
              <a:t>The Eatwell Guide shows how much of what you eat should come from each food group.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92C44-6351-4A8F-9C5C-205432C6B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173" y="2058815"/>
            <a:ext cx="6087371" cy="43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6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 and vegetables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AEDCD63-4769-4436-B7CF-F296594D6582}"/>
              </a:ext>
            </a:extLst>
          </p:cNvPr>
          <p:cNvSpPr txBox="1">
            <a:spLocks/>
          </p:cNvSpPr>
          <p:nvPr/>
        </p:nvSpPr>
        <p:spPr>
          <a:xfrm>
            <a:off x="1169275" y="2571092"/>
            <a:ext cx="5415911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dirty="0"/>
              <a:t>Eat at least 5 portions of a variety of fruit and vegetables every day.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sz="2000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5" descr="Eatwell guide 2016 VEG items-21.psd">
            <a:extLst>
              <a:ext uri="{FF2B5EF4-FFF2-40B4-BE49-F238E27FC236}">
                <a16:creationId xmlns:a16="http://schemas.microsoft.com/office/drawing/2014/main" id="{8B0E8C9F-CAF7-4C4B-998A-8C2920AD4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039" y="4801908"/>
            <a:ext cx="1223643" cy="118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Eatwell guide 2016 VEG items-18.psd">
            <a:extLst>
              <a:ext uri="{FF2B5EF4-FFF2-40B4-BE49-F238E27FC236}">
                <a16:creationId xmlns:a16="http://schemas.microsoft.com/office/drawing/2014/main" id="{816697ED-CE84-4B6A-A0FA-390631FA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55258">
            <a:off x="351586" y="5864996"/>
            <a:ext cx="1125468" cy="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Eatwell guide 2016 VEG items-12.psd">
            <a:extLst>
              <a:ext uri="{FF2B5EF4-FFF2-40B4-BE49-F238E27FC236}">
                <a16:creationId xmlns:a16="http://schemas.microsoft.com/office/drawing/2014/main" id="{3FF93DC0-C619-4B0E-94A5-30CE371A9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457" y="5929061"/>
            <a:ext cx="997447" cy="70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Eatwell guide 2016 VEG items-6.psd">
            <a:extLst>
              <a:ext uri="{FF2B5EF4-FFF2-40B4-BE49-F238E27FC236}">
                <a16:creationId xmlns:a16="http://schemas.microsoft.com/office/drawing/2014/main" id="{C91D6BBB-6A49-4B13-90E2-F5B6280E1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201" y="3486567"/>
            <a:ext cx="837084" cy="106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Eatwell guide 2016 VEG items-1.psd">
            <a:extLst>
              <a:ext uri="{FF2B5EF4-FFF2-40B4-BE49-F238E27FC236}">
                <a16:creationId xmlns:a16="http://schemas.microsoft.com/office/drawing/2014/main" id="{86885A63-03DE-4241-A6EA-ED3D884D7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680" y="3503245"/>
            <a:ext cx="997447" cy="107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Eatwell guide 2016 VEG items-2.psd">
            <a:extLst>
              <a:ext uri="{FF2B5EF4-FFF2-40B4-BE49-F238E27FC236}">
                <a16:creationId xmlns:a16="http://schemas.microsoft.com/office/drawing/2014/main" id="{305F7FA7-C199-476F-A8F7-08C704D44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6570" y="5763260"/>
            <a:ext cx="794534" cy="1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Eatwell guide 2016 VEG items-3.psd">
            <a:extLst>
              <a:ext uri="{FF2B5EF4-FFF2-40B4-BE49-F238E27FC236}">
                <a16:creationId xmlns:a16="http://schemas.microsoft.com/office/drawing/2014/main" id="{5D99DF41-A4C7-404E-8D19-78B4CF3626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438">
            <a:off x="4456582" y="3362981"/>
            <a:ext cx="803485" cy="14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Eatwell guide 2016 VEG items-4.psd">
            <a:extLst>
              <a:ext uri="{FF2B5EF4-FFF2-40B4-BE49-F238E27FC236}">
                <a16:creationId xmlns:a16="http://schemas.microsoft.com/office/drawing/2014/main" id="{E15D4B70-143D-4C7B-A38B-A9B9326687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187" y="4490213"/>
            <a:ext cx="997447" cy="91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Eatwell guide 2016 VEG items-5.psd">
            <a:extLst>
              <a:ext uri="{FF2B5EF4-FFF2-40B4-BE49-F238E27FC236}">
                <a16:creationId xmlns:a16="http://schemas.microsoft.com/office/drawing/2014/main" id="{B0A98102-B9D7-4839-80A9-A7D7432E77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3468">
            <a:off x="3556909" y="4586252"/>
            <a:ext cx="717799" cy="10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Eatwell guide 2016 VEG items-7.psd">
            <a:extLst>
              <a:ext uri="{FF2B5EF4-FFF2-40B4-BE49-F238E27FC236}">
                <a16:creationId xmlns:a16="http://schemas.microsoft.com/office/drawing/2014/main" id="{512FC6C6-D7D7-4A10-8F49-385C610F8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61" y="5198088"/>
            <a:ext cx="1097192" cy="7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Eatwell guide 2016 VEG items-14.psd">
            <a:extLst>
              <a:ext uri="{FF2B5EF4-FFF2-40B4-BE49-F238E27FC236}">
                <a16:creationId xmlns:a16="http://schemas.microsoft.com/office/drawing/2014/main" id="{E1BEC089-0D36-41E0-842A-A7475FB6E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890" y="5017778"/>
            <a:ext cx="1400530" cy="75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6" descr="Eatwell guide 2016 VEG items-11.psd">
            <a:extLst>
              <a:ext uri="{FF2B5EF4-FFF2-40B4-BE49-F238E27FC236}">
                <a16:creationId xmlns:a16="http://schemas.microsoft.com/office/drawing/2014/main" id="{6E83A91E-D279-4597-B533-B3717D2B3A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888" y="3469835"/>
            <a:ext cx="1173898" cy="106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7" descr="Eatwell guide 2016 VEG items-15.psd">
            <a:extLst>
              <a:ext uri="{FF2B5EF4-FFF2-40B4-BE49-F238E27FC236}">
                <a16:creationId xmlns:a16="http://schemas.microsoft.com/office/drawing/2014/main" id="{ED96FFA7-7A0E-477F-BF79-F2BB51630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95" y="4478276"/>
            <a:ext cx="1454610" cy="10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Eatwell guide 2016 VEG items-13.psd">
            <a:extLst>
              <a:ext uri="{FF2B5EF4-FFF2-40B4-BE49-F238E27FC236}">
                <a16:creationId xmlns:a16="http://schemas.microsoft.com/office/drawing/2014/main" id="{FB5C68FB-CC56-48FC-8398-D340D46771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722" y="4509220"/>
            <a:ext cx="1338710" cy="10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9" descr="Eatwell guide 2016 VEG items-9.psd">
            <a:extLst>
              <a:ext uri="{FF2B5EF4-FFF2-40B4-BE49-F238E27FC236}">
                <a16:creationId xmlns:a16="http://schemas.microsoft.com/office/drawing/2014/main" id="{57863C47-1F07-4D79-BB47-CD61051D3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95" y="5813128"/>
            <a:ext cx="853096" cy="87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0" descr="Eatwell guide 2016 VEG items-8.psd">
            <a:extLst>
              <a:ext uri="{FF2B5EF4-FFF2-40B4-BE49-F238E27FC236}">
                <a16:creationId xmlns:a16="http://schemas.microsoft.com/office/drawing/2014/main" id="{A57FCBEC-6D24-4451-AC7D-FC99EC8A83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140" y="4487991"/>
            <a:ext cx="735586" cy="67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1" descr="Eatwell guide 2016 VEG items-10.psd">
            <a:extLst>
              <a:ext uri="{FF2B5EF4-FFF2-40B4-BE49-F238E27FC236}">
                <a16:creationId xmlns:a16="http://schemas.microsoft.com/office/drawing/2014/main" id="{CA317316-8CB0-4399-B836-CCDDC18A17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876" y="3730221"/>
            <a:ext cx="922425" cy="7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2" descr="Eatwell guide 2016 VEG items-16.psd">
            <a:extLst>
              <a:ext uri="{FF2B5EF4-FFF2-40B4-BE49-F238E27FC236}">
                <a16:creationId xmlns:a16="http://schemas.microsoft.com/office/drawing/2014/main" id="{A6D008ED-3AEC-4C4A-926F-B8F726C10E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81" y="3764961"/>
            <a:ext cx="1045371" cy="7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3" descr="Eatwell guide 2016 VEG items-22.psd">
            <a:extLst>
              <a:ext uri="{FF2B5EF4-FFF2-40B4-BE49-F238E27FC236}">
                <a16:creationId xmlns:a16="http://schemas.microsoft.com/office/drawing/2014/main" id="{421E7DC1-E8F5-4024-B5DE-E4E824DEC5C4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607" y="5855761"/>
            <a:ext cx="1045371" cy="8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4" descr="Eatwell guide 2016 VEG items-17.psd">
            <a:extLst>
              <a:ext uri="{FF2B5EF4-FFF2-40B4-BE49-F238E27FC236}">
                <a16:creationId xmlns:a16="http://schemas.microsoft.com/office/drawing/2014/main" id="{2DC0DDDE-B132-4AB8-847E-75E73E56B5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265" y="5581783"/>
            <a:ext cx="1536072" cy="11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5" descr="Eatwell guide 2016 VEG items-19.psd">
            <a:extLst>
              <a:ext uri="{FF2B5EF4-FFF2-40B4-BE49-F238E27FC236}">
                <a16:creationId xmlns:a16="http://schemas.microsoft.com/office/drawing/2014/main" id="{6F19BF80-2FE8-4DEB-9288-FAAEF794F90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435" y="5635740"/>
            <a:ext cx="922836" cy="91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6" descr="Eatwell guide 2016 VEG items-20.psd">
            <a:extLst>
              <a:ext uri="{FF2B5EF4-FFF2-40B4-BE49-F238E27FC236}">
                <a16:creationId xmlns:a16="http://schemas.microsoft.com/office/drawing/2014/main" id="{6E00692E-47C4-4121-944C-2BCB39B7E63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984" y="4045840"/>
            <a:ext cx="856635" cy="9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Dropbox\Roy\Dropbox\Eatwell guide\Fruit and veg.png">
            <a:extLst>
              <a:ext uri="{FF2B5EF4-FFF2-40B4-BE49-F238E27FC236}">
                <a16:creationId xmlns:a16="http://schemas.microsoft.com/office/drawing/2014/main" id="{1F66288B-E1F5-4312-9F06-5279C568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88" y="1706035"/>
            <a:ext cx="3819641" cy="46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7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5298-2DD7-42A6-AAB8-1533D36CE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Potatoes, bread, rice and pasta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15FA876-8CE6-4C19-904B-9E3F1B04EE2C}"/>
              </a:ext>
            </a:extLst>
          </p:cNvPr>
          <p:cNvSpPr txBox="1">
            <a:spLocks/>
          </p:cNvSpPr>
          <p:nvPr/>
        </p:nvSpPr>
        <p:spPr>
          <a:xfrm>
            <a:off x="1169275" y="2571092"/>
            <a:ext cx="7022225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dirty="0"/>
              <a:t>Base meals on potatoes, bread, rice, pasta or other starchy carbohydrates; choosing wholegrain versions where possible.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" descr="Eatwell guide 2016 CARBS items-2.psd">
            <a:extLst>
              <a:ext uri="{FF2B5EF4-FFF2-40B4-BE49-F238E27FC236}">
                <a16:creationId xmlns:a16="http://schemas.microsoft.com/office/drawing/2014/main" id="{00D2245A-9F28-4A5C-AE53-FF3835CB0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970" y="3656661"/>
            <a:ext cx="1071253" cy="142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Eatwell guide 2016 CARBS items-3.psd">
            <a:extLst>
              <a:ext uri="{FF2B5EF4-FFF2-40B4-BE49-F238E27FC236}">
                <a16:creationId xmlns:a16="http://schemas.microsoft.com/office/drawing/2014/main" id="{695F4D5C-A988-44DA-A186-8891DEFA5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503" y="3680798"/>
            <a:ext cx="884288" cy="12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Eatwell guide 2016 CARBS items-1.psd">
            <a:extLst>
              <a:ext uri="{FF2B5EF4-FFF2-40B4-BE49-F238E27FC236}">
                <a16:creationId xmlns:a16="http://schemas.microsoft.com/office/drawing/2014/main" id="{80252040-F714-4B11-BB55-F3D10D307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27" y="3758054"/>
            <a:ext cx="1302994" cy="1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atwell guide 2016 CARBS items-6.psd">
            <a:extLst>
              <a:ext uri="{FF2B5EF4-FFF2-40B4-BE49-F238E27FC236}">
                <a16:creationId xmlns:a16="http://schemas.microsoft.com/office/drawing/2014/main" id="{9C502EB9-B05B-46F0-BF3F-7DDFC4E6F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299" y="3691321"/>
            <a:ext cx="1626163" cy="17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Eatwell guide 2016 CARBS items-7.psd">
            <a:extLst>
              <a:ext uri="{FF2B5EF4-FFF2-40B4-BE49-F238E27FC236}">
                <a16:creationId xmlns:a16="http://schemas.microsoft.com/office/drawing/2014/main" id="{A1BBAAEE-C966-481E-9FD6-E590909CB9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181" y="4945357"/>
            <a:ext cx="709730" cy="10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Eatwell guide 2016 CARBS items-8.psd">
            <a:extLst>
              <a:ext uri="{FF2B5EF4-FFF2-40B4-BE49-F238E27FC236}">
                <a16:creationId xmlns:a16="http://schemas.microsoft.com/office/drawing/2014/main" id="{A09EB182-C659-4A30-90A8-56038BA86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674" y="4921616"/>
            <a:ext cx="780703" cy="117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Eatwell guide 2016 CARBS items-5.psd">
            <a:extLst>
              <a:ext uri="{FF2B5EF4-FFF2-40B4-BE49-F238E27FC236}">
                <a16:creationId xmlns:a16="http://schemas.microsoft.com/office/drawing/2014/main" id="{7D3A289A-5041-4864-8061-D9805CE74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81" y="4800073"/>
            <a:ext cx="823393" cy="1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Eatwell guide 2016 CARBS items-4.psd">
            <a:extLst>
              <a:ext uri="{FF2B5EF4-FFF2-40B4-BE49-F238E27FC236}">
                <a16:creationId xmlns:a16="http://schemas.microsoft.com/office/drawing/2014/main" id="{00939771-0185-4973-ACE1-E078261C55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079" y="3784900"/>
            <a:ext cx="1343936" cy="10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Eatwell guide 2016 CARBS items-10.psd">
            <a:extLst>
              <a:ext uri="{FF2B5EF4-FFF2-40B4-BE49-F238E27FC236}">
                <a16:creationId xmlns:a16="http://schemas.microsoft.com/office/drawing/2014/main" id="{E7235D6D-5FD8-40BD-8E62-4929FE095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351" y="5175259"/>
            <a:ext cx="917927" cy="84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Eatwell guide 2016 CARBS items-9.psd">
            <a:extLst>
              <a:ext uri="{FF2B5EF4-FFF2-40B4-BE49-F238E27FC236}">
                <a16:creationId xmlns:a16="http://schemas.microsoft.com/office/drawing/2014/main" id="{499A3771-3BFD-44E3-AD0F-444148CE56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31243">
            <a:off x="5799221" y="5216610"/>
            <a:ext cx="1478330" cy="81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Eatwell pie-1.psd">
            <a:extLst>
              <a:ext uri="{FF2B5EF4-FFF2-40B4-BE49-F238E27FC236}">
                <a16:creationId xmlns:a16="http://schemas.microsoft.com/office/drawing/2014/main" id="{FB305806-2E53-4109-9F43-4739C211D0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9"/>
          <a:stretch/>
        </p:blipFill>
        <p:spPr bwMode="auto">
          <a:xfrm>
            <a:off x="8520302" y="1699141"/>
            <a:ext cx="3671698" cy="45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45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5298-2DD7-42A6-AAB8-1533D36CE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Beans, pulses, fish, eggs and meat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58F7F8-D35D-4804-9158-BDAF568B0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1"/>
            <a:ext cx="6650750" cy="3746582"/>
          </a:xfrm>
        </p:spPr>
        <p:txBody>
          <a:bodyPr/>
          <a:lstStyle/>
          <a:p>
            <a:r>
              <a:rPr lang="en-GB" altLang="en-US" sz="2400" dirty="0"/>
              <a:t>Eat some beans, pulses, fish, eggs, meat and other proteins (including 2 portions of fish every week, one of which should be oily).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5" descr="Eatwell guide 2016 meat-fish items-8.psd">
            <a:extLst>
              <a:ext uri="{FF2B5EF4-FFF2-40B4-BE49-F238E27FC236}">
                <a16:creationId xmlns:a16="http://schemas.microsoft.com/office/drawing/2014/main" id="{C8DD9948-39B3-42FA-B3D3-B9D804461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617" y="4864642"/>
            <a:ext cx="1465232" cy="12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Eatwell guide 2016 meat-fish items-10.psd">
            <a:extLst>
              <a:ext uri="{FF2B5EF4-FFF2-40B4-BE49-F238E27FC236}">
                <a16:creationId xmlns:a16="http://schemas.microsoft.com/office/drawing/2014/main" id="{A28D04DD-BE79-445A-9D47-EB47951D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244" y="3651626"/>
            <a:ext cx="1026065" cy="12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Eatwell guide 2016 meat-fish items-9.psd">
            <a:extLst>
              <a:ext uri="{FF2B5EF4-FFF2-40B4-BE49-F238E27FC236}">
                <a16:creationId xmlns:a16="http://schemas.microsoft.com/office/drawing/2014/main" id="{B582E6AF-B983-4B89-8772-A23CA4E4B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827" y="3740514"/>
            <a:ext cx="857577" cy="112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Eatwell guide 2016 meat-fish items-3.psd">
            <a:extLst>
              <a:ext uri="{FF2B5EF4-FFF2-40B4-BE49-F238E27FC236}">
                <a16:creationId xmlns:a16="http://schemas.microsoft.com/office/drawing/2014/main" id="{B56B2AF8-EF27-4942-9696-8E691E146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587" y="3963395"/>
            <a:ext cx="1067672" cy="93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Eatwell guide 2016 meat-fish items-2.psd">
            <a:extLst>
              <a:ext uri="{FF2B5EF4-FFF2-40B4-BE49-F238E27FC236}">
                <a16:creationId xmlns:a16="http://schemas.microsoft.com/office/drawing/2014/main" id="{7B615AF3-7D03-48B2-A10D-C69CFE37C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122" y="5144105"/>
            <a:ext cx="1605265" cy="65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Eatwell guide 2016 meat-fish items-1.psd">
            <a:extLst>
              <a:ext uri="{FF2B5EF4-FFF2-40B4-BE49-F238E27FC236}">
                <a16:creationId xmlns:a16="http://schemas.microsoft.com/office/drawing/2014/main" id="{A4D112E4-B5AD-4344-AAC5-80224B933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990" y="4007705"/>
            <a:ext cx="949789" cy="8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Eatwell guide 2016 meat-fish items-6.psd">
            <a:extLst>
              <a:ext uri="{FF2B5EF4-FFF2-40B4-BE49-F238E27FC236}">
                <a16:creationId xmlns:a16="http://schemas.microsoft.com/office/drawing/2014/main" id="{42FC275E-9C28-4EF3-A219-71B4E005E8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402" y="4939696"/>
            <a:ext cx="1249748" cy="10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 descr="Eatwell guide 2016 meat-fish items-7.psd">
            <a:extLst>
              <a:ext uri="{FF2B5EF4-FFF2-40B4-BE49-F238E27FC236}">
                <a16:creationId xmlns:a16="http://schemas.microsoft.com/office/drawing/2014/main" id="{6CC1B086-AABE-4B87-9F2C-B6207F9A5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425" y="5009867"/>
            <a:ext cx="1136134" cy="91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Eatwell guide 2016 meat-fish items-4.psd">
            <a:extLst>
              <a:ext uri="{FF2B5EF4-FFF2-40B4-BE49-F238E27FC236}">
                <a16:creationId xmlns:a16="http://schemas.microsoft.com/office/drawing/2014/main" id="{6235771B-7DED-4138-A574-A172E85806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056" y="3881798"/>
            <a:ext cx="902072" cy="10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ropbox\Roy\Dropbox\Eatwell guide\Protein.png">
            <a:extLst>
              <a:ext uri="{FF2B5EF4-FFF2-40B4-BE49-F238E27FC236}">
                <a16:creationId xmlns:a16="http://schemas.microsoft.com/office/drawing/2014/main" id="{191D973F-42EA-4295-8AAD-D32E6440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057" y="1844823"/>
            <a:ext cx="4472754" cy="433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3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5298-2DD7-42A6-AAB8-1533D36CE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Dairy and alternatives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C696A51-7A53-4524-8E44-6562C240FE52}"/>
              </a:ext>
            </a:extLst>
          </p:cNvPr>
          <p:cNvSpPr txBox="1">
            <a:spLocks/>
          </p:cNvSpPr>
          <p:nvPr/>
        </p:nvSpPr>
        <p:spPr>
          <a:xfrm>
            <a:off x="1169276" y="2571092"/>
            <a:ext cx="5631574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400" dirty="0"/>
              <a:t>Have some dairy or dairy alternatives (such as soya drinks); choosing lower fat and lower sugar options.</a:t>
            </a:r>
          </a:p>
          <a:p>
            <a:endParaRPr lang="en-GB" dirty="0"/>
          </a:p>
        </p:txBody>
      </p:sp>
      <p:pic>
        <p:nvPicPr>
          <p:cNvPr id="7" name="Picture 29" descr="Eatwell guide 2016 dairy items-3.psd">
            <a:extLst>
              <a:ext uri="{FF2B5EF4-FFF2-40B4-BE49-F238E27FC236}">
                <a16:creationId xmlns:a16="http://schemas.microsoft.com/office/drawing/2014/main" id="{0A80BE80-9504-4C62-A01B-D293048B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936" y="3736598"/>
            <a:ext cx="745611" cy="148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Eatwell guide 2016 dairy items-4.psd">
            <a:extLst>
              <a:ext uri="{FF2B5EF4-FFF2-40B4-BE49-F238E27FC236}">
                <a16:creationId xmlns:a16="http://schemas.microsoft.com/office/drawing/2014/main" id="{00DAA32E-F9FE-445A-8F6C-43EC09052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595" y="4034333"/>
            <a:ext cx="745611" cy="11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Eatwell guide 2016 dairy items-5.psd">
            <a:extLst>
              <a:ext uri="{FF2B5EF4-FFF2-40B4-BE49-F238E27FC236}">
                <a16:creationId xmlns:a16="http://schemas.microsoft.com/office/drawing/2014/main" id="{8083F5A4-3298-4F0B-B97E-C63D96820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09" y="4134651"/>
            <a:ext cx="999146" cy="11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Eatwell guide 2016 dairy items-2.psd">
            <a:extLst>
              <a:ext uri="{FF2B5EF4-FFF2-40B4-BE49-F238E27FC236}">
                <a16:creationId xmlns:a16="http://schemas.microsoft.com/office/drawing/2014/main" id="{C6661C9F-76C9-4C08-940E-2167B0F3F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15" y="4216941"/>
            <a:ext cx="1470163" cy="10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Eatwell guide 2016 dairy items-1.psd">
            <a:extLst>
              <a:ext uri="{FF2B5EF4-FFF2-40B4-BE49-F238E27FC236}">
                <a16:creationId xmlns:a16="http://schemas.microsoft.com/office/drawing/2014/main" id="{EE77E10C-D695-4AC7-BC40-EE5A86BE4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473" y="4155260"/>
            <a:ext cx="1052136" cy="102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ropbox\Roy\Dropbox\Eatwell guide\Dairy.png">
            <a:extLst>
              <a:ext uri="{FF2B5EF4-FFF2-40B4-BE49-F238E27FC236}">
                <a16:creationId xmlns:a16="http://schemas.microsoft.com/office/drawing/2014/main" id="{6B0BF2FB-3DA1-452D-890D-D29A55790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82" r="9669" b="7382"/>
          <a:stretch/>
        </p:blipFill>
        <p:spPr bwMode="auto">
          <a:xfrm>
            <a:off x="8063449" y="1791527"/>
            <a:ext cx="3787180" cy="45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8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Eatwell Guide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5547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Place the foods in to the correct food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AAD6B-5DBC-47C2-9A19-7062B6D2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1" y="3193781"/>
            <a:ext cx="4748852" cy="3203067"/>
          </a:xfrm>
          <a:prstGeom prst="rect">
            <a:avLst/>
          </a:prstGeom>
        </p:spPr>
      </p:pic>
      <p:pic>
        <p:nvPicPr>
          <p:cNvPr id="5" name="Picture 4" descr="A person playing a card game&#10;&#10;Description automatically generated with medium confidence">
            <a:extLst>
              <a:ext uri="{FF2B5EF4-FFF2-40B4-BE49-F238E27FC236}">
                <a16:creationId xmlns:a16="http://schemas.microsoft.com/office/drawing/2014/main" id="{8108CEDF-A1EE-49BA-831B-8FB9340948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8" y="3228489"/>
            <a:ext cx="4854960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snacks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17399" cy="3600000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We do not eat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separate foods at every meal, </a:t>
            </a: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as shown on the Eatwell Guide.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Foods are prepared and cooked (with other foods) to make meals and snacks.</a:t>
            </a:r>
            <a:endParaRPr lang="en-GB" sz="2400" b="1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6CB3390B-6A19-4F5B-A766-48B073F47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8" y="4505324"/>
            <a:ext cx="2928127" cy="1953061"/>
          </a:xfrm>
          <a:prstGeom prst="rect">
            <a:avLst/>
          </a:prstGeom>
        </p:spPr>
      </p:pic>
      <p:pic>
        <p:nvPicPr>
          <p:cNvPr id="8" name="Picture 7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3EBB6A4A-F8D9-4CB0-AD85-4E50734DC7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674" y="2740999"/>
            <a:ext cx="4257998" cy="3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snacks – egg and salad roll</a:t>
            </a:r>
          </a:p>
        </p:txBody>
      </p:sp>
      <p:pic>
        <p:nvPicPr>
          <p:cNvPr id="8" name="Picture 7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3EBB6A4A-F8D9-4CB0-AD85-4E50734DC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34" y="2465799"/>
            <a:ext cx="4520630" cy="327745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ABFAE2D-BDF0-4F49-904F-07020753950B}"/>
              </a:ext>
            </a:extLst>
          </p:cNvPr>
          <p:cNvSpPr/>
          <p:nvPr/>
        </p:nvSpPr>
        <p:spPr>
          <a:xfrm>
            <a:off x="4900773" y="2415385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2684FC3-369F-4C75-8F20-5ECA8BE11B6E}"/>
              </a:ext>
            </a:extLst>
          </p:cNvPr>
          <p:cNvSpPr/>
          <p:nvPr/>
        </p:nvSpPr>
        <p:spPr>
          <a:xfrm>
            <a:off x="4900772" y="3682092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215CEEC0-7D00-45D4-893B-BA98F0D4897B}"/>
              </a:ext>
            </a:extLst>
          </p:cNvPr>
          <p:cNvSpPr/>
          <p:nvPr/>
        </p:nvSpPr>
        <p:spPr>
          <a:xfrm>
            <a:off x="3307410" y="4858409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F28A456-C099-4957-AD4A-625D2DAD0DA1}"/>
              </a:ext>
            </a:extLst>
          </p:cNvPr>
          <p:cNvSpPr/>
          <p:nvPr/>
        </p:nvSpPr>
        <p:spPr>
          <a:xfrm>
            <a:off x="1982044" y="5794627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lettuce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F498-7E0D-40B8-A617-ECB4C90879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495" y="2505954"/>
            <a:ext cx="4576307" cy="32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15767C-1F91-441F-8980-5F98DD0BC04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27443" y="2694662"/>
            <a:ext cx="2373330" cy="55681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D234E1-58EE-4E04-8067-6AE5CBDC8457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138610" y="3961369"/>
            <a:ext cx="1762162" cy="126202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7D614C-84DF-4A3A-BBC0-EC4C4D74E67C}"/>
              </a:ext>
            </a:extLst>
          </p:cNvPr>
          <p:cNvCxnSpPr>
            <a:cxnSpLocks/>
          </p:cNvCxnSpPr>
          <p:nvPr/>
        </p:nvCxnSpPr>
        <p:spPr>
          <a:xfrm>
            <a:off x="1991897" y="5137686"/>
            <a:ext cx="1315513" cy="0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B703B7-F05C-4D83-931B-3CD622B2D53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911399" y="5137686"/>
            <a:ext cx="1070645" cy="936218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F74E6C-E846-4E07-B465-FF9991BCD5BB}"/>
              </a:ext>
            </a:extLst>
          </p:cNvPr>
          <p:cNvCxnSpPr>
            <a:cxnSpLocks/>
          </p:cNvCxnSpPr>
          <p:nvPr/>
        </p:nvCxnSpPr>
        <p:spPr>
          <a:xfrm>
            <a:off x="6993127" y="2704537"/>
            <a:ext cx="3239934" cy="977555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DCC625-13A0-47FE-AFFE-73D01DCD3AE4}"/>
              </a:ext>
            </a:extLst>
          </p:cNvPr>
          <p:cNvCxnSpPr>
            <a:cxnSpLocks/>
          </p:cNvCxnSpPr>
          <p:nvPr/>
        </p:nvCxnSpPr>
        <p:spPr>
          <a:xfrm>
            <a:off x="6993127" y="3961369"/>
            <a:ext cx="2673307" cy="977555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111B7F-0718-4ACC-8BD0-A85D400B3F05}"/>
              </a:ext>
            </a:extLst>
          </p:cNvPr>
          <p:cNvCxnSpPr>
            <a:cxnSpLocks/>
          </p:cNvCxnSpPr>
          <p:nvPr/>
        </p:nvCxnSpPr>
        <p:spPr>
          <a:xfrm flipV="1">
            <a:off x="5411052" y="4087571"/>
            <a:ext cx="2662020" cy="1080294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E9448B-0332-4926-AC42-A9B4616B46FB}"/>
              </a:ext>
            </a:extLst>
          </p:cNvPr>
          <p:cNvCxnSpPr>
            <a:cxnSpLocks/>
          </p:cNvCxnSpPr>
          <p:nvPr/>
        </p:nvCxnSpPr>
        <p:spPr>
          <a:xfrm flipV="1">
            <a:off x="4085686" y="4566349"/>
            <a:ext cx="4088541" cy="1533413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Meals and snacks – cottage pie</a:t>
            </a:r>
          </a:p>
        </p:txBody>
      </p:sp>
      <p:pic>
        <p:nvPicPr>
          <p:cNvPr id="6" name="Picture 5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6CB3390B-6A19-4F5B-A766-48B073F47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45" y="2520104"/>
            <a:ext cx="4555046" cy="303821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08AB08-8F5C-4763-8534-D509FDF5ABED}"/>
              </a:ext>
            </a:extLst>
          </p:cNvPr>
          <p:cNvSpPr/>
          <p:nvPr/>
        </p:nvSpPr>
        <p:spPr>
          <a:xfrm>
            <a:off x="5185781" y="2415385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B0CBB89-34CB-47C0-B37B-036E9EE4F714}"/>
              </a:ext>
            </a:extLst>
          </p:cNvPr>
          <p:cNvSpPr/>
          <p:nvPr/>
        </p:nvSpPr>
        <p:spPr>
          <a:xfrm>
            <a:off x="5185780" y="3325508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beef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C00D11D-BA68-4140-92B5-D79DECB9B1A0}"/>
              </a:ext>
            </a:extLst>
          </p:cNvPr>
          <p:cNvSpPr/>
          <p:nvPr/>
        </p:nvSpPr>
        <p:spPr>
          <a:xfrm>
            <a:off x="5185781" y="4235631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55ECDAD2-9C31-442F-B5D0-13D2EBB39A71}"/>
              </a:ext>
            </a:extLst>
          </p:cNvPr>
          <p:cNvSpPr/>
          <p:nvPr/>
        </p:nvSpPr>
        <p:spPr>
          <a:xfrm>
            <a:off x="5185779" y="5145754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3C41B8-8229-4E03-94BC-93EE9ACA3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495" y="2505954"/>
            <a:ext cx="4576307" cy="32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A71E9D-F708-420E-9969-8CB95BC814E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27443" y="2694662"/>
            <a:ext cx="2658338" cy="55681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5EE6D9-59EA-4E8E-BBBA-1918C3B73646}"/>
              </a:ext>
            </a:extLst>
          </p:cNvPr>
          <p:cNvCxnSpPr>
            <a:cxnSpLocks/>
          </p:cNvCxnSpPr>
          <p:nvPr/>
        </p:nvCxnSpPr>
        <p:spPr>
          <a:xfrm>
            <a:off x="7311220" y="2680359"/>
            <a:ext cx="2937185" cy="92442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640745-588B-4CFF-BB6D-FFD329BE9333}"/>
              </a:ext>
            </a:extLst>
          </p:cNvPr>
          <p:cNvCxnSpPr>
            <a:cxnSpLocks/>
          </p:cNvCxnSpPr>
          <p:nvPr/>
        </p:nvCxnSpPr>
        <p:spPr>
          <a:xfrm flipV="1">
            <a:off x="2465305" y="3641800"/>
            <a:ext cx="2658338" cy="55681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C152AF-C55C-4BB6-A213-7753BB974620}"/>
              </a:ext>
            </a:extLst>
          </p:cNvPr>
          <p:cNvCxnSpPr>
            <a:cxnSpLocks/>
          </p:cNvCxnSpPr>
          <p:nvPr/>
        </p:nvCxnSpPr>
        <p:spPr>
          <a:xfrm>
            <a:off x="7311219" y="3623157"/>
            <a:ext cx="2222144" cy="106759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A4BA70-4F4A-4722-B2C5-C5B0B8E885A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045216" y="4351016"/>
            <a:ext cx="2140565" cy="163892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B0A88D-D4B0-4DCE-96F2-F60181E952B2}"/>
              </a:ext>
            </a:extLst>
          </p:cNvPr>
          <p:cNvCxnSpPr>
            <a:cxnSpLocks/>
          </p:cNvCxnSpPr>
          <p:nvPr/>
        </p:nvCxnSpPr>
        <p:spPr>
          <a:xfrm flipV="1">
            <a:off x="7311219" y="4351016"/>
            <a:ext cx="799628" cy="186288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149BEC-55AB-4DBA-A36B-428A02219F0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10433" y="4630293"/>
            <a:ext cx="2375346" cy="794738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050BE4-FF4F-47DE-8B18-8B9CACC68C8F}"/>
              </a:ext>
            </a:extLst>
          </p:cNvPr>
          <p:cNvCxnSpPr>
            <a:cxnSpLocks/>
          </p:cNvCxnSpPr>
          <p:nvPr/>
        </p:nvCxnSpPr>
        <p:spPr>
          <a:xfrm flipV="1">
            <a:off x="7319128" y="4537304"/>
            <a:ext cx="886721" cy="889576"/>
          </a:xfrm>
          <a:prstGeom prst="straightConnector1">
            <a:avLst/>
          </a:prstGeom>
          <a:ln w="57150">
            <a:solidFill>
              <a:srgbClr val="158B4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Drink plenty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40877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6-8 drinks every day.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7E5C37-D804-41FB-8F20-0321F324A3DB}"/>
              </a:ext>
            </a:extLst>
          </p:cNvPr>
          <p:cNvSpPr/>
          <p:nvPr/>
        </p:nvSpPr>
        <p:spPr>
          <a:xfrm>
            <a:off x="1021976" y="3119719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116A94-1808-4791-9276-FDF54D446A81}"/>
              </a:ext>
            </a:extLst>
          </p:cNvPr>
          <p:cNvSpPr/>
          <p:nvPr/>
        </p:nvSpPr>
        <p:spPr>
          <a:xfrm>
            <a:off x="3715253" y="3119718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8D221C-7EB9-4C7E-93FE-BBD31658A2BB}"/>
              </a:ext>
            </a:extLst>
          </p:cNvPr>
          <p:cNvSpPr/>
          <p:nvPr/>
        </p:nvSpPr>
        <p:spPr>
          <a:xfrm>
            <a:off x="6408530" y="3108961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4648ED-B947-4F0A-8184-E4BFEDCDD4CC}"/>
              </a:ext>
            </a:extLst>
          </p:cNvPr>
          <p:cNvSpPr/>
          <p:nvPr/>
        </p:nvSpPr>
        <p:spPr>
          <a:xfrm>
            <a:off x="9101807" y="3108960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195CD8-3B8A-45F4-9E16-95CC412879DC}"/>
              </a:ext>
            </a:extLst>
          </p:cNvPr>
          <p:cNvSpPr/>
          <p:nvPr/>
        </p:nvSpPr>
        <p:spPr>
          <a:xfrm>
            <a:off x="1027076" y="4787152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D237AA-2837-47EB-84A5-DC7FCACB6F64}"/>
              </a:ext>
            </a:extLst>
          </p:cNvPr>
          <p:cNvSpPr/>
          <p:nvPr/>
        </p:nvSpPr>
        <p:spPr>
          <a:xfrm>
            <a:off x="3720353" y="4787151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7CB445-4AC4-4018-A292-4CF1B6757DD9}"/>
              </a:ext>
            </a:extLst>
          </p:cNvPr>
          <p:cNvSpPr/>
          <p:nvPr/>
        </p:nvSpPr>
        <p:spPr>
          <a:xfrm>
            <a:off x="6413630" y="4776394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5C797B-18BA-45E7-972E-08B7AE624BA3}"/>
              </a:ext>
            </a:extLst>
          </p:cNvPr>
          <p:cNvSpPr/>
          <p:nvPr/>
        </p:nvSpPr>
        <p:spPr>
          <a:xfrm>
            <a:off x="9106907" y="4776393"/>
            <a:ext cx="2545977" cy="148455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88F4412D-F866-4EB2-BFB0-2D4B7DC7E7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346" y="3119719"/>
            <a:ext cx="1096070" cy="1429035"/>
          </a:xfrm>
          <a:prstGeom prst="rect">
            <a:avLst/>
          </a:prstGeom>
        </p:spPr>
      </p:pic>
      <p:pic>
        <p:nvPicPr>
          <p:cNvPr id="15" name="Picture 14" descr="A cup of coffee with a spoon&#10;&#10;Description automatically generated with medium confidence">
            <a:extLst>
              <a:ext uri="{FF2B5EF4-FFF2-40B4-BE49-F238E27FC236}">
                <a16:creationId xmlns:a16="http://schemas.microsoft.com/office/drawing/2014/main" id="{5FF41E48-1616-4FC1-BAE0-04B78FE60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3674" y="3349082"/>
            <a:ext cx="1842326" cy="1229893"/>
          </a:xfrm>
          <a:prstGeom prst="rect">
            <a:avLst/>
          </a:prstGeom>
        </p:spPr>
      </p:pic>
      <p:pic>
        <p:nvPicPr>
          <p:cNvPr id="17" name="Picture 16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C86E1DE5-E5B4-402E-95CB-E3549DB21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13" y="3153719"/>
            <a:ext cx="1235078" cy="1395035"/>
          </a:xfrm>
          <a:prstGeom prst="rect">
            <a:avLst/>
          </a:prstGeom>
        </p:spPr>
      </p:pic>
      <p:pic>
        <p:nvPicPr>
          <p:cNvPr id="18" name="Picture 17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EE8CFC59-980A-4AE1-80BA-E6CDC38E6B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080" y="3175139"/>
            <a:ext cx="1235078" cy="1395035"/>
          </a:xfrm>
          <a:prstGeom prst="rect">
            <a:avLst/>
          </a:prstGeom>
        </p:spPr>
      </p:pic>
      <p:pic>
        <p:nvPicPr>
          <p:cNvPr id="19" name="Picture 18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852D4F49-24B2-4E1A-B128-98932F8AA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979" y="4822777"/>
            <a:ext cx="1235078" cy="1395035"/>
          </a:xfrm>
          <a:prstGeom prst="rect">
            <a:avLst/>
          </a:prstGeom>
        </p:spPr>
      </p:pic>
      <p:pic>
        <p:nvPicPr>
          <p:cNvPr id="21" name="Picture 20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153A563F-E446-4FDE-BD4E-B9E603766A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497" y="4920375"/>
            <a:ext cx="1856682" cy="1255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A1BCD8-3386-44EF-B119-6579FA1E64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67" y="4822777"/>
            <a:ext cx="1078625" cy="1385779"/>
          </a:xfrm>
          <a:prstGeom prst="rect">
            <a:avLst/>
          </a:prstGeom>
        </p:spPr>
      </p:pic>
      <p:pic>
        <p:nvPicPr>
          <p:cNvPr id="24" name="Picture 23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BB6EB7CF-CEE7-4872-9CB9-9A7CBC562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080" y="4813521"/>
            <a:ext cx="1235078" cy="1395035"/>
          </a:xfrm>
          <a:prstGeom prst="rect">
            <a:avLst/>
          </a:prstGeom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5AAF17EA-9F95-4048-BD24-105F2FF23CE4}"/>
              </a:ext>
            </a:extLst>
          </p:cNvPr>
          <p:cNvSpPr/>
          <p:nvPr/>
        </p:nvSpPr>
        <p:spPr>
          <a:xfrm>
            <a:off x="1007447" y="4043637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639EA626-753C-4D73-9F6E-63FC268B8846}"/>
              </a:ext>
            </a:extLst>
          </p:cNvPr>
          <p:cNvSpPr/>
          <p:nvPr/>
        </p:nvSpPr>
        <p:spPr>
          <a:xfrm>
            <a:off x="3701542" y="4033070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17364E8B-F7A7-49BD-A636-A09E7F51A060}"/>
              </a:ext>
            </a:extLst>
          </p:cNvPr>
          <p:cNvSpPr/>
          <p:nvPr/>
        </p:nvSpPr>
        <p:spPr>
          <a:xfrm>
            <a:off x="6408530" y="4043637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52F9E384-2C79-4F95-89A7-A69BBC3A4EEF}"/>
              </a:ext>
            </a:extLst>
          </p:cNvPr>
          <p:cNvSpPr/>
          <p:nvPr/>
        </p:nvSpPr>
        <p:spPr>
          <a:xfrm>
            <a:off x="9104759" y="4052499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B99DAD07-7C86-4574-BC45-48E35AE4D00C}"/>
              </a:ext>
            </a:extLst>
          </p:cNvPr>
          <p:cNvSpPr/>
          <p:nvPr/>
        </p:nvSpPr>
        <p:spPr>
          <a:xfrm>
            <a:off x="1007446" y="5713152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03D2DC4A-A4B3-4D11-87E8-D0691297F5EE}"/>
              </a:ext>
            </a:extLst>
          </p:cNvPr>
          <p:cNvSpPr/>
          <p:nvPr/>
        </p:nvSpPr>
        <p:spPr>
          <a:xfrm>
            <a:off x="3715253" y="5720976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 lemonade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B4E339D8-9EAD-4176-9AB8-678F82913296}"/>
              </a:ext>
            </a:extLst>
          </p:cNvPr>
          <p:cNvSpPr/>
          <p:nvPr/>
        </p:nvSpPr>
        <p:spPr>
          <a:xfrm>
            <a:off x="6408530" y="5680826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079D9F17-61E4-40D5-95CF-7841FB94BABE}"/>
              </a:ext>
            </a:extLst>
          </p:cNvPr>
          <p:cNvSpPr/>
          <p:nvPr/>
        </p:nvSpPr>
        <p:spPr>
          <a:xfrm>
            <a:off x="9101807" y="5702394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9EAA-6964-4451-81FA-75B8E5109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Healthy eating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FB63-23DB-4B1F-90A8-0305E09FB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16402" cy="3600000"/>
          </a:xfrm>
        </p:spPr>
        <p:txBody>
          <a:bodyPr/>
          <a:lstStyle/>
          <a:p>
            <a:r>
              <a:rPr lang="en-GB" sz="2400" dirty="0"/>
              <a:t>We all need a healthy, balance and varied diet.</a:t>
            </a:r>
          </a:p>
          <a:p>
            <a:r>
              <a:rPr lang="en-GB" sz="2400" dirty="0"/>
              <a:t>We need a range of different foods and drinks.</a:t>
            </a:r>
          </a:p>
          <a:p>
            <a:r>
              <a:rPr lang="en-GB" sz="2400" dirty="0"/>
              <a:t>We all need to eat well.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group of kids eating food&#10;&#10;Description automatically generated with medium confidence">
            <a:extLst>
              <a:ext uri="{FF2B5EF4-FFF2-40B4-BE49-F238E27FC236}">
                <a16:creationId xmlns:a16="http://schemas.microsoft.com/office/drawing/2014/main" id="{846FBC45-2A0B-4D1E-97F6-F68746C9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59" y="2571092"/>
            <a:ext cx="6352405" cy="29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2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Drink plenty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4A78E5-42AA-4C86-97BB-4D49BC220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571091"/>
            <a:ext cx="6222125" cy="3746582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Water, lower fat milk and sugar-free drinks including tea and coffee all count. </a:t>
            </a:r>
          </a:p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Fruit juice and smoothies also count – a max of 150ml in a day. </a:t>
            </a:r>
          </a:p>
          <a:p>
            <a:pPr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Swap sugary soft drinks for diet, sugar-free or no added sugar varieties.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81E96A79-6D5A-483B-AAA9-08A925ED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571091"/>
            <a:ext cx="4216970" cy="28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3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it balanced?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943498" cy="36000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We need to have a healthy, balanced and varied diet.</a:t>
            </a:r>
          </a:p>
          <a:p>
            <a:pPr marL="0" lvl="0" indent="0">
              <a:buNone/>
            </a:pPr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Make sure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your meals are balanced and have a variety of different foods.</a:t>
            </a:r>
          </a:p>
          <a:p>
            <a:pPr marL="0" lvl="0" indent="0">
              <a:buNone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Make sure you have a drink.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pic>
        <p:nvPicPr>
          <p:cNvPr id="4" name="Picture 3" descr="A group of people ea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1092656-3D12-49F3-B00F-C244BD186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416" y="2571092"/>
            <a:ext cx="540054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2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it balanced?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2631" y="2502266"/>
            <a:ext cx="314708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You could add …</a:t>
            </a:r>
          </a:p>
          <a:p>
            <a:r>
              <a:rPr lang="en-GB" sz="2400" dirty="0"/>
              <a:t>vegetables or a salad</a:t>
            </a:r>
          </a:p>
          <a:p>
            <a:r>
              <a:rPr lang="en-GB" sz="2400" dirty="0"/>
              <a:t>a drink</a:t>
            </a:r>
          </a:p>
          <a:p>
            <a:endParaRPr lang="en-GB" dirty="0"/>
          </a:p>
        </p:txBody>
      </p:sp>
      <p:pic>
        <p:nvPicPr>
          <p:cNvPr id="4" name="Picture 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6A6A89A2-41C4-4FE2-8299-7AAD6E1B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93" y="2363156"/>
            <a:ext cx="6082430" cy="41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it balanced?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2631" y="2502266"/>
            <a:ext cx="350104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You could add …</a:t>
            </a:r>
          </a:p>
          <a:p>
            <a:r>
              <a:rPr lang="en-GB" sz="2400" dirty="0"/>
              <a:t>rice or noodles</a:t>
            </a:r>
          </a:p>
          <a:p>
            <a:r>
              <a:rPr lang="en-GB" sz="2400" dirty="0"/>
              <a:t>chicken, beef, tofu or Quorn</a:t>
            </a:r>
          </a:p>
          <a:p>
            <a:r>
              <a:rPr lang="en-GB" sz="2400" dirty="0"/>
              <a:t>a drink</a:t>
            </a:r>
          </a:p>
          <a:p>
            <a:endParaRPr lang="en-GB" dirty="0"/>
          </a:p>
        </p:txBody>
      </p:sp>
      <p:pic>
        <p:nvPicPr>
          <p:cNvPr id="4" name="Picture 3" descr="A picture containing pan, vegetable, indoor, kitchenware&#10;&#10;Description automatically generated">
            <a:extLst>
              <a:ext uri="{FF2B5EF4-FFF2-40B4-BE49-F238E27FC236}">
                <a16:creationId xmlns:a16="http://schemas.microsoft.com/office/drawing/2014/main" id="{0D2B88D3-5411-4E0E-B3C5-E76DBE67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1" y="2194579"/>
            <a:ext cx="6302478" cy="41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the label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600000"/>
          </a:xfrm>
        </p:spPr>
        <p:txBody>
          <a:bodyPr/>
          <a:lstStyle/>
          <a:p>
            <a:r>
              <a:rPr lang="en-GB" sz="2400" dirty="0"/>
              <a:t>Labels can help us make a healthier choice.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B811D-7798-4239-A979-05618EEA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46589" y="2291296"/>
            <a:ext cx="3548837" cy="42107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05C23-3315-429F-96B7-8952F2A3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7" y="3429000"/>
            <a:ext cx="3608741" cy="32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4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the label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001" y="2390117"/>
            <a:ext cx="9720000" cy="3600000"/>
          </a:xfrm>
        </p:spPr>
        <p:txBody>
          <a:bodyPr/>
          <a:lstStyle/>
          <a:p>
            <a:r>
              <a:rPr lang="en-GB" sz="2400" dirty="0"/>
              <a:t>Two lasagne dishes. Which is healthier?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B3D73-7CE6-4C78-88B3-88EA3BC3A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6"/>
          <a:stretch/>
        </p:blipFill>
        <p:spPr>
          <a:xfrm rot="5400000">
            <a:off x="5894976" y="2598837"/>
            <a:ext cx="2034382" cy="3950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7D7124-04D5-4D29-906E-82EE9F1D3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70" y="3557013"/>
            <a:ext cx="4137251" cy="203438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8170A51-4D31-4132-A592-DAA6354BFA1E}"/>
              </a:ext>
            </a:extLst>
          </p:cNvPr>
          <p:cNvSpPr txBox="1">
            <a:spLocks/>
          </p:cNvSpPr>
          <p:nvPr/>
        </p:nvSpPr>
        <p:spPr>
          <a:xfrm>
            <a:off x="9059664" y="2977578"/>
            <a:ext cx="2562066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Less energy</a:t>
            </a:r>
          </a:p>
          <a:p>
            <a:r>
              <a:rPr lang="en-GB" sz="2400" dirty="0"/>
              <a:t>More ‘greens’</a:t>
            </a:r>
          </a:p>
        </p:txBody>
      </p:sp>
    </p:spTree>
    <p:extLst>
      <p:ext uri="{BB962C8B-B14F-4D97-AF65-F5344CB8AC3E}">
        <p14:creationId xmlns:p14="http://schemas.microsoft.com/office/powerpoint/2010/main" val="42192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the label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20247" cy="3600000"/>
          </a:xfrm>
        </p:spPr>
        <p:txBody>
          <a:bodyPr/>
          <a:lstStyle/>
          <a:p>
            <a:r>
              <a:rPr lang="en-GB" sz="2400" dirty="0"/>
              <a:t>Two soups. Which is healthier?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0FE3C-6672-4E72-9294-AF1758FF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44" y="3192553"/>
            <a:ext cx="3461278" cy="3265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AF6945-211B-4E11-99C1-96ADF6A8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447" y="3192553"/>
            <a:ext cx="3608741" cy="323564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00E323-5DB2-403E-BF6C-A3E81B941F2F}"/>
              </a:ext>
            </a:extLst>
          </p:cNvPr>
          <p:cNvSpPr txBox="1">
            <a:spLocks/>
          </p:cNvSpPr>
          <p:nvPr/>
        </p:nvSpPr>
        <p:spPr>
          <a:xfrm>
            <a:off x="9059664" y="2977578"/>
            <a:ext cx="2562066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Less energy</a:t>
            </a:r>
          </a:p>
          <a:p>
            <a:r>
              <a:rPr lang="en-GB" sz="2400" dirty="0"/>
              <a:t>More ‘greens’</a:t>
            </a:r>
          </a:p>
        </p:txBody>
      </p:sp>
    </p:spTree>
    <p:extLst>
      <p:ext uri="{BB962C8B-B14F-4D97-AF65-F5344CB8AC3E}">
        <p14:creationId xmlns:p14="http://schemas.microsoft.com/office/powerpoint/2010/main" val="18040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 well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DAB492-BD5A-4F6B-AC20-5338AA7D2449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781548" cy="5204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Have at least 5 fruit and vegetables each day.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D8A429-D8C1-423A-97D3-E260A8234450}"/>
              </a:ext>
            </a:extLst>
          </p:cNvPr>
          <p:cNvSpPr/>
          <p:nvPr/>
        </p:nvSpPr>
        <p:spPr>
          <a:xfrm>
            <a:off x="712696" y="3148075"/>
            <a:ext cx="2035731" cy="290259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73A04B-7AEF-43E2-82FD-C6514BD54D83}"/>
              </a:ext>
            </a:extLst>
          </p:cNvPr>
          <p:cNvSpPr/>
          <p:nvPr/>
        </p:nvSpPr>
        <p:spPr>
          <a:xfrm>
            <a:off x="2929155" y="3148075"/>
            <a:ext cx="2035731" cy="290259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19449A-0344-4B5A-8611-49F22AB396C4}"/>
              </a:ext>
            </a:extLst>
          </p:cNvPr>
          <p:cNvSpPr/>
          <p:nvPr/>
        </p:nvSpPr>
        <p:spPr>
          <a:xfrm>
            <a:off x="5145614" y="3148075"/>
            <a:ext cx="2035731" cy="290259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CC6556-EA46-46A8-9938-3661182AAC11}"/>
              </a:ext>
            </a:extLst>
          </p:cNvPr>
          <p:cNvSpPr/>
          <p:nvPr/>
        </p:nvSpPr>
        <p:spPr>
          <a:xfrm>
            <a:off x="7362073" y="3114519"/>
            <a:ext cx="2035731" cy="290259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F8C982-1F80-4F82-AB55-EFFF3235B608}"/>
              </a:ext>
            </a:extLst>
          </p:cNvPr>
          <p:cNvSpPr/>
          <p:nvPr/>
        </p:nvSpPr>
        <p:spPr>
          <a:xfrm>
            <a:off x="9578532" y="3091555"/>
            <a:ext cx="2035731" cy="2902590"/>
          </a:xfrm>
          <a:prstGeom prst="roundRect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Picture 4" descr="A close-up of a red apple&#10;&#10;Description automatically generated with medium confidence">
            <a:extLst>
              <a:ext uri="{FF2B5EF4-FFF2-40B4-BE49-F238E27FC236}">
                <a16:creationId xmlns:a16="http://schemas.microsoft.com/office/drawing/2014/main" id="{2D6CD4E0-76C3-47B2-8EC8-7F210F5ED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33" y="3760951"/>
            <a:ext cx="1883935" cy="2033674"/>
          </a:xfrm>
          <a:prstGeom prst="rect">
            <a:avLst/>
          </a:prstGeom>
        </p:spPr>
      </p:pic>
      <p:pic>
        <p:nvPicPr>
          <p:cNvPr id="7" name="Picture 6" descr="An orange with a stem&#10;&#10;Description automatically generated with medium confidence">
            <a:extLst>
              <a:ext uri="{FF2B5EF4-FFF2-40B4-BE49-F238E27FC236}">
                <a16:creationId xmlns:a16="http://schemas.microsoft.com/office/drawing/2014/main" id="{489C6E74-6444-4D83-8E97-DE9B4A87A4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763" y="3668647"/>
            <a:ext cx="1807735" cy="2126755"/>
          </a:xfrm>
          <a:prstGeom prst="rect">
            <a:avLst/>
          </a:prstGeom>
        </p:spPr>
      </p:pic>
      <p:pic>
        <p:nvPicPr>
          <p:cNvPr id="9" name="Picture 8" descr="A head of broccoli&#10;&#10;Description automatically generated">
            <a:extLst>
              <a:ext uri="{FF2B5EF4-FFF2-40B4-BE49-F238E27FC236}">
                <a16:creationId xmlns:a16="http://schemas.microsoft.com/office/drawing/2014/main" id="{254B4ED6-617A-46EF-8C3A-B2E04C22D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900" y="3665941"/>
            <a:ext cx="1916365" cy="2191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5395E1-0ED7-4638-84DA-86BD933A54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920" y="4027469"/>
            <a:ext cx="1969609" cy="1253447"/>
          </a:xfrm>
          <a:prstGeom prst="rect">
            <a:avLst/>
          </a:prstGeom>
        </p:spPr>
      </p:pic>
      <p:pic>
        <p:nvPicPr>
          <p:cNvPr id="18" name="Picture 17" descr="A group of tomatoes&#10;&#10;Description automatically generated with medium confidence">
            <a:extLst>
              <a:ext uri="{FF2B5EF4-FFF2-40B4-BE49-F238E27FC236}">
                <a16:creationId xmlns:a16="http://schemas.microsoft.com/office/drawing/2014/main" id="{E027C1A7-390A-4C01-B7FE-42D1B8E0B9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096" y="3799411"/>
            <a:ext cx="1909359" cy="1738360"/>
          </a:xfrm>
          <a:prstGeom prst="rect">
            <a:avLst/>
          </a:prstGeom>
        </p:spPr>
      </p:pic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A4ACB582-0A5D-4C76-8FA6-B905BE6604A6}"/>
              </a:ext>
            </a:extLst>
          </p:cNvPr>
          <p:cNvSpPr/>
          <p:nvPr/>
        </p:nvSpPr>
        <p:spPr>
          <a:xfrm>
            <a:off x="712696" y="5794625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0EC3A03D-3CB4-4235-8AA5-12E973134B89}"/>
              </a:ext>
            </a:extLst>
          </p:cNvPr>
          <p:cNvSpPr/>
          <p:nvPr/>
        </p:nvSpPr>
        <p:spPr>
          <a:xfrm>
            <a:off x="2929155" y="5794625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18860404-CA4D-4DB6-AC6B-5ABCF1CD5256}"/>
              </a:ext>
            </a:extLst>
          </p:cNvPr>
          <p:cNvSpPr/>
          <p:nvPr/>
        </p:nvSpPr>
        <p:spPr>
          <a:xfrm>
            <a:off x="5145614" y="5794625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E1EB66F6-A094-49DC-9B4D-1391C69FF57E}"/>
              </a:ext>
            </a:extLst>
          </p:cNvPr>
          <p:cNvSpPr/>
          <p:nvPr/>
        </p:nvSpPr>
        <p:spPr>
          <a:xfrm>
            <a:off x="7374584" y="5771388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sweetcorn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54B20423-B938-4037-A802-EBE594439A66}"/>
              </a:ext>
            </a:extLst>
          </p:cNvPr>
          <p:cNvSpPr/>
          <p:nvPr/>
        </p:nvSpPr>
        <p:spPr>
          <a:xfrm>
            <a:off x="9578531" y="5771388"/>
            <a:ext cx="2035731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 - fresh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500" y="2571092"/>
            <a:ext cx="5358687" cy="112760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Fresh fruit and vegetables include: </a:t>
            </a:r>
          </a:p>
        </p:txBody>
      </p:sp>
      <p:pic>
        <p:nvPicPr>
          <p:cNvPr id="4" name="Picture 3" descr="A head of broccoli&#10;&#10;Description automatically generated">
            <a:extLst>
              <a:ext uri="{FF2B5EF4-FFF2-40B4-BE49-F238E27FC236}">
                <a16:creationId xmlns:a16="http://schemas.microsoft.com/office/drawing/2014/main" id="{C0438AD8-8E6D-4E3D-8336-8593853E40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65" y="2923582"/>
            <a:ext cx="2558216" cy="1706330"/>
          </a:xfrm>
          <a:prstGeom prst="rect">
            <a:avLst/>
          </a:prstGeom>
        </p:spPr>
      </p:pic>
      <p:pic>
        <p:nvPicPr>
          <p:cNvPr id="6" name="Picture 5" descr="A group of carrots&#10;&#10;Description automatically generated with medium confidence">
            <a:extLst>
              <a:ext uri="{FF2B5EF4-FFF2-40B4-BE49-F238E27FC236}">
                <a16:creationId xmlns:a16="http://schemas.microsoft.com/office/drawing/2014/main" id="{B54A89F9-3292-4D82-8AA1-C6A92B5922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74" y="4315525"/>
            <a:ext cx="2451813" cy="2211535"/>
          </a:xfrm>
          <a:prstGeom prst="rect">
            <a:avLst/>
          </a:prstGeom>
        </p:spPr>
      </p:pic>
      <p:pic>
        <p:nvPicPr>
          <p:cNvPr id="8" name="Picture 7" descr="A green bell pepper&#10;&#10;Description automatically generated">
            <a:extLst>
              <a:ext uri="{FF2B5EF4-FFF2-40B4-BE49-F238E27FC236}">
                <a16:creationId xmlns:a16="http://schemas.microsoft.com/office/drawing/2014/main" id="{9CFE9437-081E-48D0-A1B3-CF3C3651B2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42" y="4279066"/>
            <a:ext cx="1588264" cy="2030271"/>
          </a:xfrm>
          <a:prstGeom prst="rect">
            <a:avLst/>
          </a:prstGeom>
        </p:spPr>
      </p:pic>
      <p:pic>
        <p:nvPicPr>
          <p:cNvPr id="10" name="Picture 9" descr="A picture containing vegetable, cabbage, plant, indoor&#10;&#10;Description automatically generated">
            <a:extLst>
              <a:ext uri="{FF2B5EF4-FFF2-40B4-BE49-F238E27FC236}">
                <a16:creationId xmlns:a16="http://schemas.microsoft.com/office/drawing/2014/main" id="{779F6D0F-761F-4DE5-AB2B-43E3BCF0EC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674" y="4279066"/>
            <a:ext cx="2340754" cy="2233079"/>
          </a:xfrm>
          <a:prstGeom prst="rect">
            <a:avLst/>
          </a:prstGeom>
        </p:spPr>
      </p:pic>
      <p:pic>
        <p:nvPicPr>
          <p:cNvPr id="12" name="Picture 11" descr="A bunch of bananas&#10;&#10;Description automatically generated">
            <a:extLst>
              <a:ext uri="{FF2B5EF4-FFF2-40B4-BE49-F238E27FC236}">
                <a16:creationId xmlns:a16="http://schemas.microsoft.com/office/drawing/2014/main" id="{68495B9C-7273-4931-AE62-194D18D9FC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505" y="4249329"/>
            <a:ext cx="2559495" cy="1706330"/>
          </a:xfrm>
          <a:prstGeom prst="rect">
            <a:avLst/>
          </a:prstGeom>
        </p:spPr>
      </p:pic>
      <p:pic>
        <p:nvPicPr>
          <p:cNvPr id="15" name="Picture 14" descr="A pair of strawberries&#10;&#10;Description automatically generated with medium confidence">
            <a:extLst>
              <a:ext uri="{FF2B5EF4-FFF2-40B4-BE49-F238E27FC236}">
                <a16:creationId xmlns:a16="http://schemas.microsoft.com/office/drawing/2014/main" id="{63D26522-C817-406C-B333-0966B93E1A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03" y="4718933"/>
            <a:ext cx="2531143" cy="1808127"/>
          </a:xfrm>
          <a:prstGeom prst="rect">
            <a:avLst/>
          </a:prstGeom>
        </p:spPr>
      </p:pic>
      <p:pic>
        <p:nvPicPr>
          <p:cNvPr id="17" name="Picture 16" descr="A half of a watermelon&#10;&#10;Description automatically generated with medium confidence">
            <a:extLst>
              <a:ext uri="{FF2B5EF4-FFF2-40B4-BE49-F238E27FC236}">
                <a16:creationId xmlns:a16="http://schemas.microsoft.com/office/drawing/2014/main" id="{713E3F97-CF10-4DA5-8C4B-EB94CA44BDF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589" y="2357702"/>
            <a:ext cx="1651839" cy="1554381"/>
          </a:xfrm>
          <a:prstGeom prst="rect">
            <a:avLst/>
          </a:prstGeom>
        </p:spPr>
      </p:pic>
      <p:pic>
        <p:nvPicPr>
          <p:cNvPr id="19" name="Picture 18" descr="A close-up of a fruit&#10;&#10;Description automatically generated with medium confidence">
            <a:extLst>
              <a:ext uri="{FF2B5EF4-FFF2-40B4-BE49-F238E27FC236}">
                <a16:creationId xmlns:a16="http://schemas.microsoft.com/office/drawing/2014/main" id="{97322B6D-A92F-4CD2-AA79-0F73753F07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654" y="2412833"/>
            <a:ext cx="1975691" cy="13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 - frozen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Frozen fruit and vegetables include:</a:t>
            </a:r>
          </a:p>
        </p:txBody>
      </p:sp>
      <p:pic>
        <p:nvPicPr>
          <p:cNvPr id="4" name="Picture 3" descr="A pile of raspberries&#10;&#10;Description automatically generated">
            <a:extLst>
              <a:ext uri="{FF2B5EF4-FFF2-40B4-BE49-F238E27FC236}">
                <a16:creationId xmlns:a16="http://schemas.microsoft.com/office/drawing/2014/main" id="{CBAD4AD4-803F-465A-9D61-A6C64ED11C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5" y="3211221"/>
            <a:ext cx="3529944" cy="2336823"/>
          </a:xfrm>
          <a:prstGeom prst="rect">
            <a:avLst/>
          </a:prstGeom>
        </p:spPr>
      </p:pic>
      <p:pic>
        <p:nvPicPr>
          <p:cNvPr id="6" name="Picture 5" descr="A picture containing colorful, vegetable, different, arranged&#10;&#10;Description automatically generated">
            <a:extLst>
              <a:ext uri="{FF2B5EF4-FFF2-40B4-BE49-F238E27FC236}">
                <a16:creationId xmlns:a16="http://schemas.microsoft.com/office/drawing/2014/main" id="{D736C939-6B21-439A-8A58-2214B34FD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5739" y="3429000"/>
            <a:ext cx="3952931" cy="2024010"/>
          </a:xfrm>
          <a:prstGeom prst="rect">
            <a:avLst/>
          </a:prstGeom>
        </p:spPr>
      </p:pic>
      <p:pic>
        <p:nvPicPr>
          <p:cNvPr id="8" name="Picture 7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185DB4AB-02C5-45E0-BCE6-96DB1FFA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039" y="2949801"/>
            <a:ext cx="3411114" cy="35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0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 - dried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448039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Dried fruit and vegetables include:</a:t>
            </a:r>
          </a:p>
        </p:txBody>
      </p:sp>
      <p:pic>
        <p:nvPicPr>
          <p:cNvPr id="4" name="Picture 3" descr="A pile of oranges&#10;&#10;Description automatically generated with low confidence">
            <a:extLst>
              <a:ext uri="{FF2B5EF4-FFF2-40B4-BE49-F238E27FC236}">
                <a16:creationId xmlns:a16="http://schemas.microsoft.com/office/drawing/2014/main" id="{DB7FF9C7-FD5F-43AC-97D1-6F71C183FB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757" y="4554929"/>
            <a:ext cx="2710262" cy="1935127"/>
          </a:xfrm>
          <a:prstGeom prst="rect">
            <a:avLst/>
          </a:prstGeom>
        </p:spPr>
      </p:pic>
      <p:pic>
        <p:nvPicPr>
          <p:cNvPr id="6" name="Picture 5" descr="A picture containing dried fruit, plate, fruit, meal&#10;&#10;Description automatically generated">
            <a:extLst>
              <a:ext uri="{FF2B5EF4-FFF2-40B4-BE49-F238E27FC236}">
                <a16:creationId xmlns:a16="http://schemas.microsoft.com/office/drawing/2014/main" id="{33500BA1-3201-4C32-82EA-66F0F64CD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408" y="3004458"/>
            <a:ext cx="3043147" cy="1579394"/>
          </a:xfrm>
          <a:prstGeom prst="rect">
            <a:avLst/>
          </a:prstGeom>
        </p:spPr>
      </p:pic>
      <p:pic>
        <p:nvPicPr>
          <p:cNvPr id="8" name="Picture 7" descr="A picture containing grape, vegetable&#10;&#10;Description automatically generated">
            <a:extLst>
              <a:ext uri="{FF2B5EF4-FFF2-40B4-BE49-F238E27FC236}">
                <a16:creationId xmlns:a16="http://schemas.microsoft.com/office/drawing/2014/main" id="{CE787A77-FB21-440C-9C74-4372ECF506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75" y="2897579"/>
            <a:ext cx="5524633" cy="37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 - canned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Canned fruit and vegetables include: </a:t>
            </a:r>
          </a:p>
        </p:txBody>
      </p:sp>
      <p:pic>
        <p:nvPicPr>
          <p:cNvPr id="6" name="Picture 5" descr="A picture containing indoor, several, vegetable&#10;&#10;Description automatically generated">
            <a:extLst>
              <a:ext uri="{FF2B5EF4-FFF2-40B4-BE49-F238E27FC236}">
                <a16:creationId xmlns:a16="http://schemas.microsoft.com/office/drawing/2014/main" id="{90697DC7-462D-4942-B048-759D7BBC29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47" y="3014887"/>
            <a:ext cx="4472077" cy="3443499"/>
          </a:xfrm>
          <a:prstGeom prst="rect">
            <a:avLst/>
          </a:prstGeom>
        </p:spPr>
      </p:pic>
      <p:pic>
        <p:nvPicPr>
          <p:cNvPr id="8" name="Picture 7" descr="A picture containing cup, coffee, table, drink&#10;&#10;Description automatically generated">
            <a:extLst>
              <a:ext uri="{FF2B5EF4-FFF2-40B4-BE49-F238E27FC236}">
                <a16:creationId xmlns:a16="http://schemas.microsoft.com/office/drawing/2014/main" id="{13EBBC50-B6EB-4BB5-9CC3-4C0C85AF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52" y="3277507"/>
            <a:ext cx="1908764" cy="2846001"/>
          </a:xfrm>
          <a:prstGeom prst="rect">
            <a:avLst/>
          </a:prstGeom>
        </p:spPr>
      </p:pic>
      <p:pic>
        <p:nvPicPr>
          <p:cNvPr id="10" name="Picture 9" descr="A picture containing cup, indoor, container, full&#10;&#10;Description automatically generated">
            <a:extLst>
              <a:ext uri="{FF2B5EF4-FFF2-40B4-BE49-F238E27FC236}">
                <a16:creationId xmlns:a16="http://schemas.microsoft.com/office/drawing/2014/main" id="{E7A99FF8-C3CA-4932-9FF5-E0C61BE3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270" y="2701646"/>
            <a:ext cx="2243735" cy="3338891"/>
          </a:xfrm>
          <a:prstGeom prst="rect">
            <a:avLst/>
          </a:prstGeom>
        </p:spPr>
      </p:pic>
      <p:pic>
        <p:nvPicPr>
          <p:cNvPr id="12" name="Picture 11" descr="A picture containing cup, food&#10;&#10;Description automatically generated">
            <a:extLst>
              <a:ext uri="{FF2B5EF4-FFF2-40B4-BE49-F238E27FC236}">
                <a16:creationId xmlns:a16="http://schemas.microsoft.com/office/drawing/2014/main" id="{F8A3637A-F468-4C80-B19C-030E58D5AF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458" y="1820413"/>
            <a:ext cx="2001727" cy="43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A DAY - juiced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Juiced fruit and vegetables include</a:t>
            </a:r>
            <a:r>
              <a:rPr lang="en-GB" dirty="0"/>
              <a:t>:</a:t>
            </a:r>
          </a:p>
        </p:txBody>
      </p:sp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E30E6877-6C81-4AAF-99F7-567D09364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184" y="3278809"/>
            <a:ext cx="2337816" cy="3048000"/>
          </a:xfrm>
          <a:prstGeom prst="rect">
            <a:avLst/>
          </a:prstGeom>
        </p:spPr>
      </p:pic>
      <p:pic>
        <p:nvPicPr>
          <p:cNvPr id="6" name="Picture 5" descr="A picture containing food, flower, dessert, decorated&#10;&#10;Description automatically generated">
            <a:extLst>
              <a:ext uri="{FF2B5EF4-FFF2-40B4-BE49-F238E27FC236}">
                <a16:creationId xmlns:a16="http://schemas.microsoft.com/office/drawing/2014/main" id="{97AE2681-1FC3-4256-BE79-94870B07A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5704"/>
            <a:ext cx="4942584" cy="3441944"/>
          </a:xfrm>
          <a:prstGeom prst="rect">
            <a:avLst/>
          </a:prstGeom>
        </p:spPr>
      </p:pic>
      <p:pic>
        <p:nvPicPr>
          <p:cNvPr id="8" name="Picture 7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72EFCB27-7823-476A-9415-0E14FEE1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74" y="3019176"/>
            <a:ext cx="2120900" cy="3175000"/>
          </a:xfrm>
          <a:prstGeom prst="rect">
            <a:avLst/>
          </a:prstGeom>
        </p:spPr>
      </p:pic>
      <p:pic>
        <p:nvPicPr>
          <p:cNvPr id="10" name="Picture 9" descr="A glass of orange juice&#10;&#10;Description automatically generated with low confidence">
            <a:extLst>
              <a:ext uri="{FF2B5EF4-FFF2-40B4-BE49-F238E27FC236}">
                <a16:creationId xmlns:a16="http://schemas.microsoft.com/office/drawing/2014/main" id="{9EA78098-3770-42C7-87F0-8D6350878F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227" y="2650959"/>
            <a:ext cx="2784941" cy="39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6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plate, fruit, vegetable&#10;&#10;Description automatically generated">
            <a:extLst>
              <a:ext uri="{FF2B5EF4-FFF2-40B4-BE49-F238E27FC236}">
                <a16:creationId xmlns:a16="http://schemas.microsoft.com/office/drawing/2014/main" id="{21655656-3299-4B24-9308-5ADF09D75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351" y="1659048"/>
            <a:ext cx="8568649" cy="4816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 a rainbow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3A5E8AB-F4F1-438A-8629-D8961A3E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731497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Eat a variety of fruit and vegetables – eat a rainbow!</a:t>
            </a:r>
          </a:p>
        </p:txBody>
      </p:sp>
    </p:spTree>
    <p:extLst>
      <p:ext uri="{BB962C8B-B14F-4D97-AF65-F5344CB8AC3E}">
        <p14:creationId xmlns:p14="http://schemas.microsoft.com/office/powerpoint/2010/main" val="103263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CC61F-756F-4B59-AC01-091708D9E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1E97B9-2D0B-4C3A-8DF6-C3B749E75BA9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554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Custom Design</vt:lpstr>
      <vt:lpstr>1_Custom Design</vt:lpstr>
      <vt:lpstr>3_Custom Design</vt:lpstr>
      <vt:lpstr>Eat well</vt:lpstr>
      <vt:lpstr>Healthy eating</vt:lpstr>
      <vt:lpstr>5 A DAY</vt:lpstr>
      <vt:lpstr>5 A DAY - fresh</vt:lpstr>
      <vt:lpstr>5 A DAY - frozen</vt:lpstr>
      <vt:lpstr>5 A DAY - dried</vt:lpstr>
      <vt:lpstr>5 A DAY - canned</vt:lpstr>
      <vt:lpstr>5 A DAY - juiced</vt:lpstr>
      <vt:lpstr>Eat a rainbow</vt:lpstr>
      <vt:lpstr>The Eatwell Guide</vt:lpstr>
      <vt:lpstr>Fruit and vegetables</vt:lpstr>
      <vt:lpstr>Potatoes, bread, rice and pasta</vt:lpstr>
      <vt:lpstr>Beans, pulses, fish, eggs and meat</vt:lpstr>
      <vt:lpstr>Dairy and alternatives </vt:lpstr>
      <vt:lpstr>The Eatwell Guide</vt:lpstr>
      <vt:lpstr>Meals and snacks</vt:lpstr>
      <vt:lpstr>Meals and snacks – egg and salad roll</vt:lpstr>
      <vt:lpstr>Meals and snacks – cottage pie</vt:lpstr>
      <vt:lpstr>Drink plenty</vt:lpstr>
      <vt:lpstr>Drink plenty</vt:lpstr>
      <vt:lpstr>Is it balanced?</vt:lpstr>
      <vt:lpstr>Is it balanced?</vt:lpstr>
      <vt:lpstr>Is it balanced?</vt:lpstr>
      <vt:lpstr>Read the label</vt:lpstr>
      <vt:lpstr>Read the label</vt:lpstr>
      <vt:lpstr>Read the label</vt:lpstr>
      <vt:lpstr>Eat well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38</cp:revision>
  <dcterms:created xsi:type="dcterms:W3CDTF">2018-10-10T09:22:08Z</dcterms:created>
  <dcterms:modified xsi:type="dcterms:W3CDTF">2021-12-01T12:33:13Z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