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2023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digestion process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/>
              <a:t>digestion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25FC4-52B5-68BB-09F4-D5A5372C6347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Food as a fuel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6378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body requires energy from food.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Our bodies release the energy and nutrients from food.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Sometimes food can take 2 or 3 days to be fully digested and absorbed by the body.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2968" y="2571092"/>
            <a:ext cx="3960498" cy="332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5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digestion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4170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parts of the body involved in the digestion process are: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the mouth;</a:t>
            </a:r>
          </a:p>
          <a:p>
            <a:r>
              <a:rPr lang="en-GB" sz="2400" dirty="0"/>
              <a:t>the oesophagus (gullet);</a:t>
            </a:r>
          </a:p>
          <a:p>
            <a:r>
              <a:rPr lang="en-GB" sz="2400" dirty="0"/>
              <a:t>the stomach;</a:t>
            </a:r>
          </a:p>
          <a:p>
            <a:r>
              <a:rPr lang="en-GB" sz="2400" dirty="0"/>
              <a:t>the intestines.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674" y="1880134"/>
            <a:ext cx="2523600" cy="4411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252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3" y="1563798"/>
            <a:ext cx="9057520" cy="720000"/>
          </a:xfrm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body parts used in the digestion process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95938" y="2172376"/>
            <a:ext cx="7160179" cy="4322618"/>
            <a:chOff x="1992313" y="1230314"/>
            <a:chExt cx="6685883" cy="4859337"/>
          </a:xfrm>
        </p:grpSpPr>
        <p:pic>
          <p:nvPicPr>
            <p:cNvPr id="8" name="Picture 17" descr="C:\Documents and Settings\TEMP.NUTRITION.010\Desktop\iStock_000015563861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288" y="1230314"/>
              <a:ext cx="2781300" cy="485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 flipV="1">
              <a:off x="3432175" y="1773239"/>
              <a:ext cx="935038" cy="4079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 flipV="1">
              <a:off x="3549651" y="3789364"/>
              <a:ext cx="1825625" cy="287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5232400" y="3789363"/>
              <a:ext cx="935038" cy="12239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136775" y="1557338"/>
              <a:ext cx="11509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 dirty="0"/>
                <a:t>Mouth</a:t>
              </a:r>
              <a:endParaRPr lang="en-US" altLang="en-US" sz="2400" dirty="0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992313" y="3500438"/>
              <a:ext cx="16557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 dirty="0"/>
                <a:t>Stomach</a:t>
              </a:r>
              <a:endParaRPr lang="en-US" altLang="en-US" sz="2400" dirty="0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6167438" y="3429001"/>
              <a:ext cx="2305050" cy="51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 dirty="0"/>
                <a:t>Intestines</a:t>
              </a:r>
              <a:endParaRPr lang="en-US" altLang="en-US" sz="2400" dirty="0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129720" y="2379149"/>
              <a:ext cx="1655763" cy="2594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6789562" y="2014538"/>
              <a:ext cx="1888634" cy="934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 dirty="0"/>
                <a:t>Oesophagus </a:t>
              </a:r>
              <a:r>
                <a:rPr lang="en-GB" sz="2400" dirty="0"/>
                <a:t>(gullet)</a:t>
              </a:r>
              <a:endParaRPr lang="en-GB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423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mouth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35467"/>
            <a:ext cx="6751566" cy="341407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When we eat, the teeth break down food into smaller pieces.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Teeth of different shape tear, chop and grind the food.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In the mouth there is also saliva which helps to break down the food and </a:t>
            </a:r>
            <a:r>
              <a:rPr lang="en-GB" altLang="en-US" sz="2400" dirty="0"/>
              <a:t>makes it easier to chew and swallow.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982" y="1828129"/>
            <a:ext cx="3924012" cy="447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286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Oesophagus </a:t>
            </a:r>
            <a:r>
              <a:rPr lang="en-GB" sz="3600" dirty="0"/>
              <a:t>(gullet)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3" y="2571092"/>
            <a:ext cx="703657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oesophagus (gullet) moves the food we eat from our mouth to our stomach.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Did you know?</a:t>
            </a:r>
          </a:p>
          <a:p>
            <a:pPr marL="0" indent="0">
              <a:buNone/>
            </a:pPr>
            <a:r>
              <a:rPr lang="en-GB" sz="2400" dirty="0"/>
              <a:t>Each mouthful of food takes about six seconds to reach the stomach once it is swallowed.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49059" y="1959744"/>
            <a:ext cx="2573121" cy="4211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74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stomach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36573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stomach helps to break down food even further.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stomach is acidic which kills bacteria and it has special chemicals which break down the food. These are called enzymes.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Food can spend up to 2 to 3 hours in the stomach.</a:t>
            </a:r>
          </a:p>
          <a:p>
            <a:endParaRPr lang="en-GB" dirty="0"/>
          </a:p>
        </p:txBody>
      </p:sp>
      <p:pic>
        <p:nvPicPr>
          <p:cNvPr id="5" name="Picture 2" descr="https://www.foodafactoflife.org.uk/media/3761/digestive-syst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10683" r="59462" b="50000"/>
          <a:stretch/>
        </p:blipFill>
        <p:spPr bwMode="auto">
          <a:xfrm>
            <a:off x="8429784" y="1856604"/>
            <a:ext cx="3432268" cy="43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83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intestines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64037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are two parts to the intestines in the body: the small intestine and the large intestine.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small intestine absorbs digested food and the large intestine helps to pass all the waste materials out of the body.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80715" y="2571092"/>
            <a:ext cx="3633850" cy="284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16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intestines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36993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400" dirty="0"/>
              <a:t>The small intestine absorbs the useful substances from the food into the bloodstream so it can be used by the body.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/>
              <a:t>Once the food reaches the large intestine it is mostly waste the body does not need.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/>
              <a:t>The waste passes through the large intestine and is removed by the body when we go to the toilet.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8010" y="2571092"/>
            <a:ext cx="3633850" cy="284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813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E9ED03-3164-4E33-96A7-18B256A9B734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2.xml><?xml version="1.0" encoding="utf-8"?>
<ds:datastoreItem xmlns:ds="http://schemas.openxmlformats.org/officeDocument/2006/customXml" ds:itemID="{32F31FAE-39A8-468E-A013-D1680D54A8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391B21-E446-4F66-9BCB-311B9E5CDD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Office Theme</vt:lpstr>
      <vt:lpstr>Custom Design</vt:lpstr>
      <vt:lpstr>1_Custom Design</vt:lpstr>
      <vt:lpstr>3_Custom Design</vt:lpstr>
      <vt:lpstr>The digestion process</vt:lpstr>
      <vt:lpstr>Food as a fuel</vt:lpstr>
      <vt:lpstr>The digestion process</vt:lpstr>
      <vt:lpstr>The body parts used in the digestion process </vt:lpstr>
      <vt:lpstr>The mouth</vt:lpstr>
      <vt:lpstr>Oesophagus (gullet)</vt:lpstr>
      <vt:lpstr>The stomach</vt:lpstr>
      <vt:lpstr>The intestines</vt:lpstr>
      <vt:lpstr>The intestines</vt:lpstr>
      <vt:lpstr>The digestion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30</cp:revision>
  <dcterms:created xsi:type="dcterms:W3CDTF">2018-10-10T09:22:08Z</dcterms:created>
  <dcterms:modified xsi:type="dcterms:W3CDTF">2023-10-20T10:48:57Z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