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handoutMasterIdLst>
    <p:handoutMasterId r:id="rId18"/>
  </p:handoutMasterIdLst>
  <p:sldIdLst>
    <p:sldId id="256" r:id="rId8"/>
    <p:sldId id="300" r:id="rId9"/>
    <p:sldId id="304" r:id="rId10"/>
    <p:sldId id="305" r:id="rId11"/>
    <p:sldId id="306" r:id="rId12"/>
    <p:sldId id="307" r:id="rId13"/>
    <p:sldId id="308" r:id="rId14"/>
    <p:sldId id="309" r:id="rId15"/>
    <p:sldId id="311" r:id="rId16"/>
    <p:sldId id="261" r:id="rId1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B83"/>
    <a:srgbClr val="C3C4D9"/>
    <a:srgbClr val="B8B8D1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AAEFF9-CC5C-41AA-AD0C-329D21A463EC}" v="1" dt="2024-08-30T08:45:27.6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79" d="100"/>
          <a:sy n="79" d="100"/>
        </p:scale>
        <p:origin x="82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microsoft.com/office/2016/11/relationships/changesInfo" Target="changesInfos/changesInfo1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1E9569B3-EB72-449D-BAF6-96AD02FB2259}"/>
    <pc:docChg chg="modSld modMainMaster">
      <pc:chgData name="Alexander White" userId="3da70261-e0e7-408d-aace-eb577feade9e" providerId="ADAL" clId="{1E9569B3-EB72-449D-BAF6-96AD02FB2259}" dt="2024-05-23T10:50:04.460" v="18" actId="20577"/>
      <pc:docMkLst>
        <pc:docMk/>
      </pc:docMkLst>
      <pc:sldChg chg="addSp modSp mod">
        <pc:chgData name="Alexander White" userId="3da70261-e0e7-408d-aace-eb577feade9e" providerId="ADAL" clId="{1E9569B3-EB72-449D-BAF6-96AD02FB2259}" dt="2024-05-23T10:50:04.460" v="18" actId="20577"/>
        <pc:sldMkLst>
          <pc:docMk/>
          <pc:sldMk cId="1219004254" sldId="261"/>
        </pc:sldMkLst>
        <pc:spChg chg="mod">
          <ac:chgData name="Alexander White" userId="3da70261-e0e7-408d-aace-eb577feade9e" providerId="ADAL" clId="{1E9569B3-EB72-449D-BAF6-96AD02FB2259}" dt="2024-05-23T10:50:04.460" v="18" actId="20577"/>
          <ac:spMkLst>
            <pc:docMk/>
            <pc:sldMk cId="1219004254" sldId="261"/>
            <ac:spMk id="3" creationId="{00000000-0000-0000-0000-000000000000}"/>
          </ac:spMkLst>
        </pc:spChg>
        <pc:spChg chg="add mod">
          <ac:chgData name="Alexander White" userId="3da70261-e0e7-408d-aace-eb577feade9e" providerId="ADAL" clId="{1E9569B3-EB72-449D-BAF6-96AD02FB2259}" dt="2024-05-20T14:40:11.347" v="0"/>
          <ac:spMkLst>
            <pc:docMk/>
            <pc:sldMk cId="1219004254" sldId="261"/>
            <ac:spMk id="4" creationId="{46550D4D-A0D4-4799-8DFA-2BC411BCA993}"/>
          </ac:spMkLst>
        </pc:spChg>
      </pc:sldChg>
      <pc:sldMasterChg chg="modSp mod">
        <pc:chgData name="Alexander White" userId="3da70261-e0e7-408d-aace-eb577feade9e" providerId="ADAL" clId="{1E9569B3-EB72-449D-BAF6-96AD02FB2259}" dt="2024-05-20T14:40:20.937" v="4" actId="20577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1E9569B3-EB72-449D-BAF6-96AD02FB2259}" dt="2024-05-20T14:40:20.937" v="4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1E9569B3-EB72-449D-BAF6-96AD02FB2259}" dt="2024-05-20T14:40:27.595" v="8" actId="20577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1E9569B3-EB72-449D-BAF6-96AD02FB2259}" dt="2024-05-20T14:40:27.595" v="8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1E9569B3-EB72-449D-BAF6-96AD02FB2259}" dt="2024-05-20T14:40:34.275" v="12" actId="20577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1E9569B3-EB72-449D-BAF6-96AD02FB2259}" dt="2024-05-20T14:40:34.275" v="12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1E9569B3-EB72-449D-BAF6-96AD02FB2259}" dt="2024-05-20T14:40:40.256" v="16" actId="20577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1E9569B3-EB72-449D-BAF6-96AD02FB2259}" dt="2024-05-20T14:40:40.256" v="16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7BF19-79F6-4958-A12F-41C242BAE997}" type="datetimeFigureOut">
              <a:rPr lang="en-GB" smtClean="0"/>
              <a:t>30/08/2024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DE309B-31D2-4593-A9EC-CCA175E3CC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795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3C4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Meat alternatives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Meat alternatives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550D4D-A0D4-4799-8DFA-2BC411BCA993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004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Meat alternatives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452210" cy="3600000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Meat alternatives (sometimes called meat substitutes or meat analogues) are plant-based products designed to replace meat.</a:t>
            </a:r>
          </a:p>
          <a:p>
            <a:pPr marL="0" indent="0">
              <a:buNone/>
            </a:pP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 of meat alternatives include:</a:t>
            </a:r>
          </a:p>
          <a:p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mycoprotein – protein sourced from fungi;</a:t>
            </a:r>
          </a:p>
          <a:p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tofu (bean curd) – made from coagulated soy milk;</a:t>
            </a:r>
          </a:p>
          <a:p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tempeh – fermented soybeans pressed into blocks;</a:t>
            </a:r>
          </a:p>
          <a:p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seitan – gluten protein extracted from flour;</a:t>
            </a:r>
          </a:p>
          <a:p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textured vegetable protein (TVP) – from soy beans.</a:t>
            </a:r>
          </a:p>
          <a:p>
            <a:pPr marL="0" indent="0">
              <a:buNone/>
            </a:pPr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04860" y="1954271"/>
            <a:ext cx="3571984" cy="282847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621487" y="4865270"/>
            <a:ext cx="3339226" cy="981307"/>
          </a:xfrm>
          <a:prstGeom prst="rect">
            <a:avLst/>
          </a:prstGeom>
          <a:solidFill>
            <a:srgbClr val="263B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Tofu is often used for </a:t>
            </a:r>
            <a:b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stir-fries, because it absorbs flavours very efficiently</a:t>
            </a:r>
          </a:p>
        </p:txBody>
      </p:sp>
    </p:spTree>
    <p:extLst>
      <p:ext uri="{BB962C8B-B14F-4D97-AF65-F5344CB8AC3E}">
        <p14:creationId xmlns:p14="http://schemas.microsoft.com/office/powerpoint/2010/main" val="3029031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Mycoprotein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1"/>
            <a:ext cx="6802416" cy="3817985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Mycoprotein</a:t>
            </a: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a meat substitute made from a fungus called </a:t>
            </a:r>
            <a:r>
              <a:rPr lang="en-GB" altLang="en-US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Fusarium</a:t>
            </a:r>
            <a:r>
              <a:rPr lang="en-GB" altLang="en-US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venenatum</a:t>
            </a: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species of fungus is high in protein, is able to be grown in large quantities and to be formed into a solid end-product.</a:t>
            </a: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order to fully mimic meat, different ingredients, flavourings and colourings are added so that the differences in taste and appearances are less obvious.</a:t>
            </a: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allows </a:t>
            </a:r>
            <a:r>
              <a:rPr lang="en-GB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mycoprotein</a:t>
            </a: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be formed into many different product substitutes (e.g. burgers, sausages, steaks, chicken pieces).</a:t>
            </a:r>
          </a:p>
          <a:p>
            <a:pPr marL="0" indent="0">
              <a:buNone/>
            </a:pPr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50470" y="2907324"/>
            <a:ext cx="3833445" cy="2555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027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Tofu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1"/>
            <a:ext cx="6767247" cy="3771093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Tofu was first produced in China, but has since spread to many other East Asian countries.</a:t>
            </a: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produced in a similar way to cheese, with the most important step being the coagulation of proteins from soybeans.</a:t>
            </a: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coagulated proteins can then be pressed into blocks.</a:t>
            </a: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Tofu comes in many different styles, often depending on how much moisture it contains.</a:t>
            </a: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typically fairly bland, but absorbs flavours well, allowing it to be incorporated into many dishes.</a:t>
            </a:r>
          </a:p>
          <a:p>
            <a:pPr marL="0" indent="0">
              <a:buNone/>
            </a:pPr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0307" y="2909276"/>
            <a:ext cx="3950678" cy="263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950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Tempeh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1"/>
            <a:ext cx="7033430" cy="3841431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Tempeh is another meat substitute made from soybeans. It was first made in Indonesia.</a:t>
            </a: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make tempeh, whole soybeans are fermented (broken down) by a fungus called </a:t>
            </a:r>
            <a:r>
              <a:rPr lang="en-GB" altLang="en-US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Rhizopus</a:t>
            </a:r>
            <a:r>
              <a:rPr lang="en-GB" altLang="en-US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oligosporus</a:t>
            </a: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Unlike tofu, tempeh has a stronger flavour and typically a firmer consistency. It can be aged to develop this flavour further.</a:t>
            </a: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Tempeh can be cooked in the same way as meat.</a:t>
            </a:r>
          </a:p>
          <a:p>
            <a:pPr marL="0" indent="0">
              <a:buNone/>
            </a:pPr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552329" y="2837329"/>
            <a:ext cx="3348318" cy="2714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185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Seitan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1"/>
            <a:ext cx="6720355" cy="3864877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Seitan is a meat substitute made from wheat gluten. Gluten is a protein complex that is found in wheat (and some other grains).</a:t>
            </a: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the gluten is extracted, it forms a dense, sticky dough. This is typically steamed or boiled to solidify the dough and enable it to be sliced.</a:t>
            </a: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Seitan has little flavour on its own, so it is often boiled in flavourful broths, or has additional ingredients incorporated into the dough.</a:t>
            </a:r>
          </a:p>
          <a:p>
            <a:pPr marL="0" indent="0">
              <a:buNone/>
            </a:pPr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3415" y="2169573"/>
            <a:ext cx="3887372" cy="2591581"/>
          </a:xfrm>
          <a:prstGeom prst="rect">
            <a:avLst/>
          </a:prstGeom>
        </p:spPr>
      </p:pic>
      <p:sp>
        <p:nvSpPr>
          <p:cNvPr id="5" name="TextBox 5"/>
          <p:cNvSpPr txBox="1"/>
          <p:nvPr/>
        </p:nvSpPr>
        <p:spPr>
          <a:xfrm>
            <a:off x="8037789" y="5051629"/>
            <a:ext cx="3778624" cy="646331"/>
          </a:xfrm>
          <a:prstGeom prst="rect">
            <a:avLst/>
          </a:prstGeom>
          <a:solidFill>
            <a:srgbClr val="263B8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Seitan can be moulded to mimic meat products such as steaks</a:t>
            </a:r>
          </a:p>
        </p:txBody>
      </p:sp>
    </p:spTree>
    <p:extLst>
      <p:ext uri="{BB962C8B-B14F-4D97-AF65-F5344CB8AC3E}">
        <p14:creationId xmlns:p14="http://schemas.microsoft.com/office/powerpoint/2010/main" val="1099342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Textured vegetable protein (TVP)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576230" cy="3759370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Textured vegetable protein (TVP) is made from a by-product of soybean oil production. The protein is separated from the fat and formed into various shapes.</a:t>
            </a: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size and shape of the final TVP product determines how it can be used in cooking.</a:t>
            </a:r>
          </a:p>
          <a:p>
            <a:pPr marL="0" indent="0">
              <a:buNone/>
            </a:pPr>
            <a:b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TVP is sometimes included alongside meat in dishes (e.g. pies), because it adds bulk, is often less costly than meat and allows the food to be sold for a lower price.</a:t>
            </a:r>
          </a:p>
          <a:p>
            <a:pPr marL="0" indent="0">
              <a:buNone/>
            </a:pPr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https://upload.wikimedia.org/wikipedia/commons/5/5e/Textured_vegetable_protein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79975" y="2283798"/>
            <a:ext cx="4007581" cy="2972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014447" y="5334017"/>
            <a:ext cx="3778624" cy="646331"/>
          </a:xfrm>
          <a:prstGeom prst="rect">
            <a:avLst/>
          </a:prstGeom>
          <a:solidFill>
            <a:srgbClr val="263B8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Chunks of TVP before being processed and added to dishes</a:t>
            </a:r>
          </a:p>
        </p:txBody>
      </p:sp>
    </p:spTree>
    <p:extLst>
      <p:ext uri="{BB962C8B-B14F-4D97-AF65-F5344CB8AC3E}">
        <p14:creationId xmlns:p14="http://schemas.microsoft.com/office/powerpoint/2010/main" val="17188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Other meat alternatives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683805" cy="3224590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meat alternatives include:</a:t>
            </a:r>
          </a:p>
          <a:p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falafel - made from chickpeas and/or broad beans;</a:t>
            </a:r>
          </a:p>
          <a:p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jackfruit and breadfruit – dense fruits that can be seasoned with herbs and spices to taste and appear more like meat;</a:t>
            </a:r>
          </a:p>
          <a:p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 roasts – made from blended nuts, grains and seasonings;</a:t>
            </a:r>
          </a:p>
          <a:p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mushrooms – some species of mushrooms have textures and flavours similar to meat products and are occasionally used as substitutes.</a:t>
            </a:r>
          </a:p>
          <a:p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17473" y="2068646"/>
            <a:ext cx="4011274" cy="305750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014447" y="5334017"/>
            <a:ext cx="3778624" cy="923330"/>
          </a:xfrm>
          <a:prstGeom prst="rect">
            <a:avLst/>
          </a:prstGeom>
          <a:solidFill>
            <a:srgbClr val="263B8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Jackfruit segments can be used as meat alternatives, with the addition of herbs and spices</a:t>
            </a:r>
          </a:p>
        </p:txBody>
      </p:sp>
    </p:spTree>
    <p:extLst>
      <p:ext uri="{BB962C8B-B14F-4D97-AF65-F5344CB8AC3E}">
        <p14:creationId xmlns:p14="http://schemas.microsoft.com/office/powerpoint/2010/main" val="3906749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Lentils, grains, nuts and seeds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019983" cy="3224590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plant foods are included in dishes to provide protein, bulk and body to the dish, without being formed into ‘meat-like’ shapes. Plant sources of protein include:</a:t>
            </a:r>
          </a:p>
          <a:p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pulses (e.g. lentils, chickpeas, peas, most beans);</a:t>
            </a:r>
          </a:p>
          <a:p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soya;</a:t>
            </a:r>
          </a:p>
          <a:p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quinoa;</a:t>
            </a:r>
          </a:p>
          <a:p>
            <a:r>
              <a:rPr lang="en-GB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nuts and seeds (e.g. almonds, walnuts, sunflower </a:t>
            </a:r>
            <a:r>
              <a:rPr lang="en-GB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seeds).</a:t>
            </a:r>
            <a:endParaRPr lang="en-GB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43810" y="2124634"/>
            <a:ext cx="3710658" cy="3638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883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41CA4E-C363-4558-9247-11F832F0AC0F}">
  <ds:schemaRefs>
    <ds:schemaRef ds:uri="http://schemas.microsoft.com/office/2006/metadata/properties"/>
    <ds:schemaRef ds:uri="http://schemas.microsoft.com/office/infopath/2007/PartnerControls"/>
    <ds:schemaRef ds:uri="ead97cfe-a968-427f-b02b-893e6ba0355a"/>
    <ds:schemaRef ds:uri="c53071f4-7f44-43fd-895c-8e7b6a3746b0"/>
  </ds:schemaRefs>
</ds:datastoreItem>
</file>

<file path=customXml/itemProps2.xml><?xml version="1.0" encoding="utf-8"?>
<ds:datastoreItem xmlns:ds="http://schemas.openxmlformats.org/officeDocument/2006/customXml" ds:itemID="{74E7C23A-6BAE-4135-8933-3BBAA909E4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E535CE-60D6-4B4C-91F2-7AC14062C4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759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Office Theme</vt:lpstr>
      <vt:lpstr>Custom Design</vt:lpstr>
      <vt:lpstr>1_Custom Design</vt:lpstr>
      <vt:lpstr>3_Custom Design</vt:lpstr>
      <vt:lpstr>Meat alternatives</vt:lpstr>
      <vt:lpstr>Meat alternatives</vt:lpstr>
      <vt:lpstr>Mycoprotein</vt:lpstr>
      <vt:lpstr>Tofu</vt:lpstr>
      <vt:lpstr>Tempeh</vt:lpstr>
      <vt:lpstr>Seitan</vt:lpstr>
      <vt:lpstr>Textured vegetable protein (TVP)</vt:lpstr>
      <vt:lpstr>Other meat alternatives</vt:lpstr>
      <vt:lpstr>Lentils, grains, nuts and seeds</vt:lpstr>
      <vt:lpstr>Meat alternatives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 White</cp:lastModifiedBy>
  <cp:revision>77</cp:revision>
  <cp:lastPrinted>2019-09-04T11:02:43Z</cp:lastPrinted>
  <dcterms:created xsi:type="dcterms:W3CDTF">2018-10-10T09:22:08Z</dcterms:created>
  <dcterms:modified xsi:type="dcterms:W3CDTF">2024-08-30T08:45:28Z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