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97" r:id="rId5"/>
    <p:sldId id="284" r:id="rId6"/>
    <p:sldId id="552" r:id="rId7"/>
    <p:sldId id="554" r:id="rId8"/>
    <p:sldId id="550" r:id="rId9"/>
    <p:sldId id="549" r:id="rId10"/>
    <p:sldId id="559" r:id="rId11"/>
    <p:sldId id="568" r:id="rId12"/>
    <p:sldId id="551" r:id="rId13"/>
    <p:sldId id="560" r:id="rId14"/>
    <p:sldId id="563" r:id="rId15"/>
    <p:sldId id="569" r:id="rId16"/>
    <p:sldId id="562" r:id="rId17"/>
    <p:sldId id="565" r:id="rId18"/>
    <p:sldId id="567" r:id="rId19"/>
    <p:sldId id="566" r:id="rId20"/>
    <p:sldId id="548" r:id="rId21"/>
    <p:sldId id="561" r:id="rId22"/>
    <p:sldId id="558" r:id="rId23"/>
    <p:sldId id="415" r:id="rId24"/>
    <p:sldId id="538" r:id="rId25"/>
    <p:sldId id="278"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CAEE07B-BA8C-4F3B-A827-5B927FB2668A}">
          <p14:sldIdLst>
            <p14:sldId id="297"/>
            <p14:sldId id="284"/>
            <p14:sldId id="552"/>
            <p14:sldId id="554"/>
            <p14:sldId id="550"/>
            <p14:sldId id="549"/>
            <p14:sldId id="559"/>
            <p14:sldId id="568"/>
            <p14:sldId id="551"/>
            <p14:sldId id="560"/>
            <p14:sldId id="563"/>
            <p14:sldId id="569"/>
            <p14:sldId id="562"/>
            <p14:sldId id="565"/>
            <p14:sldId id="567"/>
            <p14:sldId id="566"/>
            <p14:sldId id="548"/>
            <p14:sldId id="561"/>
            <p14:sldId id="558"/>
            <p14:sldId id="415"/>
            <p14:sldId id="538"/>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53B058"/>
    <a:srgbClr val="E9277F"/>
    <a:srgbClr val="F5F5F5"/>
    <a:srgbClr val="FDC92F"/>
    <a:srgbClr val="E538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D85A3-2D43-4F2D-9331-6D6D71D858C5}" v="414" dt="2024-03-12T15:55:11.331"/>
    <p1510:client id="{55067AB9-ADEF-40AF-9F00-1F4E83F6DB36}" v="52" dt="2024-03-12T15:25:47.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9D75AFB6-CC44-48A0-9BFA-AD0C4DA22130}"/>
    <pc:docChg chg="undo custSel modSld">
      <pc:chgData name="Frances Meek" userId="f3af35cc-3229-46e1-af36-3525661cfbd3" providerId="ADAL" clId="{9D75AFB6-CC44-48A0-9BFA-AD0C4DA22130}" dt="2023-09-26T14:00:37.628" v="668" actId="20577"/>
      <pc:docMkLst>
        <pc:docMk/>
      </pc:docMkLst>
      <pc:sldChg chg="addSp modSp mod">
        <pc:chgData name="Frances Meek" userId="f3af35cc-3229-46e1-af36-3525661cfbd3" providerId="ADAL" clId="{9D75AFB6-CC44-48A0-9BFA-AD0C4DA22130}" dt="2023-09-26T14:00:37.628" v="668" actId="20577"/>
        <pc:sldMkLst>
          <pc:docMk/>
          <pc:sldMk cId="1459495211" sldId="415"/>
        </pc:sldMkLst>
        <pc:spChg chg="add mod">
          <ac:chgData name="Frances Meek" userId="f3af35cc-3229-46e1-af36-3525661cfbd3" providerId="ADAL" clId="{9D75AFB6-CC44-48A0-9BFA-AD0C4DA22130}" dt="2023-09-26T14:00:37.628" v="668" actId="20577"/>
          <ac:spMkLst>
            <pc:docMk/>
            <pc:sldMk cId="1459495211" sldId="415"/>
            <ac:spMk id="3" creationId="{DB74A0C0-9667-8BFB-85AD-DB3EBE3B100B}"/>
          </ac:spMkLst>
        </pc:spChg>
        <pc:spChg chg="mod">
          <ac:chgData name="Frances Meek" userId="f3af35cc-3229-46e1-af36-3525661cfbd3" providerId="ADAL" clId="{9D75AFB6-CC44-48A0-9BFA-AD0C4DA22130}" dt="2023-09-26T13:30:57.665" v="240" actId="27636"/>
          <ac:spMkLst>
            <pc:docMk/>
            <pc:sldMk cId="1459495211" sldId="415"/>
            <ac:spMk id="4" creationId="{708F4AD0-E676-0E46-B35E-30E46BB1FFEF}"/>
          </ac:spMkLst>
        </pc:spChg>
        <pc:picChg chg="mod">
          <ac:chgData name="Frances Meek" userId="f3af35cc-3229-46e1-af36-3525661cfbd3" providerId="ADAL" clId="{9D75AFB6-CC44-48A0-9BFA-AD0C4DA22130}" dt="2023-09-26T13:57:38.948" v="624" actId="1076"/>
          <ac:picMkLst>
            <pc:docMk/>
            <pc:sldMk cId="1459495211" sldId="415"/>
            <ac:picMk id="6" creationId="{5C2BD26F-F891-DC7B-FCA3-81C101E4FFAC}"/>
          </ac:picMkLst>
        </pc:picChg>
      </pc:sldChg>
      <pc:sldChg chg="modSp mod">
        <pc:chgData name="Frances Meek" userId="f3af35cc-3229-46e1-af36-3525661cfbd3" providerId="ADAL" clId="{9D75AFB6-CC44-48A0-9BFA-AD0C4DA22130}" dt="2023-09-26T13:48:20.627" v="356" actId="20577"/>
        <pc:sldMkLst>
          <pc:docMk/>
          <pc:sldMk cId="2144603684" sldId="422"/>
        </pc:sldMkLst>
        <pc:spChg chg="mod">
          <ac:chgData name="Frances Meek" userId="f3af35cc-3229-46e1-af36-3525661cfbd3" providerId="ADAL" clId="{9D75AFB6-CC44-48A0-9BFA-AD0C4DA22130}" dt="2023-09-26T13:48:20.627" v="356" actId="20577"/>
          <ac:spMkLst>
            <pc:docMk/>
            <pc:sldMk cId="2144603684" sldId="422"/>
            <ac:spMk id="5" creationId="{401A96A7-CF99-108A-9CD4-BD3D80B7A803}"/>
          </ac:spMkLst>
        </pc:spChg>
      </pc:sldChg>
      <pc:sldChg chg="addSp modSp mod">
        <pc:chgData name="Frances Meek" userId="f3af35cc-3229-46e1-af36-3525661cfbd3" providerId="ADAL" clId="{9D75AFB6-CC44-48A0-9BFA-AD0C4DA22130}" dt="2023-09-26T13:28:02.818" v="200" actId="692"/>
        <pc:sldMkLst>
          <pc:docMk/>
          <pc:sldMk cId="4160369537" sldId="538"/>
        </pc:sldMkLst>
        <pc:spChg chg="mod">
          <ac:chgData name="Frances Meek" userId="f3af35cc-3229-46e1-af36-3525661cfbd3" providerId="ADAL" clId="{9D75AFB6-CC44-48A0-9BFA-AD0C4DA22130}" dt="2023-09-26T13:27:15.935" v="188" actId="13926"/>
          <ac:spMkLst>
            <pc:docMk/>
            <pc:sldMk cId="4160369537" sldId="538"/>
            <ac:spMk id="2" creationId="{467259AD-8722-6E48-9C92-74E659293643}"/>
          </ac:spMkLst>
        </pc:spChg>
        <pc:spChg chg="mod">
          <ac:chgData name="Frances Meek" userId="f3af35cc-3229-46e1-af36-3525661cfbd3" providerId="ADAL" clId="{9D75AFB6-CC44-48A0-9BFA-AD0C4DA22130}" dt="2023-09-26T13:27:12.768" v="187" actId="207"/>
          <ac:spMkLst>
            <pc:docMk/>
            <pc:sldMk cId="4160369537" sldId="538"/>
            <ac:spMk id="4" creationId="{708F4AD0-E676-0E46-B35E-30E46BB1FFEF}"/>
          </ac:spMkLst>
        </pc:spChg>
        <pc:spChg chg="mod">
          <ac:chgData name="Frances Meek" userId="f3af35cc-3229-46e1-af36-3525661cfbd3" providerId="ADAL" clId="{9D75AFB6-CC44-48A0-9BFA-AD0C4DA22130}" dt="2023-09-26T13:26:30.591" v="178" actId="1076"/>
          <ac:spMkLst>
            <pc:docMk/>
            <pc:sldMk cId="4160369537" sldId="538"/>
            <ac:spMk id="7" creationId="{568FB538-DBCA-68B4-A069-61B14C7D00FE}"/>
          </ac:spMkLst>
        </pc:spChg>
        <pc:picChg chg="add mod">
          <ac:chgData name="Frances Meek" userId="f3af35cc-3229-46e1-af36-3525661cfbd3" providerId="ADAL" clId="{9D75AFB6-CC44-48A0-9BFA-AD0C4DA22130}" dt="2023-09-26T13:28:02.818" v="200" actId="692"/>
          <ac:picMkLst>
            <pc:docMk/>
            <pc:sldMk cId="4160369537" sldId="538"/>
            <ac:picMk id="5" creationId="{16381B89-C9AB-2EF4-6727-F13FB01DD492}"/>
          </ac:picMkLst>
        </pc:picChg>
      </pc:sldChg>
    </pc:docChg>
  </pc:docChgLst>
  <pc:docChgLst>
    <pc:chgData name="Frances Meek" userId="f3af35cc-3229-46e1-af36-3525661cfbd3" providerId="ADAL" clId="{2351F7BB-B677-4753-A81B-073589DA44F4}"/>
    <pc:docChg chg="custSel modSld">
      <pc:chgData name="Frances Meek" userId="f3af35cc-3229-46e1-af36-3525661cfbd3" providerId="ADAL" clId="{2351F7BB-B677-4753-A81B-073589DA44F4}" dt="2023-04-25T13:42:49.320" v="285" actId="20577"/>
      <pc:docMkLst>
        <pc:docMk/>
      </pc:docMkLst>
      <pc:sldChg chg="addSp modSp mod">
        <pc:chgData name="Frances Meek" userId="f3af35cc-3229-46e1-af36-3525661cfbd3" providerId="ADAL" clId="{2351F7BB-B677-4753-A81B-073589DA44F4}" dt="2023-04-25T13:42:49.320" v="285" actId="20577"/>
        <pc:sldMkLst>
          <pc:docMk/>
          <pc:sldMk cId="213333460" sldId="278"/>
        </pc:sldMkLst>
        <pc:spChg chg="mod">
          <ac:chgData name="Frances Meek" userId="f3af35cc-3229-46e1-af36-3525661cfbd3" providerId="ADAL" clId="{2351F7BB-B677-4753-A81B-073589DA44F4}" dt="2023-04-25T13:41:27.954" v="154" actId="1076"/>
          <ac:spMkLst>
            <pc:docMk/>
            <pc:sldMk cId="213333460" sldId="278"/>
            <ac:spMk id="2" creationId="{6591C189-ADE1-9245-9053-9E690E565D00}"/>
          </ac:spMkLst>
        </pc:spChg>
        <pc:spChg chg="add mod">
          <ac:chgData name="Frances Meek" userId="f3af35cc-3229-46e1-af36-3525661cfbd3" providerId="ADAL" clId="{2351F7BB-B677-4753-A81B-073589DA44F4}" dt="2023-04-25T13:42:49.320" v="285" actId="20577"/>
          <ac:spMkLst>
            <pc:docMk/>
            <pc:sldMk cId="213333460" sldId="278"/>
            <ac:spMk id="3" creationId="{CFF304BE-9D4D-AF64-4639-87A3F03E274C}"/>
          </ac:spMkLst>
        </pc:spChg>
      </pc:sldChg>
      <pc:sldChg chg="addSp delSp modSp mod">
        <pc:chgData name="Frances Meek" userId="f3af35cc-3229-46e1-af36-3525661cfbd3" providerId="ADAL" clId="{2351F7BB-B677-4753-A81B-073589DA44F4}" dt="2023-04-25T13:40:54.949" v="153" actId="1076"/>
        <pc:sldMkLst>
          <pc:docMk/>
          <pc:sldMk cId="4160369537" sldId="538"/>
        </pc:sldMkLst>
        <pc:spChg chg="mod">
          <ac:chgData name="Frances Meek" userId="f3af35cc-3229-46e1-af36-3525661cfbd3" providerId="ADAL" clId="{2351F7BB-B677-4753-A81B-073589DA44F4}" dt="2023-04-25T13:40:54.949" v="153" actId="1076"/>
          <ac:spMkLst>
            <pc:docMk/>
            <pc:sldMk cId="4160369537" sldId="538"/>
            <ac:spMk id="4" creationId="{708F4AD0-E676-0E46-B35E-30E46BB1FFEF}"/>
          </ac:spMkLst>
        </pc:spChg>
        <pc:spChg chg="add mod">
          <ac:chgData name="Frances Meek" userId="f3af35cc-3229-46e1-af36-3525661cfbd3" providerId="ADAL" clId="{2351F7BB-B677-4753-A81B-073589DA44F4}" dt="2023-04-25T13:36:49.716" v="145" actId="207"/>
          <ac:spMkLst>
            <pc:docMk/>
            <pc:sldMk cId="4160369537" sldId="538"/>
            <ac:spMk id="7" creationId="{568FB538-DBCA-68B4-A069-61B14C7D00FE}"/>
          </ac:spMkLst>
        </pc:spChg>
        <pc:spChg chg="del mod">
          <ac:chgData name="Frances Meek" userId="f3af35cc-3229-46e1-af36-3525661cfbd3" providerId="ADAL" clId="{2351F7BB-B677-4753-A81B-073589DA44F4}" dt="2023-04-25T13:35:17.836" v="76" actId="478"/>
          <ac:spMkLst>
            <pc:docMk/>
            <pc:sldMk cId="4160369537" sldId="538"/>
            <ac:spMk id="9" creationId="{0E8B4FC6-527F-9DDF-8DE9-9A8595CE8598}"/>
          </ac:spMkLst>
        </pc:spChg>
        <pc:picChg chg="del">
          <ac:chgData name="Frances Meek" userId="f3af35cc-3229-46e1-af36-3525661cfbd3" providerId="ADAL" clId="{2351F7BB-B677-4753-A81B-073589DA44F4}" dt="2023-04-25T13:33:53.225" v="0" actId="478"/>
          <ac:picMkLst>
            <pc:docMk/>
            <pc:sldMk cId="4160369537" sldId="538"/>
            <ac:picMk id="5" creationId="{2D687945-82B9-4958-20C8-090C98C9DF3E}"/>
          </ac:picMkLst>
        </pc:picChg>
        <pc:picChg chg="add mod">
          <ac:chgData name="Frances Meek" userId="f3af35cc-3229-46e1-af36-3525661cfbd3" providerId="ADAL" clId="{2351F7BB-B677-4753-A81B-073589DA44F4}" dt="2023-04-25T13:40:54.450" v="152" actId="1076"/>
          <ac:picMkLst>
            <pc:docMk/>
            <pc:sldMk cId="4160369537" sldId="538"/>
            <ac:picMk id="6" creationId="{A30ED747-D5CA-B15A-3473-228B2B34421A}"/>
          </ac:picMkLst>
        </pc:picChg>
      </pc:sldChg>
    </pc:docChg>
  </pc:docChgLst>
  <pc:docChgLst>
    <pc:chgData name="Claire Theobald" userId="e5e96d6a-dffb-4be3-a7c9-5724c0a71d0d" providerId="ADAL" clId="{179FF71E-55AF-46CB-96B6-823EFF2602B8}"/>
    <pc:docChg chg="modSld">
      <pc:chgData name="Claire Theobald" userId="e5e96d6a-dffb-4be3-a7c9-5724c0a71d0d" providerId="ADAL" clId="{179FF71E-55AF-46CB-96B6-823EFF2602B8}" dt="2023-09-15T05:57:52.256" v="14" actId="207"/>
      <pc:docMkLst>
        <pc:docMk/>
      </pc:docMkLst>
      <pc:sldChg chg="addSp modSp mod">
        <pc:chgData name="Claire Theobald" userId="e5e96d6a-dffb-4be3-a7c9-5724c0a71d0d" providerId="ADAL" clId="{179FF71E-55AF-46CB-96B6-823EFF2602B8}" dt="2023-09-15T05:57:52.256" v="14" actId="207"/>
        <pc:sldMkLst>
          <pc:docMk/>
          <pc:sldMk cId="433890173" sldId="284"/>
        </pc:sldMkLst>
        <pc:spChg chg="mod">
          <ac:chgData name="Claire Theobald" userId="e5e96d6a-dffb-4be3-a7c9-5724c0a71d0d" providerId="ADAL" clId="{179FF71E-55AF-46CB-96B6-823EFF2602B8}" dt="2023-09-14T10:26:08.012" v="2" actId="20577"/>
          <ac:spMkLst>
            <pc:docMk/>
            <pc:sldMk cId="433890173" sldId="284"/>
            <ac:spMk id="4" creationId="{708F4AD0-E676-0E46-B35E-30E46BB1FFEF}"/>
          </ac:spMkLst>
        </pc:spChg>
        <pc:spChg chg="add mod">
          <ac:chgData name="Claire Theobald" userId="e5e96d6a-dffb-4be3-a7c9-5724c0a71d0d" providerId="ADAL" clId="{179FF71E-55AF-46CB-96B6-823EFF2602B8}" dt="2023-09-15T05:57:52.256" v="14" actId="207"/>
          <ac:spMkLst>
            <pc:docMk/>
            <pc:sldMk cId="433890173" sldId="284"/>
            <ac:spMk id="5" creationId="{B70DAE88-2A37-8C98-B40C-F2B85739D108}"/>
          </ac:spMkLst>
        </pc:spChg>
      </pc:sldChg>
      <pc:sldChg chg="modSp mod">
        <pc:chgData name="Claire Theobald" userId="e5e96d6a-dffb-4be3-a7c9-5724c0a71d0d" providerId="ADAL" clId="{179FF71E-55AF-46CB-96B6-823EFF2602B8}" dt="2023-09-14T10:25:59.212" v="1" actId="20577"/>
        <pc:sldMkLst>
          <pc:docMk/>
          <pc:sldMk cId="281221578" sldId="297"/>
        </pc:sldMkLst>
        <pc:spChg chg="mod">
          <ac:chgData name="Claire Theobald" userId="e5e96d6a-dffb-4be3-a7c9-5724c0a71d0d" providerId="ADAL" clId="{179FF71E-55AF-46CB-96B6-823EFF2602B8}" dt="2023-09-14T10:25:59.212" v="1" actId="20577"/>
          <ac:spMkLst>
            <pc:docMk/>
            <pc:sldMk cId="281221578" sldId="297"/>
            <ac:spMk id="2" creationId="{6451674F-D3DB-9C4A-887A-D21ADA091C1C}"/>
          </ac:spMkLst>
        </pc:spChg>
      </pc:sldChg>
      <pc:sldChg chg="modSp mod">
        <pc:chgData name="Claire Theobald" userId="e5e96d6a-dffb-4be3-a7c9-5724c0a71d0d" providerId="ADAL" clId="{179FF71E-55AF-46CB-96B6-823EFF2602B8}" dt="2023-09-14T10:26:14.923" v="11" actId="20577"/>
        <pc:sldMkLst>
          <pc:docMk/>
          <pc:sldMk cId="2855323386" sldId="425"/>
        </pc:sldMkLst>
        <pc:spChg chg="mod">
          <ac:chgData name="Claire Theobald" userId="e5e96d6a-dffb-4be3-a7c9-5724c0a71d0d" providerId="ADAL" clId="{179FF71E-55AF-46CB-96B6-823EFF2602B8}" dt="2023-09-14T10:26:14.923" v="11" actId="20577"/>
          <ac:spMkLst>
            <pc:docMk/>
            <pc:sldMk cId="2855323386" sldId="425"/>
            <ac:spMk id="9" creationId="{3A7459E7-0E2D-AD1E-D79B-DE4A5F90AA5A}"/>
          </ac:spMkLst>
        </pc:spChg>
      </pc:sldChg>
    </pc:docChg>
  </pc:docChgLst>
  <pc:docChgLst>
    <pc:chgData name="Claire Theobald" userId="e5e96d6a-dffb-4be3-a7c9-5724c0a71d0d" providerId="ADAL" clId="{48330B7F-E749-4B74-BD82-BCA839FCFB5D}"/>
    <pc:docChg chg="undo redo custSel addSld delSld modSld sldOrd">
      <pc:chgData name="Claire Theobald" userId="e5e96d6a-dffb-4be3-a7c9-5724c0a71d0d" providerId="ADAL" clId="{48330B7F-E749-4B74-BD82-BCA839FCFB5D}" dt="2023-02-08T10:35:00.940" v="1034" actId="1076"/>
      <pc:docMkLst>
        <pc:docMk/>
      </pc:docMkLst>
      <pc:sldChg chg="modSp">
        <pc:chgData name="Claire Theobald" userId="e5e96d6a-dffb-4be3-a7c9-5724c0a71d0d" providerId="ADAL" clId="{48330B7F-E749-4B74-BD82-BCA839FCFB5D}" dt="2023-02-07T14:06:27.310" v="236" actId="14826"/>
        <pc:sldMkLst>
          <pc:docMk/>
          <pc:sldMk cId="433890173" sldId="284"/>
        </pc:sldMkLst>
        <pc:picChg chg="mod">
          <ac:chgData name="Claire Theobald" userId="e5e96d6a-dffb-4be3-a7c9-5724c0a71d0d" providerId="ADAL" clId="{48330B7F-E749-4B74-BD82-BCA839FCFB5D}" dt="2023-02-07T14:06:27.310" v="236" actId="14826"/>
          <ac:picMkLst>
            <pc:docMk/>
            <pc:sldMk cId="433890173" sldId="284"/>
            <ac:picMk id="6" creationId="{5C2BD26F-F891-DC7B-FCA3-81C101E4FFAC}"/>
          </ac:picMkLst>
        </pc:picChg>
      </pc:sldChg>
      <pc:sldChg chg="add">
        <pc:chgData name="Claire Theobald" userId="e5e96d6a-dffb-4be3-a7c9-5724c0a71d0d" providerId="ADAL" clId="{48330B7F-E749-4B74-BD82-BCA839FCFB5D}" dt="2023-02-07T09:26:32.458" v="0"/>
        <pc:sldMkLst>
          <pc:docMk/>
          <pc:sldMk cId="2933722017" sldId="300"/>
        </pc:sldMkLst>
      </pc:sldChg>
      <pc:sldChg chg="add">
        <pc:chgData name="Claire Theobald" userId="e5e96d6a-dffb-4be3-a7c9-5724c0a71d0d" providerId="ADAL" clId="{48330B7F-E749-4B74-BD82-BCA839FCFB5D}" dt="2023-02-07T09:26:32.458" v="0"/>
        <pc:sldMkLst>
          <pc:docMk/>
          <pc:sldMk cId="2406542848" sldId="301"/>
        </pc:sldMkLst>
      </pc:sldChg>
      <pc:sldChg chg="add">
        <pc:chgData name="Claire Theobald" userId="e5e96d6a-dffb-4be3-a7c9-5724c0a71d0d" providerId="ADAL" clId="{48330B7F-E749-4B74-BD82-BCA839FCFB5D}" dt="2023-02-07T09:26:32.458" v="0"/>
        <pc:sldMkLst>
          <pc:docMk/>
          <pc:sldMk cId="2647763476" sldId="302"/>
        </pc:sldMkLst>
      </pc:sldChg>
      <pc:sldChg chg="add">
        <pc:chgData name="Claire Theobald" userId="e5e96d6a-dffb-4be3-a7c9-5724c0a71d0d" providerId="ADAL" clId="{48330B7F-E749-4B74-BD82-BCA839FCFB5D}" dt="2023-02-07T09:26:32.458" v="0"/>
        <pc:sldMkLst>
          <pc:docMk/>
          <pc:sldMk cId="4075908501" sldId="303"/>
        </pc:sldMkLst>
      </pc:sldChg>
      <pc:sldChg chg="add">
        <pc:chgData name="Claire Theobald" userId="e5e96d6a-dffb-4be3-a7c9-5724c0a71d0d" providerId="ADAL" clId="{48330B7F-E749-4B74-BD82-BCA839FCFB5D}" dt="2023-02-07T09:26:32.458" v="0"/>
        <pc:sldMkLst>
          <pc:docMk/>
          <pc:sldMk cId="3922711487" sldId="304"/>
        </pc:sldMkLst>
      </pc:sldChg>
      <pc:sldChg chg="add">
        <pc:chgData name="Claire Theobald" userId="e5e96d6a-dffb-4be3-a7c9-5724c0a71d0d" providerId="ADAL" clId="{48330B7F-E749-4B74-BD82-BCA839FCFB5D}" dt="2023-02-07T09:26:32.458" v="0"/>
        <pc:sldMkLst>
          <pc:docMk/>
          <pc:sldMk cId="1452029110" sldId="305"/>
        </pc:sldMkLst>
      </pc:sldChg>
      <pc:sldChg chg="add">
        <pc:chgData name="Claire Theobald" userId="e5e96d6a-dffb-4be3-a7c9-5724c0a71d0d" providerId="ADAL" clId="{48330B7F-E749-4B74-BD82-BCA839FCFB5D}" dt="2023-02-07T09:26:32.458" v="0"/>
        <pc:sldMkLst>
          <pc:docMk/>
          <pc:sldMk cId="2380094099" sldId="306"/>
        </pc:sldMkLst>
      </pc:sldChg>
      <pc:sldChg chg="del">
        <pc:chgData name="Claire Theobald" userId="e5e96d6a-dffb-4be3-a7c9-5724c0a71d0d" providerId="ADAL" clId="{48330B7F-E749-4B74-BD82-BCA839FCFB5D}" dt="2023-02-07T14:47:32.193" v="955" actId="47"/>
        <pc:sldMkLst>
          <pc:docMk/>
          <pc:sldMk cId="2349644656" sldId="385"/>
        </pc:sldMkLst>
      </pc:sldChg>
      <pc:sldChg chg="del">
        <pc:chgData name="Claire Theobald" userId="e5e96d6a-dffb-4be3-a7c9-5724c0a71d0d" providerId="ADAL" clId="{48330B7F-E749-4B74-BD82-BCA839FCFB5D}" dt="2023-02-07T14:47:31.693" v="954" actId="47"/>
        <pc:sldMkLst>
          <pc:docMk/>
          <pc:sldMk cId="4108880878" sldId="389"/>
        </pc:sldMkLst>
      </pc:sldChg>
      <pc:sldChg chg="del">
        <pc:chgData name="Claire Theobald" userId="e5e96d6a-dffb-4be3-a7c9-5724c0a71d0d" providerId="ADAL" clId="{48330B7F-E749-4B74-BD82-BCA839FCFB5D}" dt="2023-02-07T14:47:32.879" v="956" actId="47"/>
        <pc:sldMkLst>
          <pc:docMk/>
          <pc:sldMk cId="2044476585" sldId="390"/>
        </pc:sldMkLst>
      </pc:sldChg>
      <pc:sldChg chg="del">
        <pc:chgData name="Claire Theobald" userId="e5e96d6a-dffb-4be3-a7c9-5724c0a71d0d" providerId="ADAL" clId="{48330B7F-E749-4B74-BD82-BCA839FCFB5D}" dt="2023-02-07T14:47:33.396" v="957" actId="47"/>
        <pc:sldMkLst>
          <pc:docMk/>
          <pc:sldMk cId="3030194258" sldId="391"/>
        </pc:sldMkLst>
      </pc:sldChg>
      <pc:sldChg chg="del">
        <pc:chgData name="Claire Theobald" userId="e5e96d6a-dffb-4be3-a7c9-5724c0a71d0d" providerId="ADAL" clId="{48330B7F-E749-4B74-BD82-BCA839FCFB5D}" dt="2023-02-07T14:47:34.483" v="958" actId="47"/>
        <pc:sldMkLst>
          <pc:docMk/>
          <pc:sldMk cId="2881043994" sldId="392"/>
        </pc:sldMkLst>
      </pc:sldChg>
      <pc:sldChg chg="del">
        <pc:chgData name="Claire Theobald" userId="e5e96d6a-dffb-4be3-a7c9-5724c0a71d0d" providerId="ADAL" clId="{48330B7F-E749-4B74-BD82-BCA839FCFB5D}" dt="2023-02-07T14:47:40.323" v="966" actId="47"/>
        <pc:sldMkLst>
          <pc:docMk/>
          <pc:sldMk cId="3186854154" sldId="393"/>
        </pc:sldMkLst>
      </pc:sldChg>
      <pc:sldChg chg="del">
        <pc:chgData name="Claire Theobald" userId="e5e96d6a-dffb-4be3-a7c9-5724c0a71d0d" providerId="ADAL" clId="{48330B7F-E749-4B74-BD82-BCA839FCFB5D}" dt="2023-02-07T14:47:30.306" v="952" actId="47"/>
        <pc:sldMkLst>
          <pc:docMk/>
          <pc:sldMk cId="1880004872" sldId="394"/>
        </pc:sldMkLst>
      </pc:sldChg>
      <pc:sldChg chg="del">
        <pc:chgData name="Claire Theobald" userId="e5e96d6a-dffb-4be3-a7c9-5724c0a71d0d" providerId="ADAL" clId="{48330B7F-E749-4B74-BD82-BCA839FCFB5D}" dt="2023-02-07T14:47:30.992" v="953" actId="47"/>
        <pc:sldMkLst>
          <pc:docMk/>
          <pc:sldMk cId="2303596713" sldId="395"/>
        </pc:sldMkLst>
      </pc:sldChg>
      <pc:sldChg chg="del">
        <pc:chgData name="Claire Theobald" userId="e5e96d6a-dffb-4be3-a7c9-5724c0a71d0d" providerId="ADAL" clId="{48330B7F-E749-4B74-BD82-BCA839FCFB5D}" dt="2023-02-07T14:47:43.147" v="969" actId="47"/>
        <pc:sldMkLst>
          <pc:docMk/>
          <pc:sldMk cId="1168750943" sldId="396"/>
        </pc:sldMkLst>
      </pc:sldChg>
      <pc:sldChg chg="del">
        <pc:chgData name="Claire Theobald" userId="e5e96d6a-dffb-4be3-a7c9-5724c0a71d0d" providerId="ADAL" clId="{48330B7F-E749-4B74-BD82-BCA839FCFB5D}" dt="2023-02-07T14:47:36.888" v="961" actId="47"/>
        <pc:sldMkLst>
          <pc:docMk/>
          <pc:sldMk cId="3692073976" sldId="398"/>
        </pc:sldMkLst>
      </pc:sldChg>
      <pc:sldChg chg="del">
        <pc:chgData name="Claire Theobald" userId="e5e96d6a-dffb-4be3-a7c9-5724c0a71d0d" providerId="ADAL" clId="{48330B7F-E749-4B74-BD82-BCA839FCFB5D}" dt="2023-02-07T14:47:35.338" v="959" actId="47"/>
        <pc:sldMkLst>
          <pc:docMk/>
          <pc:sldMk cId="1974362889" sldId="399"/>
        </pc:sldMkLst>
      </pc:sldChg>
      <pc:sldChg chg="del">
        <pc:chgData name="Claire Theobald" userId="e5e96d6a-dffb-4be3-a7c9-5724c0a71d0d" providerId="ADAL" clId="{48330B7F-E749-4B74-BD82-BCA839FCFB5D}" dt="2023-02-07T14:47:38.675" v="963" actId="47"/>
        <pc:sldMkLst>
          <pc:docMk/>
          <pc:sldMk cId="2982632869" sldId="400"/>
        </pc:sldMkLst>
      </pc:sldChg>
      <pc:sldChg chg="del">
        <pc:chgData name="Claire Theobald" userId="e5e96d6a-dffb-4be3-a7c9-5724c0a71d0d" providerId="ADAL" clId="{48330B7F-E749-4B74-BD82-BCA839FCFB5D}" dt="2023-02-07T14:47:39.544" v="965" actId="47"/>
        <pc:sldMkLst>
          <pc:docMk/>
          <pc:sldMk cId="3600518298" sldId="401"/>
        </pc:sldMkLst>
      </pc:sldChg>
      <pc:sldChg chg="del">
        <pc:chgData name="Claire Theobald" userId="e5e96d6a-dffb-4be3-a7c9-5724c0a71d0d" providerId="ADAL" clId="{48330B7F-E749-4B74-BD82-BCA839FCFB5D}" dt="2023-02-07T14:47:36.155" v="960" actId="47"/>
        <pc:sldMkLst>
          <pc:docMk/>
          <pc:sldMk cId="1864982089" sldId="402"/>
        </pc:sldMkLst>
      </pc:sldChg>
      <pc:sldChg chg="del">
        <pc:chgData name="Claire Theobald" userId="e5e96d6a-dffb-4be3-a7c9-5724c0a71d0d" providerId="ADAL" clId="{48330B7F-E749-4B74-BD82-BCA839FCFB5D}" dt="2023-02-07T14:47:37.789" v="962" actId="47"/>
        <pc:sldMkLst>
          <pc:docMk/>
          <pc:sldMk cId="3689003934" sldId="403"/>
        </pc:sldMkLst>
      </pc:sldChg>
      <pc:sldChg chg="del">
        <pc:chgData name="Claire Theobald" userId="e5e96d6a-dffb-4be3-a7c9-5724c0a71d0d" providerId="ADAL" clId="{48330B7F-E749-4B74-BD82-BCA839FCFB5D}" dt="2023-02-07T14:47:39.112" v="964" actId="47"/>
        <pc:sldMkLst>
          <pc:docMk/>
          <pc:sldMk cId="2917692329" sldId="404"/>
        </pc:sldMkLst>
      </pc:sldChg>
      <pc:sldChg chg="del">
        <pc:chgData name="Claire Theobald" userId="e5e96d6a-dffb-4be3-a7c9-5724c0a71d0d" providerId="ADAL" clId="{48330B7F-E749-4B74-BD82-BCA839FCFB5D}" dt="2023-02-07T14:47:41.064" v="967" actId="47"/>
        <pc:sldMkLst>
          <pc:docMk/>
          <pc:sldMk cId="2452978692" sldId="405"/>
        </pc:sldMkLst>
      </pc:sldChg>
      <pc:sldChg chg="del">
        <pc:chgData name="Claire Theobald" userId="e5e96d6a-dffb-4be3-a7c9-5724c0a71d0d" providerId="ADAL" clId="{48330B7F-E749-4B74-BD82-BCA839FCFB5D}" dt="2023-02-07T14:47:42.165" v="968" actId="47"/>
        <pc:sldMkLst>
          <pc:docMk/>
          <pc:sldMk cId="1874749595" sldId="406"/>
        </pc:sldMkLst>
      </pc:sldChg>
      <pc:sldChg chg="delSp modSp mod ord">
        <pc:chgData name="Claire Theobald" userId="e5e96d6a-dffb-4be3-a7c9-5724c0a71d0d" providerId="ADAL" clId="{48330B7F-E749-4B74-BD82-BCA839FCFB5D}" dt="2023-02-07T14:48:35.247" v="972" actId="1076"/>
        <pc:sldMkLst>
          <pc:docMk/>
          <pc:sldMk cId="1581357006" sldId="407"/>
        </pc:sldMkLst>
        <pc:spChg chg="mod">
          <ac:chgData name="Claire Theobald" userId="e5e96d6a-dffb-4be3-a7c9-5724c0a71d0d" providerId="ADAL" clId="{48330B7F-E749-4B74-BD82-BCA839FCFB5D}" dt="2023-02-07T14:48:35.247" v="972" actId="1076"/>
          <ac:spMkLst>
            <pc:docMk/>
            <pc:sldMk cId="1581357006" sldId="407"/>
            <ac:spMk id="2" creationId="{467259AD-8722-6E48-9C92-74E659293643}"/>
          </ac:spMkLst>
        </pc:spChg>
        <pc:spChg chg="del mod">
          <ac:chgData name="Claire Theobald" userId="e5e96d6a-dffb-4be3-a7c9-5724c0a71d0d" providerId="ADAL" clId="{48330B7F-E749-4B74-BD82-BCA839FCFB5D}" dt="2023-02-07T14:22:06.024" v="499" actId="478"/>
          <ac:spMkLst>
            <pc:docMk/>
            <pc:sldMk cId="1581357006" sldId="407"/>
            <ac:spMk id="12" creationId="{C3DF3B5F-B872-07AA-162B-AE5D090AAAE9}"/>
          </ac:spMkLst>
        </pc:spChg>
        <pc:grpChg chg="del mod">
          <ac:chgData name="Claire Theobald" userId="e5e96d6a-dffb-4be3-a7c9-5724c0a71d0d" providerId="ADAL" clId="{48330B7F-E749-4B74-BD82-BCA839FCFB5D}" dt="2023-02-07T14:22:03.804" v="498" actId="478"/>
          <ac:grpSpMkLst>
            <pc:docMk/>
            <pc:sldMk cId="1581357006" sldId="407"/>
            <ac:grpSpMk id="10" creationId="{8C758986-F6CC-ED05-AC4A-DDE0FB7589DA}"/>
          </ac:grpSpMkLst>
        </pc:grpChg>
        <pc:graphicFrameChg chg="mod modGraphic">
          <ac:chgData name="Claire Theobald" userId="e5e96d6a-dffb-4be3-a7c9-5724c0a71d0d" providerId="ADAL" clId="{48330B7F-E749-4B74-BD82-BCA839FCFB5D}" dt="2023-02-07T14:46:16.416" v="949" actId="1076"/>
          <ac:graphicFrameMkLst>
            <pc:docMk/>
            <pc:sldMk cId="1581357006" sldId="407"/>
            <ac:graphicFrameMk id="9" creationId="{1C9FFF20-56A3-0291-FFB7-7D310AA312A7}"/>
          </ac:graphicFrameMkLst>
        </pc:graphicFrameChg>
        <pc:picChg chg="del mod">
          <ac:chgData name="Claire Theobald" userId="e5e96d6a-dffb-4be3-a7c9-5724c0a71d0d" providerId="ADAL" clId="{48330B7F-E749-4B74-BD82-BCA839FCFB5D}" dt="2023-02-07T14:22:03.804" v="498" actId="478"/>
          <ac:picMkLst>
            <pc:docMk/>
            <pc:sldMk cId="1581357006" sldId="407"/>
            <ac:picMk id="11" creationId="{C5FBEB00-95B3-E8A1-AADA-1DDA3600F98A}"/>
          </ac:picMkLst>
        </pc:picChg>
      </pc:sldChg>
      <pc:sldChg chg="delSp modSp mod ord">
        <pc:chgData name="Claire Theobald" userId="e5e96d6a-dffb-4be3-a7c9-5724c0a71d0d" providerId="ADAL" clId="{48330B7F-E749-4B74-BD82-BCA839FCFB5D}" dt="2023-02-07T14:48:29.970" v="971" actId="14100"/>
        <pc:sldMkLst>
          <pc:docMk/>
          <pc:sldMk cId="4249630575" sldId="408"/>
        </pc:sldMkLst>
        <pc:spChg chg="mod">
          <ac:chgData name="Claire Theobald" userId="e5e96d6a-dffb-4be3-a7c9-5724c0a71d0d" providerId="ADAL" clId="{48330B7F-E749-4B74-BD82-BCA839FCFB5D}" dt="2023-02-07T14:37:38.106" v="780" actId="20577"/>
          <ac:spMkLst>
            <pc:docMk/>
            <pc:sldMk cId="4249630575" sldId="408"/>
            <ac:spMk id="2" creationId="{467259AD-8722-6E48-9C92-74E659293643}"/>
          </ac:spMkLst>
        </pc:spChg>
        <pc:spChg chg="del mod">
          <ac:chgData name="Claire Theobald" userId="e5e96d6a-dffb-4be3-a7c9-5724c0a71d0d" providerId="ADAL" clId="{48330B7F-E749-4B74-BD82-BCA839FCFB5D}" dt="2023-02-07T14:22:42.130" v="538" actId="478"/>
          <ac:spMkLst>
            <pc:docMk/>
            <pc:sldMk cId="4249630575" sldId="408"/>
            <ac:spMk id="7" creationId="{472FF904-A807-DFB3-092E-B895D2D60592}"/>
          </ac:spMkLst>
        </pc:spChg>
        <pc:grpChg chg="del mod">
          <ac:chgData name="Claire Theobald" userId="e5e96d6a-dffb-4be3-a7c9-5724c0a71d0d" providerId="ADAL" clId="{48330B7F-E749-4B74-BD82-BCA839FCFB5D}" dt="2023-02-07T14:22:40.975" v="537" actId="478"/>
          <ac:grpSpMkLst>
            <pc:docMk/>
            <pc:sldMk cId="4249630575" sldId="408"/>
            <ac:grpSpMk id="5" creationId="{6922D075-49D7-D6ED-1B4A-004DA3364694}"/>
          </ac:grpSpMkLst>
        </pc:grpChg>
        <pc:graphicFrameChg chg="mod modGraphic">
          <ac:chgData name="Claire Theobald" userId="e5e96d6a-dffb-4be3-a7c9-5724c0a71d0d" providerId="ADAL" clId="{48330B7F-E749-4B74-BD82-BCA839FCFB5D}" dt="2023-02-07T14:48:29.970" v="971" actId="14100"/>
          <ac:graphicFrameMkLst>
            <pc:docMk/>
            <pc:sldMk cId="4249630575" sldId="408"/>
            <ac:graphicFrameMk id="9" creationId="{1C9FFF20-56A3-0291-FFB7-7D310AA312A7}"/>
          </ac:graphicFrameMkLst>
        </pc:graphicFrameChg>
        <pc:picChg chg="del mod">
          <ac:chgData name="Claire Theobald" userId="e5e96d6a-dffb-4be3-a7c9-5724c0a71d0d" providerId="ADAL" clId="{48330B7F-E749-4B74-BD82-BCA839FCFB5D}" dt="2023-02-07T14:22:40.975" v="537" actId="478"/>
          <ac:picMkLst>
            <pc:docMk/>
            <pc:sldMk cId="4249630575" sldId="408"/>
            <ac:picMk id="6" creationId="{1E134E37-ECDB-9826-769C-D4B9558380F3}"/>
          </ac:picMkLst>
        </pc:picChg>
      </pc:sldChg>
      <pc:sldChg chg="modSp mod">
        <pc:chgData name="Claire Theobald" userId="e5e96d6a-dffb-4be3-a7c9-5724c0a71d0d" providerId="ADAL" clId="{48330B7F-E749-4B74-BD82-BCA839FCFB5D}" dt="2023-02-07T14:49:29.295" v="974" actId="1076"/>
        <pc:sldMkLst>
          <pc:docMk/>
          <pc:sldMk cId="953359177" sldId="409"/>
        </pc:sldMkLst>
        <pc:spChg chg="mod">
          <ac:chgData name="Claire Theobald" userId="e5e96d6a-dffb-4be3-a7c9-5724c0a71d0d" providerId="ADAL" clId="{48330B7F-E749-4B74-BD82-BCA839FCFB5D}" dt="2023-02-07T14:38:01.522" v="818" actId="20577"/>
          <ac:spMkLst>
            <pc:docMk/>
            <pc:sldMk cId="953359177" sldId="409"/>
            <ac:spMk id="2" creationId="{467259AD-8722-6E48-9C92-74E659293643}"/>
          </ac:spMkLst>
        </pc:spChg>
        <pc:graphicFrameChg chg="mod modGraphic">
          <ac:chgData name="Claire Theobald" userId="e5e96d6a-dffb-4be3-a7c9-5724c0a71d0d" providerId="ADAL" clId="{48330B7F-E749-4B74-BD82-BCA839FCFB5D}" dt="2023-02-07T14:49:29.295" v="974" actId="1076"/>
          <ac:graphicFrameMkLst>
            <pc:docMk/>
            <pc:sldMk cId="953359177" sldId="409"/>
            <ac:graphicFrameMk id="9" creationId="{1C9FFF20-56A3-0291-FFB7-7D310AA312A7}"/>
          </ac:graphicFrameMkLst>
        </pc:graphicFrameChg>
      </pc:sldChg>
      <pc:sldChg chg="modSp del mod ord">
        <pc:chgData name="Claire Theobald" userId="e5e96d6a-dffb-4be3-a7c9-5724c0a71d0d" providerId="ADAL" clId="{48330B7F-E749-4B74-BD82-BCA839FCFB5D}" dt="2023-02-07T14:47:20.451" v="951" actId="2696"/>
        <pc:sldMkLst>
          <pc:docMk/>
          <pc:sldMk cId="412675019" sldId="410"/>
        </pc:sldMkLst>
        <pc:graphicFrameChg chg="modGraphic">
          <ac:chgData name="Claire Theobald" userId="e5e96d6a-dffb-4be3-a7c9-5724c0a71d0d" providerId="ADAL" clId="{48330B7F-E749-4B74-BD82-BCA839FCFB5D}" dt="2023-02-07T14:37:17.183" v="774" actId="20577"/>
          <ac:graphicFrameMkLst>
            <pc:docMk/>
            <pc:sldMk cId="412675019" sldId="410"/>
            <ac:graphicFrameMk id="9" creationId="{1C9FFF20-56A3-0291-FFB7-7D310AA312A7}"/>
          </ac:graphicFrameMkLst>
        </pc:graphicFrameChg>
      </pc:sldChg>
      <pc:sldChg chg="modSp mod">
        <pc:chgData name="Claire Theobald" userId="e5e96d6a-dffb-4be3-a7c9-5724c0a71d0d" providerId="ADAL" clId="{48330B7F-E749-4B74-BD82-BCA839FCFB5D}" dt="2023-02-08T10:34:27.904" v="1006" actId="20577"/>
        <pc:sldMkLst>
          <pc:docMk/>
          <pc:sldMk cId="3206180177" sldId="410"/>
        </pc:sldMkLst>
        <pc:spChg chg="mod">
          <ac:chgData name="Claire Theobald" userId="e5e96d6a-dffb-4be3-a7c9-5724c0a71d0d" providerId="ADAL" clId="{48330B7F-E749-4B74-BD82-BCA839FCFB5D}" dt="2023-02-08T10:34:27.904" v="1006" actId="20577"/>
          <ac:spMkLst>
            <pc:docMk/>
            <pc:sldMk cId="3206180177" sldId="410"/>
            <ac:spMk id="2" creationId="{467259AD-8722-6E48-9C92-74E659293643}"/>
          </ac:spMkLst>
        </pc:spChg>
      </pc:sldChg>
      <pc:sldChg chg="addSp delSp modSp mod">
        <pc:chgData name="Claire Theobald" userId="e5e96d6a-dffb-4be3-a7c9-5724c0a71d0d" providerId="ADAL" clId="{48330B7F-E749-4B74-BD82-BCA839FCFB5D}" dt="2023-02-07T14:05:44.545" v="235" actId="1076"/>
        <pc:sldMkLst>
          <pc:docMk/>
          <pc:sldMk cId="4078100712" sldId="411"/>
        </pc:sldMkLst>
        <pc:spChg chg="del">
          <ac:chgData name="Claire Theobald" userId="e5e96d6a-dffb-4be3-a7c9-5724c0a71d0d" providerId="ADAL" clId="{48330B7F-E749-4B74-BD82-BCA839FCFB5D}" dt="2023-02-07T13:59:34.876" v="197" actId="478"/>
          <ac:spMkLst>
            <pc:docMk/>
            <pc:sldMk cId="4078100712" sldId="411"/>
            <ac:spMk id="2" creationId="{467259AD-8722-6E48-9C92-74E659293643}"/>
          </ac:spMkLst>
        </pc:spChg>
        <pc:spChg chg="mod">
          <ac:chgData name="Claire Theobald" userId="e5e96d6a-dffb-4be3-a7c9-5724c0a71d0d" providerId="ADAL" clId="{48330B7F-E749-4B74-BD82-BCA839FCFB5D}" dt="2023-02-07T14:04:54.007" v="231" actId="1076"/>
          <ac:spMkLst>
            <pc:docMk/>
            <pc:sldMk cId="4078100712" sldId="411"/>
            <ac:spMk id="4" creationId="{708F4AD0-E676-0E46-B35E-30E46BB1FFEF}"/>
          </ac:spMkLst>
        </pc:spChg>
        <pc:spChg chg="add del mod">
          <ac:chgData name="Claire Theobald" userId="e5e96d6a-dffb-4be3-a7c9-5724c0a71d0d" providerId="ADAL" clId="{48330B7F-E749-4B74-BD82-BCA839FCFB5D}" dt="2023-02-07T13:59:36.712" v="198" actId="478"/>
          <ac:spMkLst>
            <pc:docMk/>
            <pc:sldMk cId="4078100712" sldId="411"/>
            <ac:spMk id="5" creationId="{C6087EF3-69E7-B87D-6DF5-7D08485E9682}"/>
          </ac:spMkLst>
        </pc:spChg>
        <pc:picChg chg="mod">
          <ac:chgData name="Claire Theobald" userId="e5e96d6a-dffb-4be3-a7c9-5724c0a71d0d" providerId="ADAL" clId="{48330B7F-E749-4B74-BD82-BCA839FCFB5D}" dt="2023-02-07T14:05:44.545" v="235" actId="1076"/>
          <ac:picMkLst>
            <pc:docMk/>
            <pc:sldMk cId="4078100712" sldId="411"/>
            <ac:picMk id="6" creationId="{5C2BD26F-F891-DC7B-FCA3-81C101E4FFAC}"/>
          </ac:picMkLst>
        </pc:picChg>
      </pc:sldChg>
      <pc:sldChg chg="modSp mod">
        <pc:chgData name="Claire Theobald" userId="e5e96d6a-dffb-4be3-a7c9-5724c0a71d0d" providerId="ADAL" clId="{48330B7F-E749-4B74-BD82-BCA839FCFB5D}" dt="2023-02-07T14:05:39.095" v="234" actId="1076"/>
        <pc:sldMkLst>
          <pc:docMk/>
          <pc:sldMk cId="1617475598" sldId="412"/>
        </pc:sldMkLst>
        <pc:spChg chg="mod">
          <ac:chgData name="Claire Theobald" userId="e5e96d6a-dffb-4be3-a7c9-5724c0a71d0d" providerId="ADAL" clId="{48330B7F-E749-4B74-BD82-BCA839FCFB5D}" dt="2023-02-07T14:05:12.564" v="232"/>
          <ac:spMkLst>
            <pc:docMk/>
            <pc:sldMk cId="1617475598" sldId="412"/>
            <ac:spMk id="4" creationId="{708F4AD0-E676-0E46-B35E-30E46BB1FFEF}"/>
          </ac:spMkLst>
        </pc:spChg>
        <pc:picChg chg="mod">
          <ac:chgData name="Claire Theobald" userId="e5e96d6a-dffb-4be3-a7c9-5724c0a71d0d" providerId="ADAL" clId="{48330B7F-E749-4B74-BD82-BCA839FCFB5D}" dt="2023-02-07T14:05:39.095" v="234" actId="1076"/>
          <ac:picMkLst>
            <pc:docMk/>
            <pc:sldMk cId="1617475598" sldId="412"/>
            <ac:picMk id="6" creationId="{5C2BD26F-F891-DC7B-FCA3-81C101E4FFAC}"/>
          </ac:picMkLst>
        </pc:picChg>
      </pc:sldChg>
      <pc:sldChg chg="modSp mod">
        <pc:chgData name="Claire Theobald" userId="e5e96d6a-dffb-4be3-a7c9-5724c0a71d0d" providerId="ADAL" clId="{48330B7F-E749-4B74-BD82-BCA839FCFB5D}" dt="2023-02-07T14:09:15.818" v="241" actId="14826"/>
        <pc:sldMkLst>
          <pc:docMk/>
          <pc:sldMk cId="3143297075" sldId="413"/>
        </pc:sldMkLst>
        <pc:spChg chg="mod">
          <ac:chgData name="Claire Theobald" userId="e5e96d6a-dffb-4be3-a7c9-5724c0a71d0d" providerId="ADAL" clId="{48330B7F-E749-4B74-BD82-BCA839FCFB5D}" dt="2023-02-07T14:07:06.599" v="237"/>
          <ac:spMkLst>
            <pc:docMk/>
            <pc:sldMk cId="3143297075" sldId="413"/>
            <ac:spMk id="4" creationId="{708F4AD0-E676-0E46-B35E-30E46BB1FFEF}"/>
          </ac:spMkLst>
        </pc:spChg>
        <pc:picChg chg="mod">
          <ac:chgData name="Claire Theobald" userId="e5e96d6a-dffb-4be3-a7c9-5724c0a71d0d" providerId="ADAL" clId="{48330B7F-E749-4B74-BD82-BCA839FCFB5D}" dt="2023-02-07T14:09:15.818" v="241" actId="14826"/>
          <ac:picMkLst>
            <pc:docMk/>
            <pc:sldMk cId="3143297075" sldId="413"/>
            <ac:picMk id="6" creationId="{5C2BD26F-F891-DC7B-FCA3-81C101E4FFAC}"/>
          </ac:picMkLst>
        </pc:picChg>
      </pc:sldChg>
      <pc:sldChg chg="modSp mod">
        <pc:chgData name="Claire Theobald" userId="e5e96d6a-dffb-4be3-a7c9-5724c0a71d0d" providerId="ADAL" clId="{48330B7F-E749-4B74-BD82-BCA839FCFB5D}" dt="2023-02-08T10:35:00.940" v="1034" actId="1076"/>
        <pc:sldMkLst>
          <pc:docMk/>
          <pc:sldMk cId="4144284113" sldId="416"/>
        </pc:sldMkLst>
        <pc:spChg chg="mod">
          <ac:chgData name="Claire Theobald" userId="e5e96d6a-dffb-4be3-a7c9-5724c0a71d0d" providerId="ADAL" clId="{48330B7F-E749-4B74-BD82-BCA839FCFB5D}" dt="2023-02-08T10:34:50.776" v="1028" actId="20577"/>
          <ac:spMkLst>
            <pc:docMk/>
            <pc:sldMk cId="4144284113" sldId="416"/>
            <ac:spMk id="22" creationId="{DC7DCBF3-9A4F-7E45-F428-3EBC82C14BD3}"/>
          </ac:spMkLst>
        </pc:spChg>
        <pc:picChg chg="mod">
          <ac:chgData name="Claire Theobald" userId="e5e96d6a-dffb-4be3-a7c9-5724c0a71d0d" providerId="ADAL" clId="{48330B7F-E749-4B74-BD82-BCA839FCFB5D}" dt="2023-02-08T10:34:55.729" v="1031" actId="1076"/>
          <ac:picMkLst>
            <pc:docMk/>
            <pc:sldMk cId="4144284113" sldId="416"/>
            <ac:picMk id="26" creationId="{6FBE8F45-25A1-E47C-55B3-FDC4A9D9B12B}"/>
          </ac:picMkLst>
        </pc:picChg>
        <pc:picChg chg="mod">
          <ac:chgData name="Claire Theobald" userId="e5e96d6a-dffb-4be3-a7c9-5724c0a71d0d" providerId="ADAL" clId="{48330B7F-E749-4B74-BD82-BCA839FCFB5D}" dt="2023-02-08T10:34:53.479" v="1029" actId="1076"/>
          <ac:picMkLst>
            <pc:docMk/>
            <pc:sldMk cId="4144284113" sldId="416"/>
            <ac:picMk id="27" creationId="{10DDF2F3-C011-7621-FED3-701F6DC21D54}"/>
          </ac:picMkLst>
        </pc:picChg>
        <pc:picChg chg="mod">
          <ac:chgData name="Claire Theobald" userId="e5e96d6a-dffb-4be3-a7c9-5724c0a71d0d" providerId="ADAL" clId="{48330B7F-E749-4B74-BD82-BCA839FCFB5D}" dt="2023-02-08T10:34:57.147" v="1032" actId="1076"/>
          <ac:picMkLst>
            <pc:docMk/>
            <pc:sldMk cId="4144284113" sldId="416"/>
            <ac:picMk id="28" creationId="{C4B9A882-2DD1-724D-9674-664295BFC6E8}"/>
          </ac:picMkLst>
        </pc:picChg>
        <pc:picChg chg="mod">
          <ac:chgData name="Claire Theobald" userId="e5e96d6a-dffb-4be3-a7c9-5724c0a71d0d" providerId="ADAL" clId="{48330B7F-E749-4B74-BD82-BCA839FCFB5D}" dt="2023-02-08T10:35:00.940" v="1034" actId="1076"/>
          <ac:picMkLst>
            <pc:docMk/>
            <pc:sldMk cId="4144284113" sldId="416"/>
            <ac:picMk id="30" creationId="{D68A12AA-59D0-E504-D722-13CB3FC0894C}"/>
          </ac:picMkLst>
        </pc:picChg>
      </pc:sldChg>
      <pc:sldChg chg="modSp mod">
        <pc:chgData name="Claire Theobald" userId="e5e96d6a-dffb-4be3-a7c9-5724c0a71d0d" providerId="ADAL" clId="{48330B7F-E749-4B74-BD82-BCA839FCFB5D}" dt="2023-02-08T10:34:45.838" v="1017" actId="20577"/>
        <pc:sldMkLst>
          <pc:docMk/>
          <pc:sldMk cId="118908669" sldId="418"/>
        </pc:sldMkLst>
        <pc:spChg chg="mod">
          <ac:chgData name="Claire Theobald" userId="e5e96d6a-dffb-4be3-a7c9-5724c0a71d0d" providerId="ADAL" clId="{48330B7F-E749-4B74-BD82-BCA839FCFB5D}" dt="2023-02-08T10:34:45.838" v="1017" actId="20577"/>
          <ac:spMkLst>
            <pc:docMk/>
            <pc:sldMk cId="118908669" sldId="418"/>
            <ac:spMk id="16" creationId="{5A433CDC-B0BE-90CF-E172-20C719C62CFA}"/>
          </ac:spMkLst>
        </pc:spChg>
      </pc:sldChg>
    </pc:docChg>
  </pc:docChgLst>
  <pc:docChgLst>
    <pc:chgData name="WKS29" userId="a6b24869-d8d1-4376-8857-e058a469d459" providerId="ADAL" clId="{92ACFF94-1005-4EBD-98AE-9E2255B029BB}"/>
    <pc:docChg chg="undo custSel addSld delSld modSld sldOrd">
      <pc:chgData name="WKS29" userId="a6b24869-d8d1-4376-8857-e058a469d459" providerId="ADAL" clId="{92ACFF94-1005-4EBD-98AE-9E2255B029BB}" dt="2023-02-07T15:53:16.522" v="3125"/>
      <pc:docMkLst>
        <pc:docMk/>
      </pc:docMkLst>
      <pc:sldChg chg="ord">
        <pc:chgData name="WKS29" userId="a6b24869-d8d1-4376-8857-e058a469d459" providerId="ADAL" clId="{92ACFF94-1005-4EBD-98AE-9E2255B029BB}" dt="2023-02-07T10:15:23.484" v="2"/>
        <pc:sldMkLst>
          <pc:docMk/>
          <pc:sldMk cId="433890173" sldId="284"/>
        </pc:sldMkLst>
      </pc:sldChg>
      <pc:sldChg chg="modSp mod">
        <pc:chgData name="WKS29" userId="a6b24869-d8d1-4376-8857-e058a469d459" providerId="ADAL" clId="{92ACFF94-1005-4EBD-98AE-9E2255B029BB}" dt="2023-02-07T15:23:34.440" v="2768" actId="255"/>
        <pc:sldMkLst>
          <pc:docMk/>
          <pc:sldMk cId="281221578" sldId="297"/>
        </pc:sldMkLst>
        <pc:spChg chg="mod">
          <ac:chgData name="WKS29" userId="a6b24869-d8d1-4376-8857-e058a469d459" providerId="ADAL" clId="{92ACFF94-1005-4EBD-98AE-9E2255B029BB}" dt="2023-02-07T15:23:34.440" v="2768" actId="255"/>
          <ac:spMkLst>
            <pc:docMk/>
            <pc:sldMk cId="281221578" sldId="297"/>
            <ac:spMk id="2" creationId="{6451674F-D3DB-9C4A-887A-D21ADA091C1C}"/>
          </ac:spMkLst>
        </pc:spChg>
      </pc:sldChg>
      <pc:sldChg chg="modSp add del mod">
        <pc:chgData name="WKS29" userId="a6b24869-d8d1-4376-8857-e058a469d459" providerId="ADAL" clId="{92ACFF94-1005-4EBD-98AE-9E2255B029BB}" dt="2023-02-07T15:18:02.397" v="2718"/>
        <pc:sldMkLst>
          <pc:docMk/>
          <pc:sldMk cId="2925647146" sldId="309"/>
        </pc:sldMkLst>
        <pc:spChg chg="mod">
          <ac:chgData name="WKS29" userId="a6b24869-d8d1-4376-8857-e058a469d459" providerId="ADAL" clId="{92ACFF94-1005-4EBD-98AE-9E2255B029BB}" dt="2023-02-07T15:18:02.397" v="2718"/>
          <ac:spMkLst>
            <pc:docMk/>
            <pc:sldMk cId="2925647146" sldId="309"/>
            <ac:spMk id="2" creationId="{00000000-0000-0000-0000-000000000000}"/>
          </ac:spMkLst>
        </pc:spChg>
      </pc:sldChg>
      <pc:sldChg chg="del">
        <pc:chgData name="WKS29" userId="a6b24869-d8d1-4376-8857-e058a469d459" providerId="ADAL" clId="{92ACFF94-1005-4EBD-98AE-9E2255B029BB}" dt="2023-02-07T11:27:00.614" v="1175" actId="47"/>
        <pc:sldMkLst>
          <pc:docMk/>
          <pc:sldMk cId="2479805957" sldId="383"/>
        </pc:sldMkLst>
      </pc:sldChg>
      <pc:sldChg chg="addSp delSp modSp mod modAnim modNotesTx">
        <pc:chgData name="WKS29" userId="a6b24869-d8d1-4376-8857-e058a469d459" providerId="ADAL" clId="{92ACFF94-1005-4EBD-98AE-9E2255B029BB}" dt="2023-02-07T15:28:44.228" v="2935"/>
        <pc:sldMkLst>
          <pc:docMk/>
          <pc:sldMk cId="1581357006" sldId="407"/>
        </pc:sldMkLst>
        <pc:spChg chg="mod">
          <ac:chgData name="WKS29" userId="a6b24869-d8d1-4376-8857-e058a469d459" providerId="ADAL" clId="{92ACFF94-1005-4EBD-98AE-9E2255B029BB}" dt="2023-02-07T15:24:06.272" v="2769" actId="1076"/>
          <ac:spMkLst>
            <pc:docMk/>
            <pc:sldMk cId="1581357006" sldId="407"/>
            <ac:spMk id="2" creationId="{467259AD-8722-6E48-9C92-74E659293643}"/>
          </ac:spMkLst>
        </pc:spChg>
        <pc:spChg chg="add del mod">
          <ac:chgData name="WKS29" userId="a6b24869-d8d1-4376-8857-e058a469d459" providerId="ADAL" clId="{92ACFF94-1005-4EBD-98AE-9E2255B029BB}" dt="2023-02-07T15:25:59.464" v="2853" actId="478"/>
          <ac:spMkLst>
            <pc:docMk/>
            <pc:sldMk cId="1581357006" sldId="407"/>
            <ac:spMk id="3" creationId="{7C997B26-1466-6DE3-AD67-83E325D92FBF}"/>
          </ac:spMkLst>
        </pc:spChg>
        <pc:spChg chg="add mod">
          <ac:chgData name="WKS29" userId="a6b24869-d8d1-4376-8857-e058a469d459" providerId="ADAL" clId="{92ACFF94-1005-4EBD-98AE-9E2255B029BB}" dt="2023-02-07T15:27:47.640" v="2923" actId="1076"/>
          <ac:spMkLst>
            <pc:docMk/>
            <pc:sldMk cId="1581357006" sldId="407"/>
            <ac:spMk id="4" creationId="{449D2667-A8A1-872D-F62A-57AE1E1BDC98}"/>
          </ac:spMkLst>
        </pc:spChg>
        <pc:spChg chg="del mod">
          <ac:chgData name="WKS29" userId="a6b24869-d8d1-4376-8857-e058a469d459" providerId="ADAL" clId="{92ACFF94-1005-4EBD-98AE-9E2255B029BB}" dt="2023-02-07T10:22:18.012" v="143" actId="478"/>
          <ac:spMkLst>
            <pc:docMk/>
            <pc:sldMk cId="1581357006" sldId="407"/>
            <ac:spMk id="4" creationId="{708F4AD0-E676-0E46-B35E-30E46BB1FFEF}"/>
          </ac:spMkLst>
        </pc:spChg>
        <pc:spChg chg="add del mod">
          <ac:chgData name="WKS29" userId="a6b24869-d8d1-4376-8857-e058a469d459" providerId="ADAL" clId="{92ACFF94-1005-4EBD-98AE-9E2255B029BB}" dt="2023-02-07T10:16:55.360" v="6" actId="478"/>
          <ac:spMkLst>
            <pc:docMk/>
            <pc:sldMk cId="1581357006" sldId="407"/>
            <ac:spMk id="5" creationId="{8B26C4D6-4F35-5442-32B9-CFF4B14EC5BC}"/>
          </ac:spMkLst>
        </pc:spChg>
        <pc:spChg chg="add del mod">
          <ac:chgData name="WKS29" userId="a6b24869-d8d1-4376-8857-e058a469d459" providerId="ADAL" clId="{92ACFF94-1005-4EBD-98AE-9E2255B029BB}" dt="2023-02-07T10:22:20.289" v="144" actId="478"/>
          <ac:spMkLst>
            <pc:docMk/>
            <pc:sldMk cId="1581357006" sldId="407"/>
            <ac:spMk id="8" creationId="{C2653D00-98E1-CEEA-E83D-920A9334411C}"/>
          </ac:spMkLst>
        </pc:spChg>
        <pc:spChg chg="mod">
          <ac:chgData name="WKS29" userId="a6b24869-d8d1-4376-8857-e058a469d459" providerId="ADAL" clId="{92ACFF94-1005-4EBD-98AE-9E2255B029BB}" dt="2023-02-07T13:13:00.855" v="1427" actId="1076"/>
          <ac:spMkLst>
            <pc:docMk/>
            <pc:sldMk cId="1581357006" sldId="407"/>
            <ac:spMk id="12" creationId="{C3DF3B5F-B872-07AA-162B-AE5D090AAAE9}"/>
          </ac:spMkLst>
        </pc:spChg>
        <pc:grpChg chg="add mod">
          <ac:chgData name="WKS29" userId="a6b24869-d8d1-4376-8857-e058a469d459" providerId="ADAL" clId="{92ACFF94-1005-4EBD-98AE-9E2255B029BB}" dt="2023-02-07T13:13:00.855" v="1427" actId="1076"/>
          <ac:grpSpMkLst>
            <pc:docMk/>
            <pc:sldMk cId="1581357006" sldId="407"/>
            <ac:grpSpMk id="10" creationId="{8C758986-F6CC-ED05-AC4A-DDE0FB7589DA}"/>
          </ac:grpSpMkLst>
        </pc:grpChg>
        <pc:graphicFrameChg chg="add del mod modGraphic">
          <ac:chgData name="WKS29" userId="a6b24869-d8d1-4376-8857-e058a469d459" providerId="ADAL" clId="{92ACFF94-1005-4EBD-98AE-9E2255B029BB}" dt="2023-02-07T15:15:22.330" v="2679"/>
          <ac:graphicFrameMkLst>
            <pc:docMk/>
            <pc:sldMk cId="1581357006" sldId="407"/>
            <ac:graphicFrameMk id="9" creationId="{1C9FFF20-56A3-0291-FFB7-7D310AA312A7}"/>
          </ac:graphicFrameMkLst>
        </pc:graphicFrameChg>
        <pc:picChg chg="del mod">
          <ac:chgData name="WKS29" userId="a6b24869-d8d1-4376-8857-e058a469d459" providerId="ADAL" clId="{92ACFF94-1005-4EBD-98AE-9E2255B029BB}" dt="2023-02-07T10:16:50.979" v="5" actId="478"/>
          <ac:picMkLst>
            <pc:docMk/>
            <pc:sldMk cId="1581357006" sldId="407"/>
            <ac:picMk id="6" creationId="{5C2BD26F-F891-DC7B-FCA3-81C101E4FFAC}"/>
          </ac:picMkLst>
        </pc:picChg>
        <pc:picChg chg="mod">
          <ac:chgData name="WKS29" userId="a6b24869-d8d1-4376-8857-e058a469d459" providerId="ADAL" clId="{92ACFF94-1005-4EBD-98AE-9E2255B029BB}" dt="2023-02-07T13:13:00.855" v="1427" actId="1076"/>
          <ac:picMkLst>
            <pc:docMk/>
            <pc:sldMk cId="1581357006" sldId="407"/>
            <ac:picMk id="11" creationId="{C5FBEB00-95B3-E8A1-AADA-1DDA3600F98A}"/>
          </ac:picMkLst>
        </pc:picChg>
      </pc:sldChg>
      <pc:sldChg chg="addSp delSp modSp mod ord modAnim">
        <pc:chgData name="WKS29" userId="a6b24869-d8d1-4376-8857-e058a469d459" providerId="ADAL" clId="{92ACFF94-1005-4EBD-98AE-9E2255B029BB}" dt="2023-02-07T15:28:39.991" v="2934"/>
        <pc:sldMkLst>
          <pc:docMk/>
          <pc:sldMk cId="4249630575" sldId="408"/>
        </pc:sldMkLst>
        <pc:spChg chg="mod">
          <ac:chgData name="WKS29" userId="a6b24869-d8d1-4376-8857-e058a469d459" providerId="ADAL" clId="{92ACFF94-1005-4EBD-98AE-9E2255B029BB}" dt="2023-02-07T15:24:13.959" v="2795" actId="20577"/>
          <ac:spMkLst>
            <pc:docMk/>
            <pc:sldMk cId="4249630575" sldId="408"/>
            <ac:spMk id="2" creationId="{467259AD-8722-6E48-9C92-74E659293643}"/>
          </ac:spMkLst>
        </pc:spChg>
        <pc:spChg chg="add del mod">
          <ac:chgData name="WKS29" userId="a6b24869-d8d1-4376-8857-e058a469d459" providerId="ADAL" clId="{92ACFF94-1005-4EBD-98AE-9E2255B029BB}" dt="2023-02-07T15:25:01.666" v="2822" actId="478"/>
          <ac:spMkLst>
            <pc:docMk/>
            <pc:sldMk cId="4249630575" sldId="408"/>
            <ac:spMk id="3" creationId="{2DC88843-A74D-307A-CC59-0C625CAC98A4}"/>
          </ac:spMkLst>
        </pc:spChg>
        <pc:spChg chg="add del mod">
          <ac:chgData name="WKS29" userId="a6b24869-d8d1-4376-8857-e058a469d459" providerId="ADAL" clId="{92ACFF94-1005-4EBD-98AE-9E2255B029BB}" dt="2023-02-07T10:49:49.391" v="759" actId="21"/>
          <ac:spMkLst>
            <pc:docMk/>
            <pc:sldMk cId="4249630575" sldId="408"/>
            <ac:spMk id="3" creationId="{9B9AB698-8189-0D22-9619-995D6C6575A4}"/>
          </ac:spMkLst>
        </pc:spChg>
        <pc:spChg chg="add del mod">
          <ac:chgData name="WKS29" userId="a6b24869-d8d1-4376-8857-e058a469d459" providerId="ADAL" clId="{92ACFF94-1005-4EBD-98AE-9E2255B029BB}" dt="2023-02-07T15:26:02.307" v="2854" actId="478"/>
          <ac:spMkLst>
            <pc:docMk/>
            <pc:sldMk cId="4249630575" sldId="408"/>
            <ac:spMk id="4" creationId="{B0AD7F9A-9D47-2516-FA8C-82B025AC1274}"/>
          </ac:spMkLst>
        </pc:spChg>
        <pc:spChg chg="add mod">
          <ac:chgData name="WKS29" userId="a6b24869-d8d1-4376-8857-e058a469d459" providerId="ADAL" clId="{92ACFF94-1005-4EBD-98AE-9E2255B029BB}" dt="2023-02-07T15:28:20.192" v="2931" actId="1076"/>
          <ac:spMkLst>
            <pc:docMk/>
            <pc:sldMk cId="4249630575" sldId="408"/>
            <ac:spMk id="5" creationId="{EA8AD90D-F77F-E8E4-B55B-9639BA1E356B}"/>
          </ac:spMkLst>
        </pc:spChg>
        <pc:spChg chg="mod">
          <ac:chgData name="WKS29" userId="a6b24869-d8d1-4376-8857-e058a469d459" providerId="ADAL" clId="{92ACFF94-1005-4EBD-98AE-9E2255B029BB}" dt="2023-02-07T13:40:48.073" v="2068" actId="1076"/>
          <ac:spMkLst>
            <pc:docMk/>
            <pc:sldMk cId="4249630575" sldId="408"/>
            <ac:spMk id="7" creationId="{472FF904-A807-DFB3-092E-B895D2D60592}"/>
          </ac:spMkLst>
        </pc:spChg>
        <pc:grpChg chg="add mod">
          <ac:chgData name="WKS29" userId="a6b24869-d8d1-4376-8857-e058a469d459" providerId="ADAL" clId="{92ACFF94-1005-4EBD-98AE-9E2255B029BB}" dt="2023-02-07T13:40:48.073" v="2068" actId="1076"/>
          <ac:grpSpMkLst>
            <pc:docMk/>
            <pc:sldMk cId="4249630575" sldId="408"/>
            <ac:grpSpMk id="5" creationId="{6922D075-49D7-D6ED-1B4A-004DA3364694}"/>
          </ac:grpSpMkLst>
        </pc:grpChg>
        <pc:graphicFrameChg chg="mod modGraphic">
          <ac:chgData name="WKS29" userId="a6b24869-d8d1-4376-8857-e058a469d459" providerId="ADAL" clId="{92ACFF94-1005-4EBD-98AE-9E2255B029BB}" dt="2023-02-07T15:24:39.818" v="2815" actId="1076"/>
          <ac:graphicFrameMkLst>
            <pc:docMk/>
            <pc:sldMk cId="4249630575" sldId="408"/>
            <ac:graphicFrameMk id="9" creationId="{1C9FFF20-56A3-0291-FFB7-7D310AA312A7}"/>
          </ac:graphicFrameMkLst>
        </pc:graphicFrameChg>
        <pc:picChg chg="add del mod">
          <ac:chgData name="WKS29" userId="a6b24869-d8d1-4376-8857-e058a469d459" providerId="ADAL" clId="{92ACFF94-1005-4EBD-98AE-9E2255B029BB}" dt="2023-02-07T11:13:51.199" v="1139"/>
          <ac:picMkLst>
            <pc:docMk/>
            <pc:sldMk cId="4249630575" sldId="408"/>
            <ac:picMk id="4" creationId="{A1946312-C927-4FFB-D205-E8DBF3BDE05F}"/>
          </ac:picMkLst>
        </pc:picChg>
        <pc:picChg chg="mod">
          <ac:chgData name="WKS29" userId="a6b24869-d8d1-4376-8857-e058a469d459" providerId="ADAL" clId="{92ACFF94-1005-4EBD-98AE-9E2255B029BB}" dt="2023-02-07T13:40:48.073" v="2068" actId="1076"/>
          <ac:picMkLst>
            <pc:docMk/>
            <pc:sldMk cId="4249630575" sldId="408"/>
            <ac:picMk id="6" creationId="{1E134E37-ECDB-9826-769C-D4B9558380F3}"/>
          </ac:picMkLst>
        </pc:picChg>
        <pc:picChg chg="add del mod">
          <ac:chgData name="WKS29" userId="a6b24869-d8d1-4376-8857-e058a469d459" providerId="ADAL" clId="{92ACFF94-1005-4EBD-98AE-9E2255B029BB}" dt="2023-02-07T10:48:47.648" v="749"/>
          <ac:picMkLst>
            <pc:docMk/>
            <pc:sldMk cId="4249630575" sldId="408"/>
            <ac:picMk id="1026" creationId="{11B3F23D-C27D-6D46-AE51-B2144A29F6C1}"/>
          </ac:picMkLst>
        </pc:picChg>
        <pc:picChg chg="add del mod">
          <ac:chgData name="WKS29" userId="a6b24869-d8d1-4376-8857-e058a469d459" providerId="ADAL" clId="{92ACFF94-1005-4EBD-98AE-9E2255B029BB}" dt="2023-02-07T10:49:49.391" v="759" actId="21"/>
          <ac:picMkLst>
            <pc:docMk/>
            <pc:sldMk cId="4249630575" sldId="408"/>
            <ac:picMk id="1028" creationId="{10D4D2D9-46D2-4CA2-13AA-5CE457DD4FD9}"/>
          </ac:picMkLst>
        </pc:picChg>
      </pc:sldChg>
      <pc:sldChg chg="addSp modSp mod modAnim">
        <pc:chgData name="WKS29" userId="a6b24869-d8d1-4376-8857-e058a469d459" providerId="ADAL" clId="{92ACFF94-1005-4EBD-98AE-9E2255B029BB}" dt="2023-02-07T15:33:15.957" v="2996" actId="20577"/>
        <pc:sldMkLst>
          <pc:docMk/>
          <pc:sldMk cId="953359177" sldId="409"/>
        </pc:sldMkLst>
        <pc:spChg chg="mod">
          <ac:chgData name="WKS29" userId="a6b24869-d8d1-4376-8857-e058a469d459" providerId="ADAL" clId="{92ACFF94-1005-4EBD-98AE-9E2255B029BB}" dt="2023-02-07T15:33:15.957" v="2996" actId="20577"/>
          <ac:spMkLst>
            <pc:docMk/>
            <pc:sldMk cId="953359177" sldId="409"/>
            <ac:spMk id="2" creationId="{467259AD-8722-6E48-9C92-74E659293643}"/>
          </ac:spMkLst>
        </pc:spChg>
        <pc:spChg chg="add mod">
          <ac:chgData name="WKS29" userId="a6b24869-d8d1-4376-8857-e058a469d459" providerId="ADAL" clId="{92ACFF94-1005-4EBD-98AE-9E2255B029BB}" dt="2023-02-07T15:28:04.112" v="2927" actId="1076"/>
          <ac:spMkLst>
            <pc:docMk/>
            <pc:sldMk cId="953359177" sldId="409"/>
            <ac:spMk id="3" creationId="{7032A30A-7F75-5F81-C512-A231E5F5774B}"/>
          </ac:spMkLst>
        </pc:spChg>
        <pc:graphicFrameChg chg="mod modGraphic">
          <ac:chgData name="WKS29" userId="a6b24869-d8d1-4376-8857-e058a469d459" providerId="ADAL" clId="{92ACFF94-1005-4EBD-98AE-9E2255B029BB}" dt="2023-02-07T15:28:23.235" v="2933" actId="20577"/>
          <ac:graphicFrameMkLst>
            <pc:docMk/>
            <pc:sldMk cId="953359177" sldId="409"/>
            <ac:graphicFrameMk id="9" creationId="{1C9FFF20-56A3-0291-FFB7-7D310AA312A7}"/>
          </ac:graphicFrameMkLst>
        </pc:graphicFrameChg>
      </pc:sldChg>
      <pc:sldChg chg="addSp delSp modSp mod">
        <pc:chgData name="WKS29" userId="a6b24869-d8d1-4376-8857-e058a469d459" providerId="ADAL" clId="{92ACFF94-1005-4EBD-98AE-9E2255B029BB}" dt="2023-02-07T13:32:20.432" v="1969" actId="113"/>
        <pc:sldMkLst>
          <pc:docMk/>
          <pc:sldMk cId="412675019" sldId="410"/>
        </pc:sldMkLst>
        <pc:spChg chg="mod">
          <ac:chgData name="WKS29" userId="a6b24869-d8d1-4376-8857-e058a469d459" providerId="ADAL" clId="{92ACFF94-1005-4EBD-98AE-9E2255B029BB}" dt="2023-02-07T13:10:26.104" v="1407" actId="114"/>
          <ac:spMkLst>
            <pc:docMk/>
            <pc:sldMk cId="412675019" sldId="410"/>
            <ac:spMk id="2" creationId="{467259AD-8722-6E48-9C92-74E659293643}"/>
          </ac:spMkLst>
        </pc:spChg>
        <pc:spChg chg="add mod">
          <ac:chgData name="WKS29" userId="a6b24869-d8d1-4376-8857-e058a469d459" providerId="ADAL" clId="{92ACFF94-1005-4EBD-98AE-9E2255B029BB}" dt="2023-02-07T11:14:26.846" v="1149" actId="1076"/>
          <ac:spMkLst>
            <pc:docMk/>
            <pc:sldMk cId="412675019" sldId="410"/>
            <ac:spMk id="4" creationId="{0CE3F3F4-7A56-5559-F535-38D6D03C2DF7}"/>
          </ac:spMkLst>
        </pc:spChg>
        <pc:grpChg chg="add del mod">
          <ac:chgData name="WKS29" userId="a6b24869-d8d1-4376-8857-e058a469d459" providerId="ADAL" clId="{92ACFF94-1005-4EBD-98AE-9E2255B029BB}" dt="2023-02-07T11:14:29.621" v="1150" actId="21"/>
          <ac:grpSpMkLst>
            <pc:docMk/>
            <pc:sldMk cId="412675019" sldId="410"/>
            <ac:grpSpMk id="5" creationId="{D75891BE-C8CC-29F7-4B6E-05CE2A441746}"/>
          </ac:grpSpMkLst>
        </pc:grpChg>
        <pc:graphicFrameChg chg="mod modGraphic">
          <ac:chgData name="WKS29" userId="a6b24869-d8d1-4376-8857-e058a469d459" providerId="ADAL" clId="{92ACFF94-1005-4EBD-98AE-9E2255B029BB}" dt="2023-02-07T13:32:20.432" v="1969" actId="113"/>
          <ac:graphicFrameMkLst>
            <pc:docMk/>
            <pc:sldMk cId="412675019" sldId="410"/>
            <ac:graphicFrameMk id="9" creationId="{1C9FFF20-56A3-0291-FFB7-7D310AA312A7}"/>
          </ac:graphicFrameMkLst>
        </pc:graphicFrameChg>
        <pc:picChg chg="add del mod">
          <ac:chgData name="WKS29" userId="a6b24869-d8d1-4376-8857-e058a469d459" providerId="ADAL" clId="{92ACFF94-1005-4EBD-98AE-9E2255B029BB}" dt="2023-02-07T11:14:26.846" v="1149" actId="1076"/>
          <ac:picMkLst>
            <pc:docMk/>
            <pc:sldMk cId="412675019" sldId="410"/>
            <ac:picMk id="3" creationId="{FAD95028-6801-096B-409E-51FF1056162D}"/>
          </ac:picMkLst>
        </pc:picChg>
        <pc:picChg chg="add mod">
          <ac:chgData name="WKS29" userId="a6b24869-d8d1-4376-8857-e058a469d459" providerId="ADAL" clId="{92ACFF94-1005-4EBD-98AE-9E2255B029BB}" dt="2023-02-07T13:11:16.863" v="1414" actId="1076"/>
          <ac:picMkLst>
            <pc:docMk/>
            <pc:sldMk cId="412675019" sldId="410"/>
            <ac:picMk id="7" creationId="{2BC87661-EDCC-C7BB-FCE4-C5CF199F443F}"/>
          </ac:picMkLst>
        </pc:picChg>
      </pc:sldChg>
      <pc:sldChg chg="modSp mod">
        <pc:chgData name="WKS29" userId="a6b24869-d8d1-4376-8857-e058a469d459" providerId="ADAL" clId="{92ACFF94-1005-4EBD-98AE-9E2255B029BB}" dt="2023-02-07T15:31:29.975" v="2950" actId="113"/>
        <pc:sldMkLst>
          <pc:docMk/>
          <pc:sldMk cId="3206180177" sldId="410"/>
        </pc:sldMkLst>
        <pc:spChg chg="mod">
          <ac:chgData name="WKS29" userId="a6b24869-d8d1-4376-8857-e058a469d459" providerId="ADAL" clId="{92ACFF94-1005-4EBD-98AE-9E2255B029BB}" dt="2023-02-07T15:22:49.729" v="2760" actId="114"/>
          <ac:spMkLst>
            <pc:docMk/>
            <pc:sldMk cId="3206180177" sldId="410"/>
            <ac:spMk id="2" creationId="{467259AD-8722-6E48-9C92-74E659293643}"/>
          </ac:spMkLst>
        </pc:spChg>
        <pc:graphicFrameChg chg="modGraphic">
          <ac:chgData name="WKS29" userId="a6b24869-d8d1-4376-8857-e058a469d459" providerId="ADAL" clId="{92ACFF94-1005-4EBD-98AE-9E2255B029BB}" dt="2023-02-07T15:31:29.975" v="2950" actId="113"/>
          <ac:graphicFrameMkLst>
            <pc:docMk/>
            <pc:sldMk cId="3206180177" sldId="410"/>
            <ac:graphicFrameMk id="9" creationId="{1C9FFF20-56A3-0291-FFB7-7D310AA312A7}"/>
          </ac:graphicFrameMkLst>
        </pc:graphicFrameChg>
      </pc:sldChg>
      <pc:sldChg chg="modSp mod">
        <pc:chgData name="WKS29" userId="a6b24869-d8d1-4376-8857-e058a469d459" providerId="ADAL" clId="{92ACFF94-1005-4EBD-98AE-9E2255B029BB}" dt="2023-02-07T15:23:04.336" v="2764" actId="1076"/>
        <pc:sldMkLst>
          <pc:docMk/>
          <pc:sldMk cId="3143297075" sldId="413"/>
        </pc:sldMkLst>
        <pc:spChg chg="mod">
          <ac:chgData name="WKS29" userId="a6b24869-d8d1-4376-8857-e058a469d459" providerId="ADAL" clId="{92ACFF94-1005-4EBD-98AE-9E2255B029BB}" dt="2023-02-07T15:23:04.336" v="2764" actId="1076"/>
          <ac:spMkLst>
            <pc:docMk/>
            <pc:sldMk cId="3143297075" sldId="413"/>
            <ac:spMk id="4" creationId="{708F4AD0-E676-0E46-B35E-30E46BB1FFEF}"/>
          </ac:spMkLst>
        </pc:spChg>
        <pc:picChg chg="mod">
          <ac:chgData name="WKS29" userId="a6b24869-d8d1-4376-8857-e058a469d459" providerId="ADAL" clId="{92ACFF94-1005-4EBD-98AE-9E2255B029BB}" dt="2023-02-07T15:23:01.992" v="2763" actId="1076"/>
          <ac:picMkLst>
            <pc:docMk/>
            <pc:sldMk cId="3143297075" sldId="413"/>
            <ac:picMk id="6" creationId="{5C2BD26F-F891-DC7B-FCA3-81C101E4FFAC}"/>
          </ac:picMkLst>
        </pc:picChg>
      </pc:sldChg>
      <pc:sldChg chg="addSp delSp modSp new mod modAnim">
        <pc:chgData name="WKS29" userId="a6b24869-d8d1-4376-8857-e058a469d459" providerId="ADAL" clId="{92ACFF94-1005-4EBD-98AE-9E2255B029BB}" dt="2023-02-07T15:22:45.442" v="2759" actId="114"/>
        <pc:sldMkLst>
          <pc:docMk/>
          <pc:sldMk cId="1052645446" sldId="414"/>
        </pc:sldMkLst>
        <pc:spChg chg="del">
          <ac:chgData name="WKS29" userId="a6b24869-d8d1-4376-8857-e058a469d459" providerId="ADAL" clId="{92ACFF94-1005-4EBD-98AE-9E2255B029BB}" dt="2023-02-07T14:54:04.143" v="2079"/>
          <ac:spMkLst>
            <pc:docMk/>
            <pc:sldMk cId="1052645446" sldId="414"/>
            <ac:spMk id="2" creationId="{45A247DF-7A10-6B26-8C87-295D6E8FB22E}"/>
          </ac:spMkLst>
        </pc:spChg>
        <pc:spChg chg="del mod">
          <ac:chgData name="WKS29" userId="a6b24869-d8d1-4376-8857-e058a469d459" providerId="ADAL" clId="{92ACFF94-1005-4EBD-98AE-9E2255B029BB}" dt="2023-02-07T14:53:51.970" v="2075" actId="478"/>
          <ac:spMkLst>
            <pc:docMk/>
            <pc:sldMk cId="1052645446" sldId="414"/>
            <ac:spMk id="3" creationId="{DEB2E4A4-EA82-58E6-B1C8-19FD55AD757E}"/>
          </ac:spMkLst>
        </pc:spChg>
        <pc:spChg chg="del">
          <ac:chgData name="WKS29" userId="a6b24869-d8d1-4376-8857-e058a469d459" providerId="ADAL" clId="{92ACFF94-1005-4EBD-98AE-9E2255B029BB}" dt="2023-02-07T14:53:50.997" v="2073" actId="478"/>
          <ac:spMkLst>
            <pc:docMk/>
            <pc:sldMk cId="1052645446" sldId="414"/>
            <ac:spMk id="4" creationId="{76121569-9162-CB36-88AD-1F7061BF76DB}"/>
          </ac:spMkLst>
        </pc:spChg>
        <pc:spChg chg="add del mod">
          <ac:chgData name="WKS29" userId="a6b24869-d8d1-4376-8857-e058a469d459" providerId="ADAL" clId="{92ACFF94-1005-4EBD-98AE-9E2255B029BB}" dt="2023-02-07T14:54:02.541" v="2078" actId="478"/>
          <ac:spMkLst>
            <pc:docMk/>
            <pc:sldMk cId="1052645446" sldId="414"/>
            <ac:spMk id="5" creationId="{3D50C780-E682-6933-D409-9D76D05108E5}"/>
          </ac:spMkLst>
        </pc:spChg>
        <pc:spChg chg="add mod">
          <ac:chgData name="WKS29" userId="a6b24869-d8d1-4376-8857-e058a469d459" providerId="ADAL" clId="{92ACFF94-1005-4EBD-98AE-9E2255B029BB}" dt="2023-02-07T14:54:08.292" v="2081" actId="1076"/>
          <ac:spMkLst>
            <pc:docMk/>
            <pc:sldMk cId="1052645446" sldId="414"/>
            <ac:spMk id="6" creationId="{C900F7E3-F6E5-F90C-57B0-020A2129E42B}"/>
          </ac:spMkLst>
        </pc:spChg>
        <pc:spChg chg="add mod">
          <ac:chgData name="WKS29" userId="a6b24869-d8d1-4376-8857-e058a469d459" providerId="ADAL" clId="{92ACFF94-1005-4EBD-98AE-9E2255B029BB}" dt="2023-02-07T15:22:45.442" v="2759" actId="114"/>
          <ac:spMkLst>
            <pc:docMk/>
            <pc:sldMk cId="1052645446" sldId="414"/>
            <ac:spMk id="9" creationId="{3A7459E7-0E2D-AD1E-D79B-DE4A5F90AA5A}"/>
          </ac:spMkLst>
        </pc:spChg>
        <pc:picChg chg="add del mod">
          <ac:chgData name="WKS29" userId="a6b24869-d8d1-4376-8857-e058a469d459" providerId="ADAL" clId="{92ACFF94-1005-4EBD-98AE-9E2255B029BB}" dt="2023-02-07T14:56:50.201" v="2087" actId="478"/>
          <ac:picMkLst>
            <pc:docMk/>
            <pc:sldMk cId="1052645446" sldId="414"/>
            <ac:picMk id="7" creationId="{5D57E967-6298-198E-79BF-CFA924217253}"/>
          </ac:picMkLst>
        </pc:picChg>
        <pc:picChg chg="add mod">
          <ac:chgData name="WKS29" userId="a6b24869-d8d1-4376-8857-e058a469d459" providerId="ADAL" clId="{92ACFF94-1005-4EBD-98AE-9E2255B029BB}" dt="2023-02-07T14:57:04.961" v="2091" actId="208"/>
          <ac:picMkLst>
            <pc:docMk/>
            <pc:sldMk cId="1052645446" sldId="414"/>
            <ac:picMk id="8" creationId="{2C393C6B-A6AC-0E72-4C02-0483CF1BDF01}"/>
          </ac:picMkLst>
        </pc:picChg>
        <pc:picChg chg="add mod ord">
          <ac:chgData name="WKS29" userId="a6b24869-d8d1-4376-8857-e058a469d459" providerId="ADAL" clId="{92ACFF94-1005-4EBD-98AE-9E2255B029BB}" dt="2023-02-07T14:57:04.961" v="2091" actId="208"/>
          <ac:picMkLst>
            <pc:docMk/>
            <pc:sldMk cId="1052645446" sldId="414"/>
            <ac:picMk id="11" creationId="{613629F7-0619-B99A-4C80-5EE9190FFF8E}"/>
          </ac:picMkLst>
        </pc:picChg>
      </pc:sldChg>
      <pc:sldChg chg="addSp delSp modSp new mod modAnim">
        <pc:chgData name="WKS29" userId="a6b24869-d8d1-4376-8857-e058a469d459" providerId="ADAL" clId="{92ACFF94-1005-4EBD-98AE-9E2255B029BB}" dt="2023-02-07T14:59:13.305" v="2115" actId="1076"/>
        <pc:sldMkLst>
          <pc:docMk/>
          <pc:sldMk cId="3901927491" sldId="415"/>
        </pc:sldMkLst>
        <pc:spChg chg="del">
          <ac:chgData name="WKS29" userId="a6b24869-d8d1-4376-8857-e058a469d459" providerId="ADAL" clId="{92ACFF94-1005-4EBD-98AE-9E2255B029BB}" dt="2023-02-07T14:58:42.453" v="2107" actId="478"/>
          <ac:spMkLst>
            <pc:docMk/>
            <pc:sldMk cId="3901927491" sldId="415"/>
            <ac:spMk id="2" creationId="{975E7F89-01D5-D8A3-4264-013855F7C22E}"/>
          </ac:spMkLst>
        </pc:spChg>
        <pc:spChg chg="del">
          <ac:chgData name="WKS29" userId="a6b24869-d8d1-4376-8857-e058a469d459" providerId="ADAL" clId="{92ACFF94-1005-4EBD-98AE-9E2255B029BB}" dt="2023-02-07T14:58:40.333" v="2105" actId="478"/>
          <ac:spMkLst>
            <pc:docMk/>
            <pc:sldMk cId="3901927491" sldId="415"/>
            <ac:spMk id="3" creationId="{ABB384E2-7C10-3D64-4C10-DAE6215F654B}"/>
          </ac:spMkLst>
        </pc:spChg>
        <pc:spChg chg="del">
          <ac:chgData name="WKS29" userId="a6b24869-d8d1-4376-8857-e058a469d459" providerId="ADAL" clId="{92ACFF94-1005-4EBD-98AE-9E2255B029BB}" dt="2023-02-07T14:58:41.786" v="2106" actId="478"/>
          <ac:spMkLst>
            <pc:docMk/>
            <pc:sldMk cId="3901927491" sldId="415"/>
            <ac:spMk id="4" creationId="{E916456F-05BD-B0B3-FFDD-18F2D76FD769}"/>
          </ac:spMkLst>
        </pc:spChg>
        <pc:spChg chg="add mod">
          <ac:chgData name="WKS29" userId="a6b24869-d8d1-4376-8857-e058a469d459" providerId="ADAL" clId="{92ACFF94-1005-4EBD-98AE-9E2255B029BB}" dt="2023-02-07T14:59:13.305" v="2115" actId="1076"/>
          <ac:spMkLst>
            <pc:docMk/>
            <pc:sldMk cId="3901927491" sldId="415"/>
            <ac:spMk id="5" creationId="{8E3906D5-E569-3C1B-0910-BB24426927DB}"/>
          </ac:spMkLst>
        </pc:spChg>
        <pc:spChg chg="add mod">
          <ac:chgData name="WKS29" userId="a6b24869-d8d1-4376-8857-e058a469d459" providerId="ADAL" clId="{92ACFF94-1005-4EBD-98AE-9E2255B029BB}" dt="2023-02-07T14:58:47.403" v="2110" actId="1076"/>
          <ac:spMkLst>
            <pc:docMk/>
            <pc:sldMk cId="3901927491" sldId="415"/>
            <ac:spMk id="6" creationId="{D1FAF39A-D565-2B0C-260C-78D118078F4F}"/>
          </ac:spMkLst>
        </pc:spChg>
        <pc:spChg chg="add mod">
          <ac:chgData name="WKS29" userId="a6b24869-d8d1-4376-8857-e058a469d459" providerId="ADAL" clId="{92ACFF94-1005-4EBD-98AE-9E2255B029BB}" dt="2023-02-07T14:58:51.295" v="2111" actId="255"/>
          <ac:spMkLst>
            <pc:docMk/>
            <pc:sldMk cId="3901927491" sldId="415"/>
            <ac:spMk id="9" creationId="{62743DF2-038B-2526-F499-25918D6A87EC}"/>
          </ac:spMkLst>
        </pc:spChg>
        <pc:picChg chg="add mod">
          <ac:chgData name="WKS29" userId="a6b24869-d8d1-4376-8857-e058a469d459" providerId="ADAL" clId="{92ACFF94-1005-4EBD-98AE-9E2255B029BB}" dt="2023-02-07T14:58:47.403" v="2110" actId="1076"/>
          <ac:picMkLst>
            <pc:docMk/>
            <pc:sldMk cId="3901927491" sldId="415"/>
            <ac:picMk id="7" creationId="{5B7B112F-9DE9-437C-482A-E45F8557B8E5}"/>
          </ac:picMkLst>
        </pc:picChg>
        <pc:picChg chg="add mod">
          <ac:chgData name="WKS29" userId="a6b24869-d8d1-4376-8857-e058a469d459" providerId="ADAL" clId="{92ACFF94-1005-4EBD-98AE-9E2255B029BB}" dt="2023-02-07T14:59:07.145" v="2114" actId="1076"/>
          <ac:picMkLst>
            <pc:docMk/>
            <pc:sldMk cId="3901927491" sldId="415"/>
            <ac:picMk id="8" creationId="{360E4D4C-DEA3-1DB3-EA91-DFF649D13594}"/>
          </ac:picMkLst>
        </pc:picChg>
        <pc:picChg chg="add mod">
          <ac:chgData name="WKS29" userId="a6b24869-d8d1-4376-8857-e058a469d459" providerId="ADAL" clId="{92ACFF94-1005-4EBD-98AE-9E2255B029BB}" dt="2023-02-07T14:58:47.403" v="2110" actId="1076"/>
          <ac:picMkLst>
            <pc:docMk/>
            <pc:sldMk cId="3901927491" sldId="415"/>
            <ac:picMk id="10" creationId="{3FC2EC18-11EB-0B84-B925-783AA53382EA}"/>
          </ac:picMkLst>
        </pc:picChg>
        <pc:picChg chg="add mod">
          <ac:chgData name="WKS29" userId="a6b24869-d8d1-4376-8857-e058a469d459" providerId="ADAL" clId="{92ACFF94-1005-4EBD-98AE-9E2255B029BB}" dt="2023-02-07T14:58:47.403" v="2110" actId="1076"/>
          <ac:picMkLst>
            <pc:docMk/>
            <pc:sldMk cId="3901927491" sldId="415"/>
            <ac:picMk id="11" creationId="{DF7D3C4E-83C0-51F0-1F6F-3CBE2036A5BA}"/>
          </ac:picMkLst>
        </pc:picChg>
        <pc:picChg chg="add mod">
          <ac:chgData name="WKS29" userId="a6b24869-d8d1-4376-8857-e058a469d459" providerId="ADAL" clId="{92ACFF94-1005-4EBD-98AE-9E2255B029BB}" dt="2023-02-07T14:58:47.403" v="2110" actId="1076"/>
          <ac:picMkLst>
            <pc:docMk/>
            <pc:sldMk cId="3901927491" sldId="415"/>
            <ac:picMk id="12" creationId="{460338A2-0135-3BB9-9B84-FC8EF628DFCE}"/>
          </ac:picMkLst>
        </pc:picChg>
      </pc:sldChg>
      <pc:sldChg chg="addSp delSp modSp new mod delAnim modAnim">
        <pc:chgData name="WKS29" userId="a6b24869-d8d1-4376-8857-e058a469d459" providerId="ADAL" clId="{92ACFF94-1005-4EBD-98AE-9E2255B029BB}" dt="2023-02-07T15:53:04.527" v="3123"/>
        <pc:sldMkLst>
          <pc:docMk/>
          <pc:sldMk cId="4144284113" sldId="416"/>
        </pc:sldMkLst>
        <pc:spChg chg="del">
          <ac:chgData name="WKS29" userId="a6b24869-d8d1-4376-8857-e058a469d459" providerId="ADAL" clId="{92ACFF94-1005-4EBD-98AE-9E2255B029BB}" dt="2023-02-07T14:59:20.128" v="2118" actId="478"/>
          <ac:spMkLst>
            <pc:docMk/>
            <pc:sldMk cId="4144284113" sldId="416"/>
            <ac:spMk id="2" creationId="{C27B33D3-41F9-E798-4228-BEFA3701C7E5}"/>
          </ac:spMkLst>
        </pc:spChg>
        <pc:spChg chg="del">
          <ac:chgData name="WKS29" userId="a6b24869-d8d1-4376-8857-e058a469d459" providerId="ADAL" clId="{92ACFF94-1005-4EBD-98AE-9E2255B029BB}" dt="2023-02-07T14:59:17.238" v="2116" actId="478"/>
          <ac:spMkLst>
            <pc:docMk/>
            <pc:sldMk cId="4144284113" sldId="416"/>
            <ac:spMk id="3" creationId="{C3B5875B-4C96-FCBB-BCCE-B7F8D8BDF84B}"/>
          </ac:spMkLst>
        </pc:spChg>
        <pc:spChg chg="del">
          <ac:chgData name="WKS29" userId="a6b24869-d8d1-4376-8857-e058a469d459" providerId="ADAL" clId="{92ACFF94-1005-4EBD-98AE-9E2255B029BB}" dt="2023-02-07T14:59:18.768" v="2117" actId="478"/>
          <ac:spMkLst>
            <pc:docMk/>
            <pc:sldMk cId="4144284113" sldId="416"/>
            <ac:spMk id="4" creationId="{FF634ED6-8743-7399-F316-B759708085F7}"/>
          </ac:spMkLst>
        </pc:spChg>
        <pc:spChg chg="add mod">
          <ac:chgData name="WKS29" userId="a6b24869-d8d1-4376-8857-e058a469d459" providerId="ADAL" clId="{92ACFF94-1005-4EBD-98AE-9E2255B029BB}" dt="2023-02-07T15:13:32.670" v="2660" actId="255"/>
          <ac:spMkLst>
            <pc:docMk/>
            <pc:sldMk cId="4144284113" sldId="416"/>
            <ac:spMk id="10" creationId="{8C4718BB-4CB0-E4BA-7141-47668059CEB0}"/>
          </ac:spMkLst>
        </pc:spChg>
        <pc:spChg chg="add mod">
          <ac:chgData name="WKS29" userId="a6b24869-d8d1-4376-8857-e058a469d459" providerId="ADAL" clId="{92ACFF94-1005-4EBD-98AE-9E2255B029BB}" dt="2023-02-07T15:11:59.993" v="2644" actId="1076"/>
          <ac:spMkLst>
            <pc:docMk/>
            <pc:sldMk cId="4144284113" sldId="416"/>
            <ac:spMk id="22" creationId="{DC7DCBF3-9A4F-7E45-F428-3EBC82C14BD3}"/>
          </ac:spMkLst>
        </pc:spChg>
        <pc:picChg chg="add mod">
          <ac:chgData name="WKS29" userId="a6b24869-d8d1-4376-8857-e058a469d459" providerId="ADAL" clId="{92ACFF94-1005-4EBD-98AE-9E2255B029BB}" dt="2023-02-07T15:03:06.098" v="2165" actId="1076"/>
          <ac:picMkLst>
            <pc:docMk/>
            <pc:sldMk cId="4144284113" sldId="416"/>
            <ac:picMk id="5" creationId="{E4FEE5F7-2FFA-E38C-6D9F-129041C3311F}"/>
          </ac:picMkLst>
        </pc:picChg>
        <pc:picChg chg="add mod">
          <ac:chgData name="WKS29" userId="a6b24869-d8d1-4376-8857-e058a469d459" providerId="ADAL" clId="{92ACFF94-1005-4EBD-98AE-9E2255B029BB}" dt="2023-02-07T15:03:06.098" v="2165" actId="1076"/>
          <ac:picMkLst>
            <pc:docMk/>
            <pc:sldMk cId="4144284113" sldId="416"/>
            <ac:picMk id="6" creationId="{4E05E753-954C-75C0-7C37-67A6CEBE674A}"/>
          </ac:picMkLst>
        </pc:picChg>
        <pc:picChg chg="add mod">
          <ac:chgData name="WKS29" userId="a6b24869-d8d1-4376-8857-e058a469d459" providerId="ADAL" clId="{92ACFF94-1005-4EBD-98AE-9E2255B029BB}" dt="2023-02-07T15:03:06.098" v="2165" actId="1076"/>
          <ac:picMkLst>
            <pc:docMk/>
            <pc:sldMk cId="4144284113" sldId="416"/>
            <ac:picMk id="7" creationId="{E72D205A-1C26-BDF0-DE54-4C03B7D4A296}"/>
          </ac:picMkLst>
        </pc:picChg>
        <pc:picChg chg="add mod">
          <ac:chgData name="WKS29" userId="a6b24869-d8d1-4376-8857-e058a469d459" providerId="ADAL" clId="{92ACFF94-1005-4EBD-98AE-9E2255B029BB}" dt="2023-02-07T15:03:06.098" v="2165" actId="1076"/>
          <ac:picMkLst>
            <pc:docMk/>
            <pc:sldMk cId="4144284113" sldId="416"/>
            <ac:picMk id="8" creationId="{9258BED5-F914-232F-A840-84EDB7E92567}"/>
          </ac:picMkLst>
        </pc:picChg>
        <pc:picChg chg="add mod">
          <ac:chgData name="WKS29" userId="a6b24869-d8d1-4376-8857-e058a469d459" providerId="ADAL" clId="{92ACFF94-1005-4EBD-98AE-9E2255B029BB}" dt="2023-02-07T15:03:06.098" v="2165" actId="1076"/>
          <ac:picMkLst>
            <pc:docMk/>
            <pc:sldMk cId="4144284113" sldId="416"/>
            <ac:picMk id="9" creationId="{187F8E2F-29D3-4E02-AD12-50DAA1C9E1E5}"/>
          </ac:picMkLst>
        </pc:picChg>
        <pc:picChg chg="add mod ord">
          <ac:chgData name="WKS29" userId="a6b24869-d8d1-4376-8857-e058a469d459" providerId="ADAL" clId="{92ACFF94-1005-4EBD-98AE-9E2255B029BB}" dt="2023-02-07T15:13:54.288" v="2671" actId="1076"/>
          <ac:picMkLst>
            <pc:docMk/>
            <pc:sldMk cId="4144284113" sldId="416"/>
            <ac:picMk id="11" creationId="{1BCA943B-6103-3C9A-EC1F-6F89F7239A4B}"/>
          </ac:picMkLst>
        </pc:picChg>
        <pc:picChg chg="add mod">
          <ac:chgData name="WKS29" userId="a6b24869-d8d1-4376-8857-e058a469d459" providerId="ADAL" clId="{92ACFF94-1005-4EBD-98AE-9E2255B029BB}" dt="2023-02-07T15:14:00.490" v="2675" actId="14100"/>
          <ac:picMkLst>
            <pc:docMk/>
            <pc:sldMk cId="4144284113" sldId="416"/>
            <ac:picMk id="12" creationId="{418F260E-D90C-4678-8C4C-D28F0C5B52CD}"/>
          </ac:picMkLst>
        </pc:picChg>
        <pc:picChg chg="add mod">
          <ac:chgData name="WKS29" userId="a6b24869-d8d1-4376-8857-e058a469d459" providerId="ADAL" clId="{92ACFF94-1005-4EBD-98AE-9E2255B029BB}" dt="2023-02-07T15:03:10.824" v="2168" actId="1076"/>
          <ac:picMkLst>
            <pc:docMk/>
            <pc:sldMk cId="4144284113" sldId="416"/>
            <ac:picMk id="13" creationId="{F8E609EC-D216-9D0C-4017-9C769450BF5D}"/>
          </ac:picMkLst>
        </pc:picChg>
        <pc:picChg chg="add mod">
          <ac:chgData name="WKS29" userId="a6b24869-d8d1-4376-8857-e058a469d459" providerId="ADAL" clId="{92ACFF94-1005-4EBD-98AE-9E2255B029BB}" dt="2023-02-07T15:03:12.585" v="2169" actId="1076"/>
          <ac:picMkLst>
            <pc:docMk/>
            <pc:sldMk cId="4144284113" sldId="416"/>
            <ac:picMk id="14" creationId="{E15B09F1-F42A-C122-078A-4E3ED6EDACB0}"/>
          </ac:picMkLst>
        </pc:picChg>
        <pc:picChg chg="add mod">
          <ac:chgData name="WKS29" userId="a6b24869-d8d1-4376-8857-e058a469d459" providerId="ADAL" clId="{92ACFF94-1005-4EBD-98AE-9E2255B029BB}" dt="2023-02-07T15:03:09.841" v="2167" actId="1076"/>
          <ac:picMkLst>
            <pc:docMk/>
            <pc:sldMk cId="4144284113" sldId="416"/>
            <ac:picMk id="15" creationId="{23B99A3D-C227-7DBA-F041-80C027A0E32E}"/>
          </ac:picMkLst>
        </pc:picChg>
        <pc:picChg chg="add del mod">
          <ac:chgData name="WKS29" userId="a6b24869-d8d1-4376-8857-e058a469d459" providerId="ADAL" clId="{92ACFF94-1005-4EBD-98AE-9E2255B029BB}" dt="2023-02-07T15:06:06.076" v="2411" actId="478"/>
          <ac:picMkLst>
            <pc:docMk/>
            <pc:sldMk cId="4144284113" sldId="416"/>
            <ac:picMk id="16" creationId="{B36F5E9C-692C-15E8-9198-2670B82CE6D3}"/>
          </ac:picMkLst>
        </pc:picChg>
        <pc:picChg chg="add mod ord">
          <ac:chgData name="WKS29" userId="a6b24869-d8d1-4376-8857-e058a469d459" providerId="ADAL" clId="{92ACFF94-1005-4EBD-98AE-9E2255B029BB}" dt="2023-02-07T15:11:36.952" v="2633" actId="1076"/>
          <ac:picMkLst>
            <pc:docMk/>
            <pc:sldMk cId="4144284113" sldId="416"/>
            <ac:picMk id="17" creationId="{7BE6B0F4-038E-8192-D939-202DDBE204FA}"/>
          </ac:picMkLst>
        </pc:picChg>
        <pc:picChg chg="add mod ord">
          <ac:chgData name="WKS29" userId="a6b24869-d8d1-4376-8857-e058a469d459" providerId="ADAL" clId="{92ACFF94-1005-4EBD-98AE-9E2255B029BB}" dt="2023-02-07T15:11:41.950" v="2635" actId="166"/>
          <ac:picMkLst>
            <pc:docMk/>
            <pc:sldMk cId="4144284113" sldId="416"/>
            <ac:picMk id="18" creationId="{8912E5FA-3821-DA6A-92D0-2B735B7048B0}"/>
          </ac:picMkLst>
        </pc:picChg>
        <pc:picChg chg="add mod ord">
          <ac:chgData name="WKS29" userId="a6b24869-d8d1-4376-8857-e058a469d459" providerId="ADAL" clId="{92ACFF94-1005-4EBD-98AE-9E2255B029BB}" dt="2023-02-07T15:11:34.906" v="2632" actId="1076"/>
          <ac:picMkLst>
            <pc:docMk/>
            <pc:sldMk cId="4144284113" sldId="416"/>
            <ac:picMk id="19" creationId="{CD12FFA5-BCBC-D987-DBA2-C0FB9775E39A}"/>
          </ac:picMkLst>
        </pc:picChg>
        <pc:picChg chg="add mod ord">
          <ac:chgData name="WKS29" userId="a6b24869-d8d1-4376-8857-e058a469d459" providerId="ADAL" clId="{92ACFF94-1005-4EBD-98AE-9E2255B029BB}" dt="2023-02-07T15:11:25.510" v="2625" actId="166"/>
          <ac:picMkLst>
            <pc:docMk/>
            <pc:sldMk cId="4144284113" sldId="416"/>
            <ac:picMk id="20" creationId="{330E1ADC-B4EA-4289-E027-19A72B4F039D}"/>
          </ac:picMkLst>
        </pc:picChg>
        <pc:picChg chg="add mod ord">
          <ac:chgData name="WKS29" userId="a6b24869-d8d1-4376-8857-e058a469d459" providerId="ADAL" clId="{92ACFF94-1005-4EBD-98AE-9E2255B029BB}" dt="2023-02-07T15:11:29.217" v="2628" actId="1076"/>
          <ac:picMkLst>
            <pc:docMk/>
            <pc:sldMk cId="4144284113" sldId="416"/>
            <ac:picMk id="21" creationId="{3893113E-BDB9-3487-67D1-C65BA68AC4DC}"/>
          </ac:picMkLst>
        </pc:picChg>
        <pc:picChg chg="add mod">
          <ac:chgData name="WKS29" userId="a6b24869-d8d1-4376-8857-e058a469d459" providerId="ADAL" clId="{92ACFF94-1005-4EBD-98AE-9E2255B029BB}" dt="2023-02-07T15:13:56.568" v="2672" actId="14100"/>
          <ac:picMkLst>
            <pc:docMk/>
            <pc:sldMk cId="4144284113" sldId="416"/>
            <ac:picMk id="23" creationId="{4573E40F-5509-F83D-6C70-6AD32A35938F}"/>
          </ac:picMkLst>
        </pc:picChg>
        <pc:picChg chg="add del mod ord">
          <ac:chgData name="WKS29" userId="a6b24869-d8d1-4376-8857-e058a469d459" providerId="ADAL" clId="{92ACFF94-1005-4EBD-98AE-9E2255B029BB}" dt="2023-02-07T15:05:55.634" v="2405" actId="478"/>
          <ac:picMkLst>
            <pc:docMk/>
            <pc:sldMk cId="4144284113" sldId="416"/>
            <ac:picMk id="24" creationId="{9C37A9F6-ADEA-3144-B57A-B0507DCD013B}"/>
          </ac:picMkLst>
        </pc:picChg>
        <pc:picChg chg="add del mod ord">
          <ac:chgData name="WKS29" userId="a6b24869-d8d1-4376-8857-e058a469d459" providerId="ADAL" clId="{92ACFF94-1005-4EBD-98AE-9E2255B029BB}" dt="2023-02-07T15:05:57.672" v="2406" actId="478"/>
          <ac:picMkLst>
            <pc:docMk/>
            <pc:sldMk cId="4144284113" sldId="416"/>
            <ac:picMk id="25" creationId="{379E9728-3EE4-A585-09E9-C2238A1371B9}"/>
          </ac:picMkLst>
        </pc:picChg>
        <pc:picChg chg="add mod">
          <ac:chgData name="WKS29" userId="a6b24869-d8d1-4376-8857-e058a469d459" providerId="ADAL" clId="{92ACFF94-1005-4EBD-98AE-9E2255B029BB}" dt="2023-02-07T15:11:49.552" v="2640" actId="1076"/>
          <ac:picMkLst>
            <pc:docMk/>
            <pc:sldMk cId="4144284113" sldId="416"/>
            <ac:picMk id="26" creationId="{6FBE8F45-25A1-E47C-55B3-FDC4A9D9B12B}"/>
          </ac:picMkLst>
        </pc:picChg>
        <pc:picChg chg="add mod">
          <ac:chgData name="WKS29" userId="a6b24869-d8d1-4376-8857-e058a469d459" providerId="ADAL" clId="{92ACFF94-1005-4EBD-98AE-9E2255B029BB}" dt="2023-02-07T15:11:53.040" v="2642" actId="1076"/>
          <ac:picMkLst>
            <pc:docMk/>
            <pc:sldMk cId="4144284113" sldId="416"/>
            <ac:picMk id="27" creationId="{10DDF2F3-C011-7621-FED3-701F6DC21D54}"/>
          </ac:picMkLst>
        </pc:picChg>
        <pc:picChg chg="add mod">
          <ac:chgData name="WKS29" userId="a6b24869-d8d1-4376-8857-e058a469d459" providerId="ADAL" clId="{92ACFF94-1005-4EBD-98AE-9E2255B029BB}" dt="2023-02-07T15:11:54.392" v="2643" actId="1076"/>
          <ac:picMkLst>
            <pc:docMk/>
            <pc:sldMk cId="4144284113" sldId="416"/>
            <ac:picMk id="28" creationId="{C4B9A882-2DD1-724D-9674-664295BFC6E8}"/>
          </ac:picMkLst>
        </pc:picChg>
        <pc:picChg chg="add del mod">
          <ac:chgData name="WKS29" userId="a6b24869-d8d1-4376-8857-e058a469d459" providerId="ADAL" clId="{92ACFF94-1005-4EBD-98AE-9E2255B029BB}" dt="2023-02-07T15:11:08.039" v="2614" actId="478"/>
          <ac:picMkLst>
            <pc:docMk/>
            <pc:sldMk cId="4144284113" sldId="416"/>
            <ac:picMk id="29" creationId="{2388EB61-CD34-3384-CEEA-B1ACF66BFF25}"/>
          </ac:picMkLst>
        </pc:picChg>
        <pc:picChg chg="add mod">
          <ac:chgData name="WKS29" userId="a6b24869-d8d1-4376-8857-e058a469d459" providerId="ADAL" clId="{92ACFF94-1005-4EBD-98AE-9E2255B029BB}" dt="2023-02-07T15:11:51.824" v="2641" actId="1076"/>
          <ac:picMkLst>
            <pc:docMk/>
            <pc:sldMk cId="4144284113" sldId="416"/>
            <ac:picMk id="30" creationId="{D68A12AA-59D0-E504-D722-13CB3FC0894C}"/>
          </ac:picMkLst>
        </pc:picChg>
      </pc:sldChg>
      <pc:sldChg chg="addSp modSp mod modAnim">
        <pc:chgData name="WKS29" userId="a6b24869-d8d1-4376-8857-e058a469d459" providerId="ADAL" clId="{92ACFF94-1005-4EBD-98AE-9E2255B029BB}" dt="2023-02-07T15:53:16.522" v="3125"/>
        <pc:sldMkLst>
          <pc:docMk/>
          <pc:sldMk cId="3649253867" sldId="417"/>
        </pc:sldMkLst>
        <pc:spChg chg="add mod">
          <ac:chgData name="WKS29" userId="a6b24869-d8d1-4376-8857-e058a469d459" providerId="ADAL" clId="{92ACFF94-1005-4EBD-98AE-9E2255B029BB}" dt="2023-02-07T15:12:46.920" v="2657" actId="14100"/>
          <ac:spMkLst>
            <pc:docMk/>
            <pc:sldMk cId="3649253867" sldId="417"/>
            <ac:spMk id="2" creationId="{9F8ACAB3-3AED-094F-34C5-639FFBEFC9DC}"/>
          </ac:spMkLst>
        </pc:spChg>
        <pc:picChg chg="add mod">
          <ac:chgData name="WKS29" userId="a6b24869-d8d1-4376-8857-e058a469d459" providerId="ADAL" clId="{92ACFF94-1005-4EBD-98AE-9E2255B029BB}" dt="2023-02-07T15:12:36.243" v="2654" actId="1076"/>
          <ac:picMkLst>
            <pc:docMk/>
            <pc:sldMk cId="3649253867" sldId="417"/>
            <ac:picMk id="3" creationId="{07A52134-6D89-D09F-9BD0-19848B6C5FAB}"/>
          </ac:picMkLst>
        </pc:picChg>
        <pc:picChg chg="add mod">
          <ac:chgData name="WKS29" userId="a6b24869-d8d1-4376-8857-e058a469d459" providerId="ADAL" clId="{92ACFF94-1005-4EBD-98AE-9E2255B029BB}" dt="2023-02-07T15:12:36.243" v="2654" actId="1076"/>
          <ac:picMkLst>
            <pc:docMk/>
            <pc:sldMk cId="3649253867" sldId="417"/>
            <ac:picMk id="4" creationId="{183CC967-1BC4-9A4A-A24B-16AEB838A2E3}"/>
          </ac:picMkLst>
        </pc:picChg>
        <pc:picChg chg="add mod">
          <ac:chgData name="WKS29" userId="a6b24869-d8d1-4376-8857-e058a469d459" providerId="ADAL" clId="{92ACFF94-1005-4EBD-98AE-9E2255B029BB}" dt="2023-02-07T15:12:36.243" v="2654" actId="1076"/>
          <ac:picMkLst>
            <pc:docMk/>
            <pc:sldMk cId="3649253867" sldId="417"/>
            <ac:picMk id="5" creationId="{6D323848-6A16-0318-B75E-E827F1E53790}"/>
          </ac:picMkLst>
        </pc:picChg>
        <pc:picChg chg="add mod">
          <ac:chgData name="WKS29" userId="a6b24869-d8d1-4376-8857-e058a469d459" providerId="ADAL" clId="{92ACFF94-1005-4EBD-98AE-9E2255B029BB}" dt="2023-02-07T15:12:36.243" v="2654" actId="1076"/>
          <ac:picMkLst>
            <pc:docMk/>
            <pc:sldMk cId="3649253867" sldId="417"/>
            <ac:picMk id="6" creationId="{5B3EE3B8-7652-3AC7-7D3A-4362C74FEF37}"/>
          </ac:picMkLst>
        </pc:picChg>
        <pc:picChg chg="add mod">
          <ac:chgData name="WKS29" userId="a6b24869-d8d1-4376-8857-e058a469d459" providerId="ADAL" clId="{92ACFF94-1005-4EBD-98AE-9E2255B029BB}" dt="2023-02-07T15:12:36.243" v="2654" actId="1076"/>
          <ac:picMkLst>
            <pc:docMk/>
            <pc:sldMk cId="3649253867" sldId="417"/>
            <ac:picMk id="7" creationId="{C7C218A4-A6AC-7243-CF7E-58777B18DC8F}"/>
          </ac:picMkLst>
        </pc:picChg>
        <pc:picChg chg="add mod">
          <ac:chgData name="WKS29" userId="a6b24869-d8d1-4376-8857-e058a469d459" providerId="ADAL" clId="{92ACFF94-1005-4EBD-98AE-9E2255B029BB}" dt="2023-02-07T15:12:36.243" v="2654" actId="1076"/>
          <ac:picMkLst>
            <pc:docMk/>
            <pc:sldMk cId="3649253867" sldId="417"/>
            <ac:picMk id="8" creationId="{AD6A1D9C-B760-C1AC-B572-94384835DE2F}"/>
          </ac:picMkLst>
        </pc:picChg>
        <pc:picChg chg="add mod">
          <ac:chgData name="WKS29" userId="a6b24869-d8d1-4376-8857-e058a469d459" providerId="ADAL" clId="{92ACFF94-1005-4EBD-98AE-9E2255B029BB}" dt="2023-02-07T15:12:36.243" v="2654" actId="1076"/>
          <ac:picMkLst>
            <pc:docMk/>
            <pc:sldMk cId="3649253867" sldId="417"/>
            <ac:picMk id="9" creationId="{163CA445-46C0-C5BA-8AFC-6BD2D2BD9D1D}"/>
          </ac:picMkLst>
        </pc:picChg>
        <pc:picChg chg="add mod">
          <ac:chgData name="WKS29" userId="a6b24869-d8d1-4376-8857-e058a469d459" providerId="ADAL" clId="{92ACFF94-1005-4EBD-98AE-9E2255B029BB}" dt="2023-02-07T15:12:36.243" v="2654" actId="1076"/>
          <ac:picMkLst>
            <pc:docMk/>
            <pc:sldMk cId="3649253867" sldId="417"/>
            <ac:picMk id="10" creationId="{ACE623BA-6535-C62D-4F7D-93D88311B514}"/>
          </ac:picMkLst>
        </pc:picChg>
        <pc:picChg chg="add mod">
          <ac:chgData name="WKS29" userId="a6b24869-d8d1-4376-8857-e058a469d459" providerId="ADAL" clId="{92ACFF94-1005-4EBD-98AE-9E2255B029BB}" dt="2023-02-07T15:12:36.243" v="2654" actId="1076"/>
          <ac:picMkLst>
            <pc:docMk/>
            <pc:sldMk cId="3649253867" sldId="417"/>
            <ac:picMk id="11" creationId="{D062E9F7-C571-F8DC-7700-EB7AECCAD981}"/>
          </ac:picMkLst>
        </pc:picChg>
        <pc:picChg chg="add mod">
          <ac:chgData name="WKS29" userId="a6b24869-d8d1-4376-8857-e058a469d459" providerId="ADAL" clId="{92ACFF94-1005-4EBD-98AE-9E2255B029BB}" dt="2023-02-07T15:12:36.243" v="2654" actId="1076"/>
          <ac:picMkLst>
            <pc:docMk/>
            <pc:sldMk cId="3649253867" sldId="417"/>
            <ac:picMk id="12" creationId="{AA2C3F9D-780B-750C-652C-35C747CF82A6}"/>
          </ac:picMkLst>
        </pc:picChg>
        <pc:picChg chg="add mod">
          <ac:chgData name="WKS29" userId="a6b24869-d8d1-4376-8857-e058a469d459" providerId="ADAL" clId="{92ACFF94-1005-4EBD-98AE-9E2255B029BB}" dt="2023-02-07T15:12:36.243" v="2654" actId="1076"/>
          <ac:picMkLst>
            <pc:docMk/>
            <pc:sldMk cId="3649253867" sldId="417"/>
            <ac:picMk id="13" creationId="{7DF75BEC-051A-79EB-809D-2303663B32FD}"/>
          </ac:picMkLst>
        </pc:picChg>
        <pc:picChg chg="add mod">
          <ac:chgData name="WKS29" userId="a6b24869-d8d1-4376-8857-e058a469d459" providerId="ADAL" clId="{92ACFF94-1005-4EBD-98AE-9E2255B029BB}" dt="2023-02-07T15:12:54.032" v="2659" actId="1076"/>
          <ac:picMkLst>
            <pc:docMk/>
            <pc:sldMk cId="3649253867" sldId="417"/>
            <ac:picMk id="14" creationId="{A67825FE-058B-770F-D6FD-AF80B387C3D3}"/>
          </ac:picMkLst>
        </pc:picChg>
        <pc:picChg chg="add mod">
          <ac:chgData name="WKS29" userId="a6b24869-d8d1-4376-8857-e058a469d459" providerId="ADAL" clId="{92ACFF94-1005-4EBD-98AE-9E2255B029BB}" dt="2023-02-07T15:12:53.040" v="2658" actId="1076"/>
          <ac:picMkLst>
            <pc:docMk/>
            <pc:sldMk cId="3649253867" sldId="417"/>
            <ac:picMk id="15" creationId="{7F731825-38B6-C6B1-42FD-37BDF9632086}"/>
          </ac:picMkLst>
        </pc:picChg>
        <pc:picChg chg="add mod">
          <ac:chgData name="WKS29" userId="a6b24869-d8d1-4376-8857-e058a469d459" providerId="ADAL" clId="{92ACFF94-1005-4EBD-98AE-9E2255B029BB}" dt="2023-02-07T15:12:36.243" v="2654" actId="1076"/>
          <ac:picMkLst>
            <pc:docMk/>
            <pc:sldMk cId="3649253867" sldId="417"/>
            <ac:picMk id="16" creationId="{51577146-C9C2-2CE3-3AEE-97D4514609CC}"/>
          </ac:picMkLst>
        </pc:picChg>
        <pc:picChg chg="add mod">
          <ac:chgData name="WKS29" userId="a6b24869-d8d1-4376-8857-e058a469d459" providerId="ADAL" clId="{92ACFF94-1005-4EBD-98AE-9E2255B029BB}" dt="2023-02-07T15:12:36.243" v="2654" actId="1076"/>
          <ac:picMkLst>
            <pc:docMk/>
            <pc:sldMk cId="3649253867" sldId="417"/>
            <ac:picMk id="17" creationId="{DA8C1ACA-AD01-FE9A-4F36-CD4AB562CB33}"/>
          </ac:picMkLst>
        </pc:picChg>
      </pc:sldChg>
      <pc:sldChg chg="addSp delSp modSp mod ord delAnim modAnim">
        <pc:chgData name="WKS29" userId="a6b24869-d8d1-4376-8857-e058a469d459" providerId="ADAL" clId="{92ACFF94-1005-4EBD-98AE-9E2255B029BB}" dt="2023-02-07T15:52:59.094" v="3122"/>
        <pc:sldMkLst>
          <pc:docMk/>
          <pc:sldMk cId="118908669" sldId="418"/>
        </pc:sldMkLst>
        <pc:spChg chg="add mod">
          <ac:chgData name="WKS29" userId="a6b24869-d8d1-4376-8857-e058a469d459" providerId="ADAL" clId="{92ACFF94-1005-4EBD-98AE-9E2255B029BB}" dt="2023-02-07T15:08:43.513" v="2543" actId="1076"/>
          <ac:spMkLst>
            <pc:docMk/>
            <pc:sldMk cId="118908669" sldId="418"/>
            <ac:spMk id="2" creationId="{4336EB02-0E82-C417-42A4-864D998DF502}"/>
          </ac:spMkLst>
        </pc:spChg>
        <pc:spChg chg="add mod">
          <ac:chgData name="WKS29" userId="a6b24869-d8d1-4376-8857-e058a469d459" providerId="ADAL" clId="{92ACFF94-1005-4EBD-98AE-9E2255B029BB}" dt="2023-02-07T15:33:51.747" v="2997" actId="20577"/>
          <ac:spMkLst>
            <pc:docMk/>
            <pc:sldMk cId="118908669" sldId="418"/>
            <ac:spMk id="16" creationId="{5A433CDC-B0BE-90CF-E172-20C719C62CFA}"/>
          </ac:spMkLst>
        </pc:spChg>
        <pc:picChg chg="add mod">
          <ac:chgData name="WKS29" userId="a6b24869-d8d1-4376-8857-e058a469d459" providerId="ADAL" clId="{92ACFF94-1005-4EBD-98AE-9E2255B029BB}" dt="2023-02-07T15:10:11.896" v="2595" actId="1076"/>
          <ac:picMkLst>
            <pc:docMk/>
            <pc:sldMk cId="118908669" sldId="418"/>
            <ac:picMk id="3" creationId="{E10D14C8-B9AB-7817-9D46-BAB2EAE59C9A}"/>
          </ac:picMkLst>
        </pc:picChg>
        <pc:picChg chg="add del mod">
          <ac:chgData name="WKS29" userId="a6b24869-d8d1-4376-8857-e058a469d459" providerId="ADAL" clId="{92ACFF94-1005-4EBD-98AE-9E2255B029BB}" dt="2023-02-07T15:07:35" v="2436" actId="478"/>
          <ac:picMkLst>
            <pc:docMk/>
            <pc:sldMk cId="118908669" sldId="418"/>
            <ac:picMk id="4" creationId="{34253404-07D5-FAFD-7204-E5CFD2992E87}"/>
          </ac:picMkLst>
        </pc:picChg>
        <pc:picChg chg="add del mod">
          <ac:chgData name="WKS29" userId="a6b24869-d8d1-4376-8857-e058a469d459" providerId="ADAL" clId="{92ACFF94-1005-4EBD-98AE-9E2255B029BB}" dt="2023-02-07T15:07:34.382" v="2435" actId="478"/>
          <ac:picMkLst>
            <pc:docMk/>
            <pc:sldMk cId="118908669" sldId="418"/>
            <ac:picMk id="5" creationId="{C01AD378-3AF4-1A40-C612-9251D6DE76A3}"/>
          </ac:picMkLst>
        </pc:picChg>
        <pc:picChg chg="add del mod">
          <ac:chgData name="WKS29" userId="a6b24869-d8d1-4376-8857-e058a469d459" providerId="ADAL" clId="{92ACFF94-1005-4EBD-98AE-9E2255B029BB}" dt="2023-02-07T15:09:08.742" v="2562" actId="478"/>
          <ac:picMkLst>
            <pc:docMk/>
            <pc:sldMk cId="118908669" sldId="418"/>
            <ac:picMk id="6" creationId="{5FCADE10-DA66-EFFD-142A-159F6D9C8B17}"/>
          </ac:picMkLst>
        </pc:picChg>
        <pc:picChg chg="add mod">
          <ac:chgData name="WKS29" userId="a6b24869-d8d1-4376-8857-e058a469d459" providerId="ADAL" clId="{92ACFF94-1005-4EBD-98AE-9E2255B029BB}" dt="2023-02-07T15:13:42.624" v="2663" actId="1076"/>
          <ac:picMkLst>
            <pc:docMk/>
            <pc:sldMk cId="118908669" sldId="418"/>
            <ac:picMk id="7" creationId="{CF74B463-EE4D-D952-2C13-746A1C2B7CF3}"/>
          </ac:picMkLst>
        </pc:picChg>
        <pc:picChg chg="add mod">
          <ac:chgData name="WKS29" userId="a6b24869-d8d1-4376-8857-e058a469d459" providerId="ADAL" clId="{92ACFF94-1005-4EBD-98AE-9E2255B029BB}" dt="2023-02-07T15:13:46.529" v="2667" actId="1076"/>
          <ac:picMkLst>
            <pc:docMk/>
            <pc:sldMk cId="118908669" sldId="418"/>
            <ac:picMk id="8" creationId="{C0968434-1938-858F-74C1-075617DD4D7C}"/>
          </ac:picMkLst>
        </pc:picChg>
        <pc:picChg chg="add mod">
          <ac:chgData name="WKS29" userId="a6b24869-d8d1-4376-8857-e058a469d459" providerId="ADAL" clId="{92ACFF94-1005-4EBD-98AE-9E2255B029BB}" dt="2023-02-07T15:13:45.552" v="2666" actId="1076"/>
          <ac:picMkLst>
            <pc:docMk/>
            <pc:sldMk cId="118908669" sldId="418"/>
            <ac:picMk id="9" creationId="{04C5DDE9-A4F1-D686-7DBE-946325E604F7}"/>
          </ac:picMkLst>
        </pc:picChg>
        <pc:picChg chg="add del mod">
          <ac:chgData name="WKS29" userId="a6b24869-d8d1-4376-8857-e058a469d459" providerId="ADAL" clId="{92ACFF94-1005-4EBD-98AE-9E2255B029BB}" dt="2023-02-07T15:07:23.224" v="2430" actId="478"/>
          <ac:picMkLst>
            <pc:docMk/>
            <pc:sldMk cId="118908669" sldId="418"/>
            <ac:picMk id="10" creationId="{C28F7C27-9AD9-1030-48BB-C96A876B4398}"/>
          </ac:picMkLst>
        </pc:picChg>
        <pc:picChg chg="add mod">
          <ac:chgData name="WKS29" userId="a6b24869-d8d1-4376-8857-e058a469d459" providerId="ADAL" clId="{92ACFF94-1005-4EBD-98AE-9E2255B029BB}" dt="2023-02-07T15:10:12.863" v="2596" actId="1076"/>
          <ac:picMkLst>
            <pc:docMk/>
            <pc:sldMk cId="118908669" sldId="418"/>
            <ac:picMk id="11" creationId="{1186A431-0080-9344-ED55-1346866A3D3E}"/>
          </ac:picMkLst>
        </pc:picChg>
        <pc:picChg chg="add mod">
          <ac:chgData name="WKS29" userId="a6b24869-d8d1-4376-8857-e058a469d459" providerId="ADAL" clId="{92ACFF94-1005-4EBD-98AE-9E2255B029BB}" dt="2023-02-07T15:10:08.577" v="2593" actId="1076"/>
          <ac:picMkLst>
            <pc:docMk/>
            <pc:sldMk cId="118908669" sldId="418"/>
            <ac:picMk id="12" creationId="{569001C5-2EC9-325D-59B0-7224BB2490EE}"/>
          </ac:picMkLst>
        </pc:picChg>
        <pc:picChg chg="add mod">
          <ac:chgData name="WKS29" userId="a6b24869-d8d1-4376-8857-e058a469d459" providerId="ADAL" clId="{92ACFF94-1005-4EBD-98AE-9E2255B029BB}" dt="2023-02-07T15:13:47.736" v="2668" actId="1076"/>
          <ac:picMkLst>
            <pc:docMk/>
            <pc:sldMk cId="118908669" sldId="418"/>
            <ac:picMk id="13" creationId="{93746546-058E-1CE6-92BE-16FF7D5BBAE5}"/>
          </ac:picMkLst>
        </pc:picChg>
        <pc:picChg chg="add mod">
          <ac:chgData name="WKS29" userId="a6b24869-d8d1-4376-8857-e058a469d459" providerId="ADAL" clId="{92ACFF94-1005-4EBD-98AE-9E2255B029BB}" dt="2023-02-07T15:13:50.632" v="2670" actId="1076"/>
          <ac:picMkLst>
            <pc:docMk/>
            <pc:sldMk cId="118908669" sldId="418"/>
            <ac:picMk id="14" creationId="{E853DACC-47E6-37AB-E0DF-B2993E7CCECA}"/>
          </ac:picMkLst>
        </pc:picChg>
        <pc:picChg chg="add mod">
          <ac:chgData name="WKS29" userId="a6b24869-d8d1-4376-8857-e058a469d459" providerId="ADAL" clId="{92ACFF94-1005-4EBD-98AE-9E2255B029BB}" dt="2023-02-07T15:13:48.680" v="2669" actId="1076"/>
          <ac:picMkLst>
            <pc:docMk/>
            <pc:sldMk cId="118908669" sldId="418"/>
            <ac:picMk id="15" creationId="{D82E711E-A9E0-493E-350D-67687B04C678}"/>
          </ac:picMkLst>
        </pc:picChg>
      </pc:sldChg>
      <pc:sldChg chg="addSp delSp modSp mod modAnim">
        <pc:chgData name="WKS29" userId="a6b24869-d8d1-4376-8857-e058a469d459" providerId="ADAL" clId="{92ACFF94-1005-4EBD-98AE-9E2255B029BB}" dt="2023-02-07T15:21:09.432" v="2753" actId="1076"/>
        <pc:sldMkLst>
          <pc:docMk/>
          <pc:sldMk cId="1801703633" sldId="419"/>
        </pc:sldMkLst>
        <pc:spChg chg="add del mod">
          <ac:chgData name="WKS29" userId="a6b24869-d8d1-4376-8857-e058a469d459" providerId="ADAL" clId="{92ACFF94-1005-4EBD-98AE-9E2255B029BB}" dt="2023-02-07T15:19:35.496" v="2722" actId="478"/>
          <ac:spMkLst>
            <pc:docMk/>
            <pc:sldMk cId="1801703633" sldId="419"/>
            <ac:spMk id="2" creationId="{18633254-0D38-295A-58B3-7328B71C9237}"/>
          </ac:spMkLst>
        </pc:spChg>
        <pc:spChg chg="add mod">
          <ac:chgData name="WKS29" userId="a6b24869-d8d1-4376-8857-e058a469d459" providerId="ADAL" clId="{92ACFF94-1005-4EBD-98AE-9E2255B029BB}" dt="2023-02-07T15:20:26.434" v="2736" actId="113"/>
          <ac:spMkLst>
            <pc:docMk/>
            <pc:sldMk cId="1801703633" sldId="419"/>
            <ac:spMk id="3" creationId="{16598A0A-9A8C-FE98-CDD3-5122D7601FD4}"/>
          </ac:spMkLst>
        </pc:spChg>
        <pc:spChg chg="add mod">
          <ac:chgData name="WKS29" userId="a6b24869-d8d1-4376-8857-e058a469d459" providerId="ADAL" clId="{92ACFF94-1005-4EBD-98AE-9E2255B029BB}" dt="2023-02-07T15:19:52.064" v="2730" actId="1076"/>
          <ac:spMkLst>
            <pc:docMk/>
            <pc:sldMk cId="1801703633" sldId="419"/>
            <ac:spMk id="4" creationId="{F5BA38F5-7E62-0C2F-88B5-F5EEAB6037F4}"/>
          </ac:spMkLst>
        </pc:spChg>
        <pc:spChg chg="add mod">
          <ac:chgData name="WKS29" userId="a6b24869-d8d1-4376-8857-e058a469d459" providerId="ADAL" clId="{92ACFF94-1005-4EBD-98AE-9E2255B029BB}" dt="2023-02-07T15:19:55.056" v="2731" actId="1076"/>
          <ac:spMkLst>
            <pc:docMk/>
            <pc:sldMk cId="1801703633" sldId="419"/>
            <ac:spMk id="5" creationId="{5A6DB592-3C1A-BF33-7E9D-4775A18D5234}"/>
          </ac:spMkLst>
        </pc:spChg>
        <pc:spChg chg="add mod">
          <ac:chgData name="WKS29" userId="a6b24869-d8d1-4376-8857-e058a469d459" providerId="ADAL" clId="{92ACFF94-1005-4EBD-98AE-9E2255B029BB}" dt="2023-02-07T15:21:00.152" v="2748" actId="1076"/>
          <ac:spMkLst>
            <pc:docMk/>
            <pc:sldMk cId="1801703633" sldId="419"/>
            <ac:spMk id="12" creationId="{51DE86FC-5C0D-536A-A52F-F58CFBFF178D}"/>
          </ac:spMkLst>
        </pc:spChg>
        <pc:spChg chg="add del mod">
          <ac:chgData name="WKS29" userId="a6b24869-d8d1-4376-8857-e058a469d459" providerId="ADAL" clId="{92ACFF94-1005-4EBD-98AE-9E2255B029BB}" dt="2023-02-07T15:19:37.624" v="2723" actId="478"/>
          <ac:spMkLst>
            <pc:docMk/>
            <pc:sldMk cId="1801703633" sldId="419"/>
            <ac:spMk id="14" creationId="{D6E8D985-6022-83FE-B73E-0F5B3D9DBF62}"/>
          </ac:spMkLst>
        </pc:spChg>
        <pc:picChg chg="add mod">
          <ac:chgData name="WKS29" userId="a6b24869-d8d1-4376-8857-e058a469d459" providerId="ADAL" clId="{92ACFF94-1005-4EBD-98AE-9E2255B029BB}" dt="2023-02-07T15:20:52.984" v="2744" actId="1076"/>
          <ac:picMkLst>
            <pc:docMk/>
            <pc:sldMk cId="1801703633" sldId="419"/>
            <ac:picMk id="6" creationId="{80547946-B377-918E-4018-5DE9A03DB923}"/>
          </ac:picMkLst>
        </pc:picChg>
        <pc:picChg chg="add mod">
          <ac:chgData name="WKS29" userId="a6b24869-d8d1-4376-8857-e058a469d459" providerId="ADAL" clId="{92ACFF94-1005-4EBD-98AE-9E2255B029BB}" dt="2023-02-07T15:21:05.632" v="2749" actId="1076"/>
          <ac:picMkLst>
            <pc:docMk/>
            <pc:sldMk cId="1801703633" sldId="419"/>
            <ac:picMk id="7" creationId="{ADE43360-44D9-D70B-8B15-7E77C87B0DB7}"/>
          </ac:picMkLst>
        </pc:picChg>
        <pc:picChg chg="add mod">
          <ac:chgData name="WKS29" userId="a6b24869-d8d1-4376-8857-e058a469d459" providerId="ADAL" clId="{92ACFF94-1005-4EBD-98AE-9E2255B029BB}" dt="2023-02-07T15:21:06.744" v="2750" actId="1076"/>
          <ac:picMkLst>
            <pc:docMk/>
            <pc:sldMk cId="1801703633" sldId="419"/>
            <ac:picMk id="8" creationId="{06BEB33C-F495-00B1-01FA-3EE26ACFA44D}"/>
          </ac:picMkLst>
        </pc:picChg>
        <pc:picChg chg="add mod">
          <ac:chgData name="WKS29" userId="a6b24869-d8d1-4376-8857-e058a469d459" providerId="ADAL" clId="{92ACFF94-1005-4EBD-98AE-9E2255B029BB}" dt="2023-02-07T15:21:07.432" v="2751" actId="1076"/>
          <ac:picMkLst>
            <pc:docMk/>
            <pc:sldMk cId="1801703633" sldId="419"/>
            <ac:picMk id="9" creationId="{272950E5-2128-D4FD-80AD-60E3B32DBC0F}"/>
          </ac:picMkLst>
        </pc:picChg>
        <pc:picChg chg="add mod">
          <ac:chgData name="WKS29" userId="a6b24869-d8d1-4376-8857-e058a469d459" providerId="ADAL" clId="{92ACFF94-1005-4EBD-98AE-9E2255B029BB}" dt="2023-02-07T15:21:08.256" v="2752" actId="1076"/>
          <ac:picMkLst>
            <pc:docMk/>
            <pc:sldMk cId="1801703633" sldId="419"/>
            <ac:picMk id="10" creationId="{EED8B739-0077-D9B1-5916-0270213CE317}"/>
          </ac:picMkLst>
        </pc:picChg>
        <pc:picChg chg="add mod modCrop">
          <ac:chgData name="WKS29" userId="a6b24869-d8d1-4376-8857-e058a469d459" providerId="ADAL" clId="{92ACFF94-1005-4EBD-98AE-9E2255B029BB}" dt="2023-02-07T15:21:09.432" v="2753" actId="1076"/>
          <ac:picMkLst>
            <pc:docMk/>
            <pc:sldMk cId="1801703633" sldId="419"/>
            <ac:picMk id="11" creationId="{D3478D89-D936-9F8F-562E-989FA1BE6001}"/>
          </ac:picMkLst>
        </pc:picChg>
      </pc:sldChg>
      <pc:sldChg chg="addSp modSp mod">
        <pc:chgData name="WKS29" userId="a6b24869-d8d1-4376-8857-e058a469d459" providerId="ADAL" clId="{92ACFF94-1005-4EBD-98AE-9E2255B029BB}" dt="2023-02-07T15:38:11.663" v="3103" actId="1076"/>
        <pc:sldMkLst>
          <pc:docMk/>
          <pc:sldMk cId="4153677626" sldId="420"/>
        </pc:sldMkLst>
        <pc:spChg chg="add mod">
          <ac:chgData name="WKS29" userId="a6b24869-d8d1-4376-8857-e058a469d459" providerId="ADAL" clId="{92ACFF94-1005-4EBD-98AE-9E2255B029BB}" dt="2023-02-07T15:38:02.602" v="3099" actId="1076"/>
          <ac:spMkLst>
            <pc:docMk/>
            <pc:sldMk cId="4153677626" sldId="420"/>
            <ac:spMk id="2" creationId="{10E41CB6-BA7D-D62F-CA53-588F487A05EF}"/>
          </ac:spMkLst>
        </pc:spChg>
        <pc:spChg chg="add mod">
          <ac:chgData name="WKS29" userId="a6b24869-d8d1-4376-8857-e058a469d459" providerId="ADAL" clId="{92ACFF94-1005-4EBD-98AE-9E2255B029BB}" dt="2023-02-07T15:38:05.084" v="3100" actId="1076"/>
          <ac:spMkLst>
            <pc:docMk/>
            <pc:sldMk cId="4153677626" sldId="420"/>
            <ac:spMk id="3" creationId="{65419955-EB7E-6AAF-324A-64C4E111C228}"/>
          </ac:spMkLst>
        </pc:spChg>
        <pc:spChg chg="add mod">
          <ac:chgData name="WKS29" userId="a6b24869-d8d1-4376-8857-e058a469d459" providerId="ADAL" clId="{92ACFF94-1005-4EBD-98AE-9E2255B029BB}" dt="2023-02-07T15:37:56.300" v="3097" actId="1076"/>
          <ac:spMkLst>
            <pc:docMk/>
            <pc:sldMk cId="4153677626" sldId="420"/>
            <ac:spMk id="4" creationId="{0EAC7E2F-E6B9-B8F9-27D3-14070EEFB40F}"/>
          </ac:spMkLst>
        </pc:spChg>
        <pc:picChg chg="add mod">
          <ac:chgData name="WKS29" userId="a6b24869-d8d1-4376-8857-e058a469d459" providerId="ADAL" clId="{92ACFF94-1005-4EBD-98AE-9E2255B029BB}" dt="2023-02-07T15:38:10.206" v="3102" actId="1076"/>
          <ac:picMkLst>
            <pc:docMk/>
            <pc:sldMk cId="4153677626" sldId="420"/>
            <ac:picMk id="5" creationId="{7D28431B-287B-A2AA-8F54-15D9F46B2175}"/>
          </ac:picMkLst>
        </pc:picChg>
        <pc:picChg chg="add mod">
          <ac:chgData name="WKS29" userId="a6b24869-d8d1-4376-8857-e058a469d459" providerId="ADAL" clId="{92ACFF94-1005-4EBD-98AE-9E2255B029BB}" dt="2023-02-07T15:38:10.206" v="3102" actId="1076"/>
          <ac:picMkLst>
            <pc:docMk/>
            <pc:sldMk cId="4153677626" sldId="420"/>
            <ac:picMk id="6" creationId="{CA287207-129D-2528-8D5D-76D3849733E0}"/>
          </ac:picMkLst>
        </pc:picChg>
        <pc:picChg chg="add mod">
          <ac:chgData name="WKS29" userId="a6b24869-d8d1-4376-8857-e058a469d459" providerId="ADAL" clId="{92ACFF94-1005-4EBD-98AE-9E2255B029BB}" dt="2023-02-07T15:38:10.206" v="3102" actId="1076"/>
          <ac:picMkLst>
            <pc:docMk/>
            <pc:sldMk cId="4153677626" sldId="420"/>
            <ac:picMk id="7" creationId="{E570E531-674D-31B8-1D3F-D5BEF284021F}"/>
          </ac:picMkLst>
        </pc:picChg>
        <pc:picChg chg="add mod">
          <ac:chgData name="WKS29" userId="a6b24869-d8d1-4376-8857-e058a469d459" providerId="ADAL" clId="{92ACFF94-1005-4EBD-98AE-9E2255B029BB}" dt="2023-02-07T15:38:10.206" v="3102" actId="1076"/>
          <ac:picMkLst>
            <pc:docMk/>
            <pc:sldMk cId="4153677626" sldId="420"/>
            <ac:picMk id="8" creationId="{0A2D1DDE-9E79-3F51-6463-48BE92F960C3}"/>
          </ac:picMkLst>
        </pc:picChg>
        <pc:picChg chg="add mod">
          <ac:chgData name="WKS29" userId="a6b24869-d8d1-4376-8857-e058a469d459" providerId="ADAL" clId="{92ACFF94-1005-4EBD-98AE-9E2255B029BB}" dt="2023-02-07T15:38:11.663" v="3103" actId="1076"/>
          <ac:picMkLst>
            <pc:docMk/>
            <pc:sldMk cId="4153677626" sldId="420"/>
            <ac:picMk id="9" creationId="{CE2077E3-65C7-FB22-A037-390C1D0C5C4A}"/>
          </ac:picMkLst>
        </pc:picChg>
        <pc:picChg chg="add mod">
          <ac:chgData name="WKS29" userId="a6b24869-d8d1-4376-8857-e058a469d459" providerId="ADAL" clId="{92ACFF94-1005-4EBD-98AE-9E2255B029BB}" dt="2023-02-07T15:38:10.206" v="3102" actId="1076"/>
          <ac:picMkLst>
            <pc:docMk/>
            <pc:sldMk cId="4153677626" sldId="420"/>
            <ac:picMk id="10" creationId="{EBCFD938-90C2-4B81-EAD8-6B4527AF283F}"/>
          </ac:picMkLst>
        </pc:picChg>
        <pc:picChg chg="add mod">
          <ac:chgData name="WKS29" userId="a6b24869-d8d1-4376-8857-e058a469d459" providerId="ADAL" clId="{92ACFF94-1005-4EBD-98AE-9E2255B029BB}" dt="2023-02-07T15:38:10.206" v="3102" actId="1076"/>
          <ac:picMkLst>
            <pc:docMk/>
            <pc:sldMk cId="4153677626" sldId="420"/>
            <ac:picMk id="11" creationId="{9AEA1C74-8DBB-FC83-331F-52B9DFF5905E}"/>
          </ac:picMkLst>
        </pc:picChg>
        <pc:picChg chg="add mod">
          <ac:chgData name="WKS29" userId="a6b24869-d8d1-4376-8857-e058a469d459" providerId="ADAL" clId="{92ACFF94-1005-4EBD-98AE-9E2255B029BB}" dt="2023-02-07T15:38:10.206" v="3102" actId="1076"/>
          <ac:picMkLst>
            <pc:docMk/>
            <pc:sldMk cId="4153677626" sldId="420"/>
            <ac:picMk id="12" creationId="{C2BAE631-9833-9CFA-2278-79B72B9A5306}"/>
          </ac:picMkLst>
        </pc:picChg>
      </pc:sldChg>
      <pc:sldChg chg="addSp modSp mod ord">
        <pc:chgData name="WKS29" userId="a6b24869-d8d1-4376-8857-e058a469d459" providerId="ADAL" clId="{92ACFF94-1005-4EBD-98AE-9E2255B029BB}" dt="2023-02-07T15:40:14.846" v="3121"/>
        <pc:sldMkLst>
          <pc:docMk/>
          <pc:sldMk cId="974982901" sldId="421"/>
        </pc:sldMkLst>
        <pc:spChg chg="add mod">
          <ac:chgData name="WKS29" userId="a6b24869-d8d1-4376-8857-e058a469d459" providerId="ADAL" clId="{92ACFF94-1005-4EBD-98AE-9E2255B029BB}" dt="2023-02-07T15:39:59.079" v="3115" actId="113"/>
          <ac:spMkLst>
            <pc:docMk/>
            <pc:sldMk cId="974982901" sldId="421"/>
            <ac:spMk id="2" creationId="{10862367-EC8E-B122-6F1F-5D9002A1F17A}"/>
          </ac:spMkLst>
        </pc:spChg>
        <pc:spChg chg="add mod">
          <ac:chgData name="WKS29" userId="a6b24869-d8d1-4376-8857-e058a469d459" providerId="ADAL" clId="{92ACFF94-1005-4EBD-98AE-9E2255B029BB}" dt="2023-02-07T15:39:47.957" v="3112"/>
          <ac:spMkLst>
            <pc:docMk/>
            <pc:sldMk cId="974982901" sldId="421"/>
            <ac:spMk id="3" creationId="{CFD1E8E4-5610-19BE-7A51-B20F2EA56805}"/>
          </ac:spMkLst>
        </pc:spChg>
        <pc:spChg chg="add mod">
          <ac:chgData name="WKS29" userId="a6b24869-d8d1-4376-8857-e058a469d459" providerId="ADAL" clId="{92ACFF94-1005-4EBD-98AE-9E2255B029BB}" dt="2023-02-07T15:40:06.601" v="3118" actId="14100"/>
          <ac:spMkLst>
            <pc:docMk/>
            <pc:sldMk cId="974982901" sldId="421"/>
            <ac:spMk id="4" creationId="{F6C9422B-E6E8-010D-53A8-12F90D4A3B81}"/>
          </ac:spMkLst>
        </pc:spChg>
        <pc:picChg chg="add mod">
          <ac:chgData name="WKS29" userId="a6b24869-d8d1-4376-8857-e058a469d459" providerId="ADAL" clId="{92ACFF94-1005-4EBD-98AE-9E2255B029BB}" dt="2023-02-07T15:40:08.976" v="3119" actId="1076"/>
          <ac:picMkLst>
            <pc:docMk/>
            <pc:sldMk cId="974982901" sldId="421"/>
            <ac:picMk id="5" creationId="{5A78A65C-FF08-E275-6DBE-9B00D2B16627}"/>
          </ac:picMkLst>
        </pc:picChg>
      </pc:sldChg>
      <pc:sldChg chg="addSp modSp mod">
        <pc:chgData name="WKS29" userId="a6b24869-d8d1-4376-8857-e058a469d459" providerId="ADAL" clId="{92ACFF94-1005-4EBD-98AE-9E2255B029BB}" dt="2023-02-07T15:39:01.950" v="3111" actId="255"/>
        <pc:sldMkLst>
          <pc:docMk/>
          <pc:sldMk cId="2144603684" sldId="422"/>
        </pc:sldMkLst>
        <pc:spChg chg="add mod">
          <ac:chgData name="WKS29" userId="a6b24869-d8d1-4376-8857-e058a469d459" providerId="ADAL" clId="{92ACFF94-1005-4EBD-98AE-9E2255B029BB}" dt="2023-02-07T15:39:01.950" v="3111" actId="255"/>
          <ac:spMkLst>
            <pc:docMk/>
            <pc:sldMk cId="2144603684" sldId="422"/>
            <ac:spMk id="2" creationId="{AD500014-BD46-FB5F-2E3A-1D5C1D972931}"/>
          </ac:spMkLst>
        </pc:spChg>
        <pc:spChg chg="add mod">
          <ac:chgData name="WKS29" userId="a6b24869-d8d1-4376-8857-e058a469d459" providerId="ADAL" clId="{92ACFF94-1005-4EBD-98AE-9E2255B029BB}" dt="2023-02-07T15:38:42.917" v="3106" actId="1076"/>
          <ac:spMkLst>
            <pc:docMk/>
            <pc:sldMk cId="2144603684" sldId="422"/>
            <ac:spMk id="3" creationId="{CD125C01-D6FC-EF26-1778-5A4B509E1DE2}"/>
          </ac:spMkLst>
        </pc:spChg>
        <pc:spChg chg="add mod">
          <ac:chgData name="WKS29" userId="a6b24869-d8d1-4376-8857-e058a469d459" providerId="ADAL" clId="{92ACFF94-1005-4EBD-98AE-9E2255B029BB}" dt="2023-02-07T15:38:42.917" v="3106" actId="1076"/>
          <ac:spMkLst>
            <pc:docMk/>
            <pc:sldMk cId="2144603684" sldId="422"/>
            <ac:spMk id="4" creationId="{C39AEFD5-3BE5-3914-1999-235E1D9B4D61}"/>
          </ac:spMkLst>
        </pc:spChg>
        <pc:picChg chg="add mod">
          <ac:chgData name="WKS29" userId="a6b24869-d8d1-4376-8857-e058a469d459" providerId="ADAL" clId="{92ACFF94-1005-4EBD-98AE-9E2255B029BB}" dt="2023-02-07T15:38:42.917" v="3106" actId="1076"/>
          <ac:picMkLst>
            <pc:docMk/>
            <pc:sldMk cId="2144603684" sldId="422"/>
            <ac:picMk id="5" creationId="{B9C61F29-7F6F-6721-D85A-7BB3146AD49B}"/>
          </ac:picMkLst>
        </pc:picChg>
        <pc:picChg chg="add mod">
          <ac:chgData name="WKS29" userId="a6b24869-d8d1-4376-8857-e058a469d459" providerId="ADAL" clId="{92ACFF94-1005-4EBD-98AE-9E2255B029BB}" dt="2023-02-07T15:38:42.917" v="3106" actId="1076"/>
          <ac:picMkLst>
            <pc:docMk/>
            <pc:sldMk cId="2144603684" sldId="422"/>
            <ac:picMk id="6" creationId="{8BEE37EB-FDC1-03F9-541B-267C7EAE3484}"/>
          </ac:picMkLst>
        </pc:picChg>
      </pc:sldChg>
      <pc:sldChg chg="addSp modSp mod">
        <pc:chgData name="WKS29" userId="a6b24869-d8d1-4376-8857-e058a469d459" providerId="ADAL" clId="{92ACFF94-1005-4EBD-98AE-9E2255B029BB}" dt="2023-02-07T15:37:28.439" v="3094" actId="1076"/>
        <pc:sldMkLst>
          <pc:docMk/>
          <pc:sldMk cId="2570694535" sldId="423"/>
        </pc:sldMkLst>
        <pc:spChg chg="add mod">
          <ac:chgData name="WKS29" userId="a6b24869-d8d1-4376-8857-e058a469d459" providerId="ADAL" clId="{92ACFF94-1005-4EBD-98AE-9E2255B029BB}" dt="2023-02-07T15:34:35.643" v="3012" actId="113"/>
          <ac:spMkLst>
            <pc:docMk/>
            <pc:sldMk cId="2570694535" sldId="423"/>
            <ac:spMk id="2" creationId="{0E852294-3190-1378-EAF0-1F00D9439F71}"/>
          </ac:spMkLst>
        </pc:spChg>
        <pc:spChg chg="add mod">
          <ac:chgData name="WKS29" userId="a6b24869-d8d1-4376-8857-e058a469d459" providerId="ADAL" clId="{92ACFF94-1005-4EBD-98AE-9E2255B029BB}" dt="2023-02-07T15:34:44.301" v="3016" actId="1076"/>
          <ac:spMkLst>
            <pc:docMk/>
            <pc:sldMk cId="2570694535" sldId="423"/>
            <ac:spMk id="7" creationId="{2126B0E3-F651-92AE-6659-066928BF8394}"/>
          </ac:spMkLst>
        </pc:spChg>
        <pc:picChg chg="add mod">
          <ac:chgData name="WKS29" userId="a6b24869-d8d1-4376-8857-e058a469d459" providerId="ADAL" clId="{92ACFF94-1005-4EBD-98AE-9E2255B029BB}" dt="2023-02-07T15:34:38.450" v="3013" actId="1076"/>
          <ac:picMkLst>
            <pc:docMk/>
            <pc:sldMk cId="2570694535" sldId="423"/>
            <ac:picMk id="3" creationId="{2ACF9A18-852D-0B64-15E1-C9DB620B0765}"/>
          </ac:picMkLst>
        </pc:picChg>
        <pc:picChg chg="add mod">
          <ac:chgData name="WKS29" userId="a6b24869-d8d1-4376-8857-e058a469d459" providerId="ADAL" clId="{92ACFF94-1005-4EBD-98AE-9E2255B029BB}" dt="2023-02-07T15:34:41.062" v="3015" actId="1076"/>
          <ac:picMkLst>
            <pc:docMk/>
            <pc:sldMk cId="2570694535" sldId="423"/>
            <ac:picMk id="4" creationId="{39464F5A-4867-CD38-3FEE-C052942463A7}"/>
          </ac:picMkLst>
        </pc:picChg>
        <pc:picChg chg="add mod">
          <ac:chgData name="WKS29" userId="a6b24869-d8d1-4376-8857-e058a469d459" providerId="ADAL" clId="{92ACFF94-1005-4EBD-98AE-9E2255B029BB}" dt="2023-02-07T15:34:29.484" v="3010"/>
          <ac:picMkLst>
            <pc:docMk/>
            <pc:sldMk cId="2570694535" sldId="423"/>
            <ac:picMk id="5" creationId="{F4AD187C-5261-67AC-ECFD-7CEE65073212}"/>
          </ac:picMkLst>
        </pc:picChg>
        <pc:picChg chg="add mod ord">
          <ac:chgData name="WKS29" userId="a6b24869-d8d1-4376-8857-e058a469d459" providerId="ADAL" clId="{92ACFF94-1005-4EBD-98AE-9E2255B029BB}" dt="2023-02-07T15:37:25.283" v="3092" actId="166"/>
          <ac:picMkLst>
            <pc:docMk/>
            <pc:sldMk cId="2570694535" sldId="423"/>
            <ac:picMk id="6" creationId="{F48437F2-ABD9-3B1A-B56F-F9E335E446E4}"/>
          </ac:picMkLst>
        </pc:picChg>
        <pc:picChg chg="add mod">
          <ac:chgData name="WKS29" userId="a6b24869-d8d1-4376-8857-e058a469d459" providerId="ADAL" clId="{92ACFF94-1005-4EBD-98AE-9E2255B029BB}" dt="2023-02-07T15:37:28.439" v="3094" actId="1076"/>
          <ac:picMkLst>
            <pc:docMk/>
            <pc:sldMk cId="2570694535" sldId="423"/>
            <ac:picMk id="8" creationId="{9C1AD4D7-58F6-0E78-D34E-DF5A1CBFE7F3}"/>
          </ac:picMkLst>
        </pc:picChg>
        <pc:picChg chg="add mod">
          <ac:chgData name="WKS29" userId="a6b24869-d8d1-4376-8857-e058a469d459" providerId="ADAL" clId="{92ACFF94-1005-4EBD-98AE-9E2255B029BB}" dt="2023-02-07T15:37:23.009" v="3091" actId="14100"/>
          <ac:picMkLst>
            <pc:docMk/>
            <pc:sldMk cId="2570694535" sldId="423"/>
            <ac:picMk id="9" creationId="{36871AFE-3075-EBE1-0466-62C9FCA25EE7}"/>
          </ac:picMkLst>
        </pc:picChg>
        <pc:picChg chg="add mod">
          <ac:chgData name="WKS29" userId="a6b24869-d8d1-4376-8857-e058a469d459" providerId="ADAL" clId="{92ACFF94-1005-4EBD-98AE-9E2255B029BB}" dt="2023-02-07T15:34:39.837" v="3014" actId="1076"/>
          <ac:picMkLst>
            <pc:docMk/>
            <pc:sldMk cId="2570694535" sldId="423"/>
            <ac:picMk id="10" creationId="{7DAF29ED-910F-35A8-C573-2CE6582BB92E}"/>
          </ac:picMkLst>
        </pc:picChg>
        <pc:picChg chg="add mod">
          <ac:chgData name="WKS29" userId="a6b24869-d8d1-4376-8857-e058a469d459" providerId="ADAL" clId="{92ACFF94-1005-4EBD-98AE-9E2255B029BB}" dt="2023-02-07T15:34:49.332" v="3020" actId="1076"/>
          <ac:picMkLst>
            <pc:docMk/>
            <pc:sldMk cId="2570694535" sldId="423"/>
            <ac:picMk id="11" creationId="{DEF1768F-5787-9A33-75F6-11AD47ED93F9}"/>
          </ac:picMkLst>
        </pc:picChg>
        <pc:picChg chg="add mod">
          <ac:chgData name="WKS29" userId="a6b24869-d8d1-4376-8857-e058a469d459" providerId="ADAL" clId="{92ACFF94-1005-4EBD-98AE-9E2255B029BB}" dt="2023-02-07T15:34:45.839" v="3017" actId="1076"/>
          <ac:picMkLst>
            <pc:docMk/>
            <pc:sldMk cId="2570694535" sldId="423"/>
            <ac:picMk id="12" creationId="{9D73B558-8F57-8D0B-76B1-57798504C23A}"/>
          </ac:picMkLst>
        </pc:picChg>
        <pc:picChg chg="add mod">
          <ac:chgData name="WKS29" userId="a6b24869-d8d1-4376-8857-e058a469d459" providerId="ADAL" clId="{92ACFF94-1005-4EBD-98AE-9E2255B029BB}" dt="2023-02-07T15:34:48.076" v="3019" actId="14100"/>
          <ac:picMkLst>
            <pc:docMk/>
            <pc:sldMk cId="2570694535" sldId="423"/>
            <ac:picMk id="13" creationId="{36984AE4-7B99-684C-D9B7-3E9F51EFFB89}"/>
          </ac:picMkLst>
        </pc:picChg>
      </pc:sldChg>
      <pc:sldChg chg="del">
        <pc:chgData name="WKS29" userId="a6b24869-d8d1-4376-8857-e058a469d459" providerId="ADAL" clId="{92ACFF94-1005-4EBD-98AE-9E2255B029BB}" dt="2023-02-07T15:16:29.916" v="2695"/>
        <pc:sldMkLst>
          <pc:docMk/>
          <pc:sldMk cId="3814202489" sldId="423"/>
        </pc:sldMkLst>
      </pc:sldChg>
      <pc:sldChg chg="modSp mod">
        <pc:chgData name="WKS29" userId="a6b24869-d8d1-4376-8857-e058a469d459" providerId="ADAL" clId="{92ACFF94-1005-4EBD-98AE-9E2255B029BB}" dt="2023-02-07T15:37:09.936" v="3089" actId="20577"/>
        <pc:sldMkLst>
          <pc:docMk/>
          <pc:sldMk cId="3447598875" sldId="424"/>
        </pc:sldMkLst>
        <pc:spChg chg="mod">
          <ac:chgData name="WKS29" userId="a6b24869-d8d1-4376-8857-e058a469d459" providerId="ADAL" clId="{92ACFF94-1005-4EBD-98AE-9E2255B029BB}" dt="2023-02-07T15:37:09.936" v="3089" actId="20577"/>
          <ac:spMkLst>
            <pc:docMk/>
            <pc:sldMk cId="3447598875" sldId="424"/>
            <ac:spMk id="4" creationId="{708F4AD0-E676-0E46-B35E-30E46BB1FFEF}"/>
          </ac:spMkLst>
        </pc:spChg>
        <pc:picChg chg="mod">
          <ac:chgData name="WKS29" userId="a6b24869-d8d1-4376-8857-e058a469d459" providerId="ADAL" clId="{92ACFF94-1005-4EBD-98AE-9E2255B029BB}" dt="2023-02-07T15:22:15.004" v="2758" actId="14826"/>
          <ac:picMkLst>
            <pc:docMk/>
            <pc:sldMk cId="3447598875" sldId="424"/>
            <ac:picMk id="6" creationId="{5C2BD26F-F891-DC7B-FCA3-81C101E4FFAC}"/>
          </ac:picMkLst>
        </pc:picChg>
      </pc:sldChg>
      <pc:sldChg chg="addSp modSp mod">
        <pc:chgData name="WKS29" userId="a6b24869-d8d1-4376-8857-e058a469d459" providerId="ADAL" clId="{92ACFF94-1005-4EBD-98AE-9E2255B029BB}" dt="2023-02-07T15:36:19.447" v="3036" actId="1076"/>
        <pc:sldMkLst>
          <pc:docMk/>
          <pc:sldMk cId="3287946683" sldId="425"/>
        </pc:sldMkLst>
        <pc:spChg chg="add mod">
          <ac:chgData name="WKS29" userId="a6b24869-d8d1-4376-8857-e058a469d459" providerId="ADAL" clId="{92ACFF94-1005-4EBD-98AE-9E2255B029BB}" dt="2023-02-07T15:35:54.036" v="3027" actId="255"/>
          <ac:spMkLst>
            <pc:docMk/>
            <pc:sldMk cId="3287946683" sldId="425"/>
            <ac:spMk id="2" creationId="{F264DC3A-6C3A-8307-BB97-FE8E0166B406}"/>
          </ac:spMkLst>
        </pc:spChg>
        <pc:spChg chg="add mod">
          <ac:chgData name="WKS29" userId="a6b24869-d8d1-4376-8857-e058a469d459" providerId="ADAL" clId="{92ACFF94-1005-4EBD-98AE-9E2255B029BB}" dt="2023-02-07T15:36:01.038" v="3029" actId="1076"/>
          <ac:spMkLst>
            <pc:docMk/>
            <pc:sldMk cId="3287946683" sldId="425"/>
            <ac:spMk id="3" creationId="{DF476664-CFBC-E5D0-A801-3B3FA711CA4C}"/>
          </ac:spMkLst>
        </pc:spChg>
        <pc:spChg chg="add mod">
          <ac:chgData name="WKS29" userId="a6b24869-d8d1-4376-8857-e058a469d459" providerId="ADAL" clId="{92ACFF94-1005-4EBD-98AE-9E2255B029BB}" dt="2023-02-07T15:35:56.711" v="3028" actId="1076"/>
          <ac:spMkLst>
            <pc:docMk/>
            <pc:sldMk cId="3287946683" sldId="425"/>
            <ac:spMk id="9" creationId="{EC02834F-AEDA-A812-75AF-688AD5F3FAB7}"/>
          </ac:spMkLst>
        </pc:spChg>
        <pc:picChg chg="add mod">
          <ac:chgData name="WKS29" userId="a6b24869-d8d1-4376-8857-e058a469d459" providerId="ADAL" clId="{92ACFF94-1005-4EBD-98AE-9E2255B029BB}" dt="2023-02-07T15:36:19.447" v="3036" actId="1076"/>
          <ac:picMkLst>
            <pc:docMk/>
            <pc:sldMk cId="3287946683" sldId="425"/>
            <ac:picMk id="4" creationId="{5A8F5816-9015-8C40-7C87-36FD5C5B710A}"/>
          </ac:picMkLst>
        </pc:picChg>
        <pc:picChg chg="add mod">
          <ac:chgData name="WKS29" userId="a6b24869-d8d1-4376-8857-e058a469d459" providerId="ADAL" clId="{92ACFF94-1005-4EBD-98AE-9E2255B029BB}" dt="2023-02-07T15:36:19.447" v="3036" actId="1076"/>
          <ac:picMkLst>
            <pc:docMk/>
            <pc:sldMk cId="3287946683" sldId="425"/>
            <ac:picMk id="5" creationId="{9448E686-39A3-5524-986D-E0946446DE24}"/>
          </ac:picMkLst>
        </pc:picChg>
        <pc:picChg chg="add mod">
          <ac:chgData name="WKS29" userId="a6b24869-d8d1-4376-8857-e058a469d459" providerId="ADAL" clId="{92ACFF94-1005-4EBD-98AE-9E2255B029BB}" dt="2023-02-07T15:36:19.447" v="3036" actId="1076"/>
          <ac:picMkLst>
            <pc:docMk/>
            <pc:sldMk cId="3287946683" sldId="425"/>
            <ac:picMk id="6" creationId="{BB8B0A54-36E8-8410-7128-53529115F80D}"/>
          </ac:picMkLst>
        </pc:picChg>
        <pc:picChg chg="add mod">
          <ac:chgData name="WKS29" userId="a6b24869-d8d1-4376-8857-e058a469d459" providerId="ADAL" clId="{92ACFF94-1005-4EBD-98AE-9E2255B029BB}" dt="2023-02-07T15:36:19.447" v="3036" actId="1076"/>
          <ac:picMkLst>
            <pc:docMk/>
            <pc:sldMk cId="3287946683" sldId="425"/>
            <ac:picMk id="7" creationId="{418BA56F-7921-0B1D-A1CB-1F11C013BE60}"/>
          </ac:picMkLst>
        </pc:picChg>
        <pc:picChg chg="add mod">
          <ac:chgData name="WKS29" userId="a6b24869-d8d1-4376-8857-e058a469d459" providerId="ADAL" clId="{92ACFF94-1005-4EBD-98AE-9E2255B029BB}" dt="2023-02-07T15:36:19.447" v="3036" actId="1076"/>
          <ac:picMkLst>
            <pc:docMk/>
            <pc:sldMk cId="3287946683" sldId="425"/>
            <ac:picMk id="8" creationId="{72001D44-59C1-B765-55DD-939E92F12119}"/>
          </ac:picMkLst>
        </pc:picChg>
        <pc:picChg chg="add mod">
          <ac:chgData name="WKS29" userId="a6b24869-d8d1-4376-8857-e058a469d459" providerId="ADAL" clId="{92ACFF94-1005-4EBD-98AE-9E2255B029BB}" dt="2023-02-07T15:36:19.447" v="3036" actId="1076"/>
          <ac:picMkLst>
            <pc:docMk/>
            <pc:sldMk cId="3287946683" sldId="425"/>
            <ac:picMk id="10" creationId="{D0506EEB-9580-64B1-C36E-DDB21717E2A8}"/>
          </ac:picMkLst>
        </pc:picChg>
        <pc:picChg chg="add mod">
          <ac:chgData name="WKS29" userId="a6b24869-d8d1-4376-8857-e058a469d459" providerId="ADAL" clId="{92ACFF94-1005-4EBD-98AE-9E2255B029BB}" dt="2023-02-07T15:36:19.447" v="3036" actId="1076"/>
          <ac:picMkLst>
            <pc:docMk/>
            <pc:sldMk cId="3287946683" sldId="425"/>
            <ac:picMk id="11" creationId="{E522C988-405C-14D4-C106-FFDE37813B21}"/>
          </ac:picMkLst>
        </pc:picChg>
        <pc:picChg chg="add mod">
          <ac:chgData name="WKS29" userId="a6b24869-d8d1-4376-8857-e058a469d459" providerId="ADAL" clId="{92ACFF94-1005-4EBD-98AE-9E2255B029BB}" dt="2023-02-07T15:36:19.447" v="3036" actId="1076"/>
          <ac:picMkLst>
            <pc:docMk/>
            <pc:sldMk cId="3287946683" sldId="425"/>
            <ac:picMk id="12" creationId="{6153D82E-AE75-F58C-6F1E-FED834EAD0D3}"/>
          </ac:picMkLst>
        </pc:picChg>
      </pc:sldChg>
      <pc:sldChg chg="modSp add del mod">
        <pc:chgData name="WKS29" userId="a6b24869-d8d1-4376-8857-e058a469d459" providerId="ADAL" clId="{92ACFF94-1005-4EBD-98AE-9E2255B029BB}" dt="2023-02-07T15:18:02.397" v="2718"/>
        <pc:sldMkLst>
          <pc:docMk/>
          <pc:sldMk cId="2541435587" sldId="475"/>
        </pc:sldMkLst>
        <pc:spChg chg="mod">
          <ac:chgData name="WKS29" userId="a6b24869-d8d1-4376-8857-e058a469d459" providerId="ADAL" clId="{92ACFF94-1005-4EBD-98AE-9E2255B029BB}" dt="2023-02-07T15:18:02.397" v="2718"/>
          <ac:spMkLst>
            <pc:docMk/>
            <pc:sldMk cId="2541435587" sldId="475"/>
            <ac:spMk id="2" creationId="{00000000-0000-0000-0000-000000000000}"/>
          </ac:spMkLst>
        </pc:spChg>
      </pc:sldChg>
      <pc:sldChg chg="modSp add del mod">
        <pc:chgData name="WKS29" userId="a6b24869-d8d1-4376-8857-e058a469d459" providerId="ADAL" clId="{92ACFF94-1005-4EBD-98AE-9E2255B029BB}" dt="2023-02-07T15:18:02.397" v="2718"/>
        <pc:sldMkLst>
          <pc:docMk/>
          <pc:sldMk cId="2801320271" sldId="477"/>
        </pc:sldMkLst>
        <pc:spChg chg="mod">
          <ac:chgData name="WKS29" userId="a6b24869-d8d1-4376-8857-e058a469d459" providerId="ADAL" clId="{92ACFF94-1005-4EBD-98AE-9E2255B029BB}" dt="2023-02-07T15:18:02.397" v="2718"/>
          <ac:spMkLst>
            <pc:docMk/>
            <pc:sldMk cId="2801320271" sldId="477"/>
            <ac:spMk id="2" creationId="{00000000-0000-0000-0000-000000000000}"/>
          </ac:spMkLst>
        </pc:spChg>
      </pc:sldChg>
      <pc:sldChg chg="modSp add del mod">
        <pc:chgData name="WKS29" userId="a6b24869-d8d1-4376-8857-e058a469d459" providerId="ADAL" clId="{92ACFF94-1005-4EBD-98AE-9E2255B029BB}" dt="2023-02-07T15:18:02.397" v="2718"/>
        <pc:sldMkLst>
          <pc:docMk/>
          <pc:sldMk cId="3471862915" sldId="478"/>
        </pc:sldMkLst>
        <pc:spChg chg="mod">
          <ac:chgData name="WKS29" userId="a6b24869-d8d1-4376-8857-e058a469d459" providerId="ADAL" clId="{92ACFF94-1005-4EBD-98AE-9E2255B029BB}" dt="2023-02-07T15:18:02.397" v="2718"/>
          <ac:spMkLst>
            <pc:docMk/>
            <pc:sldMk cId="3471862915" sldId="478"/>
            <ac:spMk id="2" creationId="{00000000-0000-0000-0000-000000000000}"/>
          </ac:spMkLst>
        </pc:spChg>
      </pc:sldChg>
      <pc:sldChg chg="modSp add del mod">
        <pc:chgData name="WKS29" userId="a6b24869-d8d1-4376-8857-e058a469d459" providerId="ADAL" clId="{92ACFF94-1005-4EBD-98AE-9E2255B029BB}" dt="2023-02-07T15:18:02.397" v="2718"/>
        <pc:sldMkLst>
          <pc:docMk/>
          <pc:sldMk cId="123539115" sldId="479"/>
        </pc:sldMkLst>
        <pc:spChg chg="mod">
          <ac:chgData name="WKS29" userId="a6b24869-d8d1-4376-8857-e058a469d459" providerId="ADAL" clId="{92ACFF94-1005-4EBD-98AE-9E2255B029BB}" dt="2023-02-07T15:18:02.397" v="2718"/>
          <ac:spMkLst>
            <pc:docMk/>
            <pc:sldMk cId="123539115" sldId="479"/>
            <ac:spMk id="2" creationId="{00000000-0000-0000-0000-000000000000}"/>
          </ac:spMkLst>
        </pc:spChg>
      </pc:sldChg>
    </pc:docChg>
  </pc:docChgLst>
  <pc:docChgLst>
    <pc:chgData name="Ewen Trafford" userId="e520b4bf-a196-48b7-bc10-b1590a457daa" providerId="ADAL" clId="{578F4E3E-8AA9-4C82-8791-94A8E8D05CC0}"/>
    <pc:docChg chg="addSection modSection modShowInfo">
      <pc:chgData name="Ewen Trafford" userId="e520b4bf-a196-48b7-bc10-b1590a457daa" providerId="ADAL" clId="{578F4E3E-8AA9-4C82-8791-94A8E8D05CC0}" dt="2023-02-07T15:54:12.740" v="6" actId="2744"/>
      <pc:docMkLst>
        <pc:docMk/>
      </pc:docMkLst>
    </pc:docChg>
  </pc:docChgLst>
  <pc:docChgLst>
    <pc:chgData name="Frances Meek" userId="f3af35cc-3229-46e1-af36-3525661cfbd3" providerId="ADAL" clId="{55067AB9-ADEF-40AF-9F00-1F4E83F6DB36}"/>
    <pc:docChg chg="undo custSel modSld">
      <pc:chgData name="Frances Meek" userId="f3af35cc-3229-46e1-af36-3525661cfbd3" providerId="ADAL" clId="{55067AB9-ADEF-40AF-9F00-1F4E83F6DB36}" dt="2024-03-12T15:25:47.439" v="46" actId="207"/>
      <pc:docMkLst>
        <pc:docMk/>
      </pc:docMkLst>
      <pc:sldChg chg="modSp mod">
        <pc:chgData name="Frances Meek" userId="f3af35cc-3229-46e1-af36-3525661cfbd3" providerId="ADAL" clId="{55067AB9-ADEF-40AF-9F00-1F4E83F6DB36}" dt="2024-03-12T15:25:47.439" v="46" actId="207"/>
        <pc:sldMkLst>
          <pc:docMk/>
          <pc:sldMk cId="4160369537" sldId="538"/>
        </pc:sldMkLst>
        <pc:spChg chg="mod">
          <ac:chgData name="Frances Meek" userId="f3af35cc-3229-46e1-af36-3525661cfbd3" providerId="ADAL" clId="{55067AB9-ADEF-40AF-9F00-1F4E83F6DB36}" dt="2024-03-12T15:20:02.842" v="44" actId="207"/>
          <ac:spMkLst>
            <pc:docMk/>
            <pc:sldMk cId="4160369537" sldId="538"/>
            <ac:spMk id="4" creationId="{708F4AD0-E676-0E46-B35E-30E46BB1FFEF}"/>
          </ac:spMkLst>
        </pc:spChg>
        <pc:spChg chg="mod">
          <ac:chgData name="Frances Meek" userId="f3af35cc-3229-46e1-af36-3525661cfbd3" providerId="ADAL" clId="{55067AB9-ADEF-40AF-9F00-1F4E83F6DB36}" dt="2024-03-12T15:25:47.439" v="46" actId="207"/>
          <ac:spMkLst>
            <pc:docMk/>
            <pc:sldMk cId="4160369537" sldId="538"/>
            <ac:spMk id="7" creationId="{568FB538-DBCA-68B4-A069-61B14C7D00FE}"/>
          </ac:spMkLst>
        </pc:spChg>
      </pc:sldChg>
    </pc:docChg>
  </pc:docChgLst>
  <pc:docChgLst>
    <pc:chgData name="Claire Theobald" userId="e5e96d6a-dffb-4be3-a7c9-5724c0a71d0d" providerId="ADAL" clId="{8C6AC642-1EE6-4961-8F5D-881DD33C1FCA}"/>
    <pc:docChg chg="undo custSel addSld delSld modSld modNotesMaster">
      <pc:chgData name="Claire Theobald" userId="e5e96d6a-dffb-4be3-a7c9-5724c0a71d0d" providerId="ADAL" clId="{8C6AC642-1EE6-4961-8F5D-881DD33C1FCA}" dt="2023-01-24T15:56:19.629" v="2497" actId="114"/>
      <pc:docMkLst>
        <pc:docMk/>
      </pc:docMkLst>
      <pc:sldChg chg="modSp mod">
        <pc:chgData name="Claire Theobald" userId="e5e96d6a-dffb-4be3-a7c9-5724c0a71d0d" providerId="ADAL" clId="{8C6AC642-1EE6-4961-8F5D-881DD33C1FCA}" dt="2023-01-24T14:50:43.639" v="1615" actId="14100"/>
        <pc:sldMkLst>
          <pc:docMk/>
          <pc:sldMk cId="433890173" sldId="284"/>
        </pc:sldMkLst>
        <pc:spChg chg="mod">
          <ac:chgData name="Claire Theobald" userId="e5e96d6a-dffb-4be3-a7c9-5724c0a71d0d" providerId="ADAL" clId="{8C6AC642-1EE6-4961-8F5D-881DD33C1FCA}" dt="2023-01-24T11:15:16.012" v="43" actId="13926"/>
          <ac:spMkLst>
            <pc:docMk/>
            <pc:sldMk cId="433890173" sldId="284"/>
            <ac:spMk id="2" creationId="{467259AD-8722-6E48-9C92-74E659293643}"/>
          </ac:spMkLst>
        </pc:spChg>
        <pc:spChg chg="mod">
          <ac:chgData name="Claire Theobald" userId="e5e96d6a-dffb-4be3-a7c9-5724c0a71d0d" providerId="ADAL" clId="{8C6AC642-1EE6-4961-8F5D-881DD33C1FCA}" dt="2023-01-24T14:50:38.098" v="1613" actId="20577"/>
          <ac:spMkLst>
            <pc:docMk/>
            <pc:sldMk cId="433890173" sldId="284"/>
            <ac:spMk id="4" creationId="{708F4AD0-E676-0E46-B35E-30E46BB1FFEF}"/>
          </ac:spMkLst>
        </pc:spChg>
        <pc:picChg chg="mod">
          <ac:chgData name="Claire Theobald" userId="e5e96d6a-dffb-4be3-a7c9-5724c0a71d0d" providerId="ADAL" clId="{8C6AC642-1EE6-4961-8F5D-881DD33C1FCA}" dt="2023-01-24T14:50:43.639" v="1615" actId="14100"/>
          <ac:picMkLst>
            <pc:docMk/>
            <pc:sldMk cId="433890173" sldId="284"/>
            <ac:picMk id="6" creationId="{5C2BD26F-F891-DC7B-FCA3-81C101E4FFAC}"/>
          </ac:picMkLst>
        </pc:picChg>
      </pc:sldChg>
      <pc:sldChg chg="modSp mod">
        <pc:chgData name="Claire Theobald" userId="e5e96d6a-dffb-4be3-a7c9-5724c0a71d0d" providerId="ADAL" clId="{8C6AC642-1EE6-4961-8F5D-881DD33C1FCA}" dt="2023-01-24T13:31:30.547" v="731" actId="1076"/>
        <pc:sldMkLst>
          <pc:docMk/>
          <pc:sldMk cId="281221578" sldId="297"/>
        </pc:sldMkLst>
        <pc:spChg chg="mod">
          <ac:chgData name="Claire Theobald" userId="e5e96d6a-dffb-4be3-a7c9-5724c0a71d0d" providerId="ADAL" clId="{8C6AC642-1EE6-4961-8F5D-881DD33C1FCA}" dt="2023-01-24T13:31:30.547" v="731" actId="1076"/>
          <ac:spMkLst>
            <pc:docMk/>
            <pc:sldMk cId="281221578" sldId="297"/>
            <ac:spMk id="2" creationId="{6451674F-D3DB-9C4A-887A-D21ADA091C1C}"/>
          </ac:spMkLst>
        </pc:spChg>
        <pc:spChg chg="mod">
          <ac:chgData name="Claire Theobald" userId="e5e96d6a-dffb-4be3-a7c9-5724c0a71d0d" providerId="ADAL" clId="{8C6AC642-1EE6-4961-8F5D-881DD33C1FCA}" dt="2023-01-24T11:14:15.290" v="39" actId="14100"/>
          <ac:spMkLst>
            <pc:docMk/>
            <pc:sldMk cId="281221578" sldId="297"/>
            <ac:spMk id="3" creationId="{A71048B5-F307-A244-8D81-9CDADDD01303}"/>
          </ac:spMkLst>
        </pc:spChg>
      </pc:sldChg>
      <pc:sldChg chg="modSp mod">
        <pc:chgData name="Claire Theobald" userId="e5e96d6a-dffb-4be3-a7c9-5724c0a71d0d" providerId="ADAL" clId="{8C6AC642-1EE6-4961-8F5D-881DD33C1FCA}" dt="2023-01-24T13:30:52.923" v="718" actId="1076"/>
        <pc:sldMkLst>
          <pc:docMk/>
          <pc:sldMk cId="2349644656" sldId="385"/>
        </pc:sldMkLst>
        <pc:picChg chg="mod">
          <ac:chgData name="Claire Theobald" userId="e5e96d6a-dffb-4be3-a7c9-5724c0a71d0d" providerId="ADAL" clId="{8C6AC642-1EE6-4961-8F5D-881DD33C1FCA}" dt="2023-01-24T13:30:52.923" v="718" actId="1076"/>
          <ac:picMkLst>
            <pc:docMk/>
            <pc:sldMk cId="2349644656" sldId="385"/>
            <ac:picMk id="8" creationId="{08119A9E-FEEE-F2F5-313C-0805CD77B8A6}"/>
          </ac:picMkLst>
        </pc:picChg>
      </pc:sldChg>
      <pc:sldChg chg="del">
        <pc:chgData name="Claire Theobald" userId="e5e96d6a-dffb-4be3-a7c9-5724c0a71d0d" providerId="ADAL" clId="{8C6AC642-1EE6-4961-8F5D-881DD33C1FCA}" dt="2023-01-24T11:24:43.841" v="211" actId="47"/>
        <pc:sldMkLst>
          <pc:docMk/>
          <pc:sldMk cId="928680870" sldId="387"/>
        </pc:sldMkLst>
      </pc:sldChg>
      <pc:sldChg chg="modSp mod">
        <pc:chgData name="Claire Theobald" userId="e5e96d6a-dffb-4be3-a7c9-5724c0a71d0d" providerId="ADAL" clId="{8C6AC642-1EE6-4961-8F5D-881DD33C1FCA}" dt="2023-01-24T13:31:18.558" v="729" actId="20577"/>
        <pc:sldMkLst>
          <pc:docMk/>
          <pc:sldMk cId="4108880878" sldId="389"/>
        </pc:sldMkLst>
        <pc:spChg chg="mod">
          <ac:chgData name="Claire Theobald" userId="e5e96d6a-dffb-4be3-a7c9-5724c0a71d0d" providerId="ADAL" clId="{8C6AC642-1EE6-4961-8F5D-881DD33C1FCA}" dt="2023-01-24T13:31:18.558" v="729" actId="20577"/>
          <ac:spMkLst>
            <pc:docMk/>
            <pc:sldMk cId="4108880878" sldId="389"/>
            <ac:spMk id="4" creationId="{708F4AD0-E676-0E46-B35E-30E46BB1FFEF}"/>
          </ac:spMkLst>
        </pc:spChg>
      </pc:sldChg>
      <pc:sldChg chg="modSp mod">
        <pc:chgData name="Claire Theobald" userId="e5e96d6a-dffb-4be3-a7c9-5724c0a71d0d" providerId="ADAL" clId="{8C6AC642-1EE6-4961-8F5D-881DD33C1FCA}" dt="2023-01-24T14:52:40.103" v="1628" actId="1076"/>
        <pc:sldMkLst>
          <pc:docMk/>
          <pc:sldMk cId="2881043994" sldId="392"/>
        </pc:sldMkLst>
        <pc:spChg chg="mod">
          <ac:chgData name="Claire Theobald" userId="e5e96d6a-dffb-4be3-a7c9-5724c0a71d0d" providerId="ADAL" clId="{8C6AC642-1EE6-4961-8F5D-881DD33C1FCA}" dt="2023-01-24T14:52:23.703" v="1618" actId="14100"/>
          <ac:spMkLst>
            <pc:docMk/>
            <pc:sldMk cId="2881043994" sldId="392"/>
            <ac:spMk id="7" creationId="{D64C4CD0-0D60-F3D2-525A-5C15E85CCA25}"/>
          </ac:spMkLst>
        </pc:spChg>
        <pc:picChg chg="mod">
          <ac:chgData name="Claire Theobald" userId="e5e96d6a-dffb-4be3-a7c9-5724c0a71d0d" providerId="ADAL" clId="{8C6AC642-1EE6-4961-8F5D-881DD33C1FCA}" dt="2023-01-24T14:52:30.743" v="1622" actId="14100"/>
          <ac:picMkLst>
            <pc:docMk/>
            <pc:sldMk cId="2881043994" sldId="392"/>
            <ac:picMk id="8" creationId="{090BBB8B-671F-1F07-9C0D-CF183108D235}"/>
          </ac:picMkLst>
        </pc:picChg>
        <pc:picChg chg="mod">
          <ac:chgData name="Claire Theobald" userId="e5e96d6a-dffb-4be3-a7c9-5724c0a71d0d" providerId="ADAL" clId="{8C6AC642-1EE6-4961-8F5D-881DD33C1FCA}" dt="2023-01-24T14:52:38.703" v="1627" actId="1076"/>
          <ac:picMkLst>
            <pc:docMk/>
            <pc:sldMk cId="2881043994" sldId="392"/>
            <ac:picMk id="10" creationId="{DD3AF890-CB63-FC2F-E4A4-8ADEDB225F58}"/>
          </ac:picMkLst>
        </pc:picChg>
        <pc:picChg chg="mod">
          <ac:chgData name="Claire Theobald" userId="e5e96d6a-dffb-4be3-a7c9-5724c0a71d0d" providerId="ADAL" clId="{8C6AC642-1EE6-4961-8F5D-881DD33C1FCA}" dt="2023-01-24T14:52:40.103" v="1628" actId="1076"/>
          <ac:picMkLst>
            <pc:docMk/>
            <pc:sldMk cId="2881043994" sldId="392"/>
            <ac:picMk id="12" creationId="{179CF4DE-8EEB-EB93-458F-12C9582A7BE7}"/>
          </ac:picMkLst>
        </pc:picChg>
      </pc:sldChg>
      <pc:sldChg chg="delSp modSp mod">
        <pc:chgData name="Claire Theobald" userId="e5e96d6a-dffb-4be3-a7c9-5724c0a71d0d" providerId="ADAL" clId="{8C6AC642-1EE6-4961-8F5D-881DD33C1FCA}" dt="2023-01-24T15:40:46.140" v="2413" actId="1076"/>
        <pc:sldMkLst>
          <pc:docMk/>
          <pc:sldMk cId="3186854154" sldId="393"/>
        </pc:sldMkLst>
        <pc:spChg chg="mod">
          <ac:chgData name="Claire Theobald" userId="e5e96d6a-dffb-4be3-a7c9-5724c0a71d0d" providerId="ADAL" clId="{8C6AC642-1EE6-4961-8F5D-881DD33C1FCA}" dt="2023-01-24T15:40:41.960" v="2412" actId="20577"/>
          <ac:spMkLst>
            <pc:docMk/>
            <pc:sldMk cId="3186854154" sldId="393"/>
            <ac:spMk id="4" creationId="{708F4AD0-E676-0E46-B35E-30E46BB1FFEF}"/>
          </ac:spMkLst>
        </pc:spChg>
        <pc:spChg chg="del">
          <ac:chgData name="Claire Theobald" userId="e5e96d6a-dffb-4be3-a7c9-5724c0a71d0d" providerId="ADAL" clId="{8C6AC642-1EE6-4961-8F5D-881DD33C1FCA}" dt="2023-01-24T15:38:41.727" v="2394" actId="21"/>
          <ac:spMkLst>
            <pc:docMk/>
            <pc:sldMk cId="3186854154" sldId="393"/>
            <ac:spMk id="5" creationId="{D1AEB21B-6F93-B068-0E59-E15BFD9BB443}"/>
          </ac:spMkLst>
        </pc:spChg>
        <pc:picChg chg="mod">
          <ac:chgData name="Claire Theobald" userId="e5e96d6a-dffb-4be3-a7c9-5724c0a71d0d" providerId="ADAL" clId="{8C6AC642-1EE6-4961-8F5D-881DD33C1FCA}" dt="2023-01-24T15:40:46.140" v="2413" actId="1076"/>
          <ac:picMkLst>
            <pc:docMk/>
            <pc:sldMk cId="3186854154" sldId="393"/>
            <ac:picMk id="3" creationId="{2412CAE4-00E8-5979-4BDB-F2CA7F6DB6F2}"/>
          </ac:picMkLst>
        </pc:picChg>
      </pc:sldChg>
      <pc:sldChg chg="modSp mod">
        <pc:chgData name="Claire Theobald" userId="e5e96d6a-dffb-4be3-a7c9-5724c0a71d0d" providerId="ADAL" clId="{8C6AC642-1EE6-4961-8F5D-881DD33C1FCA}" dt="2023-01-24T14:51:05.690" v="1616" actId="13926"/>
        <pc:sldMkLst>
          <pc:docMk/>
          <pc:sldMk cId="1880004872" sldId="394"/>
        </pc:sldMkLst>
        <pc:spChg chg="mod">
          <ac:chgData name="Claire Theobald" userId="e5e96d6a-dffb-4be3-a7c9-5724c0a71d0d" providerId="ADAL" clId="{8C6AC642-1EE6-4961-8F5D-881DD33C1FCA}" dt="2023-01-24T14:51:05.690" v="1616" actId="13926"/>
          <ac:spMkLst>
            <pc:docMk/>
            <pc:sldMk cId="1880004872" sldId="394"/>
            <ac:spMk id="4" creationId="{708F4AD0-E676-0E46-B35E-30E46BB1FFEF}"/>
          </ac:spMkLst>
        </pc:spChg>
      </pc:sldChg>
      <pc:sldChg chg="modSp mod">
        <pc:chgData name="Claire Theobald" userId="e5e96d6a-dffb-4be3-a7c9-5724c0a71d0d" providerId="ADAL" clId="{8C6AC642-1EE6-4961-8F5D-881DD33C1FCA}" dt="2023-01-24T15:56:10.758" v="2496" actId="20577"/>
        <pc:sldMkLst>
          <pc:docMk/>
          <pc:sldMk cId="2303596713" sldId="395"/>
        </pc:sldMkLst>
        <pc:spChg chg="mod">
          <ac:chgData name="Claire Theobald" userId="e5e96d6a-dffb-4be3-a7c9-5724c0a71d0d" providerId="ADAL" clId="{8C6AC642-1EE6-4961-8F5D-881DD33C1FCA}" dt="2023-01-24T15:56:10.758" v="2496" actId="20577"/>
          <ac:spMkLst>
            <pc:docMk/>
            <pc:sldMk cId="2303596713" sldId="395"/>
            <ac:spMk id="3" creationId="{130A8935-360B-C1E8-049B-6450C99A29D6}"/>
          </ac:spMkLst>
        </pc:spChg>
      </pc:sldChg>
      <pc:sldChg chg="addSp modSp mod">
        <pc:chgData name="Claire Theobald" userId="e5e96d6a-dffb-4be3-a7c9-5724c0a71d0d" providerId="ADAL" clId="{8C6AC642-1EE6-4961-8F5D-881DD33C1FCA}" dt="2023-01-24T15:39:13.277" v="2396" actId="1076"/>
        <pc:sldMkLst>
          <pc:docMk/>
          <pc:sldMk cId="1168750943" sldId="396"/>
        </pc:sldMkLst>
        <pc:spChg chg="mod">
          <ac:chgData name="Claire Theobald" userId="e5e96d6a-dffb-4be3-a7c9-5724c0a71d0d" providerId="ADAL" clId="{8C6AC642-1EE6-4961-8F5D-881DD33C1FCA}" dt="2023-01-24T15:18:54.063" v="2109" actId="20577"/>
          <ac:spMkLst>
            <pc:docMk/>
            <pc:sldMk cId="1168750943" sldId="396"/>
            <ac:spMk id="2" creationId="{467259AD-8722-6E48-9C92-74E659293643}"/>
          </ac:spMkLst>
        </pc:spChg>
        <pc:spChg chg="add mod">
          <ac:chgData name="Claire Theobald" userId="e5e96d6a-dffb-4be3-a7c9-5724c0a71d0d" providerId="ADAL" clId="{8C6AC642-1EE6-4961-8F5D-881DD33C1FCA}" dt="2023-01-24T15:39:13.277" v="2396" actId="1076"/>
          <ac:spMkLst>
            <pc:docMk/>
            <pc:sldMk cId="1168750943" sldId="396"/>
            <ac:spMk id="3" creationId="{047742B4-208B-D0F8-958B-CC5409B4EFE5}"/>
          </ac:spMkLst>
        </pc:spChg>
        <pc:spChg chg="mod">
          <ac:chgData name="Claire Theobald" userId="e5e96d6a-dffb-4be3-a7c9-5724c0a71d0d" providerId="ADAL" clId="{8C6AC642-1EE6-4961-8F5D-881DD33C1FCA}" dt="2023-01-24T15:31:17.902" v="2345" actId="20577"/>
          <ac:spMkLst>
            <pc:docMk/>
            <pc:sldMk cId="1168750943" sldId="396"/>
            <ac:spMk id="4" creationId="{708F4AD0-E676-0E46-B35E-30E46BB1FFEF}"/>
          </ac:spMkLst>
        </pc:spChg>
        <pc:picChg chg="mod">
          <ac:chgData name="Claire Theobald" userId="e5e96d6a-dffb-4be3-a7c9-5724c0a71d0d" providerId="ADAL" clId="{8C6AC642-1EE6-4961-8F5D-881DD33C1FCA}" dt="2023-01-24T15:31:37.461" v="2349" actId="1076"/>
          <ac:picMkLst>
            <pc:docMk/>
            <pc:sldMk cId="1168750943" sldId="396"/>
            <ac:picMk id="6" creationId="{46EB3996-F4CA-3833-7041-A348493E0AA8}"/>
          </ac:picMkLst>
        </pc:picChg>
      </pc:sldChg>
      <pc:sldChg chg="addSp delSp modSp mod">
        <pc:chgData name="Claire Theobald" userId="e5e96d6a-dffb-4be3-a7c9-5724c0a71d0d" providerId="ADAL" clId="{8C6AC642-1EE6-4961-8F5D-881DD33C1FCA}" dt="2023-01-24T14:30:19.260" v="1300" actId="478"/>
        <pc:sldMkLst>
          <pc:docMk/>
          <pc:sldMk cId="3692073976" sldId="398"/>
        </pc:sldMkLst>
        <pc:spChg chg="mod">
          <ac:chgData name="Claire Theobald" userId="e5e96d6a-dffb-4be3-a7c9-5724c0a71d0d" providerId="ADAL" clId="{8C6AC642-1EE6-4961-8F5D-881DD33C1FCA}" dt="2023-01-24T13:50:03.154" v="937" actId="20577"/>
          <ac:spMkLst>
            <pc:docMk/>
            <pc:sldMk cId="3692073976" sldId="398"/>
            <ac:spMk id="2" creationId="{467259AD-8722-6E48-9C92-74E659293643}"/>
          </ac:spMkLst>
        </pc:spChg>
        <pc:spChg chg="mod">
          <ac:chgData name="Claire Theobald" userId="e5e96d6a-dffb-4be3-a7c9-5724c0a71d0d" providerId="ADAL" clId="{8C6AC642-1EE6-4961-8F5D-881DD33C1FCA}" dt="2023-01-24T13:05:06.311" v="598" actId="207"/>
          <ac:spMkLst>
            <pc:docMk/>
            <pc:sldMk cId="3692073976" sldId="398"/>
            <ac:spMk id="3" creationId="{76AB818F-E08A-F35B-1A50-25CAB21B8AC3}"/>
          </ac:spMkLst>
        </pc:spChg>
        <pc:spChg chg="mod">
          <ac:chgData name="Claire Theobald" userId="e5e96d6a-dffb-4be3-a7c9-5724c0a71d0d" providerId="ADAL" clId="{8C6AC642-1EE6-4961-8F5D-881DD33C1FCA}" dt="2023-01-24T13:05:08.359" v="599" actId="207"/>
          <ac:spMkLst>
            <pc:docMk/>
            <pc:sldMk cId="3692073976" sldId="398"/>
            <ac:spMk id="4" creationId="{708F4AD0-E676-0E46-B35E-30E46BB1FFEF}"/>
          </ac:spMkLst>
        </pc:spChg>
        <pc:spChg chg="mod">
          <ac:chgData name="Claire Theobald" userId="e5e96d6a-dffb-4be3-a7c9-5724c0a71d0d" providerId="ADAL" clId="{8C6AC642-1EE6-4961-8F5D-881DD33C1FCA}" dt="2023-01-24T13:05:05.920" v="597" actId="207"/>
          <ac:spMkLst>
            <pc:docMk/>
            <pc:sldMk cId="3692073976" sldId="398"/>
            <ac:spMk id="5" creationId="{6A1538CC-B658-21F6-3C19-1B46B0733C0C}"/>
          </ac:spMkLst>
        </pc:spChg>
        <pc:spChg chg="mod">
          <ac:chgData name="Claire Theobald" userId="e5e96d6a-dffb-4be3-a7c9-5724c0a71d0d" providerId="ADAL" clId="{8C6AC642-1EE6-4961-8F5D-881DD33C1FCA}" dt="2023-01-24T14:14:59.337" v="1034" actId="14100"/>
          <ac:spMkLst>
            <pc:docMk/>
            <pc:sldMk cId="3692073976" sldId="398"/>
            <ac:spMk id="9" creationId="{D79128E4-880A-F722-FB08-A81DF9B51323}"/>
          </ac:spMkLst>
        </pc:spChg>
        <pc:spChg chg="mod">
          <ac:chgData name="Claire Theobald" userId="e5e96d6a-dffb-4be3-a7c9-5724c0a71d0d" providerId="ADAL" clId="{8C6AC642-1EE6-4961-8F5D-881DD33C1FCA}" dt="2023-01-24T13:47:35.581" v="925" actId="20577"/>
          <ac:spMkLst>
            <pc:docMk/>
            <pc:sldMk cId="3692073976" sldId="398"/>
            <ac:spMk id="11" creationId="{AEF38796-37FE-383F-77DD-7A56E37B9225}"/>
          </ac:spMkLst>
        </pc:spChg>
        <pc:grpChg chg="mod">
          <ac:chgData name="Claire Theobald" userId="e5e96d6a-dffb-4be3-a7c9-5724c0a71d0d" providerId="ADAL" clId="{8C6AC642-1EE6-4961-8F5D-881DD33C1FCA}" dt="2023-01-24T13:05:05.487" v="596" actId="1076"/>
          <ac:grpSpMkLst>
            <pc:docMk/>
            <pc:sldMk cId="3692073976" sldId="398"/>
            <ac:grpSpMk id="12" creationId="{610BD993-2E38-75CD-A08B-488C50FA0B66}"/>
          </ac:grpSpMkLst>
        </pc:grpChg>
        <pc:picChg chg="mod modCrop">
          <ac:chgData name="Claire Theobald" userId="e5e96d6a-dffb-4be3-a7c9-5724c0a71d0d" providerId="ADAL" clId="{8C6AC642-1EE6-4961-8F5D-881DD33C1FCA}" dt="2023-01-24T11:50:35.809" v="460" actId="1076"/>
          <ac:picMkLst>
            <pc:docMk/>
            <pc:sldMk cId="3692073976" sldId="398"/>
            <ac:picMk id="14" creationId="{ACAA3A1B-DA30-89D6-ADB0-594C69292C5C}"/>
          </ac:picMkLst>
        </pc:picChg>
        <pc:picChg chg="del">
          <ac:chgData name="Claire Theobald" userId="e5e96d6a-dffb-4be3-a7c9-5724c0a71d0d" providerId="ADAL" clId="{8C6AC642-1EE6-4961-8F5D-881DD33C1FCA}" dt="2023-01-24T14:30:19.260" v="1300" actId="478"/>
          <ac:picMkLst>
            <pc:docMk/>
            <pc:sldMk cId="3692073976" sldId="398"/>
            <ac:picMk id="15" creationId="{7A99317D-BCBD-4F4E-4C64-7CE23EC223DD}"/>
          </ac:picMkLst>
        </pc:picChg>
        <pc:inkChg chg="add del">
          <ac:chgData name="Claire Theobald" userId="e5e96d6a-dffb-4be3-a7c9-5724c0a71d0d" providerId="ADAL" clId="{8C6AC642-1EE6-4961-8F5D-881DD33C1FCA}" dt="2023-01-24T13:03:03.638" v="575" actId="9405"/>
          <ac:inkMkLst>
            <pc:docMk/>
            <pc:sldMk cId="3692073976" sldId="398"/>
            <ac:inkMk id="21" creationId="{A26735E5-A042-781D-BB2D-4EE8CCE43DA0}"/>
          </ac:inkMkLst>
        </pc:inkChg>
        <pc:inkChg chg="add del">
          <ac:chgData name="Claire Theobald" userId="e5e96d6a-dffb-4be3-a7c9-5724c0a71d0d" providerId="ADAL" clId="{8C6AC642-1EE6-4961-8F5D-881DD33C1FCA}" dt="2023-01-24T13:03:08.759" v="581" actId="9405"/>
          <ac:inkMkLst>
            <pc:docMk/>
            <pc:sldMk cId="3692073976" sldId="398"/>
            <ac:inkMk id="22" creationId="{2F8326A1-9068-DD5E-B35E-6FCC0E2D1B52}"/>
          </ac:inkMkLst>
        </pc:inkChg>
        <pc:inkChg chg="add del">
          <ac:chgData name="Claire Theobald" userId="e5e96d6a-dffb-4be3-a7c9-5724c0a71d0d" providerId="ADAL" clId="{8C6AC642-1EE6-4961-8F5D-881DD33C1FCA}" dt="2023-01-24T13:03:08.032" v="580" actId="9405"/>
          <ac:inkMkLst>
            <pc:docMk/>
            <pc:sldMk cId="3692073976" sldId="398"/>
            <ac:inkMk id="23" creationId="{6C10E83B-0016-1B4B-5654-AF35703DC67F}"/>
          </ac:inkMkLst>
        </pc:inkChg>
        <pc:inkChg chg="add del">
          <ac:chgData name="Claire Theobald" userId="e5e96d6a-dffb-4be3-a7c9-5724c0a71d0d" providerId="ADAL" clId="{8C6AC642-1EE6-4961-8F5D-881DD33C1FCA}" dt="2023-01-24T13:03:07.551" v="579" actId="9405"/>
          <ac:inkMkLst>
            <pc:docMk/>
            <pc:sldMk cId="3692073976" sldId="398"/>
            <ac:inkMk id="24" creationId="{1D6F84A3-0E83-DEF8-E6EC-63F406644D9E}"/>
          </ac:inkMkLst>
        </pc:inkChg>
        <pc:inkChg chg="add del">
          <ac:chgData name="Claire Theobald" userId="e5e96d6a-dffb-4be3-a7c9-5724c0a71d0d" providerId="ADAL" clId="{8C6AC642-1EE6-4961-8F5D-881DD33C1FCA}" dt="2023-01-24T13:03:27.783" v="583" actId="9405"/>
          <ac:inkMkLst>
            <pc:docMk/>
            <pc:sldMk cId="3692073976" sldId="398"/>
            <ac:inkMk id="25" creationId="{B2C0A32D-6CA4-57BB-F86D-97F0EA83134F}"/>
          </ac:inkMkLst>
        </pc:inkChg>
        <pc:inkChg chg="add del">
          <ac:chgData name="Claire Theobald" userId="e5e96d6a-dffb-4be3-a7c9-5724c0a71d0d" providerId="ADAL" clId="{8C6AC642-1EE6-4961-8F5D-881DD33C1FCA}" dt="2023-01-24T13:03:56.894" v="585" actId="9405"/>
          <ac:inkMkLst>
            <pc:docMk/>
            <pc:sldMk cId="3692073976" sldId="398"/>
            <ac:inkMk id="26" creationId="{FFD2DCB2-B944-F6FA-4032-971DCDC60D06}"/>
          </ac:inkMkLst>
        </pc:inkChg>
        <pc:inkChg chg="add del">
          <ac:chgData name="Claire Theobald" userId="e5e96d6a-dffb-4be3-a7c9-5724c0a71d0d" providerId="ADAL" clId="{8C6AC642-1EE6-4961-8F5D-881DD33C1FCA}" dt="2023-01-24T13:04:11.903" v="587" actId="9405"/>
          <ac:inkMkLst>
            <pc:docMk/>
            <pc:sldMk cId="3692073976" sldId="398"/>
            <ac:inkMk id="27" creationId="{0D5A4067-7C89-C383-C477-4E3FF684DBD6}"/>
          </ac:inkMkLst>
        </pc:inkChg>
        <pc:inkChg chg="add del">
          <ac:chgData name="Claire Theobald" userId="e5e96d6a-dffb-4be3-a7c9-5724c0a71d0d" providerId="ADAL" clId="{8C6AC642-1EE6-4961-8F5D-881DD33C1FCA}" dt="2023-01-24T13:04:21.902" v="589" actId="9405"/>
          <ac:inkMkLst>
            <pc:docMk/>
            <pc:sldMk cId="3692073976" sldId="398"/>
            <ac:inkMk id="28" creationId="{12274054-F0E9-D31E-9656-75FA97204751}"/>
          </ac:inkMkLst>
        </pc:inkChg>
        <pc:cxnChg chg="add del mod">
          <ac:chgData name="Claire Theobald" userId="e5e96d6a-dffb-4be3-a7c9-5724c0a71d0d" providerId="ADAL" clId="{8C6AC642-1EE6-4961-8F5D-881DD33C1FCA}" dt="2023-01-24T11:49:00.204" v="428" actId="478"/>
          <ac:cxnSpMkLst>
            <pc:docMk/>
            <pc:sldMk cId="3692073976" sldId="398"/>
            <ac:cxnSpMk id="8" creationId="{2D6BB2BF-0E61-1FCF-67AA-B83DF5ABE976}"/>
          </ac:cxnSpMkLst>
        </pc:cxnChg>
        <pc:cxnChg chg="add mod">
          <ac:chgData name="Claire Theobald" userId="e5e96d6a-dffb-4be3-a7c9-5724c0a71d0d" providerId="ADAL" clId="{8C6AC642-1EE6-4961-8F5D-881DD33C1FCA}" dt="2023-01-24T14:15:03.281" v="1035" actId="14100"/>
          <ac:cxnSpMkLst>
            <pc:docMk/>
            <pc:sldMk cId="3692073976" sldId="398"/>
            <ac:cxnSpMk id="13" creationId="{77184560-3560-4402-31E9-C22EF088E64D}"/>
          </ac:cxnSpMkLst>
        </pc:cxnChg>
      </pc:sldChg>
      <pc:sldChg chg="modSp mod">
        <pc:chgData name="Claire Theobald" userId="e5e96d6a-dffb-4be3-a7c9-5724c0a71d0d" providerId="ADAL" clId="{8C6AC642-1EE6-4961-8F5D-881DD33C1FCA}" dt="2023-01-24T14:53:31.651" v="1638" actId="20577"/>
        <pc:sldMkLst>
          <pc:docMk/>
          <pc:sldMk cId="1974362889" sldId="399"/>
        </pc:sldMkLst>
        <pc:spChg chg="mod">
          <ac:chgData name="Claire Theobald" userId="e5e96d6a-dffb-4be3-a7c9-5724c0a71d0d" providerId="ADAL" clId="{8C6AC642-1EE6-4961-8F5D-881DD33C1FCA}" dt="2023-01-24T14:53:08.943" v="1631" actId="1076"/>
          <ac:spMkLst>
            <pc:docMk/>
            <pc:sldMk cId="1974362889" sldId="399"/>
            <ac:spMk id="9" creationId="{6BAC15DB-650B-2263-B233-86094586B97F}"/>
          </ac:spMkLst>
        </pc:spChg>
        <pc:spChg chg="mod">
          <ac:chgData name="Claire Theobald" userId="e5e96d6a-dffb-4be3-a7c9-5724c0a71d0d" providerId="ADAL" clId="{8C6AC642-1EE6-4961-8F5D-881DD33C1FCA}" dt="2023-01-24T14:53:08.943" v="1631" actId="1076"/>
          <ac:spMkLst>
            <pc:docMk/>
            <pc:sldMk cId="1974362889" sldId="399"/>
            <ac:spMk id="12" creationId="{45F63633-BF89-A6E5-D7BD-BD1D335FD444}"/>
          </ac:spMkLst>
        </pc:spChg>
        <pc:spChg chg="mod">
          <ac:chgData name="Claire Theobald" userId="e5e96d6a-dffb-4be3-a7c9-5724c0a71d0d" providerId="ADAL" clId="{8C6AC642-1EE6-4961-8F5D-881DD33C1FCA}" dt="2023-01-24T14:53:17.679" v="1632" actId="1076"/>
          <ac:spMkLst>
            <pc:docMk/>
            <pc:sldMk cId="1974362889" sldId="399"/>
            <ac:spMk id="18" creationId="{C0CA0B2C-DA3C-06D8-93B7-A3EB292BB61E}"/>
          </ac:spMkLst>
        </pc:spChg>
        <pc:spChg chg="mod">
          <ac:chgData name="Claire Theobald" userId="e5e96d6a-dffb-4be3-a7c9-5724c0a71d0d" providerId="ADAL" clId="{8C6AC642-1EE6-4961-8F5D-881DD33C1FCA}" dt="2023-01-24T14:53:31.651" v="1638" actId="20577"/>
          <ac:spMkLst>
            <pc:docMk/>
            <pc:sldMk cId="1974362889" sldId="399"/>
            <ac:spMk id="21" creationId="{FB486F82-7B80-EFA7-0BB0-5223A44BFD70}"/>
          </ac:spMkLst>
        </pc:spChg>
        <pc:picChg chg="mod modCrop">
          <ac:chgData name="Claire Theobald" userId="e5e96d6a-dffb-4be3-a7c9-5724c0a71d0d" providerId="ADAL" clId="{8C6AC642-1EE6-4961-8F5D-881DD33C1FCA}" dt="2023-01-24T14:53:08.943" v="1631" actId="1076"/>
          <ac:picMkLst>
            <pc:docMk/>
            <pc:sldMk cId="1974362889" sldId="399"/>
            <ac:picMk id="11" creationId="{7F3B2ED7-CEFB-494B-AC00-EC7927908012}"/>
          </ac:picMkLst>
        </pc:picChg>
        <pc:picChg chg="mod">
          <ac:chgData name="Claire Theobald" userId="e5e96d6a-dffb-4be3-a7c9-5724c0a71d0d" providerId="ADAL" clId="{8C6AC642-1EE6-4961-8F5D-881DD33C1FCA}" dt="2023-01-24T14:53:08.943" v="1631" actId="1076"/>
          <ac:picMkLst>
            <pc:docMk/>
            <pc:sldMk cId="1974362889" sldId="399"/>
            <ac:picMk id="15" creationId="{9E976760-19E0-40EE-3780-EE4E2948796B}"/>
          </ac:picMkLst>
        </pc:picChg>
        <pc:picChg chg="mod">
          <ac:chgData name="Claire Theobald" userId="e5e96d6a-dffb-4be3-a7c9-5724c0a71d0d" providerId="ADAL" clId="{8C6AC642-1EE6-4961-8F5D-881DD33C1FCA}" dt="2023-01-24T14:53:17.679" v="1632" actId="1076"/>
          <ac:picMkLst>
            <pc:docMk/>
            <pc:sldMk cId="1974362889" sldId="399"/>
            <ac:picMk id="17" creationId="{78AAFB2D-79E6-59EB-D0E5-4B9718BFBE9F}"/>
          </ac:picMkLst>
        </pc:picChg>
        <pc:picChg chg="mod">
          <ac:chgData name="Claire Theobald" userId="e5e96d6a-dffb-4be3-a7c9-5724c0a71d0d" providerId="ADAL" clId="{8C6AC642-1EE6-4961-8F5D-881DD33C1FCA}" dt="2023-01-24T14:53:20.775" v="1633" actId="1076"/>
          <ac:picMkLst>
            <pc:docMk/>
            <pc:sldMk cId="1974362889" sldId="399"/>
            <ac:picMk id="20" creationId="{BB01479F-DEB0-059D-D30C-11113D7AB530}"/>
          </ac:picMkLst>
        </pc:picChg>
      </pc:sldChg>
      <pc:sldChg chg="addSp delSp modSp mod">
        <pc:chgData name="Claire Theobald" userId="e5e96d6a-dffb-4be3-a7c9-5724c0a71d0d" providerId="ADAL" clId="{8C6AC642-1EE6-4961-8F5D-881DD33C1FCA}" dt="2023-01-24T14:30:22.898" v="1302" actId="478"/>
        <pc:sldMkLst>
          <pc:docMk/>
          <pc:sldMk cId="2982632869" sldId="400"/>
        </pc:sldMkLst>
        <pc:spChg chg="del">
          <ac:chgData name="Claire Theobald" userId="e5e96d6a-dffb-4be3-a7c9-5724c0a71d0d" providerId="ADAL" clId="{8C6AC642-1EE6-4961-8F5D-881DD33C1FCA}" dt="2023-01-24T13:37:53.751" v="793" actId="478"/>
          <ac:spMkLst>
            <pc:docMk/>
            <pc:sldMk cId="2982632869" sldId="400"/>
            <ac:spMk id="2" creationId="{467259AD-8722-6E48-9C92-74E659293643}"/>
          </ac:spMkLst>
        </pc:spChg>
        <pc:spChg chg="add del mod">
          <ac:chgData name="Claire Theobald" userId="e5e96d6a-dffb-4be3-a7c9-5724c0a71d0d" providerId="ADAL" clId="{8C6AC642-1EE6-4961-8F5D-881DD33C1FCA}" dt="2023-01-24T13:37:54.992" v="794" actId="478"/>
          <ac:spMkLst>
            <pc:docMk/>
            <pc:sldMk cId="2982632869" sldId="400"/>
            <ac:spMk id="6" creationId="{94DB32CF-291C-D28D-F830-F7DAB4CC35F1}"/>
          </ac:spMkLst>
        </pc:spChg>
        <pc:spChg chg="add mod">
          <ac:chgData name="Claire Theobald" userId="e5e96d6a-dffb-4be3-a7c9-5724c0a71d0d" providerId="ADAL" clId="{8C6AC642-1EE6-4961-8F5D-881DD33C1FCA}" dt="2023-01-24T14:14:35.239" v="1028" actId="20577"/>
          <ac:spMkLst>
            <pc:docMk/>
            <pc:sldMk cId="2982632869" sldId="400"/>
            <ac:spMk id="7" creationId="{7495AF5D-1DEA-A8E0-D3A2-219B1E525ECA}"/>
          </ac:spMkLst>
        </pc:spChg>
        <pc:spChg chg="mod">
          <ac:chgData name="Claire Theobald" userId="e5e96d6a-dffb-4be3-a7c9-5724c0a71d0d" providerId="ADAL" clId="{8C6AC642-1EE6-4961-8F5D-881DD33C1FCA}" dt="2023-01-24T14:13:33.458" v="1025" actId="113"/>
          <ac:spMkLst>
            <pc:docMk/>
            <pc:sldMk cId="2982632869" sldId="400"/>
            <ac:spMk id="11" creationId="{AEF38796-37FE-383F-77DD-7A56E37B9225}"/>
          </ac:spMkLst>
        </pc:spChg>
        <pc:graphicFrameChg chg="mod modGraphic">
          <ac:chgData name="Claire Theobald" userId="e5e96d6a-dffb-4be3-a7c9-5724c0a71d0d" providerId="ADAL" clId="{8C6AC642-1EE6-4961-8F5D-881DD33C1FCA}" dt="2023-01-24T14:14:19.107" v="1026" actId="207"/>
          <ac:graphicFrameMkLst>
            <pc:docMk/>
            <pc:sldMk cId="2982632869" sldId="400"/>
            <ac:graphicFrameMk id="15" creationId="{CBBA7BB4-B3A9-E11B-9F53-6C3D9D69638E}"/>
          </ac:graphicFrameMkLst>
        </pc:graphicFrameChg>
        <pc:picChg chg="add del">
          <ac:chgData name="Claire Theobald" userId="e5e96d6a-dffb-4be3-a7c9-5724c0a71d0d" providerId="ADAL" clId="{8C6AC642-1EE6-4961-8F5D-881DD33C1FCA}" dt="2023-01-24T13:34:37.190" v="733" actId="21"/>
          <ac:picMkLst>
            <pc:docMk/>
            <pc:sldMk cId="2982632869" sldId="400"/>
            <ac:picMk id="4" creationId="{0D2053B1-32C9-F30D-FEFB-605C7311429E}"/>
          </ac:picMkLst>
        </pc:picChg>
        <pc:picChg chg="mod">
          <ac:chgData name="Claire Theobald" userId="e5e96d6a-dffb-4be3-a7c9-5724c0a71d0d" providerId="ADAL" clId="{8C6AC642-1EE6-4961-8F5D-881DD33C1FCA}" dt="2023-01-24T13:46:46.819" v="922" actId="1076"/>
          <ac:picMkLst>
            <pc:docMk/>
            <pc:sldMk cId="2982632869" sldId="400"/>
            <ac:picMk id="16" creationId="{106C3D9A-05BB-F04E-195B-D5A67A3A1975}"/>
          </ac:picMkLst>
        </pc:picChg>
        <pc:picChg chg="del mod">
          <ac:chgData name="Claire Theobald" userId="e5e96d6a-dffb-4be3-a7c9-5724c0a71d0d" providerId="ADAL" clId="{8C6AC642-1EE6-4961-8F5D-881DD33C1FCA}" dt="2023-01-24T14:30:22.898" v="1302" actId="478"/>
          <ac:picMkLst>
            <pc:docMk/>
            <pc:sldMk cId="2982632869" sldId="400"/>
            <ac:picMk id="18" creationId="{216C39B4-2889-C3D8-E2FA-095F6264198D}"/>
          </ac:picMkLst>
        </pc:picChg>
      </pc:sldChg>
      <pc:sldChg chg="addSp delSp modSp mod">
        <pc:chgData name="Claire Theobald" userId="e5e96d6a-dffb-4be3-a7c9-5724c0a71d0d" providerId="ADAL" clId="{8C6AC642-1EE6-4961-8F5D-881DD33C1FCA}" dt="2023-01-24T15:56:19.629" v="2497" actId="114"/>
        <pc:sldMkLst>
          <pc:docMk/>
          <pc:sldMk cId="3600518298" sldId="401"/>
        </pc:sldMkLst>
        <pc:spChg chg="del">
          <ac:chgData name="Claire Theobald" userId="e5e96d6a-dffb-4be3-a7c9-5724c0a71d0d" providerId="ADAL" clId="{8C6AC642-1EE6-4961-8F5D-881DD33C1FCA}" dt="2023-01-24T14:14:48.221" v="1031" actId="478"/>
          <ac:spMkLst>
            <pc:docMk/>
            <pc:sldMk cId="3600518298" sldId="401"/>
            <ac:spMk id="2" creationId="{467259AD-8722-6E48-9C92-74E659293643}"/>
          </ac:spMkLst>
        </pc:spChg>
        <pc:spChg chg="add mod">
          <ac:chgData name="Claire Theobald" userId="e5e96d6a-dffb-4be3-a7c9-5724c0a71d0d" providerId="ADAL" clId="{8C6AC642-1EE6-4961-8F5D-881DD33C1FCA}" dt="2023-01-24T14:45:08.992" v="1550" actId="1076"/>
          <ac:spMkLst>
            <pc:docMk/>
            <pc:sldMk cId="3600518298" sldId="401"/>
            <ac:spMk id="6" creationId="{AABCF410-AC75-AC3E-2271-D5CAE05A684E}"/>
          </ac:spMkLst>
        </pc:spChg>
        <pc:spChg chg="add del mod">
          <ac:chgData name="Claire Theobald" userId="e5e96d6a-dffb-4be3-a7c9-5724c0a71d0d" providerId="ADAL" clId="{8C6AC642-1EE6-4961-8F5D-881DD33C1FCA}" dt="2023-01-24T14:14:46.140" v="1030"/>
          <ac:spMkLst>
            <pc:docMk/>
            <pc:sldMk cId="3600518298" sldId="401"/>
            <ac:spMk id="7" creationId="{78B09B86-13C4-C71A-421C-6ABB1A06F77F}"/>
          </ac:spMkLst>
        </pc:spChg>
        <pc:spChg chg="add del mod">
          <ac:chgData name="Claire Theobald" userId="e5e96d6a-dffb-4be3-a7c9-5724c0a71d0d" providerId="ADAL" clId="{8C6AC642-1EE6-4961-8F5D-881DD33C1FCA}" dt="2023-01-24T14:14:50.131" v="1032" actId="478"/>
          <ac:spMkLst>
            <pc:docMk/>
            <pc:sldMk cId="3600518298" sldId="401"/>
            <ac:spMk id="9" creationId="{DE1DD008-A849-4393-1039-E6346532B7F8}"/>
          </ac:spMkLst>
        </pc:spChg>
        <pc:spChg chg="add mod">
          <ac:chgData name="Claire Theobald" userId="e5e96d6a-dffb-4be3-a7c9-5724c0a71d0d" providerId="ADAL" clId="{8C6AC642-1EE6-4961-8F5D-881DD33C1FCA}" dt="2023-01-24T14:41:07.519" v="1392" actId="1076"/>
          <ac:spMkLst>
            <pc:docMk/>
            <pc:sldMk cId="3600518298" sldId="401"/>
            <ac:spMk id="10" creationId="{FCB65FBC-9638-DC0C-8203-1E591DDE26F3}"/>
          </ac:spMkLst>
        </pc:spChg>
        <pc:spChg chg="mod">
          <ac:chgData name="Claire Theobald" userId="e5e96d6a-dffb-4be3-a7c9-5724c0a71d0d" providerId="ADAL" clId="{8C6AC642-1EE6-4961-8F5D-881DD33C1FCA}" dt="2023-01-24T15:56:19.629" v="2497" actId="114"/>
          <ac:spMkLst>
            <pc:docMk/>
            <pc:sldMk cId="3600518298" sldId="401"/>
            <ac:spMk id="11" creationId="{AEF38796-37FE-383F-77DD-7A56E37B9225}"/>
          </ac:spMkLst>
        </pc:spChg>
        <pc:graphicFrameChg chg="mod modGraphic">
          <ac:chgData name="Claire Theobald" userId="e5e96d6a-dffb-4be3-a7c9-5724c0a71d0d" providerId="ADAL" clId="{8C6AC642-1EE6-4961-8F5D-881DD33C1FCA}" dt="2023-01-24T15:42:44.290" v="2494" actId="20577"/>
          <ac:graphicFrameMkLst>
            <pc:docMk/>
            <pc:sldMk cId="3600518298" sldId="401"/>
            <ac:graphicFrameMk id="15" creationId="{CBBA7BB4-B3A9-E11B-9F53-6C3D9D69638E}"/>
          </ac:graphicFrameMkLst>
        </pc:graphicFrameChg>
        <pc:picChg chg="add mod">
          <ac:chgData name="Claire Theobald" userId="e5e96d6a-dffb-4be3-a7c9-5724c0a71d0d" providerId="ADAL" clId="{8C6AC642-1EE6-4961-8F5D-881DD33C1FCA}" dt="2023-01-24T14:18:04.545" v="1169" actId="14100"/>
          <ac:picMkLst>
            <pc:docMk/>
            <pc:sldMk cId="3600518298" sldId="401"/>
            <ac:picMk id="3" creationId="{5D31D95F-7FB3-B940-03CD-E51C3269F27A}"/>
          </ac:picMkLst>
        </pc:picChg>
        <pc:picChg chg="del">
          <ac:chgData name="Claire Theobald" userId="e5e96d6a-dffb-4be3-a7c9-5724c0a71d0d" providerId="ADAL" clId="{8C6AC642-1EE6-4961-8F5D-881DD33C1FCA}" dt="2023-01-24T13:34:51.271" v="737" actId="478"/>
          <ac:picMkLst>
            <pc:docMk/>
            <pc:sldMk cId="3600518298" sldId="401"/>
            <ac:picMk id="4" creationId="{EEF6F13F-07EF-A8C1-9E71-DB51639CF943}"/>
          </ac:picMkLst>
        </pc:picChg>
        <pc:picChg chg="del mod">
          <ac:chgData name="Claire Theobald" userId="e5e96d6a-dffb-4be3-a7c9-5724c0a71d0d" providerId="ADAL" clId="{8C6AC642-1EE6-4961-8F5D-881DD33C1FCA}" dt="2023-01-24T14:40:56.812" v="1389" actId="478"/>
          <ac:picMkLst>
            <pc:docMk/>
            <pc:sldMk cId="3600518298" sldId="401"/>
            <ac:picMk id="5" creationId="{E3445CA9-574A-58D5-C524-0756593A3688}"/>
          </ac:picMkLst>
        </pc:picChg>
      </pc:sldChg>
      <pc:sldChg chg="addSp delSp modSp new mod">
        <pc:chgData name="Claire Theobald" userId="e5e96d6a-dffb-4be3-a7c9-5724c0a71d0d" providerId="ADAL" clId="{8C6AC642-1EE6-4961-8F5D-881DD33C1FCA}" dt="2023-01-24T14:54:59.807" v="1643" actId="1076"/>
        <pc:sldMkLst>
          <pc:docMk/>
          <pc:sldMk cId="1864982089" sldId="402"/>
        </pc:sldMkLst>
        <pc:spChg chg="del mod">
          <ac:chgData name="Claire Theobald" userId="e5e96d6a-dffb-4be3-a7c9-5724c0a71d0d" providerId="ADAL" clId="{8C6AC642-1EE6-4961-8F5D-881DD33C1FCA}" dt="2023-01-24T11:18:22.832" v="153" actId="478"/>
          <ac:spMkLst>
            <pc:docMk/>
            <pc:sldMk cId="1864982089" sldId="402"/>
            <ac:spMk id="2" creationId="{A5AD78AC-B9DA-6409-1629-2205CA0ECA7B}"/>
          </ac:spMkLst>
        </pc:spChg>
        <pc:spChg chg="del">
          <ac:chgData name="Claire Theobald" userId="e5e96d6a-dffb-4be3-a7c9-5724c0a71d0d" providerId="ADAL" clId="{8C6AC642-1EE6-4961-8F5D-881DD33C1FCA}" dt="2023-01-24T11:12:58.237" v="1" actId="478"/>
          <ac:spMkLst>
            <pc:docMk/>
            <pc:sldMk cId="1864982089" sldId="402"/>
            <ac:spMk id="3" creationId="{8517E2B6-EAE1-F7B4-E12A-575EE24D6C79}"/>
          </ac:spMkLst>
        </pc:spChg>
        <pc:spChg chg="mod">
          <ac:chgData name="Claire Theobald" userId="e5e96d6a-dffb-4be3-a7c9-5724c0a71d0d" providerId="ADAL" clId="{8C6AC642-1EE6-4961-8F5D-881DD33C1FCA}" dt="2023-01-24T14:48:11.751" v="1566" actId="1076"/>
          <ac:spMkLst>
            <pc:docMk/>
            <pc:sldMk cId="1864982089" sldId="402"/>
            <ac:spMk id="4" creationId="{407F2E8D-E200-5AB3-F314-872F07987AA9}"/>
          </ac:spMkLst>
        </pc:spChg>
        <pc:spChg chg="add mod">
          <ac:chgData name="Claire Theobald" userId="e5e96d6a-dffb-4be3-a7c9-5724c0a71d0d" providerId="ADAL" clId="{8C6AC642-1EE6-4961-8F5D-881DD33C1FCA}" dt="2023-01-24T11:20:59.702" v="183" actId="20577"/>
          <ac:spMkLst>
            <pc:docMk/>
            <pc:sldMk cId="1864982089" sldId="402"/>
            <ac:spMk id="5" creationId="{A237C114-5E68-1ADF-DDE2-7CF632E39F54}"/>
          </ac:spMkLst>
        </pc:spChg>
        <pc:spChg chg="add del mod">
          <ac:chgData name="Claire Theobald" userId="e5e96d6a-dffb-4be3-a7c9-5724c0a71d0d" providerId="ADAL" clId="{8C6AC642-1EE6-4961-8F5D-881DD33C1FCA}" dt="2023-01-24T11:18:31.940" v="155" actId="478"/>
          <ac:spMkLst>
            <pc:docMk/>
            <pc:sldMk cId="1864982089" sldId="402"/>
            <ac:spMk id="7" creationId="{52EB81E0-8CBE-3787-EBD7-C9F62B7BE486}"/>
          </ac:spMkLst>
        </pc:spChg>
        <pc:spChg chg="add mod">
          <ac:chgData name="Claire Theobald" userId="e5e96d6a-dffb-4be3-a7c9-5724c0a71d0d" providerId="ADAL" clId="{8C6AC642-1EE6-4961-8F5D-881DD33C1FCA}" dt="2023-01-24T14:54:59.807" v="1643" actId="1076"/>
          <ac:spMkLst>
            <pc:docMk/>
            <pc:sldMk cId="1864982089" sldId="402"/>
            <ac:spMk id="9" creationId="{5BD4AAF7-C416-2ED2-9B3D-A3D9381FB86A}"/>
          </ac:spMkLst>
        </pc:spChg>
        <pc:picChg chg="add mod">
          <ac:chgData name="Claire Theobald" userId="e5e96d6a-dffb-4be3-a7c9-5724c0a71d0d" providerId="ADAL" clId="{8C6AC642-1EE6-4961-8F5D-881DD33C1FCA}" dt="2023-01-24T14:54:30.567" v="1639" actId="1076"/>
          <ac:picMkLst>
            <pc:docMk/>
            <pc:sldMk cId="1864982089" sldId="402"/>
            <ac:picMk id="8" creationId="{47DA00AF-70A9-DF8F-211B-7919C03139A2}"/>
          </ac:picMkLst>
        </pc:picChg>
      </pc:sldChg>
      <pc:sldChg chg="addSp delSp modSp mod">
        <pc:chgData name="Claire Theobald" userId="e5e96d6a-dffb-4be3-a7c9-5724c0a71d0d" providerId="ADAL" clId="{8C6AC642-1EE6-4961-8F5D-881DD33C1FCA}" dt="2023-01-24T14:32:14.832" v="1307" actId="1076"/>
        <pc:sldMkLst>
          <pc:docMk/>
          <pc:sldMk cId="3689003934" sldId="403"/>
        </pc:sldMkLst>
        <pc:spChg chg="del mod">
          <ac:chgData name="Claire Theobald" userId="e5e96d6a-dffb-4be3-a7c9-5724c0a71d0d" providerId="ADAL" clId="{8C6AC642-1EE6-4961-8F5D-881DD33C1FCA}" dt="2023-01-24T13:37:26.502" v="787" actId="478"/>
          <ac:spMkLst>
            <pc:docMk/>
            <pc:sldMk cId="3689003934" sldId="403"/>
            <ac:spMk id="2" creationId="{467259AD-8722-6E48-9C92-74E659293643}"/>
          </ac:spMkLst>
        </pc:spChg>
        <pc:spChg chg="mod">
          <ac:chgData name="Claire Theobald" userId="e5e96d6a-dffb-4be3-a7c9-5724c0a71d0d" providerId="ADAL" clId="{8C6AC642-1EE6-4961-8F5D-881DD33C1FCA}" dt="2023-01-24T14:19:25.757" v="1185" actId="20577"/>
          <ac:spMkLst>
            <pc:docMk/>
            <pc:sldMk cId="3689003934" sldId="403"/>
            <ac:spMk id="11" creationId="{AEF38796-37FE-383F-77DD-7A56E37B9225}"/>
          </ac:spMkLst>
        </pc:spChg>
        <pc:spChg chg="add del mod">
          <ac:chgData name="Claire Theobald" userId="e5e96d6a-dffb-4be3-a7c9-5724c0a71d0d" providerId="ADAL" clId="{8C6AC642-1EE6-4961-8F5D-881DD33C1FCA}" dt="2023-01-24T13:00:09.038" v="544" actId="478"/>
          <ac:spMkLst>
            <pc:docMk/>
            <pc:sldMk cId="3689003934" sldId="403"/>
            <ac:spMk id="12" creationId="{7F6986EC-1C5B-38EA-4A00-31181A3B90A7}"/>
          </ac:spMkLst>
        </pc:spChg>
        <pc:spChg chg="add del mod">
          <ac:chgData name="Claire Theobald" userId="e5e96d6a-dffb-4be3-a7c9-5724c0a71d0d" providerId="ADAL" clId="{8C6AC642-1EE6-4961-8F5D-881DD33C1FCA}" dt="2023-01-24T12:59:40.474" v="517" actId="478"/>
          <ac:spMkLst>
            <pc:docMk/>
            <pc:sldMk cId="3689003934" sldId="403"/>
            <ac:spMk id="13" creationId="{E45A5904-B716-1839-7AA5-F1F55322E27E}"/>
          </ac:spMkLst>
        </pc:spChg>
        <pc:spChg chg="add mod">
          <ac:chgData name="Claire Theobald" userId="e5e96d6a-dffb-4be3-a7c9-5724c0a71d0d" providerId="ADAL" clId="{8C6AC642-1EE6-4961-8F5D-881DD33C1FCA}" dt="2023-01-24T14:25:07.889" v="1244" actId="14100"/>
          <ac:spMkLst>
            <pc:docMk/>
            <pc:sldMk cId="3689003934" sldId="403"/>
            <ac:spMk id="14" creationId="{94C02480-CBB1-132A-2FB7-532431D5C5E7}"/>
          </ac:spMkLst>
        </pc:spChg>
        <pc:spChg chg="add mod">
          <ac:chgData name="Claire Theobald" userId="e5e96d6a-dffb-4be3-a7c9-5724c0a71d0d" providerId="ADAL" clId="{8C6AC642-1EE6-4961-8F5D-881DD33C1FCA}" dt="2023-01-24T13:50:05.956" v="938" actId="20577"/>
          <ac:spMkLst>
            <pc:docMk/>
            <pc:sldMk cId="3689003934" sldId="403"/>
            <ac:spMk id="32" creationId="{9FBAC88C-145A-1353-5D9A-D090E7D61D9E}"/>
          </ac:spMkLst>
        </pc:spChg>
        <pc:spChg chg="add del mod">
          <ac:chgData name="Claire Theobald" userId="e5e96d6a-dffb-4be3-a7c9-5724c0a71d0d" providerId="ADAL" clId="{8C6AC642-1EE6-4961-8F5D-881DD33C1FCA}" dt="2023-01-24T13:37:29.300" v="788" actId="478"/>
          <ac:spMkLst>
            <pc:docMk/>
            <pc:sldMk cId="3689003934" sldId="403"/>
            <ac:spMk id="34" creationId="{0A6417D9-65ED-5CB3-B9DB-336C50F3AB54}"/>
          </ac:spMkLst>
        </pc:spChg>
        <pc:graphicFrameChg chg="del modGraphic">
          <ac:chgData name="Claire Theobald" userId="e5e96d6a-dffb-4be3-a7c9-5724c0a71d0d" providerId="ADAL" clId="{8C6AC642-1EE6-4961-8F5D-881DD33C1FCA}" dt="2023-01-24T11:35:41.064" v="257" actId="478"/>
          <ac:graphicFrameMkLst>
            <pc:docMk/>
            <pc:sldMk cId="3689003934" sldId="403"/>
            <ac:graphicFrameMk id="15" creationId="{CBBA7BB4-B3A9-E11B-9F53-6C3D9D69638E}"/>
          </ac:graphicFrameMkLst>
        </pc:graphicFrameChg>
        <pc:picChg chg="add mod">
          <ac:chgData name="Claire Theobald" userId="e5e96d6a-dffb-4be3-a7c9-5724c0a71d0d" providerId="ADAL" clId="{8C6AC642-1EE6-4961-8F5D-881DD33C1FCA}" dt="2023-01-24T13:49:42.019" v="936" actId="1076"/>
          <ac:picMkLst>
            <pc:docMk/>
            <pc:sldMk cId="3689003934" sldId="403"/>
            <ac:picMk id="4" creationId="{C24C18FB-79BD-AA3B-8ADD-54C6B4D16378}"/>
          </ac:picMkLst>
        </pc:picChg>
        <pc:picChg chg="add mod">
          <ac:chgData name="Claire Theobald" userId="e5e96d6a-dffb-4be3-a7c9-5724c0a71d0d" providerId="ADAL" clId="{8C6AC642-1EE6-4961-8F5D-881DD33C1FCA}" dt="2023-01-24T13:40:36.499" v="841" actId="1076"/>
          <ac:picMkLst>
            <pc:docMk/>
            <pc:sldMk cId="3689003934" sldId="403"/>
            <ac:picMk id="6" creationId="{E014D9AF-B135-0262-5B50-3A585FB65416}"/>
          </ac:picMkLst>
        </pc:picChg>
        <pc:picChg chg="add del mod">
          <ac:chgData name="Claire Theobald" userId="e5e96d6a-dffb-4be3-a7c9-5724c0a71d0d" providerId="ADAL" clId="{8C6AC642-1EE6-4961-8F5D-881DD33C1FCA}" dt="2023-01-24T11:42:35.507" v="294" actId="478"/>
          <ac:picMkLst>
            <pc:docMk/>
            <pc:sldMk cId="3689003934" sldId="403"/>
            <ac:picMk id="8" creationId="{91E2050C-7BCF-26C9-E365-F398D1D4C5E1}"/>
          </ac:picMkLst>
        </pc:picChg>
        <pc:picChg chg="add mod">
          <ac:chgData name="Claire Theobald" userId="e5e96d6a-dffb-4be3-a7c9-5724c0a71d0d" providerId="ADAL" clId="{8C6AC642-1EE6-4961-8F5D-881DD33C1FCA}" dt="2023-01-24T14:32:14.832" v="1307" actId="1076"/>
          <ac:picMkLst>
            <pc:docMk/>
            <pc:sldMk cId="3689003934" sldId="403"/>
            <ac:picMk id="10" creationId="{56D62E12-46E5-B391-9EBD-07C27604B66B}"/>
          </ac:picMkLst>
        </pc:picChg>
        <pc:picChg chg="del">
          <ac:chgData name="Claire Theobald" userId="e5e96d6a-dffb-4be3-a7c9-5724c0a71d0d" providerId="ADAL" clId="{8C6AC642-1EE6-4961-8F5D-881DD33C1FCA}" dt="2023-01-24T11:35:50.955" v="259" actId="478"/>
          <ac:picMkLst>
            <pc:docMk/>
            <pc:sldMk cId="3689003934" sldId="403"/>
            <ac:picMk id="16" creationId="{106C3D9A-05BB-F04E-195B-D5A67A3A1975}"/>
          </ac:picMkLst>
        </pc:picChg>
        <pc:picChg chg="del mod">
          <ac:chgData name="Claire Theobald" userId="e5e96d6a-dffb-4be3-a7c9-5724c0a71d0d" providerId="ADAL" clId="{8C6AC642-1EE6-4961-8F5D-881DD33C1FCA}" dt="2023-01-24T14:30:21.241" v="1301" actId="478"/>
          <ac:picMkLst>
            <pc:docMk/>
            <pc:sldMk cId="3689003934" sldId="403"/>
            <ac:picMk id="18" creationId="{216C39B4-2889-C3D8-E2FA-095F6264198D}"/>
          </ac:picMkLst>
        </pc:picChg>
        <pc:picChg chg="add mod ord">
          <ac:chgData name="Claire Theobald" userId="e5e96d6a-dffb-4be3-a7c9-5724c0a71d0d" providerId="ADAL" clId="{8C6AC642-1EE6-4961-8F5D-881DD33C1FCA}" dt="2023-01-24T13:40:40.700" v="843" actId="1076"/>
          <ac:picMkLst>
            <pc:docMk/>
            <pc:sldMk cId="3689003934" sldId="403"/>
            <ac:picMk id="29" creationId="{2D088137-396B-CE61-4E56-91115AE07623}"/>
          </ac:picMkLst>
        </pc:picChg>
        <pc:picChg chg="add mod">
          <ac:chgData name="Claire Theobald" userId="e5e96d6a-dffb-4be3-a7c9-5724c0a71d0d" providerId="ADAL" clId="{8C6AC642-1EE6-4961-8F5D-881DD33C1FCA}" dt="2023-01-24T14:19:35.680" v="1186" actId="1076"/>
          <ac:picMkLst>
            <pc:docMk/>
            <pc:sldMk cId="3689003934" sldId="403"/>
            <ac:picMk id="31" creationId="{0AEF5069-22F8-18B3-E7DC-0976A3FC0153}"/>
          </ac:picMkLst>
        </pc:picChg>
        <pc:inkChg chg="add del">
          <ac:chgData name="Claire Theobald" userId="e5e96d6a-dffb-4be3-a7c9-5724c0a71d0d" providerId="ADAL" clId="{8C6AC642-1EE6-4961-8F5D-881DD33C1FCA}" dt="2023-01-24T13:01:43.943" v="555" actId="9405"/>
          <ac:inkMkLst>
            <pc:docMk/>
            <pc:sldMk cId="3689003934" sldId="403"/>
            <ac:inkMk id="17" creationId="{6B12B769-4435-6F13-5BA8-EED5FD85E6CD}"/>
          </ac:inkMkLst>
        </pc:inkChg>
        <pc:inkChg chg="add del">
          <ac:chgData name="Claire Theobald" userId="e5e96d6a-dffb-4be3-a7c9-5724c0a71d0d" providerId="ADAL" clId="{8C6AC642-1EE6-4961-8F5D-881DD33C1FCA}" dt="2023-01-24T13:01:58.558" v="557" actId="9405"/>
          <ac:inkMkLst>
            <pc:docMk/>
            <pc:sldMk cId="3689003934" sldId="403"/>
            <ac:inkMk id="19" creationId="{39A1D36D-DD07-74B1-8D33-04BA30CD3F16}"/>
          </ac:inkMkLst>
        </pc:inkChg>
        <pc:inkChg chg="add del">
          <ac:chgData name="Claire Theobald" userId="e5e96d6a-dffb-4be3-a7c9-5724c0a71d0d" providerId="ADAL" clId="{8C6AC642-1EE6-4961-8F5D-881DD33C1FCA}" dt="2023-01-24T13:02:15.334" v="567" actId="9405"/>
          <ac:inkMkLst>
            <pc:docMk/>
            <pc:sldMk cId="3689003934" sldId="403"/>
            <ac:inkMk id="20" creationId="{EFF47221-B1AF-53F2-56F0-31118552F77C}"/>
          </ac:inkMkLst>
        </pc:inkChg>
        <pc:inkChg chg="add del">
          <ac:chgData name="Claire Theobald" userId="e5e96d6a-dffb-4be3-a7c9-5724c0a71d0d" providerId="ADAL" clId="{8C6AC642-1EE6-4961-8F5D-881DD33C1FCA}" dt="2023-01-24T13:02:13.718" v="566" actId="9405"/>
          <ac:inkMkLst>
            <pc:docMk/>
            <pc:sldMk cId="3689003934" sldId="403"/>
            <ac:inkMk id="21" creationId="{0F6BF49F-62A8-EC2F-D317-99A90DD4702A}"/>
          </ac:inkMkLst>
        </pc:inkChg>
        <pc:inkChg chg="add del">
          <ac:chgData name="Claire Theobald" userId="e5e96d6a-dffb-4be3-a7c9-5724c0a71d0d" providerId="ADAL" clId="{8C6AC642-1EE6-4961-8F5D-881DD33C1FCA}" dt="2023-01-24T13:02:09.111" v="561" actId="9405"/>
          <ac:inkMkLst>
            <pc:docMk/>
            <pc:sldMk cId="3689003934" sldId="403"/>
            <ac:inkMk id="22" creationId="{38BF9511-A260-6E36-7D36-87FFAAF49CC7}"/>
          </ac:inkMkLst>
        </pc:inkChg>
        <pc:inkChg chg="add del">
          <ac:chgData name="Claire Theobald" userId="e5e96d6a-dffb-4be3-a7c9-5724c0a71d0d" providerId="ADAL" clId="{8C6AC642-1EE6-4961-8F5D-881DD33C1FCA}" dt="2023-01-24T13:02:13.326" v="565" actId="9405"/>
          <ac:inkMkLst>
            <pc:docMk/>
            <pc:sldMk cId="3689003934" sldId="403"/>
            <ac:inkMk id="23" creationId="{34D15F8E-7D08-7095-6F03-2346164644ED}"/>
          </ac:inkMkLst>
        </pc:inkChg>
        <pc:inkChg chg="add del">
          <ac:chgData name="Claire Theobald" userId="e5e96d6a-dffb-4be3-a7c9-5724c0a71d0d" providerId="ADAL" clId="{8C6AC642-1EE6-4961-8F5D-881DD33C1FCA}" dt="2023-01-24T13:02:12.974" v="564" actId="9405"/>
          <ac:inkMkLst>
            <pc:docMk/>
            <pc:sldMk cId="3689003934" sldId="403"/>
            <ac:inkMk id="24" creationId="{FD379B1B-9EBD-82C5-151B-ABB0530E3980}"/>
          </ac:inkMkLst>
        </pc:inkChg>
        <pc:inkChg chg="add del">
          <ac:chgData name="Claire Theobald" userId="e5e96d6a-dffb-4be3-a7c9-5724c0a71d0d" providerId="ADAL" clId="{8C6AC642-1EE6-4961-8F5D-881DD33C1FCA}" dt="2023-01-24T13:02:25.207" v="569" actId="9405"/>
          <ac:inkMkLst>
            <pc:docMk/>
            <pc:sldMk cId="3689003934" sldId="403"/>
            <ac:inkMk id="25" creationId="{F5A919BE-DE77-45A1-42AE-2A8DF93C8C26}"/>
          </ac:inkMkLst>
        </pc:inkChg>
        <pc:inkChg chg="add del">
          <ac:chgData name="Claire Theobald" userId="e5e96d6a-dffb-4be3-a7c9-5724c0a71d0d" providerId="ADAL" clId="{8C6AC642-1EE6-4961-8F5D-881DD33C1FCA}" dt="2023-01-24T13:02:30.318" v="571" actId="9405"/>
          <ac:inkMkLst>
            <pc:docMk/>
            <pc:sldMk cId="3689003934" sldId="403"/>
            <ac:inkMk id="26" creationId="{D862C213-D919-1024-A3F2-340754249763}"/>
          </ac:inkMkLst>
        </pc:inkChg>
        <pc:inkChg chg="add del">
          <ac:chgData name="Claire Theobald" userId="e5e96d6a-dffb-4be3-a7c9-5724c0a71d0d" providerId="ADAL" clId="{8C6AC642-1EE6-4961-8F5D-881DD33C1FCA}" dt="2023-01-24T13:02:35.766" v="573" actId="9405"/>
          <ac:inkMkLst>
            <pc:docMk/>
            <pc:sldMk cId="3689003934" sldId="403"/>
            <ac:inkMk id="27" creationId="{26C520DE-BBCE-B3A4-6427-2E32C1510924}"/>
          </ac:inkMkLst>
        </pc:inkChg>
      </pc:sldChg>
      <pc:sldChg chg="addSp delSp modSp mod">
        <pc:chgData name="Claire Theobald" userId="e5e96d6a-dffb-4be3-a7c9-5724c0a71d0d" providerId="ADAL" clId="{8C6AC642-1EE6-4961-8F5D-881DD33C1FCA}" dt="2023-01-24T14:45:25.343" v="1552" actId="1076"/>
        <pc:sldMkLst>
          <pc:docMk/>
          <pc:sldMk cId="2917692329" sldId="404"/>
        </pc:sldMkLst>
        <pc:spChg chg="del">
          <ac:chgData name="Claire Theobald" userId="e5e96d6a-dffb-4be3-a7c9-5724c0a71d0d" providerId="ADAL" clId="{8C6AC642-1EE6-4961-8F5D-881DD33C1FCA}" dt="2023-01-24T14:27:39.881" v="1276" actId="478"/>
          <ac:spMkLst>
            <pc:docMk/>
            <pc:sldMk cId="2917692329" sldId="404"/>
            <ac:spMk id="6" creationId="{AABCF410-AC75-AC3E-2271-D5CAE05A684E}"/>
          </ac:spMkLst>
        </pc:spChg>
        <pc:spChg chg="add mod">
          <ac:chgData name="Claire Theobald" userId="e5e96d6a-dffb-4be3-a7c9-5724c0a71d0d" providerId="ADAL" clId="{8C6AC642-1EE6-4961-8F5D-881DD33C1FCA}" dt="2023-01-24T14:40:13.368" v="1378" actId="1076"/>
          <ac:spMkLst>
            <pc:docMk/>
            <pc:sldMk cId="2917692329" sldId="404"/>
            <ac:spMk id="7" creationId="{7B325EA8-D6EA-84BB-4CFF-9EC6A81D8050}"/>
          </ac:spMkLst>
        </pc:spChg>
        <pc:spChg chg="mod">
          <ac:chgData name="Claire Theobald" userId="e5e96d6a-dffb-4be3-a7c9-5724c0a71d0d" providerId="ADAL" clId="{8C6AC642-1EE6-4961-8F5D-881DD33C1FCA}" dt="2023-01-24T14:33:52.185" v="1333" actId="20577"/>
          <ac:spMkLst>
            <pc:docMk/>
            <pc:sldMk cId="2917692329" sldId="404"/>
            <ac:spMk id="11" creationId="{AEF38796-37FE-383F-77DD-7A56E37B9225}"/>
          </ac:spMkLst>
        </pc:spChg>
        <pc:spChg chg="add mod">
          <ac:chgData name="Claire Theobald" userId="e5e96d6a-dffb-4be3-a7c9-5724c0a71d0d" providerId="ADAL" clId="{8C6AC642-1EE6-4961-8F5D-881DD33C1FCA}" dt="2023-01-24T14:40:31.211" v="1384" actId="1035"/>
          <ac:spMkLst>
            <pc:docMk/>
            <pc:sldMk cId="2917692329" sldId="404"/>
            <ac:spMk id="12" creationId="{81E507FC-CBF4-F901-9946-CDAAA42CBCA0}"/>
          </ac:spMkLst>
        </pc:spChg>
        <pc:spChg chg="add mod">
          <ac:chgData name="Claire Theobald" userId="e5e96d6a-dffb-4be3-a7c9-5724c0a71d0d" providerId="ADAL" clId="{8C6AC642-1EE6-4961-8F5D-881DD33C1FCA}" dt="2023-01-24T14:45:25.343" v="1552" actId="1076"/>
          <ac:spMkLst>
            <pc:docMk/>
            <pc:sldMk cId="2917692329" sldId="404"/>
            <ac:spMk id="18" creationId="{87643EEB-FCA8-526F-942B-B69CDC300EE8}"/>
          </ac:spMkLst>
        </pc:spChg>
        <pc:graphicFrameChg chg="del">
          <ac:chgData name="Claire Theobald" userId="e5e96d6a-dffb-4be3-a7c9-5724c0a71d0d" providerId="ADAL" clId="{8C6AC642-1EE6-4961-8F5D-881DD33C1FCA}" dt="2023-01-24T14:27:36.910" v="1274" actId="478"/>
          <ac:graphicFrameMkLst>
            <pc:docMk/>
            <pc:sldMk cId="2917692329" sldId="404"/>
            <ac:graphicFrameMk id="15" creationId="{CBBA7BB4-B3A9-E11B-9F53-6C3D9D69638E}"/>
          </ac:graphicFrameMkLst>
        </pc:graphicFrameChg>
        <pc:picChg chg="del">
          <ac:chgData name="Claire Theobald" userId="e5e96d6a-dffb-4be3-a7c9-5724c0a71d0d" providerId="ADAL" clId="{8C6AC642-1EE6-4961-8F5D-881DD33C1FCA}" dt="2023-01-24T14:27:38.581" v="1275" actId="478"/>
          <ac:picMkLst>
            <pc:docMk/>
            <pc:sldMk cId="2917692329" sldId="404"/>
            <ac:picMk id="3" creationId="{5D31D95F-7FB3-B940-03CD-E51C3269F27A}"/>
          </ac:picMkLst>
        </pc:picChg>
        <pc:picChg chg="add mod modCrop">
          <ac:chgData name="Claire Theobald" userId="e5e96d6a-dffb-4be3-a7c9-5724c0a71d0d" providerId="ADAL" clId="{8C6AC642-1EE6-4961-8F5D-881DD33C1FCA}" dt="2023-01-24T14:40:11.592" v="1377" actId="1076"/>
          <ac:picMkLst>
            <pc:docMk/>
            <pc:sldMk cId="2917692329" sldId="404"/>
            <ac:picMk id="4" creationId="{FBDD463A-1BB0-E15B-7CFD-25266EC711F1}"/>
          </ac:picMkLst>
        </pc:picChg>
        <pc:picChg chg="del">
          <ac:chgData name="Claire Theobald" userId="e5e96d6a-dffb-4be3-a7c9-5724c0a71d0d" providerId="ADAL" clId="{8C6AC642-1EE6-4961-8F5D-881DD33C1FCA}" dt="2023-01-24T14:30:14.065" v="1299" actId="478"/>
          <ac:picMkLst>
            <pc:docMk/>
            <pc:sldMk cId="2917692329" sldId="404"/>
            <ac:picMk id="5" creationId="{E3445CA9-574A-58D5-C524-0756593A3688}"/>
          </ac:picMkLst>
        </pc:picChg>
        <pc:picChg chg="add mod">
          <ac:chgData name="Claire Theobald" userId="e5e96d6a-dffb-4be3-a7c9-5724c0a71d0d" providerId="ADAL" clId="{8C6AC642-1EE6-4961-8F5D-881DD33C1FCA}" dt="2023-01-24T14:40:15.815" v="1379" actId="1076"/>
          <ac:picMkLst>
            <pc:docMk/>
            <pc:sldMk cId="2917692329" sldId="404"/>
            <ac:picMk id="9" creationId="{10C2B6D3-5195-1767-952E-28A6B735F1F7}"/>
          </ac:picMkLst>
        </pc:picChg>
        <pc:picChg chg="add del mod">
          <ac:chgData name="Claire Theobald" userId="e5e96d6a-dffb-4be3-a7c9-5724c0a71d0d" providerId="ADAL" clId="{8C6AC642-1EE6-4961-8F5D-881DD33C1FCA}" dt="2023-01-24T14:38:39.676" v="1341" actId="478"/>
          <ac:picMkLst>
            <pc:docMk/>
            <pc:sldMk cId="2917692329" sldId="404"/>
            <ac:picMk id="14" creationId="{D87A582E-3CE7-B635-F664-9A0EA9F1BE53}"/>
          </ac:picMkLst>
        </pc:picChg>
        <pc:picChg chg="add mod">
          <ac:chgData name="Claire Theobald" userId="e5e96d6a-dffb-4be3-a7c9-5724c0a71d0d" providerId="ADAL" clId="{8C6AC642-1EE6-4961-8F5D-881DD33C1FCA}" dt="2023-01-24T14:45:21.687" v="1551" actId="1076"/>
          <ac:picMkLst>
            <pc:docMk/>
            <pc:sldMk cId="2917692329" sldId="404"/>
            <ac:picMk id="17" creationId="{DF9E3341-CCDF-43D6-B9D9-079DD28C954C}"/>
          </ac:picMkLst>
        </pc:picChg>
      </pc:sldChg>
      <pc:sldChg chg="addSp delSp modSp mod">
        <pc:chgData name="Claire Theobald" userId="e5e96d6a-dffb-4be3-a7c9-5724c0a71d0d" providerId="ADAL" clId="{8C6AC642-1EE6-4961-8F5D-881DD33C1FCA}" dt="2023-01-24T15:40:18.285" v="2408" actId="14100"/>
        <pc:sldMkLst>
          <pc:docMk/>
          <pc:sldMk cId="2452978692" sldId="405"/>
        </pc:sldMkLst>
        <pc:spChg chg="mod">
          <ac:chgData name="Claire Theobald" userId="e5e96d6a-dffb-4be3-a7c9-5724c0a71d0d" providerId="ADAL" clId="{8C6AC642-1EE6-4961-8F5D-881DD33C1FCA}" dt="2023-01-24T15:08:08.446" v="1695" actId="1076"/>
          <ac:spMkLst>
            <pc:docMk/>
            <pc:sldMk cId="2452978692" sldId="405"/>
            <ac:spMk id="2" creationId="{467259AD-8722-6E48-9C92-74E659293643}"/>
          </ac:spMkLst>
        </pc:spChg>
        <pc:spChg chg="mod">
          <ac:chgData name="Claire Theobald" userId="e5e96d6a-dffb-4be3-a7c9-5724c0a71d0d" providerId="ADAL" clId="{8C6AC642-1EE6-4961-8F5D-881DD33C1FCA}" dt="2023-01-24T15:31:02.998" v="2340" actId="20577"/>
          <ac:spMkLst>
            <pc:docMk/>
            <pc:sldMk cId="2452978692" sldId="405"/>
            <ac:spMk id="4" creationId="{708F4AD0-E676-0E46-B35E-30E46BB1FFEF}"/>
          </ac:spMkLst>
        </pc:spChg>
        <pc:spChg chg="del">
          <ac:chgData name="Claire Theobald" userId="e5e96d6a-dffb-4be3-a7c9-5724c0a71d0d" providerId="ADAL" clId="{8C6AC642-1EE6-4961-8F5D-881DD33C1FCA}" dt="2023-01-24T15:09:26.988" v="1760" actId="478"/>
          <ac:spMkLst>
            <pc:docMk/>
            <pc:sldMk cId="2452978692" sldId="405"/>
            <ac:spMk id="5" creationId="{D1AEB21B-6F93-B068-0E59-E15BFD9BB443}"/>
          </ac:spMkLst>
        </pc:spChg>
        <pc:spChg chg="add del mod">
          <ac:chgData name="Claire Theobald" userId="e5e96d6a-dffb-4be3-a7c9-5724c0a71d0d" providerId="ADAL" clId="{8C6AC642-1EE6-4961-8F5D-881DD33C1FCA}" dt="2023-01-24T15:15:22.779" v="1998" actId="478"/>
          <ac:spMkLst>
            <pc:docMk/>
            <pc:sldMk cId="2452978692" sldId="405"/>
            <ac:spMk id="7" creationId="{7E87D9ED-3B0D-103C-A993-C2BE28774C94}"/>
          </ac:spMkLst>
        </pc:spChg>
        <pc:picChg chg="del mod">
          <ac:chgData name="Claire Theobald" userId="e5e96d6a-dffb-4be3-a7c9-5724c0a71d0d" providerId="ADAL" clId="{8C6AC642-1EE6-4961-8F5D-881DD33C1FCA}" dt="2023-01-24T15:15:21.296" v="1997" actId="478"/>
          <ac:picMkLst>
            <pc:docMk/>
            <pc:sldMk cId="2452978692" sldId="405"/>
            <ac:picMk id="3" creationId="{2412CAE4-00E8-5979-4BDB-F2CA7F6DB6F2}"/>
          </ac:picMkLst>
        </pc:picChg>
        <pc:picChg chg="add mod ord modCrop">
          <ac:chgData name="Claire Theobald" userId="e5e96d6a-dffb-4be3-a7c9-5724c0a71d0d" providerId="ADAL" clId="{8C6AC642-1EE6-4961-8F5D-881DD33C1FCA}" dt="2023-01-24T15:40:14.173" v="2407" actId="14100"/>
          <ac:picMkLst>
            <pc:docMk/>
            <pc:sldMk cId="2452978692" sldId="405"/>
            <ac:picMk id="9" creationId="{E4490723-BAC1-0FF6-A261-BF64E516F007}"/>
          </ac:picMkLst>
        </pc:picChg>
        <pc:picChg chg="add mod">
          <ac:chgData name="Claire Theobald" userId="e5e96d6a-dffb-4be3-a7c9-5724c0a71d0d" providerId="ADAL" clId="{8C6AC642-1EE6-4961-8F5D-881DD33C1FCA}" dt="2023-01-24T15:40:18.285" v="2408" actId="14100"/>
          <ac:picMkLst>
            <pc:docMk/>
            <pc:sldMk cId="2452978692" sldId="405"/>
            <ac:picMk id="10" creationId="{0FF23407-70BA-D100-5632-AA2F16DAA36E}"/>
          </ac:picMkLst>
        </pc:picChg>
      </pc:sldChg>
      <pc:sldChg chg="addSp delSp modSp mod">
        <pc:chgData name="Claire Theobald" userId="e5e96d6a-dffb-4be3-a7c9-5724c0a71d0d" providerId="ADAL" clId="{8C6AC642-1EE6-4961-8F5D-881DD33C1FCA}" dt="2023-01-24T15:34:17.422" v="2379" actId="1076"/>
        <pc:sldMkLst>
          <pc:docMk/>
          <pc:sldMk cId="1874749595" sldId="406"/>
        </pc:sldMkLst>
        <pc:spChg chg="mod">
          <ac:chgData name="Claire Theobald" userId="e5e96d6a-dffb-4be3-a7c9-5724c0a71d0d" providerId="ADAL" clId="{8C6AC642-1EE6-4961-8F5D-881DD33C1FCA}" dt="2023-01-24T15:18:32.885" v="2072" actId="1076"/>
          <ac:spMkLst>
            <pc:docMk/>
            <pc:sldMk cId="1874749595" sldId="406"/>
            <ac:spMk id="2" creationId="{467259AD-8722-6E48-9C92-74E659293643}"/>
          </ac:spMkLst>
        </pc:spChg>
        <pc:spChg chg="mod">
          <ac:chgData name="Claire Theobald" userId="e5e96d6a-dffb-4be3-a7c9-5724c0a71d0d" providerId="ADAL" clId="{8C6AC642-1EE6-4961-8F5D-881DD33C1FCA}" dt="2023-01-24T15:32:43.667" v="2366" actId="20577"/>
          <ac:spMkLst>
            <pc:docMk/>
            <pc:sldMk cId="1874749595" sldId="406"/>
            <ac:spMk id="4" creationId="{708F4AD0-E676-0E46-B35E-30E46BB1FFEF}"/>
          </ac:spMkLst>
        </pc:spChg>
        <pc:picChg chg="add mod ord modCrop">
          <ac:chgData name="Claire Theobald" userId="e5e96d6a-dffb-4be3-a7c9-5724c0a71d0d" providerId="ADAL" clId="{8C6AC642-1EE6-4961-8F5D-881DD33C1FCA}" dt="2023-01-24T15:34:17.422" v="2379" actId="1076"/>
          <ac:picMkLst>
            <pc:docMk/>
            <pc:sldMk cId="1874749595" sldId="406"/>
            <ac:picMk id="5" creationId="{A6E87C9E-8925-ABD5-1A64-C0A906797A10}"/>
          </ac:picMkLst>
        </pc:picChg>
        <pc:picChg chg="add mod">
          <ac:chgData name="Claire Theobald" userId="e5e96d6a-dffb-4be3-a7c9-5724c0a71d0d" providerId="ADAL" clId="{8C6AC642-1EE6-4961-8F5D-881DD33C1FCA}" dt="2023-01-24T15:34:17.422" v="2379" actId="1076"/>
          <ac:picMkLst>
            <pc:docMk/>
            <pc:sldMk cId="1874749595" sldId="406"/>
            <ac:picMk id="6" creationId="{DB97EA94-5D5D-A4C7-6D44-1DF5EC75DDFE}"/>
          </ac:picMkLst>
        </pc:picChg>
        <pc:picChg chg="del mod">
          <ac:chgData name="Claire Theobald" userId="e5e96d6a-dffb-4be3-a7c9-5724c0a71d0d" providerId="ADAL" clId="{8C6AC642-1EE6-4961-8F5D-881DD33C1FCA}" dt="2023-01-24T15:23:34.698" v="2167" actId="478"/>
          <ac:picMkLst>
            <pc:docMk/>
            <pc:sldMk cId="1874749595" sldId="406"/>
            <ac:picMk id="9" creationId="{E4490723-BAC1-0FF6-A261-BF64E516F007}"/>
          </ac:picMkLst>
        </pc:picChg>
      </pc:sldChg>
    </pc:docChg>
  </pc:docChgLst>
  <pc:docChgLst>
    <pc:chgData name="Claire Theobald" userId="e5e96d6a-dffb-4be3-a7c9-5724c0a71d0d" providerId="ADAL" clId="{15E1CFD4-6595-4963-BDFF-44EFB5A05B00}"/>
    <pc:docChg chg="undo custSel modSld">
      <pc:chgData name="Claire Theobald" userId="e5e96d6a-dffb-4be3-a7c9-5724c0a71d0d" providerId="ADAL" clId="{15E1CFD4-6595-4963-BDFF-44EFB5A05B00}" dt="2023-02-06T17:00:13.312" v="181" actId="1076"/>
      <pc:docMkLst>
        <pc:docMk/>
      </pc:docMkLst>
      <pc:sldChg chg="modSp mod">
        <pc:chgData name="Claire Theobald" userId="e5e96d6a-dffb-4be3-a7c9-5724c0a71d0d" providerId="ADAL" clId="{15E1CFD4-6595-4963-BDFF-44EFB5A05B00}" dt="2023-02-06T16:53:25.806" v="89" actId="1076"/>
        <pc:sldMkLst>
          <pc:docMk/>
          <pc:sldMk cId="433890173" sldId="284"/>
        </pc:sldMkLst>
        <pc:spChg chg="mod">
          <ac:chgData name="Claire Theobald" userId="e5e96d6a-dffb-4be3-a7c9-5724c0a71d0d" providerId="ADAL" clId="{15E1CFD4-6595-4963-BDFF-44EFB5A05B00}" dt="2023-02-06T16:53:24.338" v="88" actId="1076"/>
          <ac:spMkLst>
            <pc:docMk/>
            <pc:sldMk cId="433890173" sldId="284"/>
            <ac:spMk id="2" creationId="{467259AD-8722-6E48-9C92-74E659293643}"/>
          </ac:spMkLst>
        </pc:spChg>
        <pc:spChg chg="mod">
          <ac:chgData name="Claire Theobald" userId="e5e96d6a-dffb-4be3-a7c9-5724c0a71d0d" providerId="ADAL" clId="{15E1CFD4-6595-4963-BDFF-44EFB5A05B00}" dt="2023-02-06T16:52:27.268" v="86" actId="20577"/>
          <ac:spMkLst>
            <pc:docMk/>
            <pc:sldMk cId="433890173" sldId="284"/>
            <ac:spMk id="4" creationId="{708F4AD0-E676-0E46-B35E-30E46BB1FFEF}"/>
          </ac:spMkLst>
        </pc:spChg>
        <pc:picChg chg="mod">
          <ac:chgData name="Claire Theobald" userId="e5e96d6a-dffb-4be3-a7c9-5724c0a71d0d" providerId="ADAL" clId="{15E1CFD4-6595-4963-BDFF-44EFB5A05B00}" dt="2023-02-06T16:53:25.806" v="89" actId="1076"/>
          <ac:picMkLst>
            <pc:docMk/>
            <pc:sldMk cId="433890173" sldId="284"/>
            <ac:picMk id="6" creationId="{5C2BD26F-F891-DC7B-FCA3-81C101E4FFAC}"/>
          </ac:picMkLst>
        </pc:picChg>
      </pc:sldChg>
      <pc:sldChg chg="modSp mod">
        <pc:chgData name="Claire Theobald" userId="e5e96d6a-dffb-4be3-a7c9-5724c0a71d0d" providerId="ADAL" clId="{15E1CFD4-6595-4963-BDFF-44EFB5A05B00}" dt="2023-02-06T16:48:02.743" v="18" actId="20577"/>
        <pc:sldMkLst>
          <pc:docMk/>
          <pc:sldMk cId="281221578" sldId="297"/>
        </pc:sldMkLst>
        <pc:spChg chg="mod">
          <ac:chgData name="Claire Theobald" userId="e5e96d6a-dffb-4be3-a7c9-5724c0a71d0d" providerId="ADAL" clId="{15E1CFD4-6595-4963-BDFF-44EFB5A05B00}" dt="2023-02-06T16:48:02.743" v="18" actId="20577"/>
          <ac:spMkLst>
            <pc:docMk/>
            <pc:sldMk cId="281221578" sldId="297"/>
            <ac:spMk id="2" creationId="{6451674F-D3DB-9C4A-887A-D21ADA091C1C}"/>
          </ac:spMkLst>
        </pc:spChg>
        <pc:spChg chg="mod">
          <ac:chgData name="Claire Theobald" userId="e5e96d6a-dffb-4be3-a7c9-5724c0a71d0d" providerId="ADAL" clId="{15E1CFD4-6595-4963-BDFF-44EFB5A05B00}" dt="2023-02-06T16:47:24.383" v="16" actId="20577"/>
          <ac:spMkLst>
            <pc:docMk/>
            <pc:sldMk cId="281221578" sldId="297"/>
            <ac:spMk id="3" creationId="{A71048B5-F307-A244-8D81-9CDADDD01303}"/>
          </ac:spMkLst>
        </pc:spChg>
      </pc:sldChg>
      <pc:sldChg chg="addSp delSp modSp mod">
        <pc:chgData name="Claire Theobald" userId="e5e96d6a-dffb-4be3-a7c9-5724c0a71d0d" providerId="ADAL" clId="{15E1CFD4-6595-4963-BDFF-44EFB5A05B00}" dt="2023-02-06T17:00:13.312" v="181" actId="1076"/>
        <pc:sldMkLst>
          <pc:docMk/>
          <pc:sldMk cId="2479805957" sldId="383"/>
        </pc:sldMkLst>
        <pc:spChg chg="mod">
          <ac:chgData name="Claire Theobald" userId="e5e96d6a-dffb-4be3-a7c9-5724c0a71d0d" providerId="ADAL" clId="{15E1CFD4-6595-4963-BDFF-44EFB5A05B00}" dt="2023-02-06T16:56:12.826" v="91" actId="27636"/>
          <ac:spMkLst>
            <pc:docMk/>
            <pc:sldMk cId="2479805957" sldId="383"/>
            <ac:spMk id="2" creationId="{467259AD-8722-6E48-9C92-74E659293643}"/>
          </ac:spMkLst>
        </pc:spChg>
        <pc:spChg chg="mod">
          <ac:chgData name="Claire Theobald" userId="e5e96d6a-dffb-4be3-a7c9-5724c0a71d0d" providerId="ADAL" clId="{15E1CFD4-6595-4963-BDFF-44EFB5A05B00}" dt="2023-02-06T16:58:44.703" v="163" actId="1076"/>
          <ac:spMkLst>
            <pc:docMk/>
            <pc:sldMk cId="2479805957" sldId="383"/>
            <ac:spMk id="4" creationId="{708F4AD0-E676-0E46-B35E-30E46BB1FFEF}"/>
          </ac:spMkLst>
        </pc:spChg>
        <pc:spChg chg="add del mod">
          <ac:chgData name="Claire Theobald" userId="e5e96d6a-dffb-4be3-a7c9-5724c0a71d0d" providerId="ADAL" clId="{15E1CFD4-6595-4963-BDFF-44EFB5A05B00}" dt="2023-02-06T16:56:25.153" v="93" actId="478"/>
          <ac:spMkLst>
            <pc:docMk/>
            <pc:sldMk cId="2479805957" sldId="383"/>
            <ac:spMk id="5" creationId="{A8D40B47-4756-B1B1-FA71-BF9C6F5F0B60}"/>
          </ac:spMkLst>
        </pc:spChg>
        <pc:spChg chg="add mod">
          <ac:chgData name="Claire Theobald" userId="e5e96d6a-dffb-4be3-a7c9-5724c0a71d0d" providerId="ADAL" clId="{15E1CFD4-6595-4963-BDFF-44EFB5A05B00}" dt="2023-02-06T16:58:42.279" v="161" actId="1076"/>
          <ac:spMkLst>
            <pc:docMk/>
            <pc:sldMk cId="2479805957" sldId="383"/>
            <ac:spMk id="7" creationId="{CCB1B233-ECD1-53B8-6890-60FBFC9C8692}"/>
          </ac:spMkLst>
        </pc:spChg>
        <pc:spChg chg="add mod">
          <ac:chgData name="Claire Theobald" userId="e5e96d6a-dffb-4be3-a7c9-5724c0a71d0d" providerId="ADAL" clId="{15E1CFD4-6595-4963-BDFF-44EFB5A05B00}" dt="2023-02-06T16:58:46.431" v="164" actId="1076"/>
          <ac:spMkLst>
            <pc:docMk/>
            <pc:sldMk cId="2479805957" sldId="383"/>
            <ac:spMk id="8" creationId="{98B2A9E5-AEB0-346B-1CA5-BB4FBFC51947}"/>
          </ac:spMkLst>
        </pc:spChg>
        <pc:spChg chg="add mod">
          <ac:chgData name="Claire Theobald" userId="e5e96d6a-dffb-4be3-a7c9-5724c0a71d0d" providerId="ADAL" clId="{15E1CFD4-6595-4963-BDFF-44EFB5A05B00}" dt="2023-02-06T16:58:49.480" v="165" actId="1076"/>
          <ac:spMkLst>
            <pc:docMk/>
            <pc:sldMk cId="2479805957" sldId="383"/>
            <ac:spMk id="9" creationId="{B80A99A7-7950-7824-A07C-1D3AB1538199}"/>
          </ac:spMkLst>
        </pc:spChg>
        <pc:spChg chg="add mod">
          <ac:chgData name="Claire Theobald" userId="e5e96d6a-dffb-4be3-a7c9-5724c0a71d0d" providerId="ADAL" clId="{15E1CFD4-6595-4963-BDFF-44EFB5A05B00}" dt="2023-02-06T17:00:13.312" v="181" actId="1076"/>
          <ac:spMkLst>
            <pc:docMk/>
            <pc:sldMk cId="2479805957" sldId="383"/>
            <ac:spMk id="10" creationId="{65C161E1-8DEC-C8E6-3DCB-84E48FA40C77}"/>
          </ac:spMkLst>
        </pc:spChg>
        <pc:picChg chg="del">
          <ac:chgData name="Claire Theobald" userId="e5e96d6a-dffb-4be3-a7c9-5724c0a71d0d" providerId="ADAL" clId="{15E1CFD4-6595-4963-BDFF-44EFB5A05B00}" dt="2023-02-06T16:56:22.639" v="92" actId="478"/>
          <ac:picMkLst>
            <pc:docMk/>
            <pc:sldMk cId="2479805957" sldId="383"/>
            <ac:picMk id="6" creationId="{5C2BD26F-F891-DC7B-FCA3-81C101E4FFAC}"/>
          </ac:picMkLst>
        </pc:picChg>
      </pc:sldChg>
    </pc:docChg>
  </pc:docChgLst>
  <pc:docChgLst>
    <pc:chgData name="Claire Theobald" userId="e5e96d6a-dffb-4be3-a7c9-5724c0a71d0d" providerId="ADAL" clId="{6F11AC21-2681-43B3-92F5-F90A6A4A6C96}"/>
    <pc:docChg chg="undo custSel delSld modSld sldOrd modSection">
      <pc:chgData name="Claire Theobald" userId="e5e96d6a-dffb-4be3-a7c9-5724c0a71d0d" providerId="ADAL" clId="{6F11AC21-2681-43B3-92F5-F90A6A4A6C96}" dt="2023-09-26T10:19:45.317" v="2219" actId="20577"/>
      <pc:docMkLst>
        <pc:docMk/>
      </pc:docMkLst>
      <pc:sldChg chg="addSp delSp modSp mod">
        <pc:chgData name="Claire Theobald" userId="e5e96d6a-dffb-4be3-a7c9-5724c0a71d0d" providerId="ADAL" clId="{6F11AC21-2681-43B3-92F5-F90A6A4A6C96}" dt="2023-09-26T09:00:07.464" v="633" actId="1076"/>
        <pc:sldMkLst>
          <pc:docMk/>
          <pc:sldMk cId="433890173" sldId="284"/>
        </pc:sldMkLst>
        <pc:spChg chg="mod">
          <ac:chgData name="Claire Theobald" userId="e5e96d6a-dffb-4be3-a7c9-5724c0a71d0d" providerId="ADAL" clId="{6F11AC21-2681-43B3-92F5-F90A6A4A6C96}" dt="2023-09-26T09:00:05.200" v="632" actId="1076"/>
          <ac:spMkLst>
            <pc:docMk/>
            <pc:sldMk cId="433890173" sldId="284"/>
            <ac:spMk id="2" creationId="{467259AD-8722-6E48-9C92-74E659293643}"/>
          </ac:spMkLst>
        </pc:spChg>
        <pc:spChg chg="del mod">
          <ac:chgData name="Claire Theobald" userId="e5e96d6a-dffb-4be3-a7c9-5724c0a71d0d" providerId="ADAL" clId="{6F11AC21-2681-43B3-92F5-F90A6A4A6C96}" dt="2023-09-26T07:49:09.406" v="5" actId="478"/>
          <ac:spMkLst>
            <pc:docMk/>
            <pc:sldMk cId="433890173" sldId="284"/>
            <ac:spMk id="4" creationId="{708F4AD0-E676-0E46-B35E-30E46BB1FFEF}"/>
          </ac:spMkLst>
        </pc:spChg>
        <pc:spChg chg="del mod">
          <ac:chgData name="Claire Theobald" userId="e5e96d6a-dffb-4be3-a7c9-5724c0a71d0d" providerId="ADAL" clId="{6F11AC21-2681-43B3-92F5-F90A6A4A6C96}" dt="2023-09-26T09:00:01.441" v="631" actId="478"/>
          <ac:spMkLst>
            <pc:docMk/>
            <pc:sldMk cId="433890173" sldId="284"/>
            <ac:spMk id="5" creationId="{B70DAE88-2A37-8C98-B40C-F2B85739D108}"/>
          </ac:spMkLst>
        </pc:spChg>
        <pc:spChg chg="add mod">
          <ac:chgData name="Claire Theobald" userId="e5e96d6a-dffb-4be3-a7c9-5724c0a71d0d" providerId="ADAL" clId="{6F11AC21-2681-43B3-92F5-F90A6A4A6C96}" dt="2023-09-26T09:00:07.464" v="633" actId="1076"/>
          <ac:spMkLst>
            <pc:docMk/>
            <pc:sldMk cId="433890173" sldId="284"/>
            <ac:spMk id="7" creationId="{A8912EDA-5A23-8694-CFC4-BA28F972A4F8}"/>
          </ac:spMkLst>
        </pc:spChg>
        <pc:spChg chg="add del mod">
          <ac:chgData name="Claire Theobald" userId="e5e96d6a-dffb-4be3-a7c9-5724c0a71d0d" providerId="ADAL" clId="{6F11AC21-2681-43B3-92F5-F90A6A4A6C96}" dt="2023-09-26T07:49:15.935" v="7" actId="478"/>
          <ac:spMkLst>
            <pc:docMk/>
            <pc:sldMk cId="433890173" sldId="284"/>
            <ac:spMk id="9" creationId="{C913B3AD-8AB3-1B62-0497-3D2858FF11E4}"/>
          </ac:spMkLst>
        </pc:spChg>
        <pc:picChg chg="mod">
          <ac:chgData name="Claire Theobald" userId="e5e96d6a-dffb-4be3-a7c9-5724c0a71d0d" providerId="ADAL" clId="{6F11AC21-2681-43B3-92F5-F90A6A4A6C96}" dt="2023-09-26T07:52:20.825" v="21" actId="1076"/>
          <ac:picMkLst>
            <pc:docMk/>
            <pc:sldMk cId="433890173" sldId="284"/>
            <ac:picMk id="6" creationId="{5C2BD26F-F891-DC7B-FCA3-81C101E4FFAC}"/>
          </ac:picMkLst>
        </pc:picChg>
      </pc:sldChg>
      <pc:sldChg chg="modSp mod">
        <pc:chgData name="Claire Theobald" userId="e5e96d6a-dffb-4be3-a7c9-5724c0a71d0d" providerId="ADAL" clId="{6F11AC21-2681-43B3-92F5-F90A6A4A6C96}" dt="2023-09-26T09:50:05.099" v="2006" actId="20577"/>
        <pc:sldMkLst>
          <pc:docMk/>
          <pc:sldMk cId="281221578" sldId="297"/>
        </pc:sldMkLst>
        <pc:spChg chg="mod">
          <ac:chgData name="Claire Theobald" userId="e5e96d6a-dffb-4be3-a7c9-5724c0a71d0d" providerId="ADAL" clId="{6F11AC21-2681-43B3-92F5-F90A6A4A6C96}" dt="2023-09-26T09:49:46.976" v="1962" actId="20577"/>
          <ac:spMkLst>
            <pc:docMk/>
            <pc:sldMk cId="281221578" sldId="297"/>
            <ac:spMk id="2" creationId="{6451674F-D3DB-9C4A-887A-D21ADA091C1C}"/>
          </ac:spMkLst>
        </pc:spChg>
        <pc:spChg chg="mod">
          <ac:chgData name="Claire Theobald" userId="e5e96d6a-dffb-4be3-a7c9-5724c0a71d0d" providerId="ADAL" clId="{6F11AC21-2681-43B3-92F5-F90A6A4A6C96}" dt="2023-09-26T09:50:05.099" v="2006" actId="20577"/>
          <ac:spMkLst>
            <pc:docMk/>
            <pc:sldMk cId="281221578" sldId="297"/>
            <ac:spMk id="3" creationId="{A71048B5-F307-A244-8D81-9CDADDD01303}"/>
          </ac:spMkLst>
        </pc:spChg>
      </pc:sldChg>
      <pc:sldChg chg="del">
        <pc:chgData name="Claire Theobald" userId="e5e96d6a-dffb-4be3-a7c9-5724c0a71d0d" providerId="ADAL" clId="{6F11AC21-2681-43B3-92F5-F90A6A4A6C96}" dt="2023-09-26T09:45:30.285" v="1743" actId="47"/>
        <pc:sldMkLst>
          <pc:docMk/>
          <pc:sldMk cId="4078100712" sldId="411"/>
        </pc:sldMkLst>
      </pc:sldChg>
      <pc:sldChg chg="modSp mod">
        <pc:chgData name="Claire Theobald" userId="e5e96d6a-dffb-4be3-a7c9-5724c0a71d0d" providerId="ADAL" clId="{6F11AC21-2681-43B3-92F5-F90A6A4A6C96}" dt="2023-09-26T09:46:15.724" v="1776" actId="13926"/>
        <pc:sldMkLst>
          <pc:docMk/>
          <pc:sldMk cId="1459495211" sldId="415"/>
        </pc:sldMkLst>
        <pc:spChg chg="mod">
          <ac:chgData name="Claire Theobald" userId="e5e96d6a-dffb-4be3-a7c9-5724c0a71d0d" providerId="ADAL" clId="{6F11AC21-2681-43B3-92F5-F90A6A4A6C96}" dt="2023-09-26T09:46:15.724" v="1776" actId="13926"/>
          <ac:spMkLst>
            <pc:docMk/>
            <pc:sldMk cId="1459495211" sldId="415"/>
            <ac:spMk id="4" creationId="{708F4AD0-E676-0E46-B35E-30E46BB1FFEF}"/>
          </ac:spMkLst>
        </pc:spChg>
      </pc:sldChg>
      <pc:sldChg chg="del">
        <pc:chgData name="Claire Theobald" userId="e5e96d6a-dffb-4be3-a7c9-5724c0a71d0d" providerId="ADAL" clId="{6F11AC21-2681-43B3-92F5-F90A6A4A6C96}" dt="2023-09-26T08:03:48.750" v="54" actId="47"/>
        <pc:sldMkLst>
          <pc:docMk/>
          <pc:sldMk cId="2855323386" sldId="425"/>
        </pc:sldMkLst>
      </pc:sldChg>
      <pc:sldChg chg="del">
        <pc:chgData name="Claire Theobald" userId="e5e96d6a-dffb-4be3-a7c9-5724c0a71d0d" providerId="ADAL" clId="{6F11AC21-2681-43B3-92F5-F90A6A4A6C96}" dt="2023-09-26T09:45:31.702" v="1745" actId="47"/>
        <pc:sldMkLst>
          <pc:docMk/>
          <pc:sldMk cId="3094922885" sldId="426"/>
        </pc:sldMkLst>
      </pc:sldChg>
      <pc:sldChg chg="del">
        <pc:chgData name="Claire Theobald" userId="e5e96d6a-dffb-4be3-a7c9-5724c0a71d0d" providerId="ADAL" clId="{6F11AC21-2681-43B3-92F5-F90A6A4A6C96}" dt="2023-09-26T09:45:31.018" v="1744" actId="47"/>
        <pc:sldMkLst>
          <pc:docMk/>
          <pc:sldMk cId="3262902283" sldId="428"/>
        </pc:sldMkLst>
      </pc:sldChg>
      <pc:sldChg chg="del">
        <pc:chgData name="Claire Theobald" userId="e5e96d6a-dffb-4be3-a7c9-5724c0a71d0d" providerId="ADAL" clId="{6F11AC21-2681-43B3-92F5-F90A6A4A6C96}" dt="2023-09-26T09:45:32.145" v="1746" actId="47"/>
        <pc:sldMkLst>
          <pc:docMk/>
          <pc:sldMk cId="3768210371" sldId="429"/>
        </pc:sldMkLst>
      </pc:sldChg>
      <pc:sldChg chg="del">
        <pc:chgData name="Claire Theobald" userId="e5e96d6a-dffb-4be3-a7c9-5724c0a71d0d" providerId="ADAL" clId="{6F11AC21-2681-43B3-92F5-F90A6A4A6C96}" dt="2023-09-26T09:45:39.690" v="1755" actId="47"/>
        <pc:sldMkLst>
          <pc:docMk/>
          <pc:sldMk cId="1194370618" sldId="430"/>
        </pc:sldMkLst>
      </pc:sldChg>
      <pc:sldChg chg="del">
        <pc:chgData name="Claire Theobald" userId="e5e96d6a-dffb-4be3-a7c9-5724c0a71d0d" providerId="ADAL" clId="{6F11AC21-2681-43B3-92F5-F90A6A4A6C96}" dt="2023-09-26T09:45:32.851" v="1747" actId="47"/>
        <pc:sldMkLst>
          <pc:docMk/>
          <pc:sldMk cId="1326985598" sldId="431"/>
        </pc:sldMkLst>
      </pc:sldChg>
      <pc:sldChg chg="del">
        <pc:chgData name="Claire Theobald" userId="e5e96d6a-dffb-4be3-a7c9-5724c0a71d0d" providerId="ADAL" clId="{6F11AC21-2681-43B3-92F5-F90A6A4A6C96}" dt="2023-09-26T09:45:33.584" v="1748" actId="47"/>
        <pc:sldMkLst>
          <pc:docMk/>
          <pc:sldMk cId="973425911" sldId="432"/>
        </pc:sldMkLst>
      </pc:sldChg>
      <pc:sldChg chg="del">
        <pc:chgData name="Claire Theobald" userId="e5e96d6a-dffb-4be3-a7c9-5724c0a71d0d" providerId="ADAL" clId="{6F11AC21-2681-43B3-92F5-F90A6A4A6C96}" dt="2023-09-26T09:45:34.179" v="1749" actId="47"/>
        <pc:sldMkLst>
          <pc:docMk/>
          <pc:sldMk cId="3600139643" sldId="433"/>
        </pc:sldMkLst>
      </pc:sldChg>
      <pc:sldChg chg="del">
        <pc:chgData name="Claire Theobald" userId="e5e96d6a-dffb-4be3-a7c9-5724c0a71d0d" providerId="ADAL" clId="{6F11AC21-2681-43B3-92F5-F90A6A4A6C96}" dt="2023-09-26T09:45:36.903" v="1752" actId="47"/>
        <pc:sldMkLst>
          <pc:docMk/>
          <pc:sldMk cId="4176073258" sldId="435"/>
        </pc:sldMkLst>
      </pc:sldChg>
      <pc:sldChg chg="del">
        <pc:chgData name="Claire Theobald" userId="e5e96d6a-dffb-4be3-a7c9-5724c0a71d0d" providerId="ADAL" clId="{6F11AC21-2681-43B3-92F5-F90A6A4A6C96}" dt="2023-09-26T09:45:34.834" v="1750" actId="47"/>
        <pc:sldMkLst>
          <pc:docMk/>
          <pc:sldMk cId="3806096530" sldId="436"/>
        </pc:sldMkLst>
      </pc:sldChg>
      <pc:sldChg chg="del">
        <pc:chgData name="Claire Theobald" userId="e5e96d6a-dffb-4be3-a7c9-5724c0a71d0d" providerId="ADAL" clId="{6F11AC21-2681-43B3-92F5-F90A6A4A6C96}" dt="2023-09-26T09:45:35.816" v="1751" actId="47"/>
        <pc:sldMkLst>
          <pc:docMk/>
          <pc:sldMk cId="1569977349" sldId="437"/>
        </pc:sldMkLst>
      </pc:sldChg>
      <pc:sldChg chg="del">
        <pc:chgData name="Claire Theobald" userId="e5e96d6a-dffb-4be3-a7c9-5724c0a71d0d" providerId="ADAL" clId="{6F11AC21-2681-43B3-92F5-F90A6A4A6C96}" dt="2023-09-26T09:45:40.351" v="1756" actId="47"/>
        <pc:sldMkLst>
          <pc:docMk/>
          <pc:sldMk cId="957430463" sldId="439"/>
        </pc:sldMkLst>
      </pc:sldChg>
      <pc:sldChg chg="del">
        <pc:chgData name="Claire Theobald" userId="e5e96d6a-dffb-4be3-a7c9-5724c0a71d0d" providerId="ADAL" clId="{6F11AC21-2681-43B3-92F5-F90A6A4A6C96}" dt="2023-09-26T09:45:42.888" v="1757" actId="47"/>
        <pc:sldMkLst>
          <pc:docMk/>
          <pc:sldMk cId="3925609008" sldId="440"/>
        </pc:sldMkLst>
      </pc:sldChg>
      <pc:sldChg chg="del">
        <pc:chgData name="Claire Theobald" userId="e5e96d6a-dffb-4be3-a7c9-5724c0a71d0d" providerId="ADAL" clId="{6F11AC21-2681-43B3-92F5-F90A6A4A6C96}" dt="2023-09-26T09:45:38.897" v="1754" actId="47"/>
        <pc:sldMkLst>
          <pc:docMk/>
          <pc:sldMk cId="3104952662" sldId="441"/>
        </pc:sldMkLst>
      </pc:sldChg>
      <pc:sldChg chg="del">
        <pc:chgData name="Claire Theobald" userId="e5e96d6a-dffb-4be3-a7c9-5724c0a71d0d" providerId="ADAL" clId="{6F11AC21-2681-43B3-92F5-F90A6A4A6C96}" dt="2023-09-26T09:45:37.768" v="1753" actId="47"/>
        <pc:sldMkLst>
          <pc:docMk/>
          <pc:sldMk cId="533176653" sldId="442"/>
        </pc:sldMkLst>
      </pc:sldChg>
      <pc:sldChg chg="delSp modSp mod">
        <pc:chgData name="Claire Theobald" userId="e5e96d6a-dffb-4be3-a7c9-5724c0a71d0d" providerId="ADAL" clId="{6F11AC21-2681-43B3-92F5-F90A6A4A6C96}" dt="2023-09-26T09:46:06.410" v="1775" actId="478"/>
        <pc:sldMkLst>
          <pc:docMk/>
          <pc:sldMk cId="4160369537" sldId="538"/>
        </pc:sldMkLst>
        <pc:spChg chg="mod">
          <ac:chgData name="Claire Theobald" userId="e5e96d6a-dffb-4be3-a7c9-5724c0a71d0d" providerId="ADAL" clId="{6F11AC21-2681-43B3-92F5-F90A6A4A6C96}" dt="2023-09-26T07:42:21.209" v="0" actId="13926"/>
          <ac:spMkLst>
            <pc:docMk/>
            <pc:sldMk cId="4160369537" sldId="538"/>
            <ac:spMk id="2" creationId="{467259AD-8722-6E48-9C92-74E659293643}"/>
          </ac:spMkLst>
        </pc:spChg>
        <pc:spChg chg="mod">
          <ac:chgData name="Claire Theobald" userId="e5e96d6a-dffb-4be3-a7c9-5724c0a71d0d" providerId="ADAL" clId="{6F11AC21-2681-43B3-92F5-F90A6A4A6C96}" dt="2023-09-26T09:46:04.483" v="1774" actId="20577"/>
          <ac:spMkLst>
            <pc:docMk/>
            <pc:sldMk cId="4160369537" sldId="538"/>
            <ac:spMk id="4" creationId="{708F4AD0-E676-0E46-B35E-30E46BB1FFEF}"/>
          </ac:spMkLst>
        </pc:spChg>
        <pc:spChg chg="mod">
          <ac:chgData name="Claire Theobald" userId="e5e96d6a-dffb-4be3-a7c9-5724c0a71d0d" providerId="ADAL" clId="{6F11AC21-2681-43B3-92F5-F90A6A4A6C96}" dt="2023-09-26T09:46:00.043" v="1770" actId="20577"/>
          <ac:spMkLst>
            <pc:docMk/>
            <pc:sldMk cId="4160369537" sldId="538"/>
            <ac:spMk id="7" creationId="{568FB538-DBCA-68B4-A069-61B14C7D00FE}"/>
          </ac:spMkLst>
        </pc:spChg>
        <pc:picChg chg="del">
          <ac:chgData name="Claire Theobald" userId="e5e96d6a-dffb-4be3-a7c9-5724c0a71d0d" providerId="ADAL" clId="{6F11AC21-2681-43B3-92F5-F90A6A4A6C96}" dt="2023-09-26T09:46:06.410" v="1775" actId="478"/>
          <ac:picMkLst>
            <pc:docMk/>
            <pc:sldMk cId="4160369537" sldId="538"/>
            <ac:picMk id="6" creationId="{A30ED747-D5CA-B15A-3473-228B2B34421A}"/>
          </ac:picMkLst>
        </pc:picChg>
      </pc:sldChg>
      <pc:sldChg chg="addSp delSp modSp del mod addAnim delAnim">
        <pc:chgData name="Claire Theobald" userId="e5e96d6a-dffb-4be3-a7c9-5724c0a71d0d" providerId="ADAL" clId="{6F11AC21-2681-43B3-92F5-F90A6A4A6C96}" dt="2023-09-26T09:45:29.232" v="1742" actId="47"/>
        <pc:sldMkLst>
          <pc:docMk/>
          <pc:sldMk cId="1581014610" sldId="539"/>
        </pc:sldMkLst>
        <pc:spChg chg="mod">
          <ac:chgData name="Claire Theobald" userId="e5e96d6a-dffb-4be3-a7c9-5724c0a71d0d" providerId="ADAL" clId="{6F11AC21-2681-43B3-92F5-F90A6A4A6C96}" dt="2023-09-26T08:00:16.071" v="49" actId="20577"/>
          <ac:spMkLst>
            <pc:docMk/>
            <pc:sldMk cId="1581014610" sldId="539"/>
            <ac:spMk id="9" creationId="{3A7459E7-0E2D-AD1E-D79B-DE4A5F90AA5A}"/>
          </ac:spMkLst>
        </pc:spChg>
        <pc:picChg chg="add del">
          <ac:chgData name="Claire Theobald" userId="e5e96d6a-dffb-4be3-a7c9-5724c0a71d0d" providerId="ADAL" clId="{6F11AC21-2681-43B3-92F5-F90A6A4A6C96}" dt="2023-09-26T08:00:22.767" v="53" actId="478"/>
          <ac:picMkLst>
            <pc:docMk/>
            <pc:sldMk cId="1581014610" sldId="539"/>
            <ac:picMk id="4" creationId="{231C9AE6-E3E7-34CF-E94A-BF66DE6FEDA7}"/>
          </ac:picMkLst>
        </pc:picChg>
        <pc:picChg chg="add del">
          <ac:chgData name="Claire Theobald" userId="e5e96d6a-dffb-4be3-a7c9-5724c0a71d0d" providerId="ADAL" clId="{6F11AC21-2681-43B3-92F5-F90A6A4A6C96}" dt="2023-09-26T08:00:21.866" v="52" actId="478"/>
          <ac:picMkLst>
            <pc:docMk/>
            <pc:sldMk cId="1581014610" sldId="539"/>
            <ac:picMk id="7" creationId="{8E817E1C-1F97-B63E-A14F-2C2EF0140AA7}"/>
          </ac:picMkLst>
        </pc:picChg>
      </pc:sldChg>
      <pc:sldChg chg="addSp delSp modSp del mod delAnim modAnim">
        <pc:chgData name="Claire Theobald" userId="e5e96d6a-dffb-4be3-a7c9-5724c0a71d0d" providerId="ADAL" clId="{6F11AC21-2681-43B3-92F5-F90A6A4A6C96}" dt="2023-09-26T08:37:01.472" v="179" actId="47"/>
        <pc:sldMkLst>
          <pc:docMk/>
          <pc:sldMk cId="46942410" sldId="540"/>
        </pc:sldMkLst>
        <pc:spChg chg="del">
          <ac:chgData name="Claire Theobald" userId="e5e96d6a-dffb-4be3-a7c9-5724c0a71d0d" providerId="ADAL" clId="{6F11AC21-2681-43B3-92F5-F90A6A4A6C96}" dt="2023-09-26T08:03:56.741" v="57" actId="478"/>
          <ac:spMkLst>
            <pc:docMk/>
            <pc:sldMk cId="46942410" sldId="540"/>
            <ac:spMk id="2" creationId="{0C1E0C33-483B-D60E-FA07-88195D2E4479}"/>
          </ac:spMkLst>
        </pc:spChg>
        <pc:spChg chg="mod">
          <ac:chgData name="Claire Theobald" userId="e5e96d6a-dffb-4be3-a7c9-5724c0a71d0d" providerId="ADAL" clId="{6F11AC21-2681-43B3-92F5-F90A6A4A6C96}" dt="2023-09-26T08:32:11.710" v="77" actId="20577"/>
          <ac:spMkLst>
            <pc:docMk/>
            <pc:sldMk cId="46942410" sldId="540"/>
            <ac:spMk id="6" creationId="{C900F7E3-F6E5-F90C-57B0-020A2129E42B}"/>
          </ac:spMkLst>
        </pc:spChg>
        <pc:picChg chg="del">
          <ac:chgData name="Claire Theobald" userId="e5e96d6a-dffb-4be3-a7c9-5724c0a71d0d" providerId="ADAL" clId="{6F11AC21-2681-43B3-92F5-F90A6A4A6C96}" dt="2023-09-26T08:03:54.932" v="55" actId="478"/>
          <ac:picMkLst>
            <pc:docMk/>
            <pc:sldMk cId="46942410" sldId="540"/>
            <ac:picMk id="4" creationId="{231C9AE6-E3E7-34CF-E94A-BF66DE6FEDA7}"/>
          </ac:picMkLst>
        </pc:picChg>
        <pc:picChg chg="add mod modCrop">
          <ac:chgData name="Claire Theobald" userId="e5e96d6a-dffb-4be3-a7c9-5724c0a71d0d" providerId="ADAL" clId="{6F11AC21-2681-43B3-92F5-F90A6A4A6C96}" dt="2023-09-26T08:34:12.289" v="86" actId="1076"/>
          <ac:picMkLst>
            <pc:docMk/>
            <pc:sldMk cId="46942410" sldId="540"/>
            <ac:picMk id="5" creationId="{07F3F9EB-E267-12BF-6D06-B1591AB95178}"/>
          </ac:picMkLst>
        </pc:picChg>
        <pc:picChg chg="del">
          <ac:chgData name="Claire Theobald" userId="e5e96d6a-dffb-4be3-a7c9-5724c0a71d0d" providerId="ADAL" clId="{6F11AC21-2681-43B3-92F5-F90A6A4A6C96}" dt="2023-09-26T08:03:55.318" v="56" actId="478"/>
          <ac:picMkLst>
            <pc:docMk/>
            <pc:sldMk cId="46942410" sldId="540"/>
            <ac:picMk id="7" creationId="{8E817E1C-1F97-B63E-A14F-2C2EF0140AA7}"/>
          </ac:picMkLst>
        </pc:picChg>
      </pc:sldChg>
      <pc:sldChg chg="addSp modSp del mod">
        <pc:chgData name="Claire Theobald" userId="e5e96d6a-dffb-4be3-a7c9-5724c0a71d0d" providerId="ADAL" clId="{6F11AC21-2681-43B3-92F5-F90A6A4A6C96}" dt="2023-09-26T08:44:23.699" v="337" actId="47"/>
        <pc:sldMkLst>
          <pc:docMk/>
          <pc:sldMk cId="491213482" sldId="541"/>
        </pc:sldMkLst>
        <pc:spChg chg="mod">
          <ac:chgData name="Claire Theobald" userId="e5e96d6a-dffb-4be3-a7c9-5724c0a71d0d" providerId="ADAL" clId="{6F11AC21-2681-43B3-92F5-F90A6A4A6C96}" dt="2023-09-26T08:41:52.391" v="293" actId="12"/>
          <ac:spMkLst>
            <pc:docMk/>
            <pc:sldMk cId="491213482" sldId="541"/>
            <ac:spMk id="6" creationId="{C900F7E3-F6E5-F90C-57B0-020A2129E42B}"/>
          </ac:spMkLst>
        </pc:spChg>
        <pc:spChg chg="mod">
          <ac:chgData name="Claire Theobald" userId="e5e96d6a-dffb-4be3-a7c9-5724c0a71d0d" providerId="ADAL" clId="{6F11AC21-2681-43B3-92F5-F90A6A4A6C96}" dt="2023-09-26T08:40:36.170" v="221" actId="20577"/>
          <ac:spMkLst>
            <pc:docMk/>
            <pc:sldMk cId="491213482" sldId="541"/>
            <ac:spMk id="9" creationId="{3A7459E7-0E2D-AD1E-D79B-DE4A5F90AA5A}"/>
          </ac:spMkLst>
        </pc:spChg>
        <pc:picChg chg="add mod">
          <ac:chgData name="Claire Theobald" userId="e5e96d6a-dffb-4be3-a7c9-5724c0a71d0d" providerId="ADAL" clId="{6F11AC21-2681-43B3-92F5-F90A6A4A6C96}" dt="2023-09-26T08:41:30.434" v="264" actId="1076"/>
          <ac:picMkLst>
            <pc:docMk/>
            <pc:sldMk cId="491213482" sldId="541"/>
            <ac:picMk id="3" creationId="{8AC38AE1-89DD-FDFB-53DC-35FD9CF13833}"/>
          </ac:picMkLst>
        </pc:picChg>
        <pc:picChg chg="mod">
          <ac:chgData name="Claire Theobald" userId="e5e96d6a-dffb-4be3-a7c9-5724c0a71d0d" providerId="ADAL" clId="{6F11AC21-2681-43B3-92F5-F90A6A4A6C96}" dt="2023-09-26T08:41:29.427" v="263" actId="1076"/>
          <ac:picMkLst>
            <pc:docMk/>
            <pc:sldMk cId="491213482" sldId="541"/>
            <ac:picMk id="5" creationId="{07F3F9EB-E267-12BF-6D06-B1591AB95178}"/>
          </ac:picMkLst>
        </pc:picChg>
      </pc:sldChg>
      <pc:sldChg chg="delSp modSp mod ord">
        <pc:chgData name="Claire Theobald" userId="e5e96d6a-dffb-4be3-a7c9-5724c0a71d0d" providerId="ADAL" clId="{6F11AC21-2681-43B3-92F5-F90A6A4A6C96}" dt="2023-09-26T10:19:45.317" v="2219" actId="20577"/>
        <pc:sldMkLst>
          <pc:docMk/>
          <pc:sldMk cId="3496776780" sldId="542"/>
        </pc:sldMkLst>
        <pc:spChg chg="mod">
          <ac:chgData name="Claire Theobald" userId="e5e96d6a-dffb-4be3-a7c9-5724c0a71d0d" providerId="ADAL" clId="{6F11AC21-2681-43B3-92F5-F90A6A4A6C96}" dt="2023-09-26T10:19:45.317" v="2219" actId="20577"/>
          <ac:spMkLst>
            <pc:docMk/>
            <pc:sldMk cId="3496776780" sldId="542"/>
            <ac:spMk id="6" creationId="{C900F7E3-F6E5-F90C-57B0-020A2129E42B}"/>
          </ac:spMkLst>
        </pc:spChg>
        <pc:spChg chg="mod">
          <ac:chgData name="Claire Theobald" userId="e5e96d6a-dffb-4be3-a7c9-5724c0a71d0d" providerId="ADAL" clId="{6F11AC21-2681-43B3-92F5-F90A6A4A6C96}" dt="2023-09-26T09:52:58.286" v="2063" actId="20577"/>
          <ac:spMkLst>
            <pc:docMk/>
            <pc:sldMk cId="3496776780" sldId="542"/>
            <ac:spMk id="9" creationId="{3A7459E7-0E2D-AD1E-D79B-DE4A5F90AA5A}"/>
          </ac:spMkLst>
        </pc:spChg>
        <pc:picChg chg="del mod">
          <ac:chgData name="Claire Theobald" userId="e5e96d6a-dffb-4be3-a7c9-5724c0a71d0d" providerId="ADAL" clId="{6F11AC21-2681-43B3-92F5-F90A6A4A6C96}" dt="2023-09-26T08:37:25.534" v="183" actId="478"/>
          <ac:picMkLst>
            <pc:docMk/>
            <pc:sldMk cId="3496776780" sldId="542"/>
            <ac:picMk id="5" creationId="{07F3F9EB-E267-12BF-6D06-B1591AB95178}"/>
          </ac:picMkLst>
        </pc:picChg>
      </pc:sldChg>
      <pc:sldChg chg="addSp modSp mod">
        <pc:chgData name="Claire Theobald" userId="e5e96d6a-dffb-4be3-a7c9-5724c0a71d0d" providerId="ADAL" clId="{6F11AC21-2681-43B3-92F5-F90A6A4A6C96}" dt="2023-09-26T09:25:20.785" v="1279" actId="113"/>
        <pc:sldMkLst>
          <pc:docMk/>
          <pc:sldMk cId="1058908273" sldId="543"/>
        </pc:sldMkLst>
        <pc:spChg chg="add mod">
          <ac:chgData name="Claire Theobald" userId="e5e96d6a-dffb-4be3-a7c9-5724c0a71d0d" providerId="ADAL" clId="{6F11AC21-2681-43B3-92F5-F90A6A4A6C96}" dt="2023-09-26T08:42:55.385" v="327" actId="1076"/>
          <ac:spMkLst>
            <pc:docMk/>
            <pc:sldMk cId="1058908273" sldId="543"/>
            <ac:spMk id="4" creationId="{882E03F8-CB89-4C96-F318-58DB62C3AE98}"/>
          </ac:spMkLst>
        </pc:spChg>
        <pc:spChg chg="mod">
          <ac:chgData name="Claire Theobald" userId="e5e96d6a-dffb-4be3-a7c9-5724c0a71d0d" providerId="ADAL" clId="{6F11AC21-2681-43B3-92F5-F90A6A4A6C96}" dt="2023-09-26T09:25:20.785" v="1279" actId="113"/>
          <ac:spMkLst>
            <pc:docMk/>
            <pc:sldMk cId="1058908273" sldId="543"/>
            <ac:spMk id="6" creationId="{C900F7E3-F6E5-F90C-57B0-020A2129E42B}"/>
          </ac:spMkLst>
        </pc:spChg>
        <pc:picChg chg="mod">
          <ac:chgData name="Claire Theobald" userId="e5e96d6a-dffb-4be3-a7c9-5724c0a71d0d" providerId="ADAL" clId="{6F11AC21-2681-43B3-92F5-F90A6A4A6C96}" dt="2023-09-26T09:21:38.223" v="1184" actId="1076"/>
          <ac:picMkLst>
            <pc:docMk/>
            <pc:sldMk cId="1058908273" sldId="543"/>
            <ac:picMk id="3" creationId="{8AC38AE1-89DD-FDFB-53DC-35FD9CF13833}"/>
          </ac:picMkLst>
        </pc:picChg>
        <pc:picChg chg="mod">
          <ac:chgData name="Claire Theobald" userId="e5e96d6a-dffb-4be3-a7c9-5724c0a71d0d" providerId="ADAL" clId="{6F11AC21-2681-43B3-92F5-F90A6A4A6C96}" dt="2023-09-26T09:21:39.687" v="1185" actId="1076"/>
          <ac:picMkLst>
            <pc:docMk/>
            <pc:sldMk cId="1058908273" sldId="543"/>
            <ac:picMk id="5" creationId="{07F3F9EB-E267-12BF-6D06-B1591AB95178}"/>
          </ac:picMkLst>
        </pc:picChg>
        <pc:picChg chg="add mod">
          <ac:chgData name="Claire Theobald" userId="e5e96d6a-dffb-4be3-a7c9-5724c0a71d0d" providerId="ADAL" clId="{6F11AC21-2681-43B3-92F5-F90A6A4A6C96}" dt="2023-09-26T09:21:37.247" v="1183" actId="1076"/>
          <ac:picMkLst>
            <pc:docMk/>
            <pc:sldMk cId="1058908273" sldId="543"/>
            <ac:picMk id="8" creationId="{46F742C0-E7A5-094F-777D-17EB618EF08A}"/>
          </ac:picMkLst>
        </pc:picChg>
      </pc:sldChg>
      <pc:sldChg chg="delSp modSp mod">
        <pc:chgData name="Claire Theobald" userId="e5e96d6a-dffb-4be3-a7c9-5724c0a71d0d" providerId="ADAL" clId="{6F11AC21-2681-43B3-92F5-F90A6A4A6C96}" dt="2023-09-26T09:51:41.765" v="2029" actId="20577"/>
        <pc:sldMkLst>
          <pc:docMk/>
          <pc:sldMk cId="1979077016" sldId="544"/>
        </pc:sldMkLst>
        <pc:spChg chg="mod">
          <ac:chgData name="Claire Theobald" userId="e5e96d6a-dffb-4be3-a7c9-5724c0a71d0d" providerId="ADAL" clId="{6F11AC21-2681-43B3-92F5-F90A6A4A6C96}" dt="2023-09-26T08:59:23.137" v="630" actId="13926"/>
          <ac:spMkLst>
            <pc:docMk/>
            <pc:sldMk cId="1979077016" sldId="544"/>
            <ac:spMk id="4" creationId="{882E03F8-CB89-4C96-F318-58DB62C3AE98}"/>
          </ac:spMkLst>
        </pc:spChg>
        <pc:spChg chg="mod">
          <ac:chgData name="Claire Theobald" userId="e5e96d6a-dffb-4be3-a7c9-5724c0a71d0d" providerId="ADAL" clId="{6F11AC21-2681-43B3-92F5-F90A6A4A6C96}" dt="2023-09-26T09:51:41.765" v="2029" actId="20577"/>
          <ac:spMkLst>
            <pc:docMk/>
            <pc:sldMk cId="1979077016" sldId="544"/>
            <ac:spMk id="6" creationId="{C900F7E3-F6E5-F90C-57B0-020A2129E42B}"/>
          </ac:spMkLst>
        </pc:spChg>
        <pc:spChg chg="mod">
          <ac:chgData name="Claire Theobald" userId="e5e96d6a-dffb-4be3-a7c9-5724c0a71d0d" providerId="ADAL" clId="{6F11AC21-2681-43B3-92F5-F90A6A4A6C96}" dt="2023-09-26T08:59:17.792" v="629" actId="20577"/>
          <ac:spMkLst>
            <pc:docMk/>
            <pc:sldMk cId="1979077016" sldId="544"/>
            <ac:spMk id="9" creationId="{3A7459E7-0E2D-AD1E-D79B-DE4A5F90AA5A}"/>
          </ac:spMkLst>
        </pc:spChg>
        <pc:picChg chg="del">
          <ac:chgData name="Claire Theobald" userId="e5e96d6a-dffb-4be3-a7c9-5724c0a71d0d" providerId="ADAL" clId="{6F11AC21-2681-43B3-92F5-F90A6A4A6C96}" dt="2023-09-26T08:44:47.067" v="348" actId="478"/>
          <ac:picMkLst>
            <pc:docMk/>
            <pc:sldMk cId="1979077016" sldId="544"/>
            <ac:picMk id="3" creationId="{8AC38AE1-89DD-FDFB-53DC-35FD9CF13833}"/>
          </ac:picMkLst>
        </pc:picChg>
        <pc:picChg chg="del">
          <ac:chgData name="Claire Theobald" userId="e5e96d6a-dffb-4be3-a7c9-5724c0a71d0d" providerId="ADAL" clId="{6F11AC21-2681-43B3-92F5-F90A6A4A6C96}" dt="2023-09-26T08:44:46.602" v="347" actId="478"/>
          <ac:picMkLst>
            <pc:docMk/>
            <pc:sldMk cId="1979077016" sldId="544"/>
            <ac:picMk id="5" creationId="{07F3F9EB-E267-12BF-6D06-B1591AB95178}"/>
          </ac:picMkLst>
        </pc:picChg>
        <pc:picChg chg="del">
          <ac:chgData name="Claire Theobald" userId="e5e96d6a-dffb-4be3-a7c9-5724c0a71d0d" providerId="ADAL" clId="{6F11AC21-2681-43B3-92F5-F90A6A4A6C96}" dt="2023-09-26T08:44:47.410" v="349" actId="478"/>
          <ac:picMkLst>
            <pc:docMk/>
            <pc:sldMk cId="1979077016" sldId="544"/>
            <ac:picMk id="8" creationId="{46F742C0-E7A5-094F-777D-17EB618EF08A}"/>
          </ac:picMkLst>
        </pc:picChg>
      </pc:sldChg>
      <pc:sldChg chg="addSp delSp modSp mod">
        <pc:chgData name="Claire Theobald" userId="e5e96d6a-dffb-4be3-a7c9-5724c0a71d0d" providerId="ADAL" clId="{6F11AC21-2681-43B3-92F5-F90A6A4A6C96}" dt="2023-09-26T09:28:59.327" v="1345" actId="1076"/>
        <pc:sldMkLst>
          <pc:docMk/>
          <pc:sldMk cId="2793382596" sldId="545"/>
        </pc:sldMkLst>
        <pc:spChg chg="mod">
          <ac:chgData name="Claire Theobald" userId="e5e96d6a-dffb-4be3-a7c9-5724c0a71d0d" providerId="ADAL" clId="{6F11AC21-2681-43B3-92F5-F90A6A4A6C96}" dt="2023-09-26T09:02:10.808" v="677" actId="1076"/>
          <ac:spMkLst>
            <pc:docMk/>
            <pc:sldMk cId="2793382596" sldId="545"/>
            <ac:spMk id="4" creationId="{882E03F8-CB89-4C96-F318-58DB62C3AE98}"/>
          </ac:spMkLst>
        </pc:spChg>
        <pc:spChg chg="add del mod">
          <ac:chgData name="Claire Theobald" userId="e5e96d6a-dffb-4be3-a7c9-5724c0a71d0d" providerId="ADAL" clId="{6F11AC21-2681-43B3-92F5-F90A6A4A6C96}" dt="2023-09-26T09:28:59.327" v="1345" actId="1076"/>
          <ac:spMkLst>
            <pc:docMk/>
            <pc:sldMk cId="2793382596" sldId="545"/>
            <ac:spMk id="6" creationId="{C900F7E3-F6E5-F90C-57B0-020A2129E42B}"/>
          </ac:spMkLst>
        </pc:spChg>
        <pc:spChg chg="mod">
          <ac:chgData name="Claire Theobald" userId="e5e96d6a-dffb-4be3-a7c9-5724c0a71d0d" providerId="ADAL" clId="{6F11AC21-2681-43B3-92F5-F90A6A4A6C96}" dt="2023-09-26T08:45:09.470" v="363" actId="20577"/>
          <ac:spMkLst>
            <pc:docMk/>
            <pc:sldMk cId="2793382596" sldId="545"/>
            <ac:spMk id="9" creationId="{3A7459E7-0E2D-AD1E-D79B-DE4A5F90AA5A}"/>
          </ac:spMkLst>
        </pc:spChg>
        <pc:picChg chg="add mod modCrop">
          <ac:chgData name="Claire Theobald" userId="e5e96d6a-dffb-4be3-a7c9-5724c0a71d0d" providerId="ADAL" clId="{6F11AC21-2681-43B3-92F5-F90A6A4A6C96}" dt="2023-09-26T09:15:31.559" v="693" actId="14100"/>
          <ac:picMkLst>
            <pc:docMk/>
            <pc:sldMk cId="2793382596" sldId="545"/>
            <ac:picMk id="3" creationId="{83115760-65A7-DEF1-102F-8C7D2738679A}"/>
          </ac:picMkLst>
        </pc:picChg>
        <pc:picChg chg="add mod">
          <ac:chgData name="Claire Theobald" userId="e5e96d6a-dffb-4be3-a7c9-5724c0a71d0d" providerId="ADAL" clId="{6F11AC21-2681-43B3-92F5-F90A6A4A6C96}" dt="2023-09-26T09:15:33.215" v="694" actId="1076"/>
          <ac:picMkLst>
            <pc:docMk/>
            <pc:sldMk cId="2793382596" sldId="545"/>
            <ac:picMk id="7" creationId="{E24FF187-21FF-7CC6-82B8-3E12A6070407}"/>
          </ac:picMkLst>
        </pc:picChg>
        <pc:picChg chg="add mod">
          <ac:chgData name="Claire Theobald" userId="e5e96d6a-dffb-4be3-a7c9-5724c0a71d0d" providerId="ADAL" clId="{6F11AC21-2681-43B3-92F5-F90A6A4A6C96}" dt="2023-09-26T09:01:56.640" v="642" actId="1076"/>
          <ac:picMkLst>
            <pc:docMk/>
            <pc:sldMk cId="2793382596" sldId="545"/>
            <ac:picMk id="10" creationId="{2CE36291-9856-F40C-9DC5-485F3826F89E}"/>
          </ac:picMkLst>
        </pc:picChg>
        <pc:picChg chg="add mod">
          <ac:chgData name="Claire Theobald" userId="e5e96d6a-dffb-4be3-a7c9-5724c0a71d0d" providerId="ADAL" clId="{6F11AC21-2681-43B3-92F5-F90A6A4A6C96}" dt="2023-09-26T09:01:54.352" v="641" actId="1076"/>
          <ac:picMkLst>
            <pc:docMk/>
            <pc:sldMk cId="2793382596" sldId="545"/>
            <ac:picMk id="12" creationId="{82386E27-6F08-8C19-1480-39E67A68B42E}"/>
          </ac:picMkLst>
        </pc:picChg>
      </pc:sldChg>
      <pc:sldChg chg="delSp modSp del mod">
        <pc:chgData name="Claire Theobald" userId="e5e96d6a-dffb-4be3-a7c9-5724c0a71d0d" providerId="ADAL" clId="{6F11AC21-2681-43B3-92F5-F90A6A4A6C96}" dt="2023-09-26T09:20:20.939" v="1100" actId="47"/>
        <pc:sldMkLst>
          <pc:docMk/>
          <pc:sldMk cId="1852980745" sldId="546"/>
        </pc:sldMkLst>
        <pc:spChg chg="del">
          <ac:chgData name="Claire Theobald" userId="e5e96d6a-dffb-4be3-a7c9-5724c0a71d0d" providerId="ADAL" clId="{6F11AC21-2681-43B3-92F5-F90A6A4A6C96}" dt="2023-09-26T08:49:12.762" v="439" actId="478"/>
          <ac:spMkLst>
            <pc:docMk/>
            <pc:sldMk cId="1852980745" sldId="546"/>
            <ac:spMk id="4" creationId="{882E03F8-CB89-4C96-F318-58DB62C3AE98}"/>
          </ac:spMkLst>
        </pc:spChg>
        <pc:spChg chg="mod">
          <ac:chgData name="Claire Theobald" userId="e5e96d6a-dffb-4be3-a7c9-5724c0a71d0d" providerId="ADAL" clId="{6F11AC21-2681-43B3-92F5-F90A6A4A6C96}" dt="2023-09-26T08:58:51.706" v="622" actId="21"/>
          <ac:spMkLst>
            <pc:docMk/>
            <pc:sldMk cId="1852980745" sldId="546"/>
            <ac:spMk id="6" creationId="{C900F7E3-F6E5-F90C-57B0-020A2129E42B}"/>
          </ac:spMkLst>
        </pc:spChg>
        <pc:spChg chg="mod">
          <ac:chgData name="Claire Theobald" userId="e5e96d6a-dffb-4be3-a7c9-5724c0a71d0d" providerId="ADAL" clId="{6F11AC21-2681-43B3-92F5-F90A6A4A6C96}" dt="2023-09-26T08:48:36.122" v="375" actId="20577"/>
          <ac:spMkLst>
            <pc:docMk/>
            <pc:sldMk cId="1852980745" sldId="546"/>
            <ac:spMk id="9" creationId="{3A7459E7-0E2D-AD1E-D79B-DE4A5F90AA5A}"/>
          </ac:spMkLst>
        </pc:spChg>
        <pc:picChg chg="del mod">
          <ac:chgData name="Claire Theobald" userId="e5e96d6a-dffb-4be3-a7c9-5724c0a71d0d" providerId="ADAL" clId="{6F11AC21-2681-43B3-92F5-F90A6A4A6C96}" dt="2023-09-26T08:49:08.125" v="438" actId="478"/>
          <ac:picMkLst>
            <pc:docMk/>
            <pc:sldMk cId="1852980745" sldId="546"/>
            <ac:picMk id="3" creationId="{83115760-65A7-DEF1-102F-8C7D2738679A}"/>
          </ac:picMkLst>
        </pc:picChg>
      </pc:sldChg>
      <pc:sldChg chg="modSp mod ord">
        <pc:chgData name="Claire Theobald" userId="e5e96d6a-dffb-4be3-a7c9-5724c0a71d0d" providerId="ADAL" clId="{6F11AC21-2681-43B3-92F5-F90A6A4A6C96}" dt="2023-09-26T09:51:14.070" v="2028" actId="113"/>
        <pc:sldMkLst>
          <pc:docMk/>
          <pc:sldMk cId="1242081625" sldId="547"/>
        </pc:sldMkLst>
        <pc:spChg chg="mod">
          <ac:chgData name="Claire Theobald" userId="e5e96d6a-dffb-4be3-a7c9-5724c0a71d0d" providerId="ADAL" clId="{6F11AC21-2681-43B3-92F5-F90A6A4A6C96}" dt="2023-09-26T09:51:14.070" v="2028" actId="113"/>
          <ac:spMkLst>
            <pc:docMk/>
            <pc:sldMk cId="1242081625" sldId="547"/>
            <ac:spMk id="6" creationId="{C900F7E3-F6E5-F90C-57B0-020A2129E42B}"/>
          </ac:spMkLst>
        </pc:spChg>
        <pc:spChg chg="mod">
          <ac:chgData name="Claire Theobald" userId="e5e96d6a-dffb-4be3-a7c9-5724c0a71d0d" providerId="ADAL" clId="{6F11AC21-2681-43B3-92F5-F90A6A4A6C96}" dt="2023-09-26T09:24:45.743" v="1245" actId="20577"/>
          <ac:spMkLst>
            <pc:docMk/>
            <pc:sldMk cId="1242081625" sldId="547"/>
            <ac:spMk id="9" creationId="{3A7459E7-0E2D-AD1E-D79B-DE4A5F90AA5A}"/>
          </ac:spMkLst>
        </pc:spChg>
      </pc:sldChg>
      <pc:sldChg chg="addSp delSp modSp mod">
        <pc:chgData name="Claire Theobald" userId="e5e96d6a-dffb-4be3-a7c9-5724c0a71d0d" providerId="ADAL" clId="{6F11AC21-2681-43B3-92F5-F90A6A4A6C96}" dt="2023-09-26T09:44:40.577" v="1729" actId="1076"/>
        <pc:sldMkLst>
          <pc:docMk/>
          <pc:sldMk cId="4272832015" sldId="548"/>
        </pc:sldMkLst>
        <pc:spChg chg="del">
          <ac:chgData name="Claire Theobald" userId="e5e96d6a-dffb-4be3-a7c9-5724c0a71d0d" providerId="ADAL" clId="{6F11AC21-2681-43B3-92F5-F90A6A4A6C96}" dt="2023-09-26T09:26:26.888" v="1288" actId="478"/>
          <ac:spMkLst>
            <pc:docMk/>
            <pc:sldMk cId="4272832015" sldId="548"/>
            <ac:spMk id="4" creationId="{882E03F8-CB89-4C96-F318-58DB62C3AE98}"/>
          </ac:spMkLst>
        </pc:spChg>
        <pc:spChg chg="del">
          <ac:chgData name="Claire Theobald" userId="e5e96d6a-dffb-4be3-a7c9-5724c0a71d0d" providerId="ADAL" clId="{6F11AC21-2681-43B3-92F5-F90A6A4A6C96}" dt="2023-09-26T09:26:24.465" v="1287" actId="478"/>
          <ac:spMkLst>
            <pc:docMk/>
            <pc:sldMk cId="4272832015" sldId="548"/>
            <ac:spMk id="6" creationId="{C900F7E3-F6E5-F90C-57B0-020A2129E42B}"/>
          </ac:spMkLst>
        </pc:spChg>
        <pc:spChg chg="add mod">
          <ac:chgData name="Claire Theobald" userId="e5e96d6a-dffb-4be3-a7c9-5724c0a71d0d" providerId="ADAL" clId="{6F11AC21-2681-43B3-92F5-F90A6A4A6C96}" dt="2023-09-26T09:43:37.975" v="1714" actId="113"/>
          <ac:spMkLst>
            <pc:docMk/>
            <pc:sldMk cId="4272832015" sldId="548"/>
            <ac:spMk id="8" creationId="{43B2AF73-B16F-68C8-F111-79BABA70061A}"/>
          </ac:spMkLst>
        </pc:spChg>
        <pc:spChg chg="mod">
          <ac:chgData name="Claire Theobald" userId="e5e96d6a-dffb-4be3-a7c9-5724c0a71d0d" providerId="ADAL" clId="{6F11AC21-2681-43B3-92F5-F90A6A4A6C96}" dt="2023-09-26T09:39:56.628" v="1642" actId="1076"/>
          <ac:spMkLst>
            <pc:docMk/>
            <pc:sldMk cId="4272832015" sldId="548"/>
            <ac:spMk id="9" creationId="{3A7459E7-0E2D-AD1E-D79B-DE4A5F90AA5A}"/>
          </ac:spMkLst>
        </pc:spChg>
        <pc:spChg chg="add del mod">
          <ac:chgData name="Claire Theobald" userId="e5e96d6a-dffb-4be3-a7c9-5724c0a71d0d" providerId="ADAL" clId="{6F11AC21-2681-43B3-92F5-F90A6A4A6C96}" dt="2023-09-26T09:42:26.002" v="1704" actId="478"/>
          <ac:spMkLst>
            <pc:docMk/>
            <pc:sldMk cId="4272832015" sldId="548"/>
            <ac:spMk id="12" creationId="{5A3E7F82-E32B-FE83-BEE6-1BDA636EA8F0}"/>
          </ac:spMkLst>
        </pc:spChg>
        <pc:spChg chg="add mod">
          <ac:chgData name="Claire Theobald" userId="e5e96d6a-dffb-4be3-a7c9-5724c0a71d0d" providerId="ADAL" clId="{6F11AC21-2681-43B3-92F5-F90A6A4A6C96}" dt="2023-09-26T09:44:40.577" v="1729" actId="1076"/>
          <ac:spMkLst>
            <pc:docMk/>
            <pc:sldMk cId="4272832015" sldId="548"/>
            <ac:spMk id="16" creationId="{C1367E37-653D-C233-8732-CCD3A0434D78}"/>
          </ac:spMkLst>
        </pc:spChg>
        <pc:spChg chg="add mod">
          <ac:chgData name="Claire Theobald" userId="e5e96d6a-dffb-4be3-a7c9-5724c0a71d0d" providerId="ADAL" clId="{6F11AC21-2681-43B3-92F5-F90A6A4A6C96}" dt="2023-09-26T09:44:34.273" v="1726" actId="1076"/>
          <ac:spMkLst>
            <pc:docMk/>
            <pc:sldMk cId="4272832015" sldId="548"/>
            <ac:spMk id="17" creationId="{EF6C533D-2F69-6906-A075-7E0351B82BEC}"/>
          </ac:spMkLst>
        </pc:spChg>
        <pc:spChg chg="add mod">
          <ac:chgData name="Claire Theobald" userId="e5e96d6a-dffb-4be3-a7c9-5724c0a71d0d" providerId="ADAL" clId="{6F11AC21-2681-43B3-92F5-F90A6A4A6C96}" dt="2023-09-26T09:44:38.801" v="1728" actId="1076"/>
          <ac:spMkLst>
            <pc:docMk/>
            <pc:sldMk cId="4272832015" sldId="548"/>
            <ac:spMk id="18" creationId="{35041463-0566-1510-FFA9-42B84C52BA3F}"/>
          </ac:spMkLst>
        </pc:spChg>
        <pc:graphicFrameChg chg="add del mod">
          <ac:chgData name="Claire Theobald" userId="e5e96d6a-dffb-4be3-a7c9-5724c0a71d0d" providerId="ADAL" clId="{6F11AC21-2681-43B3-92F5-F90A6A4A6C96}" dt="2023-09-26T09:27:23.312" v="1290"/>
          <ac:graphicFrameMkLst>
            <pc:docMk/>
            <pc:sldMk cId="4272832015" sldId="548"/>
            <ac:graphicFrameMk id="2" creationId="{7E6E15FA-A446-1AA7-F12B-C9CFA2BA53EA}"/>
          </ac:graphicFrameMkLst>
        </pc:graphicFrameChg>
        <pc:graphicFrameChg chg="add del mod">
          <ac:chgData name="Claire Theobald" userId="e5e96d6a-dffb-4be3-a7c9-5724c0a71d0d" providerId="ADAL" clId="{6F11AC21-2681-43B3-92F5-F90A6A4A6C96}" dt="2023-09-26T09:27:26.314" v="1292"/>
          <ac:graphicFrameMkLst>
            <pc:docMk/>
            <pc:sldMk cId="4272832015" sldId="548"/>
            <ac:graphicFrameMk id="3" creationId="{C33C69A2-E573-D3FF-CE08-7BF10C491E3E}"/>
          </ac:graphicFrameMkLst>
        </pc:graphicFrameChg>
        <pc:graphicFrameChg chg="add mod modGraphic">
          <ac:chgData name="Claire Theobald" userId="e5e96d6a-dffb-4be3-a7c9-5724c0a71d0d" providerId="ADAL" clId="{6F11AC21-2681-43B3-92F5-F90A6A4A6C96}" dt="2023-09-26T09:44:02.522" v="1721" actId="1076"/>
          <ac:graphicFrameMkLst>
            <pc:docMk/>
            <pc:sldMk cId="4272832015" sldId="548"/>
            <ac:graphicFrameMk id="7" creationId="{742E692D-08FB-7CD5-C11A-B4D0EB915399}"/>
          </ac:graphicFrameMkLst>
        </pc:graphicFrameChg>
        <pc:graphicFrameChg chg="add mod modGraphic">
          <ac:chgData name="Claire Theobald" userId="e5e96d6a-dffb-4be3-a7c9-5724c0a71d0d" providerId="ADAL" clId="{6F11AC21-2681-43B3-92F5-F90A6A4A6C96}" dt="2023-09-26T09:44:04.658" v="1722" actId="1076"/>
          <ac:graphicFrameMkLst>
            <pc:docMk/>
            <pc:sldMk cId="4272832015" sldId="548"/>
            <ac:graphicFrameMk id="10" creationId="{22BA8B49-2F6D-A89A-D582-59E40CC17053}"/>
          </ac:graphicFrameMkLst>
        </pc:graphicFrameChg>
        <pc:graphicFrameChg chg="add mod modGraphic">
          <ac:chgData name="Claire Theobald" userId="e5e96d6a-dffb-4be3-a7c9-5724c0a71d0d" providerId="ADAL" clId="{6F11AC21-2681-43B3-92F5-F90A6A4A6C96}" dt="2023-09-26T09:43:57.225" v="1720" actId="1076"/>
          <ac:graphicFrameMkLst>
            <pc:docMk/>
            <pc:sldMk cId="4272832015" sldId="548"/>
            <ac:graphicFrameMk id="11" creationId="{9B28CCCD-6535-704E-99A3-0F2588AE6CBE}"/>
          </ac:graphicFrameMkLst>
        </pc:graphicFrameChg>
        <pc:graphicFrameChg chg="add del mod modGraphic">
          <ac:chgData name="Claire Theobald" userId="e5e96d6a-dffb-4be3-a7c9-5724c0a71d0d" providerId="ADAL" clId="{6F11AC21-2681-43B3-92F5-F90A6A4A6C96}" dt="2023-09-26T09:42:24.719" v="1703" actId="478"/>
          <ac:graphicFrameMkLst>
            <pc:docMk/>
            <pc:sldMk cId="4272832015" sldId="548"/>
            <ac:graphicFrameMk id="13" creationId="{759889E0-1852-3600-0DD7-AFBAD2548261}"/>
          </ac:graphicFrameMkLst>
        </pc:graphicFrameChg>
        <pc:picChg chg="add del">
          <ac:chgData name="Claire Theobald" userId="e5e96d6a-dffb-4be3-a7c9-5724c0a71d0d" providerId="ADAL" clId="{6F11AC21-2681-43B3-92F5-F90A6A4A6C96}" dt="2023-09-26T09:27:30.193" v="1294"/>
          <ac:picMkLst>
            <pc:docMk/>
            <pc:sldMk cId="4272832015" sldId="548"/>
            <ac:picMk id="5" creationId="{0B968B0A-79C1-B648-1D9C-1AD656381F90}"/>
          </ac:picMkLst>
        </pc:picChg>
        <pc:picChg chg="add mod">
          <ac:chgData name="Claire Theobald" userId="e5e96d6a-dffb-4be3-a7c9-5724c0a71d0d" providerId="ADAL" clId="{6F11AC21-2681-43B3-92F5-F90A6A4A6C96}" dt="2023-09-26T09:43:52.200" v="1719" actId="1076"/>
          <ac:picMkLst>
            <pc:docMk/>
            <pc:sldMk cId="4272832015" sldId="548"/>
            <ac:picMk id="15" creationId="{10380ABF-662E-6FFE-E483-ABF7ECF36D1E}"/>
          </ac:picMkLst>
        </pc:picChg>
      </pc:sldChg>
      <pc:sldChg chg="delSp modSp mod">
        <pc:chgData name="Claire Theobald" userId="e5e96d6a-dffb-4be3-a7c9-5724c0a71d0d" providerId="ADAL" clId="{6F11AC21-2681-43B3-92F5-F90A6A4A6C96}" dt="2023-09-26T09:45:13.915" v="1741" actId="12385"/>
        <pc:sldMkLst>
          <pc:docMk/>
          <pc:sldMk cId="534352166" sldId="549"/>
        </pc:sldMkLst>
        <pc:spChg chg="del">
          <ac:chgData name="Claire Theobald" userId="e5e96d6a-dffb-4be3-a7c9-5724c0a71d0d" providerId="ADAL" clId="{6F11AC21-2681-43B3-92F5-F90A6A4A6C96}" dt="2023-09-26T09:44:48.056" v="1730" actId="478"/>
          <ac:spMkLst>
            <pc:docMk/>
            <pc:sldMk cId="534352166" sldId="549"/>
            <ac:spMk id="8" creationId="{43B2AF73-B16F-68C8-F111-79BABA70061A}"/>
          </ac:spMkLst>
        </pc:spChg>
        <pc:spChg chg="mod">
          <ac:chgData name="Claire Theobald" userId="e5e96d6a-dffb-4be3-a7c9-5724c0a71d0d" providerId="ADAL" clId="{6F11AC21-2681-43B3-92F5-F90A6A4A6C96}" dt="2023-09-26T09:45:01.311" v="1737" actId="113"/>
          <ac:spMkLst>
            <pc:docMk/>
            <pc:sldMk cId="534352166" sldId="549"/>
            <ac:spMk id="12" creationId="{5A3E7F82-E32B-FE83-BEE6-1BDA636EA8F0}"/>
          </ac:spMkLst>
        </pc:spChg>
        <pc:graphicFrameChg chg="del modGraphic">
          <ac:chgData name="Claire Theobald" userId="e5e96d6a-dffb-4be3-a7c9-5724c0a71d0d" providerId="ADAL" clId="{6F11AC21-2681-43B3-92F5-F90A6A4A6C96}" dt="2023-09-26T09:44:50.685" v="1733" actId="478"/>
          <ac:graphicFrameMkLst>
            <pc:docMk/>
            <pc:sldMk cId="534352166" sldId="549"/>
            <ac:graphicFrameMk id="7" creationId="{742E692D-08FB-7CD5-C11A-B4D0EB915399}"/>
          </ac:graphicFrameMkLst>
        </pc:graphicFrameChg>
        <pc:graphicFrameChg chg="del">
          <ac:chgData name="Claire Theobald" userId="e5e96d6a-dffb-4be3-a7c9-5724c0a71d0d" providerId="ADAL" clId="{6F11AC21-2681-43B3-92F5-F90A6A4A6C96}" dt="2023-09-26T09:44:52.173" v="1734" actId="478"/>
          <ac:graphicFrameMkLst>
            <pc:docMk/>
            <pc:sldMk cId="534352166" sldId="549"/>
            <ac:graphicFrameMk id="10" creationId="{22BA8B49-2F6D-A89A-D582-59E40CC17053}"/>
          </ac:graphicFrameMkLst>
        </pc:graphicFrameChg>
        <pc:graphicFrameChg chg="del">
          <ac:chgData name="Claire Theobald" userId="e5e96d6a-dffb-4be3-a7c9-5724c0a71d0d" providerId="ADAL" clId="{6F11AC21-2681-43B3-92F5-F90A6A4A6C96}" dt="2023-09-26T09:44:53.578" v="1735" actId="478"/>
          <ac:graphicFrameMkLst>
            <pc:docMk/>
            <pc:sldMk cId="534352166" sldId="549"/>
            <ac:graphicFrameMk id="11" creationId="{9B28CCCD-6535-704E-99A3-0F2588AE6CBE}"/>
          </ac:graphicFrameMkLst>
        </pc:graphicFrameChg>
        <pc:graphicFrameChg chg="mod modGraphic">
          <ac:chgData name="Claire Theobald" userId="e5e96d6a-dffb-4be3-a7c9-5724c0a71d0d" providerId="ADAL" clId="{6F11AC21-2681-43B3-92F5-F90A6A4A6C96}" dt="2023-09-26T09:45:13.915" v="1741" actId="12385"/>
          <ac:graphicFrameMkLst>
            <pc:docMk/>
            <pc:sldMk cId="534352166" sldId="549"/>
            <ac:graphicFrameMk id="13" creationId="{759889E0-1852-3600-0DD7-AFBAD2548261}"/>
          </ac:graphicFrameMkLst>
        </pc:graphicFrameChg>
        <pc:picChg chg="del">
          <ac:chgData name="Claire Theobald" userId="e5e96d6a-dffb-4be3-a7c9-5724c0a71d0d" providerId="ADAL" clId="{6F11AC21-2681-43B3-92F5-F90A6A4A6C96}" dt="2023-09-26T09:44:48.654" v="1731" actId="478"/>
          <ac:picMkLst>
            <pc:docMk/>
            <pc:sldMk cId="534352166" sldId="549"/>
            <ac:picMk id="15" creationId="{10380ABF-662E-6FFE-E483-ABF7ECF36D1E}"/>
          </ac:picMkLst>
        </pc:picChg>
      </pc:sldChg>
    </pc:docChg>
  </pc:docChgLst>
  <pc:docChgLst>
    <pc:chgData name="Claire Theobald" userId="e5e96d6a-dffb-4be3-a7c9-5724c0a71d0d" providerId="ADAL" clId="{AF0F74D0-91D3-4521-A9D1-F711DB76BC4C}"/>
    <pc:docChg chg="undo redo custSel addSld delSld modSld sldOrd">
      <pc:chgData name="Claire Theobald" userId="e5e96d6a-dffb-4be3-a7c9-5724c0a71d0d" providerId="ADAL" clId="{AF0F74D0-91D3-4521-A9D1-F711DB76BC4C}" dt="2022-05-26T11:39:36.848" v="5676" actId="20577"/>
      <pc:docMkLst>
        <pc:docMk/>
      </pc:docMkLst>
      <pc:sldChg chg="del">
        <pc:chgData name="Claire Theobald" userId="e5e96d6a-dffb-4be3-a7c9-5724c0a71d0d" providerId="ADAL" clId="{AF0F74D0-91D3-4521-A9D1-F711DB76BC4C}" dt="2022-05-26T06:30:24.708" v="4869" actId="47"/>
        <pc:sldMkLst>
          <pc:docMk/>
          <pc:sldMk cId="1835506230" sldId="257"/>
        </pc:sldMkLst>
      </pc:sldChg>
      <pc:sldChg chg="del">
        <pc:chgData name="Claire Theobald" userId="e5e96d6a-dffb-4be3-a7c9-5724c0a71d0d" providerId="ADAL" clId="{AF0F74D0-91D3-4521-A9D1-F711DB76BC4C}" dt="2022-05-26T06:30:25.713" v="4870" actId="47"/>
        <pc:sldMkLst>
          <pc:docMk/>
          <pc:sldMk cId="1545370175" sldId="258"/>
        </pc:sldMkLst>
      </pc:sldChg>
      <pc:sldChg chg="del ord">
        <pc:chgData name="Claire Theobald" userId="e5e96d6a-dffb-4be3-a7c9-5724c0a71d0d" providerId="ADAL" clId="{AF0F74D0-91D3-4521-A9D1-F711DB76BC4C}" dt="2022-05-26T06:30:23.738" v="4868" actId="47"/>
        <pc:sldMkLst>
          <pc:docMk/>
          <pc:sldMk cId="2498449847" sldId="264"/>
        </pc:sldMkLst>
      </pc:sldChg>
      <pc:sldChg chg="modSp add del mod">
        <pc:chgData name="Claire Theobald" userId="e5e96d6a-dffb-4be3-a7c9-5724c0a71d0d" providerId="ADAL" clId="{AF0F74D0-91D3-4521-A9D1-F711DB76BC4C}" dt="2022-05-26T07:37:32.418" v="5441" actId="113"/>
        <pc:sldMkLst>
          <pc:docMk/>
          <pc:sldMk cId="213333460" sldId="278"/>
        </pc:sldMkLst>
        <pc:spChg chg="mod">
          <ac:chgData name="Claire Theobald" userId="e5e96d6a-dffb-4be3-a7c9-5724c0a71d0d" providerId="ADAL" clId="{AF0F74D0-91D3-4521-A9D1-F711DB76BC4C}" dt="2022-05-26T07:37:32.418" v="5441" actId="113"/>
          <ac:spMkLst>
            <pc:docMk/>
            <pc:sldMk cId="213333460" sldId="278"/>
            <ac:spMk id="2" creationId="{6591C189-ADE1-9245-9053-9E690E565D00}"/>
          </ac:spMkLst>
        </pc:spChg>
      </pc:sldChg>
      <pc:sldChg chg="addSp delSp modSp mod ord">
        <pc:chgData name="Claire Theobald" userId="e5e96d6a-dffb-4be3-a7c9-5724c0a71d0d" providerId="ADAL" clId="{AF0F74D0-91D3-4521-A9D1-F711DB76BC4C}" dt="2022-05-25T14:55:11.268" v="2427" actId="1076"/>
        <pc:sldMkLst>
          <pc:docMk/>
          <pc:sldMk cId="433890173" sldId="284"/>
        </pc:sldMkLst>
        <pc:spChg chg="mod">
          <ac:chgData name="Claire Theobald" userId="e5e96d6a-dffb-4be3-a7c9-5724c0a71d0d" providerId="ADAL" clId="{AF0F74D0-91D3-4521-A9D1-F711DB76BC4C}" dt="2022-05-25T14:55:11.268" v="2427" actId="1076"/>
          <ac:spMkLst>
            <pc:docMk/>
            <pc:sldMk cId="433890173" sldId="284"/>
            <ac:spMk id="2" creationId="{467259AD-8722-6E48-9C92-74E659293643}"/>
          </ac:spMkLst>
        </pc:spChg>
        <pc:spChg chg="del">
          <ac:chgData name="Claire Theobald" userId="e5e96d6a-dffb-4be3-a7c9-5724c0a71d0d" providerId="ADAL" clId="{AF0F74D0-91D3-4521-A9D1-F711DB76BC4C}" dt="2022-05-25T13:29:22.163" v="1252" actId="931"/>
          <ac:spMkLst>
            <pc:docMk/>
            <pc:sldMk cId="433890173" sldId="284"/>
            <ac:spMk id="3" creationId="{D68BD2C1-BA07-F54D-B90E-6F54AFEC0D6A}"/>
          </ac:spMkLst>
        </pc:spChg>
        <pc:spChg chg="mod">
          <ac:chgData name="Claire Theobald" userId="e5e96d6a-dffb-4be3-a7c9-5724c0a71d0d" providerId="ADAL" clId="{AF0F74D0-91D3-4521-A9D1-F711DB76BC4C}" dt="2022-05-25T14:50:57.183" v="2383" actId="20577"/>
          <ac:spMkLst>
            <pc:docMk/>
            <pc:sldMk cId="433890173" sldId="284"/>
            <ac:spMk id="4" creationId="{708F4AD0-E676-0E46-B35E-30E46BB1FFEF}"/>
          </ac:spMkLst>
        </pc:spChg>
        <pc:picChg chg="add mod">
          <ac:chgData name="Claire Theobald" userId="e5e96d6a-dffb-4be3-a7c9-5724c0a71d0d" providerId="ADAL" clId="{AF0F74D0-91D3-4521-A9D1-F711DB76BC4C}" dt="2022-05-25T13:56:53.568" v="1710" actId="1076"/>
          <ac:picMkLst>
            <pc:docMk/>
            <pc:sldMk cId="433890173" sldId="284"/>
            <ac:picMk id="6" creationId="{5C2BD26F-F891-DC7B-FCA3-81C101E4FFAC}"/>
          </ac:picMkLst>
        </pc:picChg>
      </pc:sldChg>
      <pc:sldChg chg="addSp delSp modSp mod ord">
        <pc:chgData name="Claire Theobald" userId="e5e96d6a-dffb-4be3-a7c9-5724c0a71d0d" providerId="ADAL" clId="{AF0F74D0-91D3-4521-A9D1-F711DB76BC4C}" dt="2022-05-26T08:45:55.157" v="5528" actId="1076"/>
        <pc:sldMkLst>
          <pc:docMk/>
          <pc:sldMk cId="2689269343" sldId="287"/>
        </pc:sldMkLst>
        <pc:spChg chg="del">
          <ac:chgData name="Claire Theobald" userId="e5e96d6a-dffb-4be3-a7c9-5724c0a71d0d" providerId="ADAL" clId="{AF0F74D0-91D3-4521-A9D1-F711DB76BC4C}" dt="2022-05-25T13:28:41.921" v="1249" actId="931"/>
          <ac:spMkLst>
            <pc:docMk/>
            <pc:sldMk cId="2689269343" sldId="287"/>
            <ac:spMk id="3" creationId="{D0C16272-26E5-FF4F-807E-ADCA6790044D}"/>
          </ac:spMkLst>
        </pc:spChg>
        <pc:spChg chg="mod">
          <ac:chgData name="Claire Theobald" userId="e5e96d6a-dffb-4be3-a7c9-5724c0a71d0d" providerId="ADAL" clId="{AF0F74D0-91D3-4521-A9D1-F711DB76BC4C}" dt="2022-05-25T14:55:07.336" v="2426" actId="1076"/>
          <ac:spMkLst>
            <pc:docMk/>
            <pc:sldMk cId="2689269343" sldId="287"/>
            <ac:spMk id="5" creationId="{2842F3BA-3A3F-C846-8650-5E7C53723735}"/>
          </ac:spMkLst>
        </pc:spChg>
        <pc:spChg chg="mod">
          <ac:chgData name="Claire Theobald" userId="e5e96d6a-dffb-4be3-a7c9-5724c0a71d0d" providerId="ADAL" clId="{AF0F74D0-91D3-4521-A9D1-F711DB76BC4C}" dt="2022-05-26T07:47:23.446" v="5502" actId="14100"/>
          <ac:spMkLst>
            <pc:docMk/>
            <pc:sldMk cId="2689269343" sldId="287"/>
            <ac:spMk id="6" creationId="{B7706FDF-C779-244C-AA26-1562F02570B7}"/>
          </ac:spMkLst>
        </pc:spChg>
        <pc:spChg chg="add mod">
          <ac:chgData name="Claire Theobald" userId="e5e96d6a-dffb-4be3-a7c9-5724c0a71d0d" providerId="ADAL" clId="{AF0F74D0-91D3-4521-A9D1-F711DB76BC4C}" dt="2022-05-26T08:45:55.157" v="5528" actId="1076"/>
          <ac:spMkLst>
            <pc:docMk/>
            <pc:sldMk cId="2689269343" sldId="287"/>
            <ac:spMk id="7" creationId="{CDCB62E5-24A1-1418-5069-3541A0B68B29}"/>
          </ac:spMkLst>
        </pc:spChg>
        <pc:spChg chg="add del mod">
          <ac:chgData name="Claire Theobald" userId="e5e96d6a-dffb-4be3-a7c9-5724c0a71d0d" providerId="ADAL" clId="{AF0F74D0-91D3-4521-A9D1-F711DB76BC4C}" dt="2022-05-24T11:57:24.980" v="811" actId="478"/>
          <ac:spMkLst>
            <pc:docMk/>
            <pc:sldMk cId="2689269343" sldId="287"/>
            <ac:spMk id="7" creationId="{D103DFD6-E77C-B0E6-428A-A46E4DAE409B}"/>
          </ac:spMkLst>
        </pc:spChg>
        <pc:picChg chg="add mod">
          <ac:chgData name="Claire Theobald" userId="e5e96d6a-dffb-4be3-a7c9-5724c0a71d0d" providerId="ADAL" clId="{AF0F74D0-91D3-4521-A9D1-F711DB76BC4C}" dt="2022-05-26T07:47:25.045" v="5503" actId="1076"/>
          <ac:picMkLst>
            <pc:docMk/>
            <pc:sldMk cId="2689269343" sldId="287"/>
            <ac:picMk id="4" creationId="{1F23130C-BCF1-8BA2-EEC1-8E82625DA88C}"/>
          </ac:picMkLst>
        </pc:picChg>
      </pc:sldChg>
      <pc:sldChg chg="addSp delSp modSp mod ord">
        <pc:chgData name="Claire Theobald" userId="e5e96d6a-dffb-4be3-a7c9-5724c0a71d0d" providerId="ADAL" clId="{AF0F74D0-91D3-4521-A9D1-F711DB76BC4C}" dt="2022-05-26T08:53:40.651" v="5533" actId="1076"/>
        <pc:sldMkLst>
          <pc:docMk/>
          <pc:sldMk cId="1013088427" sldId="291"/>
        </pc:sldMkLst>
        <pc:spChg chg="del">
          <ac:chgData name="Claire Theobald" userId="e5e96d6a-dffb-4be3-a7c9-5724c0a71d0d" providerId="ADAL" clId="{AF0F74D0-91D3-4521-A9D1-F711DB76BC4C}" dt="2022-05-25T13:28:11.323" v="1245" actId="931"/>
          <ac:spMkLst>
            <pc:docMk/>
            <pc:sldMk cId="1013088427" sldId="291"/>
            <ac:spMk id="4" creationId="{05E9FF8A-9621-BC4E-800A-0E21FCE7D020}"/>
          </ac:spMkLst>
        </pc:spChg>
        <pc:spChg chg="add del">
          <ac:chgData name="Claire Theobald" userId="e5e96d6a-dffb-4be3-a7c9-5724c0a71d0d" providerId="ADAL" clId="{AF0F74D0-91D3-4521-A9D1-F711DB76BC4C}" dt="2022-05-24T11:36:30.592" v="712"/>
          <ac:spMkLst>
            <pc:docMk/>
            <pc:sldMk cId="1013088427" sldId="291"/>
            <ac:spMk id="5" creationId="{5B146F32-C3B1-1A45-B38A-973EFD700A23}"/>
          </ac:spMkLst>
        </pc:spChg>
        <pc:spChg chg="add mod">
          <ac:chgData name="Claire Theobald" userId="e5e96d6a-dffb-4be3-a7c9-5724c0a71d0d" providerId="ADAL" clId="{AF0F74D0-91D3-4521-A9D1-F711DB76BC4C}" dt="2022-05-26T08:53:40.651" v="5533" actId="1076"/>
          <ac:spMkLst>
            <pc:docMk/>
            <pc:sldMk cId="1013088427" sldId="291"/>
            <ac:spMk id="5" creationId="{CF15CB27-0A13-C1DC-EDB6-15CEA3EDE01E}"/>
          </ac:spMkLst>
        </pc:spChg>
        <pc:spChg chg="del">
          <ac:chgData name="Claire Theobald" userId="e5e96d6a-dffb-4be3-a7c9-5724c0a71d0d" providerId="ADAL" clId="{AF0F74D0-91D3-4521-A9D1-F711DB76BC4C}" dt="2022-05-24T11:36:20.542" v="710"/>
          <ac:spMkLst>
            <pc:docMk/>
            <pc:sldMk cId="1013088427" sldId="291"/>
            <ac:spMk id="6" creationId="{F36CF72F-7615-6F45-A0F8-15EFB8F8FECE}"/>
          </ac:spMkLst>
        </pc:spChg>
        <pc:spChg chg="add del mod">
          <ac:chgData name="Claire Theobald" userId="e5e96d6a-dffb-4be3-a7c9-5724c0a71d0d" providerId="ADAL" clId="{AF0F74D0-91D3-4521-A9D1-F711DB76BC4C}" dt="2022-05-24T11:36:18.634" v="709"/>
          <ac:spMkLst>
            <pc:docMk/>
            <pc:sldMk cId="1013088427" sldId="291"/>
            <ac:spMk id="7" creationId="{34359118-7C06-C96E-F9B1-4382F65AFE1D}"/>
          </ac:spMkLst>
        </pc:spChg>
        <pc:spChg chg="add mod">
          <ac:chgData name="Claire Theobald" userId="e5e96d6a-dffb-4be3-a7c9-5724c0a71d0d" providerId="ADAL" clId="{AF0F74D0-91D3-4521-A9D1-F711DB76BC4C}" dt="2022-05-25T13:49:46.114" v="1504" actId="14100"/>
          <ac:spMkLst>
            <pc:docMk/>
            <pc:sldMk cId="1013088427" sldId="291"/>
            <ac:spMk id="8" creationId="{F6E3242A-CC4F-295B-D418-2A2CA0A08E2F}"/>
          </ac:spMkLst>
        </pc:spChg>
        <pc:spChg chg="add mod">
          <ac:chgData name="Claire Theobald" userId="e5e96d6a-dffb-4be3-a7c9-5724c0a71d0d" providerId="ADAL" clId="{AF0F74D0-91D3-4521-A9D1-F711DB76BC4C}" dt="2022-05-25T14:55:03.880" v="2425" actId="1076"/>
          <ac:spMkLst>
            <pc:docMk/>
            <pc:sldMk cId="1013088427" sldId="291"/>
            <ac:spMk id="9" creationId="{146165CB-3F56-53A5-1F3D-EB32A8325ABB}"/>
          </ac:spMkLst>
        </pc:spChg>
        <pc:picChg chg="add mod">
          <ac:chgData name="Claire Theobald" userId="e5e96d6a-dffb-4be3-a7c9-5724c0a71d0d" providerId="ADAL" clId="{AF0F74D0-91D3-4521-A9D1-F711DB76BC4C}" dt="2022-05-26T07:47:10.653" v="5501" actId="1076"/>
          <ac:picMkLst>
            <pc:docMk/>
            <pc:sldMk cId="1013088427" sldId="291"/>
            <ac:picMk id="3" creationId="{08CF5E03-0F8E-7FD6-53FF-BC19E5151E9C}"/>
          </ac:picMkLst>
        </pc:picChg>
      </pc:sldChg>
      <pc:sldChg chg="del">
        <pc:chgData name="Claire Theobald" userId="e5e96d6a-dffb-4be3-a7c9-5724c0a71d0d" providerId="ADAL" clId="{AF0F74D0-91D3-4521-A9D1-F711DB76BC4C}" dt="2022-05-26T06:30:16.938" v="4864" actId="47"/>
        <pc:sldMkLst>
          <pc:docMk/>
          <pc:sldMk cId="3770971002" sldId="294"/>
        </pc:sldMkLst>
      </pc:sldChg>
      <pc:sldChg chg="del">
        <pc:chgData name="Claire Theobald" userId="e5e96d6a-dffb-4be3-a7c9-5724c0a71d0d" providerId="ADAL" clId="{AF0F74D0-91D3-4521-A9D1-F711DB76BC4C}" dt="2022-05-26T06:30:17.906" v="4865" actId="47"/>
        <pc:sldMkLst>
          <pc:docMk/>
          <pc:sldMk cId="1796222503" sldId="295"/>
        </pc:sldMkLst>
      </pc:sldChg>
      <pc:sldChg chg="modSp mod">
        <pc:chgData name="Claire Theobald" userId="e5e96d6a-dffb-4be3-a7c9-5724c0a71d0d" providerId="ADAL" clId="{AF0F74D0-91D3-4521-A9D1-F711DB76BC4C}" dt="2022-05-24T11:18:26.201" v="318" actId="207"/>
        <pc:sldMkLst>
          <pc:docMk/>
          <pc:sldMk cId="281221578" sldId="297"/>
        </pc:sldMkLst>
        <pc:spChg chg="mod">
          <ac:chgData name="Claire Theobald" userId="e5e96d6a-dffb-4be3-a7c9-5724c0a71d0d" providerId="ADAL" clId="{AF0F74D0-91D3-4521-A9D1-F711DB76BC4C}" dt="2022-05-24T11:18:26.201" v="318" actId="207"/>
          <ac:spMkLst>
            <pc:docMk/>
            <pc:sldMk cId="281221578" sldId="297"/>
            <ac:spMk id="2" creationId="{6451674F-D3DB-9C4A-887A-D21ADA091C1C}"/>
          </ac:spMkLst>
        </pc:spChg>
        <pc:spChg chg="mod">
          <ac:chgData name="Claire Theobald" userId="e5e96d6a-dffb-4be3-a7c9-5724c0a71d0d" providerId="ADAL" clId="{AF0F74D0-91D3-4521-A9D1-F711DB76BC4C}" dt="2022-05-24T11:13:59.062" v="102" actId="1076"/>
          <ac:spMkLst>
            <pc:docMk/>
            <pc:sldMk cId="281221578" sldId="297"/>
            <ac:spMk id="3" creationId="{A71048B5-F307-A244-8D81-9CDADDD01303}"/>
          </ac:spMkLst>
        </pc:spChg>
      </pc:sldChg>
      <pc:sldChg chg="addSp delSp modSp del mod ord">
        <pc:chgData name="Claire Theobald" userId="e5e96d6a-dffb-4be3-a7c9-5724c0a71d0d" providerId="ADAL" clId="{AF0F74D0-91D3-4521-A9D1-F711DB76BC4C}" dt="2022-05-24T11:59:39.552" v="887" actId="47"/>
        <pc:sldMkLst>
          <pc:docMk/>
          <pc:sldMk cId="4262539351" sldId="298"/>
        </pc:sldMkLst>
        <pc:spChg chg="del">
          <ac:chgData name="Claire Theobald" userId="e5e96d6a-dffb-4be3-a7c9-5724c0a71d0d" providerId="ADAL" clId="{AF0F74D0-91D3-4521-A9D1-F711DB76BC4C}" dt="2022-05-24T11:25:55.971" v="362" actId="478"/>
          <ac:spMkLst>
            <pc:docMk/>
            <pc:sldMk cId="4262539351" sldId="298"/>
            <ac:spMk id="3" creationId="{D0C16272-26E5-FF4F-807E-ADCA6790044D}"/>
          </ac:spMkLst>
        </pc:spChg>
        <pc:spChg chg="add mod">
          <ac:chgData name="Claire Theobald" userId="e5e96d6a-dffb-4be3-a7c9-5724c0a71d0d" providerId="ADAL" clId="{AF0F74D0-91D3-4521-A9D1-F711DB76BC4C}" dt="2022-05-24T11:36:25.658" v="711" actId="21"/>
          <ac:spMkLst>
            <pc:docMk/>
            <pc:sldMk cId="4262539351" sldId="298"/>
            <ac:spMk id="4" creationId="{A4F0187B-700F-B1E9-299C-77667158A96D}"/>
          </ac:spMkLst>
        </pc:spChg>
        <pc:spChg chg="del mod">
          <ac:chgData name="Claire Theobald" userId="e5e96d6a-dffb-4be3-a7c9-5724c0a71d0d" providerId="ADAL" clId="{AF0F74D0-91D3-4521-A9D1-F711DB76BC4C}" dt="2022-05-24T11:36:25.658" v="711" actId="21"/>
          <ac:spMkLst>
            <pc:docMk/>
            <pc:sldMk cId="4262539351" sldId="298"/>
            <ac:spMk id="5" creationId="{2842F3BA-3A3F-C846-8650-5E7C53723735}"/>
          </ac:spMkLst>
        </pc:spChg>
        <pc:spChg chg="mod">
          <ac:chgData name="Claire Theobald" userId="e5e96d6a-dffb-4be3-a7c9-5724c0a71d0d" providerId="ADAL" clId="{AF0F74D0-91D3-4521-A9D1-F711DB76BC4C}" dt="2022-05-24T11:36:55.050" v="713" actId="255"/>
          <ac:spMkLst>
            <pc:docMk/>
            <pc:sldMk cId="4262539351" sldId="298"/>
            <ac:spMk id="6" creationId="{B7706FDF-C779-244C-AA26-1562F02570B7}"/>
          </ac:spMkLst>
        </pc:spChg>
        <pc:spChg chg="add del mod">
          <ac:chgData name="Claire Theobald" userId="e5e96d6a-dffb-4be3-a7c9-5724c0a71d0d" providerId="ADAL" clId="{AF0F74D0-91D3-4521-A9D1-F711DB76BC4C}" dt="2022-05-24T11:30:32.323" v="488" actId="478"/>
          <ac:spMkLst>
            <pc:docMk/>
            <pc:sldMk cId="4262539351" sldId="298"/>
            <ac:spMk id="7" creationId="{A63B3877-E8E4-8C74-5001-6A334FFCC327}"/>
          </ac:spMkLst>
        </pc:spChg>
      </pc:sldChg>
      <pc:sldChg chg="addSp delSp modSp mod modAnim">
        <pc:chgData name="Claire Theobald" userId="e5e96d6a-dffb-4be3-a7c9-5724c0a71d0d" providerId="ADAL" clId="{AF0F74D0-91D3-4521-A9D1-F711DB76BC4C}" dt="2022-05-26T08:51:06.427" v="5532" actId="1076"/>
        <pc:sldMkLst>
          <pc:docMk/>
          <pc:sldMk cId="1193137113" sldId="299"/>
        </pc:sldMkLst>
        <pc:spChg chg="del">
          <ac:chgData name="Claire Theobald" userId="e5e96d6a-dffb-4be3-a7c9-5724c0a71d0d" providerId="ADAL" clId="{AF0F74D0-91D3-4521-A9D1-F711DB76BC4C}" dt="2022-05-25T13:15:29.980" v="928" actId="478"/>
          <ac:spMkLst>
            <pc:docMk/>
            <pc:sldMk cId="1193137113" sldId="299"/>
            <ac:spMk id="3" creationId="{D0C16272-26E5-FF4F-807E-ADCA6790044D}"/>
          </ac:spMkLst>
        </pc:spChg>
        <pc:spChg chg="mod">
          <ac:chgData name="Claire Theobald" userId="e5e96d6a-dffb-4be3-a7c9-5724c0a71d0d" providerId="ADAL" clId="{AF0F74D0-91D3-4521-A9D1-F711DB76BC4C}" dt="2022-05-25T14:54:59.951" v="2424" actId="1076"/>
          <ac:spMkLst>
            <pc:docMk/>
            <pc:sldMk cId="1193137113" sldId="299"/>
            <ac:spMk id="5" creationId="{2842F3BA-3A3F-C846-8650-5E7C53723735}"/>
          </ac:spMkLst>
        </pc:spChg>
        <pc:spChg chg="mod">
          <ac:chgData name="Claire Theobald" userId="e5e96d6a-dffb-4be3-a7c9-5724c0a71d0d" providerId="ADAL" clId="{AF0F74D0-91D3-4521-A9D1-F711DB76BC4C}" dt="2022-05-25T13:58:29.521" v="1736" actId="113"/>
          <ac:spMkLst>
            <pc:docMk/>
            <pc:sldMk cId="1193137113" sldId="299"/>
            <ac:spMk id="6" creationId="{B7706FDF-C779-244C-AA26-1562F02570B7}"/>
          </ac:spMkLst>
        </pc:spChg>
        <pc:spChg chg="add del mod">
          <ac:chgData name="Claire Theobald" userId="e5e96d6a-dffb-4be3-a7c9-5724c0a71d0d" providerId="ADAL" clId="{AF0F74D0-91D3-4521-A9D1-F711DB76BC4C}" dt="2022-05-25T13:31:42.671" v="1300"/>
          <ac:spMkLst>
            <pc:docMk/>
            <pc:sldMk cId="1193137113" sldId="299"/>
            <ac:spMk id="9" creationId="{33AC9EF2-0A08-1DA9-8915-BA0D06A70E3E}"/>
          </ac:spMkLst>
        </pc:spChg>
        <pc:spChg chg="add mod">
          <ac:chgData name="Claire Theobald" userId="e5e96d6a-dffb-4be3-a7c9-5724c0a71d0d" providerId="ADAL" clId="{AF0F74D0-91D3-4521-A9D1-F711DB76BC4C}" dt="2022-05-26T08:51:06.427" v="5532" actId="1076"/>
          <ac:spMkLst>
            <pc:docMk/>
            <pc:sldMk cId="1193137113" sldId="299"/>
            <ac:spMk id="10" creationId="{C384DFF1-427E-7087-97C4-90A31F390F62}"/>
          </ac:spMkLst>
        </pc:spChg>
        <pc:picChg chg="add mod">
          <ac:chgData name="Claire Theobald" userId="e5e96d6a-dffb-4be3-a7c9-5724c0a71d0d" providerId="ADAL" clId="{AF0F74D0-91D3-4521-A9D1-F711DB76BC4C}" dt="2022-05-26T07:46:28.876" v="5498" actId="1076"/>
          <ac:picMkLst>
            <pc:docMk/>
            <pc:sldMk cId="1193137113" sldId="299"/>
            <ac:picMk id="4" creationId="{CF427C38-12EE-68CA-E961-306385896CF0}"/>
          </ac:picMkLst>
        </pc:picChg>
        <pc:picChg chg="add mod">
          <ac:chgData name="Claire Theobald" userId="e5e96d6a-dffb-4be3-a7c9-5724c0a71d0d" providerId="ADAL" clId="{AF0F74D0-91D3-4521-A9D1-F711DB76BC4C}" dt="2022-05-26T08:51:02.250" v="5531" actId="14100"/>
          <ac:picMkLst>
            <pc:docMk/>
            <pc:sldMk cId="1193137113" sldId="299"/>
            <ac:picMk id="8" creationId="{9E60AF37-703F-91FE-6D73-88A3BC71AF35}"/>
          </ac:picMkLst>
        </pc:picChg>
        <pc:picChg chg="add del">
          <ac:chgData name="Claire Theobald" userId="e5e96d6a-dffb-4be3-a7c9-5724c0a71d0d" providerId="ADAL" clId="{AF0F74D0-91D3-4521-A9D1-F711DB76BC4C}" dt="2022-05-25T13:33:59.774" v="1341" actId="21"/>
          <ac:picMkLst>
            <pc:docMk/>
            <pc:sldMk cId="1193137113" sldId="299"/>
            <ac:picMk id="12" creationId="{8E276E7D-A868-FA1E-F11C-D7A8B8F280AF}"/>
          </ac:picMkLst>
        </pc:picChg>
      </pc:sldChg>
      <pc:sldChg chg="addSp delSp modSp del mod">
        <pc:chgData name="Claire Theobald" userId="e5e96d6a-dffb-4be3-a7c9-5724c0a71d0d" providerId="ADAL" clId="{AF0F74D0-91D3-4521-A9D1-F711DB76BC4C}" dt="2022-05-26T06:29:21.935" v="4821" actId="47"/>
        <pc:sldMkLst>
          <pc:docMk/>
          <pc:sldMk cId="2211162635" sldId="300"/>
        </pc:sldMkLst>
        <pc:spChg chg="del">
          <ac:chgData name="Claire Theobald" userId="e5e96d6a-dffb-4be3-a7c9-5724c0a71d0d" providerId="ADAL" clId="{AF0F74D0-91D3-4521-A9D1-F711DB76BC4C}" dt="2022-05-24T11:57:07.455" v="804" actId="478"/>
          <ac:spMkLst>
            <pc:docMk/>
            <pc:sldMk cId="2211162635" sldId="300"/>
            <ac:spMk id="3" creationId="{D0C16272-26E5-FF4F-807E-ADCA6790044D}"/>
          </ac:spMkLst>
        </pc:spChg>
        <pc:spChg chg="mod">
          <ac:chgData name="Claire Theobald" userId="e5e96d6a-dffb-4be3-a7c9-5724c0a71d0d" providerId="ADAL" clId="{AF0F74D0-91D3-4521-A9D1-F711DB76BC4C}" dt="2022-05-24T12:00:40.658" v="909" actId="20577"/>
          <ac:spMkLst>
            <pc:docMk/>
            <pc:sldMk cId="2211162635" sldId="300"/>
            <ac:spMk id="5" creationId="{2842F3BA-3A3F-C846-8650-5E7C53723735}"/>
          </ac:spMkLst>
        </pc:spChg>
        <pc:spChg chg="mod">
          <ac:chgData name="Claire Theobald" userId="e5e96d6a-dffb-4be3-a7c9-5724c0a71d0d" providerId="ADAL" clId="{AF0F74D0-91D3-4521-A9D1-F711DB76BC4C}" dt="2022-05-24T12:00:18.502" v="898" actId="5793"/>
          <ac:spMkLst>
            <pc:docMk/>
            <pc:sldMk cId="2211162635" sldId="300"/>
            <ac:spMk id="6" creationId="{B7706FDF-C779-244C-AA26-1562F02570B7}"/>
          </ac:spMkLst>
        </pc:spChg>
        <pc:spChg chg="add mod">
          <ac:chgData name="Claire Theobald" userId="e5e96d6a-dffb-4be3-a7c9-5724c0a71d0d" providerId="ADAL" clId="{AF0F74D0-91D3-4521-A9D1-F711DB76BC4C}" dt="2022-05-26T05:40:09.921" v="3870" actId="21"/>
          <ac:spMkLst>
            <pc:docMk/>
            <pc:sldMk cId="2211162635" sldId="300"/>
            <ac:spMk id="7" creationId="{54C5209A-88A6-70C0-1878-331D3EF52AA7}"/>
          </ac:spMkLst>
        </pc:spChg>
      </pc:sldChg>
      <pc:sldChg chg="del">
        <pc:chgData name="Claire Theobald" userId="e5e96d6a-dffb-4be3-a7c9-5724c0a71d0d" providerId="ADAL" clId="{AF0F74D0-91D3-4521-A9D1-F711DB76BC4C}" dt="2022-05-26T06:30:15.820" v="4863" actId="47"/>
        <pc:sldMkLst>
          <pc:docMk/>
          <pc:sldMk cId="1246544156" sldId="301"/>
        </pc:sldMkLst>
      </pc:sldChg>
      <pc:sldChg chg="modSp del mod">
        <pc:chgData name="Claire Theobald" userId="e5e96d6a-dffb-4be3-a7c9-5724c0a71d0d" providerId="ADAL" clId="{AF0F74D0-91D3-4521-A9D1-F711DB76BC4C}" dt="2022-05-26T06:30:14.262" v="4862" actId="47"/>
        <pc:sldMkLst>
          <pc:docMk/>
          <pc:sldMk cId="2559955029" sldId="302"/>
        </pc:sldMkLst>
        <pc:spChg chg="mod">
          <ac:chgData name="Claire Theobald" userId="e5e96d6a-dffb-4be3-a7c9-5724c0a71d0d" providerId="ADAL" clId="{AF0F74D0-91D3-4521-A9D1-F711DB76BC4C}" dt="2022-05-24T12:00:56.095" v="914" actId="20577"/>
          <ac:spMkLst>
            <pc:docMk/>
            <pc:sldMk cId="2559955029" sldId="302"/>
            <ac:spMk id="5" creationId="{2842F3BA-3A3F-C846-8650-5E7C53723735}"/>
          </ac:spMkLst>
        </pc:spChg>
        <pc:spChg chg="mod">
          <ac:chgData name="Claire Theobald" userId="e5e96d6a-dffb-4be3-a7c9-5724c0a71d0d" providerId="ADAL" clId="{AF0F74D0-91D3-4521-A9D1-F711DB76BC4C}" dt="2022-05-24T12:01:02.721" v="925" actId="20577"/>
          <ac:spMkLst>
            <pc:docMk/>
            <pc:sldMk cId="2559955029" sldId="302"/>
            <ac:spMk id="6" creationId="{B7706FDF-C779-244C-AA26-1562F02570B7}"/>
          </ac:spMkLst>
        </pc:spChg>
      </pc:sldChg>
      <pc:sldChg chg="addSp delSp modSp mod modAnim">
        <pc:chgData name="Claire Theobald" userId="e5e96d6a-dffb-4be3-a7c9-5724c0a71d0d" providerId="ADAL" clId="{AF0F74D0-91D3-4521-A9D1-F711DB76BC4C}" dt="2022-05-26T07:38:48.525" v="5446" actId="1076"/>
        <pc:sldMkLst>
          <pc:docMk/>
          <pc:sldMk cId="590856509" sldId="303"/>
        </pc:sldMkLst>
        <pc:spChg chg="add del mod">
          <ac:chgData name="Claire Theobald" userId="e5e96d6a-dffb-4be3-a7c9-5724c0a71d0d" providerId="ADAL" clId="{AF0F74D0-91D3-4521-A9D1-F711DB76BC4C}" dt="2022-05-26T06:58:16.960" v="5020" actId="478"/>
          <ac:spMkLst>
            <pc:docMk/>
            <pc:sldMk cId="590856509" sldId="303"/>
            <ac:spMk id="2" creationId="{D4EE4B7E-9715-4038-6A60-DF8789A045EC}"/>
          </ac:spMkLst>
        </pc:spChg>
        <pc:spChg chg="del">
          <ac:chgData name="Claire Theobald" userId="e5e96d6a-dffb-4be3-a7c9-5724c0a71d0d" providerId="ADAL" clId="{AF0F74D0-91D3-4521-A9D1-F711DB76BC4C}" dt="2022-05-26T05:10:59.836" v="3086" actId="478"/>
          <ac:spMkLst>
            <pc:docMk/>
            <pc:sldMk cId="590856509" sldId="303"/>
            <ac:spMk id="3" creationId="{D0C16272-26E5-FF4F-807E-ADCA6790044D}"/>
          </ac:spMkLst>
        </pc:spChg>
        <pc:spChg chg="mod">
          <ac:chgData name="Claire Theobald" userId="e5e96d6a-dffb-4be3-a7c9-5724c0a71d0d" providerId="ADAL" clId="{AF0F74D0-91D3-4521-A9D1-F711DB76BC4C}" dt="2022-05-26T05:05:32.672" v="2992" actId="20577"/>
          <ac:spMkLst>
            <pc:docMk/>
            <pc:sldMk cId="590856509" sldId="303"/>
            <ac:spMk id="5" creationId="{2842F3BA-3A3F-C846-8650-5E7C53723735}"/>
          </ac:spMkLst>
        </pc:spChg>
        <pc:spChg chg="mod">
          <ac:chgData name="Claire Theobald" userId="e5e96d6a-dffb-4be3-a7c9-5724c0a71d0d" providerId="ADAL" clId="{AF0F74D0-91D3-4521-A9D1-F711DB76BC4C}" dt="2022-05-26T05:56:21.381" v="4240" actId="27636"/>
          <ac:spMkLst>
            <pc:docMk/>
            <pc:sldMk cId="590856509" sldId="303"/>
            <ac:spMk id="6" creationId="{B7706FDF-C779-244C-AA26-1562F02570B7}"/>
          </ac:spMkLst>
        </pc:spChg>
        <pc:spChg chg="add mod">
          <ac:chgData name="Claire Theobald" userId="e5e96d6a-dffb-4be3-a7c9-5724c0a71d0d" providerId="ADAL" clId="{AF0F74D0-91D3-4521-A9D1-F711DB76BC4C}" dt="2022-05-26T07:38:48.525" v="5446" actId="1076"/>
          <ac:spMkLst>
            <pc:docMk/>
            <pc:sldMk cId="590856509" sldId="303"/>
            <ac:spMk id="8" creationId="{0A8077E8-D449-B910-B5D8-CF29E57E1B81}"/>
          </ac:spMkLst>
        </pc:spChg>
        <pc:picChg chg="add del mod">
          <ac:chgData name="Claire Theobald" userId="e5e96d6a-dffb-4be3-a7c9-5724c0a71d0d" providerId="ADAL" clId="{AF0F74D0-91D3-4521-A9D1-F711DB76BC4C}" dt="2022-05-26T05:11:41.328" v="3098" actId="478"/>
          <ac:picMkLst>
            <pc:docMk/>
            <pc:sldMk cId="590856509" sldId="303"/>
            <ac:picMk id="7" creationId="{2EEBC9DB-AE61-B255-1468-36373877B624}"/>
          </ac:picMkLst>
        </pc:picChg>
        <pc:picChg chg="add mod ord">
          <ac:chgData name="Claire Theobald" userId="e5e96d6a-dffb-4be3-a7c9-5724c0a71d0d" providerId="ADAL" clId="{AF0F74D0-91D3-4521-A9D1-F711DB76BC4C}" dt="2022-05-26T07:00:42.848" v="5044" actId="14100"/>
          <ac:picMkLst>
            <pc:docMk/>
            <pc:sldMk cId="590856509" sldId="303"/>
            <ac:picMk id="9" creationId="{C00BA3CC-5840-DD45-4578-D300649624AC}"/>
          </ac:picMkLst>
        </pc:picChg>
        <pc:picChg chg="add mod ord modCrop">
          <ac:chgData name="Claire Theobald" userId="e5e96d6a-dffb-4be3-a7c9-5724c0a71d0d" providerId="ADAL" clId="{AF0F74D0-91D3-4521-A9D1-F711DB76BC4C}" dt="2022-05-26T07:08:48.887" v="5163" actId="1076"/>
          <ac:picMkLst>
            <pc:docMk/>
            <pc:sldMk cId="590856509" sldId="303"/>
            <ac:picMk id="10" creationId="{BB562E52-DB0C-2DA0-C443-80CED2E959B4}"/>
          </ac:picMkLst>
        </pc:picChg>
        <pc:picChg chg="add mod">
          <ac:chgData name="Claire Theobald" userId="e5e96d6a-dffb-4be3-a7c9-5724c0a71d0d" providerId="ADAL" clId="{AF0F74D0-91D3-4521-A9D1-F711DB76BC4C}" dt="2022-05-26T07:00:32.320" v="5041" actId="1076"/>
          <ac:picMkLst>
            <pc:docMk/>
            <pc:sldMk cId="590856509" sldId="303"/>
            <ac:picMk id="12" creationId="{2178C7FE-DB63-A259-AB66-D80FA4D2A3DC}"/>
          </ac:picMkLst>
        </pc:picChg>
      </pc:sldChg>
      <pc:sldChg chg="addSp delSp modSp mod modAnim">
        <pc:chgData name="Claire Theobald" userId="e5e96d6a-dffb-4be3-a7c9-5724c0a71d0d" providerId="ADAL" clId="{AF0F74D0-91D3-4521-A9D1-F711DB76BC4C}" dt="2022-05-26T07:49:38.955" v="5516" actId="1076"/>
        <pc:sldMkLst>
          <pc:docMk/>
          <pc:sldMk cId="2234033582" sldId="304"/>
        </pc:sldMkLst>
        <pc:spChg chg="del">
          <ac:chgData name="Claire Theobald" userId="e5e96d6a-dffb-4be3-a7c9-5724c0a71d0d" providerId="ADAL" clId="{AF0F74D0-91D3-4521-A9D1-F711DB76BC4C}" dt="2022-05-26T05:24:01.616" v="3341" actId="478"/>
          <ac:spMkLst>
            <pc:docMk/>
            <pc:sldMk cId="2234033582" sldId="304"/>
            <ac:spMk id="3" creationId="{D0C16272-26E5-FF4F-807E-ADCA6790044D}"/>
          </ac:spMkLst>
        </pc:spChg>
        <pc:spChg chg="add del mod">
          <ac:chgData name="Claire Theobald" userId="e5e96d6a-dffb-4be3-a7c9-5724c0a71d0d" providerId="ADAL" clId="{AF0F74D0-91D3-4521-A9D1-F711DB76BC4C}" dt="2022-05-26T05:19:39.732" v="3176"/>
          <ac:spMkLst>
            <pc:docMk/>
            <pc:sldMk cId="2234033582" sldId="304"/>
            <ac:spMk id="4" creationId="{8224B1DB-D0E3-9AD3-7A25-02B2B9961BD3}"/>
          </ac:spMkLst>
        </pc:spChg>
        <pc:spChg chg="del mod">
          <ac:chgData name="Claire Theobald" userId="e5e96d6a-dffb-4be3-a7c9-5724c0a71d0d" providerId="ADAL" clId="{AF0F74D0-91D3-4521-A9D1-F711DB76BC4C}" dt="2022-05-26T05:19:38.230" v="3175" actId="478"/>
          <ac:spMkLst>
            <pc:docMk/>
            <pc:sldMk cId="2234033582" sldId="304"/>
            <ac:spMk id="5" creationId="{2842F3BA-3A3F-C846-8650-5E7C53723735}"/>
          </ac:spMkLst>
        </pc:spChg>
        <pc:spChg chg="mod">
          <ac:chgData name="Claire Theobald" userId="e5e96d6a-dffb-4be3-a7c9-5724c0a71d0d" providerId="ADAL" clId="{AF0F74D0-91D3-4521-A9D1-F711DB76BC4C}" dt="2022-05-26T05:48:43.167" v="4009" actId="20577"/>
          <ac:spMkLst>
            <pc:docMk/>
            <pc:sldMk cId="2234033582" sldId="304"/>
            <ac:spMk id="6" creationId="{B7706FDF-C779-244C-AA26-1562F02570B7}"/>
          </ac:spMkLst>
        </pc:spChg>
        <pc:spChg chg="add mod">
          <ac:chgData name="Claire Theobald" userId="e5e96d6a-dffb-4be3-a7c9-5724c0a71d0d" providerId="ADAL" clId="{AF0F74D0-91D3-4521-A9D1-F711DB76BC4C}" dt="2022-05-26T05:19:39.732" v="3176"/>
          <ac:spMkLst>
            <pc:docMk/>
            <pc:sldMk cId="2234033582" sldId="304"/>
            <ac:spMk id="7" creationId="{FBFE54CD-9029-6198-65D7-7DD7FCB65449}"/>
          </ac:spMkLst>
        </pc:spChg>
        <pc:spChg chg="add mod">
          <ac:chgData name="Claire Theobald" userId="e5e96d6a-dffb-4be3-a7c9-5724c0a71d0d" providerId="ADAL" clId="{AF0F74D0-91D3-4521-A9D1-F711DB76BC4C}" dt="2022-05-26T07:40:53.565" v="5455" actId="1076"/>
          <ac:spMkLst>
            <pc:docMk/>
            <pc:sldMk cId="2234033582" sldId="304"/>
            <ac:spMk id="8" creationId="{EC33D01A-B43A-CA53-13A6-2E748EC85573}"/>
          </ac:spMkLst>
        </pc:spChg>
        <pc:picChg chg="add mod ord">
          <ac:chgData name="Claire Theobald" userId="e5e96d6a-dffb-4be3-a7c9-5724c0a71d0d" providerId="ADAL" clId="{AF0F74D0-91D3-4521-A9D1-F711DB76BC4C}" dt="2022-05-26T07:35:52.632" v="5422" actId="1076"/>
          <ac:picMkLst>
            <pc:docMk/>
            <pc:sldMk cId="2234033582" sldId="304"/>
            <ac:picMk id="9" creationId="{25D5904B-E5FE-ADD3-DC6B-DBF4CA39B626}"/>
          </ac:picMkLst>
        </pc:picChg>
        <pc:picChg chg="add del mod">
          <ac:chgData name="Claire Theobald" userId="e5e96d6a-dffb-4be3-a7c9-5724c0a71d0d" providerId="ADAL" clId="{AF0F74D0-91D3-4521-A9D1-F711DB76BC4C}" dt="2022-05-26T07:01:18.711" v="5048" actId="478"/>
          <ac:picMkLst>
            <pc:docMk/>
            <pc:sldMk cId="2234033582" sldId="304"/>
            <ac:picMk id="10" creationId="{DCF2CB6E-A21B-F814-A170-9428DB3979E5}"/>
          </ac:picMkLst>
        </pc:picChg>
        <pc:picChg chg="add mod">
          <ac:chgData name="Claire Theobald" userId="e5e96d6a-dffb-4be3-a7c9-5724c0a71d0d" providerId="ADAL" clId="{AF0F74D0-91D3-4521-A9D1-F711DB76BC4C}" dt="2022-05-26T07:21:20.453" v="5308" actId="1076"/>
          <ac:picMkLst>
            <pc:docMk/>
            <pc:sldMk cId="2234033582" sldId="304"/>
            <ac:picMk id="11" creationId="{B2CBAB7D-DDD1-9BFE-7F54-100D2FFD46F1}"/>
          </ac:picMkLst>
        </pc:picChg>
        <pc:picChg chg="add del mod">
          <ac:chgData name="Claire Theobald" userId="e5e96d6a-dffb-4be3-a7c9-5724c0a71d0d" providerId="ADAL" clId="{AF0F74D0-91D3-4521-A9D1-F711DB76BC4C}" dt="2022-05-26T07:01:18.025" v="5047" actId="478"/>
          <ac:picMkLst>
            <pc:docMk/>
            <pc:sldMk cId="2234033582" sldId="304"/>
            <ac:picMk id="12" creationId="{1CFA4F29-A683-C4AB-5CED-3E5720420DA7}"/>
          </ac:picMkLst>
        </pc:picChg>
        <pc:picChg chg="add mod">
          <ac:chgData name="Claire Theobald" userId="e5e96d6a-dffb-4be3-a7c9-5724c0a71d0d" providerId="ADAL" clId="{AF0F74D0-91D3-4521-A9D1-F711DB76BC4C}" dt="2022-05-26T07:49:37.492" v="5515" actId="1076"/>
          <ac:picMkLst>
            <pc:docMk/>
            <pc:sldMk cId="2234033582" sldId="304"/>
            <ac:picMk id="13" creationId="{8C8CA1F6-A00B-09C2-190E-9DA9E7FD005B}"/>
          </ac:picMkLst>
        </pc:picChg>
        <pc:picChg chg="add mod">
          <ac:chgData name="Claire Theobald" userId="e5e96d6a-dffb-4be3-a7c9-5724c0a71d0d" providerId="ADAL" clId="{AF0F74D0-91D3-4521-A9D1-F711DB76BC4C}" dt="2022-05-26T07:49:38.955" v="5516" actId="1076"/>
          <ac:picMkLst>
            <pc:docMk/>
            <pc:sldMk cId="2234033582" sldId="304"/>
            <ac:picMk id="14" creationId="{3A3977E0-A59D-1E15-5699-09F46B55B1BF}"/>
          </ac:picMkLst>
        </pc:picChg>
        <pc:picChg chg="add mod">
          <ac:chgData name="Claire Theobald" userId="e5e96d6a-dffb-4be3-a7c9-5724c0a71d0d" providerId="ADAL" clId="{AF0F74D0-91D3-4521-A9D1-F711DB76BC4C}" dt="2022-05-26T07:22:19.133" v="5322" actId="1076"/>
          <ac:picMkLst>
            <pc:docMk/>
            <pc:sldMk cId="2234033582" sldId="304"/>
            <ac:picMk id="15" creationId="{E598F74F-C520-4088-388A-C4393B1EE244}"/>
          </ac:picMkLst>
        </pc:picChg>
        <pc:picChg chg="add mod">
          <ac:chgData name="Claire Theobald" userId="e5e96d6a-dffb-4be3-a7c9-5724c0a71d0d" providerId="ADAL" clId="{AF0F74D0-91D3-4521-A9D1-F711DB76BC4C}" dt="2022-05-26T07:23:47.191" v="5349" actId="1076"/>
          <ac:picMkLst>
            <pc:docMk/>
            <pc:sldMk cId="2234033582" sldId="304"/>
            <ac:picMk id="16" creationId="{7CF4D03A-B8FA-BFE5-5AB7-FA3D316C9FB8}"/>
          </ac:picMkLst>
        </pc:picChg>
        <pc:picChg chg="add mod ord">
          <ac:chgData name="Claire Theobald" userId="e5e96d6a-dffb-4be3-a7c9-5724c0a71d0d" providerId="ADAL" clId="{AF0F74D0-91D3-4521-A9D1-F711DB76BC4C}" dt="2022-05-26T07:49:29.837" v="5514" actId="1076"/>
          <ac:picMkLst>
            <pc:docMk/>
            <pc:sldMk cId="2234033582" sldId="304"/>
            <ac:picMk id="17" creationId="{5AECC081-DF03-5263-1C7D-F860739B2705}"/>
          </ac:picMkLst>
        </pc:picChg>
        <pc:picChg chg="add mod">
          <ac:chgData name="Claire Theobald" userId="e5e96d6a-dffb-4be3-a7c9-5724c0a71d0d" providerId="ADAL" clId="{AF0F74D0-91D3-4521-A9D1-F711DB76BC4C}" dt="2022-05-26T07:22:58.124" v="5335" actId="1076"/>
          <ac:picMkLst>
            <pc:docMk/>
            <pc:sldMk cId="2234033582" sldId="304"/>
            <ac:picMk id="18" creationId="{5AD9CFB8-FCA6-6F59-68EA-A266212A1625}"/>
          </ac:picMkLst>
        </pc:picChg>
        <pc:picChg chg="add mod">
          <ac:chgData name="Claire Theobald" userId="e5e96d6a-dffb-4be3-a7c9-5724c0a71d0d" providerId="ADAL" clId="{AF0F74D0-91D3-4521-A9D1-F711DB76BC4C}" dt="2022-05-26T07:23:00.470" v="5336" actId="1076"/>
          <ac:picMkLst>
            <pc:docMk/>
            <pc:sldMk cId="2234033582" sldId="304"/>
            <ac:picMk id="19" creationId="{E29AED7A-7051-C5A9-1DBA-089238BED3C1}"/>
          </ac:picMkLst>
        </pc:picChg>
      </pc:sldChg>
      <pc:sldChg chg="del">
        <pc:chgData name="Claire Theobald" userId="e5e96d6a-dffb-4be3-a7c9-5724c0a71d0d" providerId="ADAL" clId="{AF0F74D0-91D3-4521-A9D1-F711DB76BC4C}" dt="2022-05-26T06:29:20.347" v="4820" actId="47"/>
        <pc:sldMkLst>
          <pc:docMk/>
          <pc:sldMk cId="2404868073" sldId="305"/>
        </pc:sldMkLst>
      </pc:sldChg>
      <pc:sldChg chg="addSp delSp modSp del mod">
        <pc:chgData name="Claire Theobald" userId="e5e96d6a-dffb-4be3-a7c9-5724c0a71d0d" providerId="ADAL" clId="{AF0F74D0-91D3-4521-A9D1-F711DB76BC4C}" dt="2022-05-26T07:10:13.559" v="5181" actId="47"/>
        <pc:sldMkLst>
          <pc:docMk/>
          <pc:sldMk cId="484432594" sldId="306"/>
        </pc:sldMkLst>
        <pc:spChg chg="mod">
          <ac:chgData name="Claire Theobald" userId="e5e96d6a-dffb-4be3-a7c9-5724c0a71d0d" providerId="ADAL" clId="{AF0F74D0-91D3-4521-A9D1-F711DB76BC4C}" dt="2022-05-25T14:54:56.112" v="2423" actId="1076"/>
          <ac:spMkLst>
            <pc:docMk/>
            <pc:sldMk cId="484432594" sldId="306"/>
            <ac:spMk id="5" creationId="{2842F3BA-3A3F-C846-8650-5E7C53723735}"/>
          </ac:spMkLst>
        </pc:spChg>
        <pc:spChg chg="mod">
          <ac:chgData name="Claire Theobald" userId="e5e96d6a-dffb-4be3-a7c9-5724c0a71d0d" providerId="ADAL" clId="{AF0F74D0-91D3-4521-A9D1-F711DB76BC4C}" dt="2022-05-25T16:44:30.786" v="2463" actId="207"/>
          <ac:spMkLst>
            <pc:docMk/>
            <pc:sldMk cId="484432594" sldId="306"/>
            <ac:spMk id="6" creationId="{B7706FDF-C779-244C-AA26-1562F02570B7}"/>
          </ac:spMkLst>
        </pc:spChg>
        <pc:spChg chg="add mod">
          <ac:chgData name="Claire Theobald" userId="e5e96d6a-dffb-4be3-a7c9-5724c0a71d0d" providerId="ADAL" clId="{AF0F74D0-91D3-4521-A9D1-F711DB76BC4C}" dt="2022-05-25T13:32:50.228" v="1338"/>
          <ac:spMkLst>
            <pc:docMk/>
            <pc:sldMk cId="484432594" sldId="306"/>
            <ac:spMk id="10" creationId="{6C4282C6-22B1-CDFB-4424-C88EC2AF03C2}"/>
          </ac:spMkLst>
        </pc:spChg>
        <pc:picChg chg="add mod">
          <ac:chgData name="Claire Theobald" userId="e5e96d6a-dffb-4be3-a7c9-5724c0a71d0d" providerId="ADAL" clId="{AF0F74D0-91D3-4521-A9D1-F711DB76BC4C}" dt="2022-05-25T14:54:25.337" v="2420" actId="1076"/>
          <ac:picMkLst>
            <pc:docMk/>
            <pc:sldMk cId="484432594" sldId="306"/>
            <ac:picMk id="3" creationId="{3EB3987A-924E-B7AC-1F2F-83AE0AC20A73}"/>
          </ac:picMkLst>
        </pc:picChg>
        <pc:picChg chg="del">
          <ac:chgData name="Claire Theobald" userId="e5e96d6a-dffb-4be3-a7c9-5724c0a71d0d" providerId="ADAL" clId="{AF0F74D0-91D3-4521-A9D1-F711DB76BC4C}" dt="2022-05-25T13:18:43.157" v="969" actId="478"/>
          <ac:picMkLst>
            <pc:docMk/>
            <pc:sldMk cId="484432594" sldId="306"/>
            <ac:picMk id="4" creationId="{CF427C38-12EE-68CA-E961-306385896CF0}"/>
          </ac:picMkLst>
        </pc:picChg>
        <pc:picChg chg="del mod">
          <ac:chgData name="Claire Theobald" userId="e5e96d6a-dffb-4be3-a7c9-5724c0a71d0d" providerId="ADAL" clId="{AF0F74D0-91D3-4521-A9D1-F711DB76BC4C}" dt="2022-05-25T13:21:08.255" v="979" actId="478"/>
          <ac:picMkLst>
            <pc:docMk/>
            <pc:sldMk cId="484432594" sldId="306"/>
            <ac:picMk id="8" creationId="{9E60AF37-703F-91FE-6D73-88A3BC71AF35}"/>
          </ac:picMkLst>
        </pc:picChg>
        <pc:picChg chg="add mod">
          <ac:chgData name="Claire Theobald" userId="e5e96d6a-dffb-4be3-a7c9-5724c0a71d0d" providerId="ADAL" clId="{AF0F74D0-91D3-4521-A9D1-F711DB76BC4C}" dt="2022-05-25T13:22:08.675" v="1004" actId="1076"/>
          <ac:picMkLst>
            <pc:docMk/>
            <pc:sldMk cId="484432594" sldId="306"/>
            <ac:picMk id="9" creationId="{4DF4C81F-7A93-DC4B-9500-A6C6FC20A572}"/>
          </ac:picMkLst>
        </pc:picChg>
      </pc:sldChg>
      <pc:sldChg chg="addSp delSp modSp mod ord">
        <pc:chgData name="Claire Theobald" userId="e5e96d6a-dffb-4be3-a7c9-5724c0a71d0d" providerId="ADAL" clId="{AF0F74D0-91D3-4521-A9D1-F711DB76BC4C}" dt="2022-05-26T07:32:30.174" v="5399" actId="1076"/>
        <pc:sldMkLst>
          <pc:docMk/>
          <pc:sldMk cId="1455608868" sldId="307"/>
        </pc:sldMkLst>
        <pc:spChg chg="mod">
          <ac:chgData name="Claire Theobald" userId="e5e96d6a-dffb-4be3-a7c9-5724c0a71d0d" providerId="ADAL" clId="{AF0F74D0-91D3-4521-A9D1-F711DB76BC4C}" dt="2022-05-25T14:23:24.569" v="2193" actId="20577"/>
          <ac:spMkLst>
            <pc:docMk/>
            <pc:sldMk cId="1455608868" sldId="307"/>
            <ac:spMk id="5" creationId="{2842F3BA-3A3F-C846-8650-5E7C53723735}"/>
          </ac:spMkLst>
        </pc:spChg>
        <pc:spChg chg="mod">
          <ac:chgData name="Claire Theobald" userId="e5e96d6a-dffb-4be3-a7c9-5724c0a71d0d" providerId="ADAL" clId="{AF0F74D0-91D3-4521-A9D1-F711DB76BC4C}" dt="2022-05-26T07:32:26.403" v="5398" actId="20577"/>
          <ac:spMkLst>
            <pc:docMk/>
            <pc:sldMk cId="1455608868" sldId="307"/>
            <ac:spMk id="6" creationId="{B7706FDF-C779-244C-AA26-1562F02570B7}"/>
          </ac:spMkLst>
        </pc:spChg>
        <pc:spChg chg="add mod">
          <ac:chgData name="Claire Theobald" userId="e5e96d6a-dffb-4be3-a7c9-5724c0a71d0d" providerId="ADAL" clId="{AF0F74D0-91D3-4521-A9D1-F711DB76BC4C}" dt="2022-05-26T06:29:33.924" v="4822" actId="21"/>
          <ac:spMkLst>
            <pc:docMk/>
            <pc:sldMk cId="1455608868" sldId="307"/>
            <ac:spMk id="8" creationId="{19D378AA-85DA-56A7-51EC-F12BDD998065}"/>
          </ac:spMkLst>
        </pc:spChg>
        <pc:picChg chg="del">
          <ac:chgData name="Claire Theobald" userId="e5e96d6a-dffb-4be3-a7c9-5724c0a71d0d" providerId="ADAL" clId="{AF0F74D0-91D3-4521-A9D1-F711DB76BC4C}" dt="2022-05-25T13:30:38.107" v="1287" actId="478"/>
          <ac:picMkLst>
            <pc:docMk/>
            <pc:sldMk cId="1455608868" sldId="307"/>
            <ac:picMk id="3" creationId="{3EB3987A-924E-B7AC-1F2F-83AE0AC20A73}"/>
          </ac:picMkLst>
        </pc:picChg>
        <pc:picChg chg="add del mod">
          <ac:chgData name="Claire Theobald" userId="e5e96d6a-dffb-4be3-a7c9-5724c0a71d0d" providerId="ADAL" clId="{AF0F74D0-91D3-4521-A9D1-F711DB76BC4C}" dt="2022-05-25T14:24:04.337" v="2242" actId="478"/>
          <ac:picMkLst>
            <pc:docMk/>
            <pc:sldMk cId="1455608868" sldId="307"/>
            <ac:picMk id="4" creationId="{7C8FD589-A87A-D218-9885-9730FAB9C962}"/>
          </ac:picMkLst>
        </pc:picChg>
        <pc:picChg chg="add mod">
          <ac:chgData name="Claire Theobald" userId="e5e96d6a-dffb-4be3-a7c9-5724c0a71d0d" providerId="ADAL" clId="{AF0F74D0-91D3-4521-A9D1-F711DB76BC4C}" dt="2022-05-26T07:32:30.174" v="5399" actId="1076"/>
          <ac:picMkLst>
            <pc:docMk/>
            <pc:sldMk cId="1455608868" sldId="307"/>
            <ac:picMk id="7" creationId="{B2C15B80-B3F6-A3E5-0EA2-FA6B90E3AF76}"/>
          </ac:picMkLst>
        </pc:picChg>
        <pc:picChg chg="del">
          <ac:chgData name="Claire Theobald" userId="e5e96d6a-dffb-4be3-a7c9-5724c0a71d0d" providerId="ADAL" clId="{AF0F74D0-91D3-4521-A9D1-F711DB76BC4C}" dt="2022-05-25T13:30:37.581" v="1286" actId="478"/>
          <ac:picMkLst>
            <pc:docMk/>
            <pc:sldMk cId="1455608868" sldId="307"/>
            <ac:picMk id="9" creationId="{4DF4C81F-7A93-DC4B-9500-A6C6FC20A572}"/>
          </ac:picMkLst>
        </pc:picChg>
        <pc:picChg chg="add del mod modCrop">
          <ac:chgData name="Claire Theobald" userId="e5e96d6a-dffb-4be3-a7c9-5724c0a71d0d" providerId="ADAL" clId="{AF0F74D0-91D3-4521-A9D1-F711DB76BC4C}" dt="2022-05-25T14:24:03.964" v="2241" actId="478"/>
          <ac:picMkLst>
            <pc:docMk/>
            <pc:sldMk cId="1455608868" sldId="307"/>
            <ac:picMk id="10" creationId="{29E45327-6C14-F639-2E4A-22B67759FEE3}"/>
          </ac:picMkLst>
        </pc:picChg>
        <pc:picChg chg="add del mod">
          <ac:chgData name="Claire Theobald" userId="e5e96d6a-dffb-4be3-a7c9-5724c0a71d0d" providerId="ADAL" clId="{AF0F74D0-91D3-4521-A9D1-F711DB76BC4C}" dt="2022-05-25T14:03:24.824" v="1764" actId="21"/>
          <ac:picMkLst>
            <pc:docMk/>
            <pc:sldMk cId="1455608868" sldId="307"/>
            <ac:picMk id="11" creationId="{487DAB77-545F-8B9F-C401-6567A5EE54A4}"/>
          </ac:picMkLst>
        </pc:picChg>
        <pc:picChg chg="add del mod modCrop">
          <ac:chgData name="Claire Theobald" userId="e5e96d6a-dffb-4be3-a7c9-5724c0a71d0d" providerId="ADAL" clId="{AF0F74D0-91D3-4521-A9D1-F711DB76BC4C}" dt="2022-05-25T14:03:41.750" v="1769" actId="21"/>
          <ac:picMkLst>
            <pc:docMk/>
            <pc:sldMk cId="1455608868" sldId="307"/>
            <ac:picMk id="13" creationId="{7179FD89-5A04-6489-37FA-D361F58ABECD}"/>
          </ac:picMkLst>
        </pc:picChg>
        <pc:picChg chg="add del mod modCrop">
          <ac:chgData name="Claire Theobald" userId="e5e96d6a-dffb-4be3-a7c9-5724c0a71d0d" providerId="ADAL" clId="{AF0F74D0-91D3-4521-A9D1-F711DB76BC4C}" dt="2022-05-25T13:52:46.512" v="1533" actId="21"/>
          <ac:picMkLst>
            <pc:docMk/>
            <pc:sldMk cId="1455608868" sldId="307"/>
            <ac:picMk id="15" creationId="{BFE0ED9C-30AA-F540-52E3-06DF665A0B1B}"/>
          </ac:picMkLst>
        </pc:picChg>
        <pc:picChg chg="add del mod modCrop">
          <ac:chgData name="Claire Theobald" userId="e5e96d6a-dffb-4be3-a7c9-5724c0a71d0d" providerId="ADAL" clId="{AF0F74D0-91D3-4521-A9D1-F711DB76BC4C}" dt="2022-05-25T13:52:28.449" v="1526" actId="21"/>
          <ac:picMkLst>
            <pc:docMk/>
            <pc:sldMk cId="1455608868" sldId="307"/>
            <ac:picMk id="17" creationId="{D65EF2D7-E8C3-F456-3FE7-3A86C1278326}"/>
          </ac:picMkLst>
        </pc:picChg>
        <pc:picChg chg="add del mod">
          <ac:chgData name="Claire Theobald" userId="e5e96d6a-dffb-4be3-a7c9-5724c0a71d0d" providerId="ADAL" clId="{AF0F74D0-91D3-4521-A9D1-F711DB76BC4C}" dt="2022-05-26T05:02:12.831" v="2956" actId="478"/>
          <ac:picMkLst>
            <pc:docMk/>
            <pc:sldMk cId="1455608868" sldId="307"/>
            <ac:picMk id="2050" creationId="{CDAA798B-ADEC-6DAC-4EA2-6FEA8F913A23}"/>
          </ac:picMkLst>
        </pc:picChg>
      </pc:sldChg>
      <pc:sldChg chg="addSp delSp modSp mod">
        <pc:chgData name="Claire Theobald" userId="e5e96d6a-dffb-4be3-a7c9-5724c0a71d0d" providerId="ADAL" clId="{AF0F74D0-91D3-4521-A9D1-F711DB76BC4C}" dt="2022-05-26T07:11:17.065" v="5194"/>
        <pc:sldMkLst>
          <pc:docMk/>
          <pc:sldMk cId="246354422" sldId="308"/>
        </pc:sldMkLst>
        <pc:spChg chg="mod">
          <ac:chgData name="Claire Theobald" userId="e5e96d6a-dffb-4be3-a7c9-5724c0a71d0d" providerId="ADAL" clId="{AF0F74D0-91D3-4521-A9D1-F711DB76BC4C}" dt="2022-05-25T14:54:48.662" v="2421" actId="1076"/>
          <ac:spMkLst>
            <pc:docMk/>
            <pc:sldMk cId="246354422" sldId="308"/>
            <ac:spMk id="5" creationId="{2842F3BA-3A3F-C846-8650-5E7C53723735}"/>
          </ac:spMkLst>
        </pc:spChg>
        <pc:spChg chg="mod">
          <ac:chgData name="Claire Theobald" userId="e5e96d6a-dffb-4be3-a7c9-5724c0a71d0d" providerId="ADAL" clId="{AF0F74D0-91D3-4521-A9D1-F711DB76BC4C}" dt="2022-05-25T16:43:37.159" v="2455" actId="20577"/>
          <ac:spMkLst>
            <pc:docMk/>
            <pc:sldMk cId="246354422" sldId="308"/>
            <ac:spMk id="6" creationId="{B7706FDF-C779-244C-AA26-1562F02570B7}"/>
          </ac:spMkLst>
        </pc:spChg>
        <pc:spChg chg="add mod">
          <ac:chgData name="Claire Theobald" userId="e5e96d6a-dffb-4be3-a7c9-5724c0a71d0d" providerId="ADAL" clId="{AF0F74D0-91D3-4521-A9D1-F711DB76BC4C}" dt="2022-05-26T07:11:17.065" v="5194"/>
          <ac:spMkLst>
            <pc:docMk/>
            <pc:sldMk cId="246354422" sldId="308"/>
            <ac:spMk id="8" creationId="{5D5BAFAC-2F15-E2F2-D625-2B963689F7E2}"/>
          </ac:spMkLst>
        </pc:spChg>
        <pc:spChg chg="del">
          <ac:chgData name="Claire Theobald" userId="e5e96d6a-dffb-4be3-a7c9-5724c0a71d0d" providerId="ADAL" clId="{AF0F74D0-91D3-4521-A9D1-F711DB76BC4C}" dt="2022-05-25T14:49:15.276" v="2354" actId="478"/>
          <ac:spMkLst>
            <pc:docMk/>
            <pc:sldMk cId="246354422" sldId="308"/>
            <ac:spMk id="10" creationId="{6C4282C6-22B1-CDFB-4424-C88EC2AF03C2}"/>
          </ac:spMkLst>
        </pc:spChg>
        <pc:picChg chg="del">
          <ac:chgData name="Claire Theobald" userId="e5e96d6a-dffb-4be3-a7c9-5724c0a71d0d" providerId="ADAL" clId="{AF0F74D0-91D3-4521-A9D1-F711DB76BC4C}" dt="2022-05-25T13:46:59.633" v="1435" actId="478"/>
          <ac:picMkLst>
            <pc:docMk/>
            <pc:sldMk cId="246354422" sldId="308"/>
            <ac:picMk id="3" creationId="{3EB3987A-924E-B7AC-1F2F-83AE0AC20A73}"/>
          </ac:picMkLst>
        </pc:picChg>
        <pc:picChg chg="add del mod ord modCrop">
          <ac:chgData name="Claire Theobald" userId="e5e96d6a-dffb-4be3-a7c9-5724c0a71d0d" providerId="ADAL" clId="{AF0F74D0-91D3-4521-A9D1-F711DB76BC4C}" dt="2022-05-25T14:04:50.302" v="1818" actId="478"/>
          <ac:picMkLst>
            <pc:docMk/>
            <pc:sldMk cId="246354422" sldId="308"/>
            <ac:picMk id="4" creationId="{7439F1FA-9512-0D4A-E593-D01666548F53}"/>
          </ac:picMkLst>
        </pc:picChg>
        <pc:picChg chg="add del mod">
          <ac:chgData name="Claire Theobald" userId="e5e96d6a-dffb-4be3-a7c9-5724c0a71d0d" providerId="ADAL" clId="{AF0F74D0-91D3-4521-A9D1-F711DB76BC4C}" dt="2022-05-25T14:04:50.811" v="1819" actId="478"/>
          <ac:picMkLst>
            <pc:docMk/>
            <pc:sldMk cId="246354422" sldId="308"/>
            <ac:picMk id="8" creationId="{B4DAFCF1-9227-6D4B-1B10-15F4ABB3C8BC}"/>
          </ac:picMkLst>
        </pc:picChg>
        <pc:picChg chg="del">
          <ac:chgData name="Claire Theobald" userId="e5e96d6a-dffb-4be3-a7c9-5724c0a71d0d" providerId="ADAL" clId="{AF0F74D0-91D3-4521-A9D1-F711DB76BC4C}" dt="2022-05-25T13:46:59.096" v="1434" actId="478"/>
          <ac:picMkLst>
            <pc:docMk/>
            <pc:sldMk cId="246354422" sldId="308"/>
            <ac:picMk id="9" creationId="{4DF4C81F-7A93-DC4B-9500-A6C6FC20A572}"/>
          </ac:picMkLst>
        </pc:picChg>
        <pc:picChg chg="add del mod">
          <ac:chgData name="Claire Theobald" userId="e5e96d6a-dffb-4be3-a7c9-5724c0a71d0d" providerId="ADAL" clId="{AF0F74D0-91D3-4521-A9D1-F711DB76BC4C}" dt="2022-05-25T14:04:51.981" v="1822" actId="478"/>
          <ac:picMkLst>
            <pc:docMk/>
            <pc:sldMk cId="246354422" sldId="308"/>
            <ac:picMk id="11" creationId="{C069C192-E6E9-315F-5D03-A905D0313EEE}"/>
          </ac:picMkLst>
        </pc:picChg>
        <pc:picChg chg="add del mod">
          <ac:chgData name="Claire Theobald" userId="e5e96d6a-dffb-4be3-a7c9-5724c0a71d0d" providerId="ADAL" clId="{AF0F74D0-91D3-4521-A9D1-F711DB76BC4C}" dt="2022-05-25T14:04:51.201" v="1820" actId="478"/>
          <ac:picMkLst>
            <pc:docMk/>
            <pc:sldMk cId="246354422" sldId="308"/>
            <ac:picMk id="12" creationId="{40AFB993-5A54-A1E5-B108-F81D0E7AA409}"/>
          </ac:picMkLst>
        </pc:picChg>
        <pc:picChg chg="add del mod">
          <ac:chgData name="Claire Theobald" userId="e5e96d6a-dffb-4be3-a7c9-5724c0a71d0d" providerId="ADAL" clId="{AF0F74D0-91D3-4521-A9D1-F711DB76BC4C}" dt="2022-05-25T14:03:43.870" v="1770" actId="478"/>
          <ac:picMkLst>
            <pc:docMk/>
            <pc:sldMk cId="246354422" sldId="308"/>
            <ac:picMk id="13" creationId="{9BB8FD7D-0FD3-ED48-6DC6-DDB084C13138}"/>
          </ac:picMkLst>
        </pc:picChg>
        <pc:picChg chg="add del mod">
          <ac:chgData name="Claire Theobald" userId="e5e96d6a-dffb-4be3-a7c9-5724c0a71d0d" providerId="ADAL" clId="{AF0F74D0-91D3-4521-A9D1-F711DB76BC4C}" dt="2022-05-25T14:04:51.631" v="1821" actId="478"/>
          <ac:picMkLst>
            <pc:docMk/>
            <pc:sldMk cId="246354422" sldId="308"/>
            <ac:picMk id="14" creationId="{862C2534-082A-AB7B-FE97-1FCBBCCE725C}"/>
          </ac:picMkLst>
        </pc:picChg>
        <pc:picChg chg="add del mod">
          <ac:chgData name="Claire Theobald" userId="e5e96d6a-dffb-4be3-a7c9-5724c0a71d0d" providerId="ADAL" clId="{AF0F74D0-91D3-4521-A9D1-F711DB76BC4C}" dt="2022-05-25T14:06:35.465" v="1833" actId="478"/>
          <ac:picMkLst>
            <pc:docMk/>
            <pc:sldMk cId="246354422" sldId="308"/>
            <ac:picMk id="16" creationId="{05C30133-4E55-2FB2-2721-EE14AC33C579}"/>
          </ac:picMkLst>
        </pc:picChg>
        <pc:picChg chg="add del mod">
          <ac:chgData name="Claire Theobald" userId="e5e96d6a-dffb-4be3-a7c9-5724c0a71d0d" providerId="ADAL" clId="{AF0F74D0-91D3-4521-A9D1-F711DB76BC4C}" dt="2022-05-25T14:06:35.879" v="1834" actId="478"/>
          <ac:picMkLst>
            <pc:docMk/>
            <pc:sldMk cId="246354422" sldId="308"/>
            <ac:picMk id="18" creationId="{23E7C06B-0400-2415-2D3C-BE7C39A0345A}"/>
          </ac:picMkLst>
        </pc:picChg>
        <pc:picChg chg="add mod modCrop">
          <ac:chgData name="Claire Theobald" userId="e5e96d6a-dffb-4be3-a7c9-5724c0a71d0d" providerId="ADAL" clId="{AF0F74D0-91D3-4521-A9D1-F711DB76BC4C}" dt="2022-05-26T04:21:09.795" v="2713" actId="1076"/>
          <ac:picMkLst>
            <pc:docMk/>
            <pc:sldMk cId="246354422" sldId="308"/>
            <ac:picMk id="20" creationId="{4A02A2E7-E90D-AB77-F320-F28261626476}"/>
          </ac:picMkLst>
        </pc:picChg>
        <pc:picChg chg="add mod modCrop">
          <ac:chgData name="Claire Theobald" userId="e5e96d6a-dffb-4be3-a7c9-5724c0a71d0d" providerId="ADAL" clId="{AF0F74D0-91D3-4521-A9D1-F711DB76BC4C}" dt="2022-05-26T04:21:09.795" v="2713" actId="1076"/>
          <ac:picMkLst>
            <pc:docMk/>
            <pc:sldMk cId="246354422" sldId="308"/>
            <ac:picMk id="22" creationId="{B68C8CF6-7BDC-5720-28B6-5FA0C9E0ED4A}"/>
          </ac:picMkLst>
        </pc:picChg>
        <pc:picChg chg="add mod">
          <ac:chgData name="Claire Theobald" userId="e5e96d6a-dffb-4be3-a7c9-5724c0a71d0d" providerId="ADAL" clId="{AF0F74D0-91D3-4521-A9D1-F711DB76BC4C}" dt="2022-05-26T04:21:09.795" v="2713" actId="1076"/>
          <ac:picMkLst>
            <pc:docMk/>
            <pc:sldMk cId="246354422" sldId="308"/>
            <ac:picMk id="24" creationId="{D1E1DC58-090D-02E2-E16D-742D2880436F}"/>
          </ac:picMkLst>
        </pc:picChg>
        <pc:picChg chg="add mod modCrop">
          <ac:chgData name="Claire Theobald" userId="e5e96d6a-dffb-4be3-a7c9-5724c0a71d0d" providerId="ADAL" clId="{AF0F74D0-91D3-4521-A9D1-F711DB76BC4C}" dt="2022-05-26T04:21:09.795" v="2713" actId="1076"/>
          <ac:picMkLst>
            <pc:docMk/>
            <pc:sldMk cId="246354422" sldId="308"/>
            <ac:picMk id="26" creationId="{195F24BF-CF7A-1701-8B0C-D972963A7CBD}"/>
          </ac:picMkLst>
        </pc:picChg>
        <pc:picChg chg="add del mod">
          <ac:chgData name="Claire Theobald" userId="e5e96d6a-dffb-4be3-a7c9-5724c0a71d0d" providerId="ADAL" clId="{AF0F74D0-91D3-4521-A9D1-F711DB76BC4C}" dt="2022-05-25T14:23:02.056" v="2176"/>
          <ac:picMkLst>
            <pc:docMk/>
            <pc:sldMk cId="246354422" sldId="308"/>
            <ac:picMk id="1026" creationId="{8E2119A4-B814-097B-D3E5-AEE359690F49}"/>
          </ac:picMkLst>
        </pc:picChg>
      </pc:sldChg>
      <pc:sldChg chg="addSp delSp modSp mod">
        <pc:chgData name="Claire Theobald" userId="e5e96d6a-dffb-4be3-a7c9-5724c0a71d0d" providerId="ADAL" clId="{AF0F74D0-91D3-4521-A9D1-F711DB76BC4C}" dt="2022-05-26T07:48:30.717" v="5513" actId="1076"/>
        <pc:sldMkLst>
          <pc:docMk/>
          <pc:sldMk cId="1953135848" sldId="309"/>
        </pc:sldMkLst>
        <pc:spChg chg="mod">
          <ac:chgData name="Claire Theobald" userId="e5e96d6a-dffb-4be3-a7c9-5724c0a71d0d" providerId="ADAL" clId="{AF0F74D0-91D3-4521-A9D1-F711DB76BC4C}" dt="2022-05-25T14:54:53.400" v="2422" actId="1076"/>
          <ac:spMkLst>
            <pc:docMk/>
            <pc:sldMk cId="1953135848" sldId="309"/>
            <ac:spMk id="5" creationId="{2842F3BA-3A3F-C846-8650-5E7C53723735}"/>
          </ac:spMkLst>
        </pc:spChg>
        <pc:spChg chg="mod">
          <ac:chgData name="Claire Theobald" userId="e5e96d6a-dffb-4be3-a7c9-5724c0a71d0d" providerId="ADAL" clId="{AF0F74D0-91D3-4521-A9D1-F711DB76BC4C}" dt="2022-05-26T07:38:09.411" v="5445" actId="14100"/>
          <ac:spMkLst>
            <pc:docMk/>
            <pc:sldMk cId="1953135848" sldId="309"/>
            <ac:spMk id="6" creationId="{B7706FDF-C779-244C-AA26-1562F02570B7}"/>
          </ac:spMkLst>
        </pc:spChg>
        <pc:spChg chg="add mod">
          <ac:chgData name="Claire Theobald" userId="e5e96d6a-dffb-4be3-a7c9-5724c0a71d0d" providerId="ADAL" clId="{AF0F74D0-91D3-4521-A9D1-F711DB76BC4C}" dt="2022-05-26T07:10:54.258" v="5186"/>
          <ac:spMkLst>
            <pc:docMk/>
            <pc:sldMk cId="1953135848" sldId="309"/>
            <ac:spMk id="8" creationId="{25C6AD6A-0BCE-9688-771A-DAABFB03B19B}"/>
          </ac:spMkLst>
        </pc:spChg>
        <pc:spChg chg="del mod">
          <ac:chgData name="Claire Theobald" userId="e5e96d6a-dffb-4be3-a7c9-5724c0a71d0d" providerId="ADAL" clId="{AF0F74D0-91D3-4521-A9D1-F711DB76BC4C}" dt="2022-05-25T14:49:03.943" v="2353" actId="478"/>
          <ac:spMkLst>
            <pc:docMk/>
            <pc:sldMk cId="1953135848" sldId="309"/>
            <ac:spMk id="10" creationId="{6C4282C6-22B1-CDFB-4424-C88EC2AF03C2}"/>
          </ac:spMkLst>
        </pc:spChg>
        <pc:picChg chg="add mod ord">
          <ac:chgData name="Claire Theobald" userId="e5e96d6a-dffb-4be3-a7c9-5724c0a71d0d" providerId="ADAL" clId="{AF0F74D0-91D3-4521-A9D1-F711DB76BC4C}" dt="2022-05-26T07:34:01.230" v="5406" actId="14100"/>
          <ac:picMkLst>
            <pc:docMk/>
            <pc:sldMk cId="1953135848" sldId="309"/>
            <ac:picMk id="3" creationId="{007C9797-8AE8-1D9C-E0FC-89F1C14D4A7F}"/>
          </ac:picMkLst>
        </pc:picChg>
        <pc:picChg chg="add mod modCrop">
          <ac:chgData name="Claire Theobald" userId="e5e96d6a-dffb-4be3-a7c9-5724c0a71d0d" providerId="ADAL" clId="{AF0F74D0-91D3-4521-A9D1-F711DB76BC4C}" dt="2022-05-26T07:48:30.717" v="5513" actId="1076"/>
          <ac:picMkLst>
            <pc:docMk/>
            <pc:sldMk cId="1953135848" sldId="309"/>
            <ac:picMk id="7" creationId="{79FE64CB-7033-836F-DE98-EA579157E051}"/>
          </ac:picMkLst>
        </pc:picChg>
        <pc:picChg chg="add mod">
          <ac:chgData name="Claire Theobald" userId="e5e96d6a-dffb-4be3-a7c9-5724c0a71d0d" providerId="ADAL" clId="{AF0F74D0-91D3-4521-A9D1-F711DB76BC4C}" dt="2022-05-26T07:38:08.881" v="5444" actId="1076"/>
          <ac:picMkLst>
            <pc:docMk/>
            <pc:sldMk cId="1953135848" sldId="309"/>
            <ac:picMk id="9" creationId="{62BF76BC-94A7-DEAF-5D67-8224D45E2AFB}"/>
          </ac:picMkLst>
        </pc:picChg>
        <pc:picChg chg="add del mod">
          <ac:chgData name="Claire Theobald" userId="e5e96d6a-dffb-4be3-a7c9-5724c0a71d0d" providerId="ADAL" clId="{AF0F74D0-91D3-4521-A9D1-F711DB76BC4C}" dt="2022-05-25T14:46:54.197" v="2319" actId="478"/>
          <ac:picMkLst>
            <pc:docMk/>
            <pc:sldMk cId="1953135848" sldId="309"/>
            <ac:picMk id="12" creationId="{76A1CEE6-F357-348E-347C-EC1ACE194B60}"/>
          </ac:picMkLst>
        </pc:picChg>
        <pc:picChg chg="add mod">
          <ac:chgData name="Claire Theobald" userId="e5e96d6a-dffb-4be3-a7c9-5724c0a71d0d" providerId="ADAL" clId="{AF0F74D0-91D3-4521-A9D1-F711DB76BC4C}" dt="2022-05-26T07:34:24.356" v="5413" actId="1076"/>
          <ac:picMkLst>
            <pc:docMk/>
            <pc:sldMk cId="1953135848" sldId="309"/>
            <ac:picMk id="14" creationId="{72D3D763-75D2-110E-59E8-29798E77E00C}"/>
          </ac:picMkLst>
        </pc:picChg>
      </pc:sldChg>
      <pc:sldChg chg="addSp delSp modSp mod modAnim">
        <pc:chgData name="Claire Theobald" userId="e5e96d6a-dffb-4be3-a7c9-5724c0a71d0d" providerId="ADAL" clId="{AF0F74D0-91D3-4521-A9D1-F711DB76BC4C}" dt="2022-05-26T09:27:24.891" v="5603" actId="14100"/>
        <pc:sldMkLst>
          <pc:docMk/>
          <pc:sldMk cId="2275885103" sldId="310"/>
        </pc:sldMkLst>
        <pc:spChg chg="add del">
          <ac:chgData name="Claire Theobald" userId="e5e96d6a-dffb-4be3-a7c9-5724c0a71d0d" providerId="ADAL" clId="{AF0F74D0-91D3-4521-A9D1-F711DB76BC4C}" dt="2022-05-26T04:26:16.388" v="2722"/>
          <ac:spMkLst>
            <pc:docMk/>
            <pc:sldMk cId="2275885103" sldId="310"/>
            <ac:spMk id="4" creationId="{9D59A030-E1F5-C623-A10F-A091617D16FB}"/>
          </ac:spMkLst>
        </pc:spChg>
        <pc:spChg chg="mod">
          <ac:chgData name="Claire Theobald" userId="e5e96d6a-dffb-4be3-a7c9-5724c0a71d0d" providerId="ADAL" clId="{AF0F74D0-91D3-4521-A9D1-F711DB76BC4C}" dt="2022-05-25T16:55:28.147" v="2481" actId="20577"/>
          <ac:spMkLst>
            <pc:docMk/>
            <pc:sldMk cId="2275885103" sldId="310"/>
            <ac:spMk id="5" creationId="{2842F3BA-3A3F-C846-8650-5E7C53723735}"/>
          </ac:spMkLst>
        </pc:spChg>
        <pc:spChg chg="mod">
          <ac:chgData name="Claire Theobald" userId="e5e96d6a-dffb-4be3-a7c9-5724c0a71d0d" providerId="ADAL" clId="{AF0F74D0-91D3-4521-A9D1-F711DB76BC4C}" dt="2022-05-26T07:40:17.254" v="5453" actId="20577"/>
          <ac:spMkLst>
            <pc:docMk/>
            <pc:sldMk cId="2275885103" sldId="310"/>
            <ac:spMk id="6" creationId="{B7706FDF-C779-244C-AA26-1562F02570B7}"/>
          </ac:spMkLst>
        </pc:spChg>
        <pc:spChg chg="add mod">
          <ac:chgData name="Claire Theobald" userId="e5e96d6a-dffb-4be3-a7c9-5724c0a71d0d" providerId="ADAL" clId="{AF0F74D0-91D3-4521-A9D1-F711DB76BC4C}" dt="2022-05-26T04:32:21.043" v="2746" actId="1076"/>
          <ac:spMkLst>
            <pc:docMk/>
            <pc:sldMk cId="2275885103" sldId="310"/>
            <ac:spMk id="9" creationId="{367EAE1D-0C7F-3A6A-3E7D-E47DF53F2A97}"/>
          </ac:spMkLst>
        </pc:spChg>
        <pc:spChg chg="add mod">
          <ac:chgData name="Claire Theobald" userId="e5e96d6a-dffb-4be3-a7c9-5724c0a71d0d" providerId="ADAL" clId="{AF0F74D0-91D3-4521-A9D1-F711DB76BC4C}" dt="2022-05-26T07:12:02.144" v="5197" actId="1076"/>
          <ac:spMkLst>
            <pc:docMk/>
            <pc:sldMk cId="2275885103" sldId="310"/>
            <ac:spMk id="12" creationId="{ED345A53-5D40-FD09-3E66-30F7CEA2DB9D}"/>
          </ac:spMkLst>
        </pc:spChg>
        <pc:picChg chg="add mod ord modCrop">
          <ac:chgData name="Claire Theobald" userId="e5e96d6a-dffb-4be3-a7c9-5724c0a71d0d" providerId="ADAL" clId="{AF0F74D0-91D3-4521-A9D1-F711DB76BC4C}" dt="2022-05-26T09:26:44.306" v="5590" actId="1076"/>
          <ac:picMkLst>
            <pc:docMk/>
            <pc:sldMk cId="2275885103" sldId="310"/>
            <ac:picMk id="3" creationId="{D6896B04-DE00-ABF6-8AB0-62B9813F03AB}"/>
          </ac:picMkLst>
        </pc:picChg>
        <pc:picChg chg="add mod ord modCrop">
          <ac:chgData name="Claire Theobald" userId="e5e96d6a-dffb-4be3-a7c9-5724c0a71d0d" providerId="ADAL" clId="{AF0F74D0-91D3-4521-A9D1-F711DB76BC4C}" dt="2022-05-26T09:27:24.891" v="5603" actId="14100"/>
          <ac:picMkLst>
            <pc:docMk/>
            <pc:sldMk cId="2275885103" sldId="310"/>
            <ac:picMk id="4" creationId="{8AC41094-77A8-A219-8067-5498862E2893}"/>
          </ac:picMkLst>
        </pc:picChg>
        <pc:picChg chg="add mod">
          <ac:chgData name="Claire Theobald" userId="e5e96d6a-dffb-4be3-a7c9-5724c0a71d0d" providerId="ADAL" clId="{AF0F74D0-91D3-4521-A9D1-F711DB76BC4C}" dt="2022-05-26T07:09:07.568" v="5166" actId="1076"/>
          <ac:picMkLst>
            <pc:docMk/>
            <pc:sldMk cId="2275885103" sldId="310"/>
            <ac:picMk id="8" creationId="{45AB0539-6414-FC22-6483-0B8F867A07D4}"/>
          </ac:picMkLst>
        </pc:picChg>
        <pc:picChg chg="add mod modCrop">
          <ac:chgData name="Claire Theobald" userId="e5e96d6a-dffb-4be3-a7c9-5724c0a71d0d" providerId="ADAL" clId="{AF0F74D0-91D3-4521-A9D1-F711DB76BC4C}" dt="2022-05-26T09:26:46.868" v="5592" actId="1076"/>
          <ac:picMkLst>
            <pc:docMk/>
            <pc:sldMk cId="2275885103" sldId="310"/>
            <ac:picMk id="10" creationId="{C24E6A30-C915-90D5-46FA-8641F6808AFD}"/>
          </ac:picMkLst>
        </pc:picChg>
        <pc:picChg chg="add mod modCrop">
          <ac:chgData name="Claire Theobald" userId="e5e96d6a-dffb-4be3-a7c9-5724c0a71d0d" providerId="ADAL" clId="{AF0F74D0-91D3-4521-A9D1-F711DB76BC4C}" dt="2022-05-26T09:26:45.379" v="5591" actId="1076"/>
          <ac:picMkLst>
            <pc:docMk/>
            <pc:sldMk cId="2275885103" sldId="310"/>
            <ac:picMk id="13" creationId="{C08E5945-9ACF-7F90-EE62-653B581475D1}"/>
          </ac:picMkLst>
        </pc:picChg>
        <pc:picChg chg="del">
          <ac:chgData name="Claire Theobald" userId="e5e96d6a-dffb-4be3-a7c9-5724c0a71d0d" providerId="ADAL" clId="{AF0F74D0-91D3-4521-A9D1-F711DB76BC4C}" dt="2022-05-25T16:55:31.940" v="2484" actId="478"/>
          <ac:picMkLst>
            <pc:docMk/>
            <pc:sldMk cId="2275885103" sldId="310"/>
            <ac:picMk id="20" creationId="{4A02A2E7-E90D-AB77-F320-F28261626476}"/>
          </ac:picMkLst>
        </pc:picChg>
        <pc:picChg chg="del">
          <ac:chgData name="Claire Theobald" userId="e5e96d6a-dffb-4be3-a7c9-5724c0a71d0d" providerId="ADAL" clId="{AF0F74D0-91D3-4521-A9D1-F711DB76BC4C}" dt="2022-05-25T16:55:30.857" v="2482" actId="478"/>
          <ac:picMkLst>
            <pc:docMk/>
            <pc:sldMk cId="2275885103" sldId="310"/>
            <ac:picMk id="22" creationId="{B68C8CF6-7BDC-5720-28B6-5FA0C9E0ED4A}"/>
          </ac:picMkLst>
        </pc:picChg>
        <pc:picChg chg="del">
          <ac:chgData name="Claire Theobald" userId="e5e96d6a-dffb-4be3-a7c9-5724c0a71d0d" providerId="ADAL" clId="{AF0F74D0-91D3-4521-A9D1-F711DB76BC4C}" dt="2022-05-25T16:55:31.457" v="2483" actId="478"/>
          <ac:picMkLst>
            <pc:docMk/>
            <pc:sldMk cId="2275885103" sldId="310"/>
            <ac:picMk id="24" creationId="{D1E1DC58-090D-02E2-E16D-742D2880436F}"/>
          </ac:picMkLst>
        </pc:picChg>
        <pc:picChg chg="del">
          <ac:chgData name="Claire Theobald" userId="e5e96d6a-dffb-4be3-a7c9-5724c0a71d0d" providerId="ADAL" clId="{AF0F74D0-91D3-4521-A9D1-F711DB76BC4C}" dt="2022-05-25T16:55:32.384" v="2485" actId="478"/>
          <ac:picMkLst>
            <pc:docMk/>
            <pc:sldMk cId="2275885103" sldId="310"/>
            <ac:picMk id="26" creationId="{195F24BF-CF7A-1701-8B0C-D972963A7CBD}"/>
          </ac:picMkLst>
        </pc:picChg>
        <pc:picChg chg="add del mod">
          <ac:chgData name="Claire Theobald" userId="e5e96d6a-dffb-4be3-a7c9-5724c0a71d0d" providerId="ADAL" clId="{AF0F74D0-91D3-4521-A9D1-F711DB76BC4C}" dt="2022-05-26T04:25:53.596" v="2720" actId="478"/>
          <ac:picMkLst>
            <pc:docMk/>
            <pc:sldMk cId="2275885103" sldId="310"/>
            <ac:picMk id="1026" creationId="{EF62B8E2-C303-CE19-D28F-AA491E359527}"/>
          </ac:picMkLst>
        </pc:picChg>
      </pc:sldChg>
      <pc:sldChg chg="modSp mod">
        <pc:chgData name="Claire Theobald" userId="e5e96d6a-dffb-4be3-a7c9-5724c0a71d0d" providerId="ADAL" clId="{AF0F74D0-91D3-4521-A9D1-F711DB76BC4C}" dt="2022-05-26T07:47:59.605" v="5508" actId="1076"/>
        <pc:sldMkLst>
          <pc:docMk/>
          <pc:sldMk cId="3732611631" sldId="311"/>
        </pc:sldMkLst>
        <pc:spChg chg="mod">
          <ac:chgData name="Claire Theobald" userId="e5e96d6a-dffb-4be3-a7c9-5724c0a71d0d" providerId="ADAL" clId="{AF0F74D0-91D3-4521-A9D1-F711DB76BC4C}" dt="2022-05-26T07:10:08.223" v="5180" actId="1076"/>
          <ac:spMkLst>
            <pc:docMk/>
            <pc:sldMk cId="3732611631" sldId="311"/>
            <ac:spMk id="6" creationId="{B7706FDF-C779-244C-AA26-1562F02570B7}"/>
          </ac:spMkLst>
        </pc:spChg>
        <pc:picChg chg="mod">
          <ac:chgData name="Claire Theobald" userId="e5e96d6a-dffb-4be3-a7c9-5724c0a71d0d" providerId="ADAL" clId="{AF0F74D0-91D3-4521-A9D1-F711DB76BC4C}" dt="2022-05-26T07:47:59.605" v="5508" actId="1076"/>
          <ac:picMkLst>
            <pc:docMk/>
            <pc:sldMk cId="3732611631" sldId="311"/>
            <ac:picMk id="3" creationId="{3EB3987A-924E-B7AC-1F2F-83AE0AC20A73}"/>
          </ac:picMkLst>
        </pc:picChg>
        <pc:picChg chg="mod modCrop">
          <ac:chgData name="Claire Theobald" userId="e5e96d6a-dffb-4be3-a7c9-5724c0a71d0d" providerId="ADAL" clId="{AF0F74D0-91D3-4521-A9D1-F711DB76BC4C}" dt="2022-05-26T07:09:50.703" v="5179" actId="732"/>
          <ac:picMkLst>
            <pc:docMk/>
            <pc:sldMk cId="3732611631" sldId="311"/>
            <ac:picMk id="9" creationId="{4DF4C81F-7A93-DC4B-9500-A6C6FC20A572}"/>
          </ac:picMkLst>
        </pc:picChg>
      </pc:sldChg>
      <pc:sldChg chg="addSp delSp modSp new mod ord">
        <pc:chgData name="Claire Theobald" userId="e5e96d6a-dffb-4be3-a7c9-5724c0a71d0d" providerId="ADAL" clId="{AF0F74D0-91D3-4521-A9D1-F711DB76BC4C}" dt="2022-05-26T07:40:31.396" v="5454" actId="114"/>
        <pc:sldMkLst>
          <pc:docMk/>
          <pc:sldMk cId="1676960028" sldId="312"/>
        </pc:sldMkLst>
        <pc:spChg chg="add del">
          <ac:chgData name="Claire Theobald" userId="e5e96d6a-dffb-4be3-a7c9-5724c0a71d0d" providerId="ADAL" clId="{AF0F74D0-91D3-4521-A9D1-F711DB76BC4C}" dt="2022-05-26T04:35:35.938" v="2782" actId="478"/>
          <ac:spMkLst>
            <pc:docMk/>
            <pc:sldMk cId="1676960028" sldId="312"/>
            <ac:spMk id="2" creationId="{7AC018EB-4673-3414-268E-531512D9CA62}"/>
          </ac:spMkLst>
        </pc:spChg>
        <pc:spChg chg="mod">
          <ac:chgData name="Claire Theobald" userId="e5e96d6a-dffb-4be3-a7c9-5724c0a71d0d" providerId="ADAL" clId="{AF0F74D0-91D3-4521-A9D1-F711DB76BC4C}" dt="2022-05-26T05:21:41.925" v="3284" actId="20577"/>
          <ac:spMkLst>
            <pc:docMk/>
            <pc:sldMk cId="1676960028" sldId="312"/>
            <ac:spMk id="3" creationId="{AEC276A0-0C37-5D43-C912-C1D32AE298E3}"/>
          </ac:spMkLst>
        </pc:spChg>
        <pc:spChg chg="mod">
          <ac:chgData name="Claire Theobald" userId="e5e96d6a-dffb-4be3-a7c9-5724c0a71d0d" providerId="ADAL" clId="{AF0F74D0-91D3-4521-A9D1-F711DB76BC4C}" dt="2022-05-26T07:40:31.396" v="5454" actId="114"/>
          <ac:spMkLst>
            <pc:docMk/>
            <pc:sldMk cId="1676960028" sldId="312"/>
            <ac:spMk id="4" creationId="{998A19DA-C6B8-E5FE-024D-B89FFA85E0B1}"/>
          </ac:spMkLst>
        </pc:spChg>
        <pc:grpChg chg="add del mod">
          <ac:chgData name="Claire Theobald" userId="e5e96d6a-dffb-4be3-a7c9-5724c0a71d0d" providerId="ADAL" clId="{AF0F74D0-91D3-4521-A9D1-F711DB76BC4C}" dt="2022-05-26T04:35:33.953" v="2780"/>
          <ac:grpSpMkLst>
            <pc:docMk/>
            <pc:sldMk cId="1676960028" sldId="312"/>
            <ac:grpSpMk id="5" creationId="{C71A1D8C-A133-B7D4-4A9C-E70CC3DD1982}"/>
          </ac:grpSpMkLst>
        </pc:grpChg>
        <pc:picChg chg="mod topLvl">
          <ac:chgData name="Claire Theobald" userId="e5e96d6a-dffb-4be3-a7c9-5724c0a71d0d" providerId="ADAL" clId="{AF0F74D0-91D3-4521-A9D1-F711DB76BC4C}" dt="2022-05-26T04:35:33.762" v="2779" actId="165"/>
          <ac:picMkLst>
            <pc:docMk/>
            <pc:sldMk cId="1676960028" sldId="312"/>
            <ac:picMk id="6" creationId="{E44090B1-CAEE-4DF8-96AE-3910DA2FED00}"/>
          </ac:picMkLst>
        </pc:picChg>
        <pc:picChg chg="mod topLvl">
          <ac:chgData name="Claire Theobald" userId="e5e96d6a-dffb-4be3-a7c9-5724c0a71d0d" providerId="ADAL" clId="{AF0F74D0-91D3-4521-A9D1-F711DB76BC4C}" dt="2022-05-26T04:35:33.762" v="2779" actId="165"/>
          <ac:picMkLst>
            <pc:docMk/>
            <pc:sldMk cId="1676960028" sldId="312"/>
            <ac:picMk id="7" creationId="{7D980907-8326-F190-4254-893AFA4B6CA4}"/>
          </ac:picMkLst>
        </pc:picChg>
        <pc:picChg chg="mod topLvl">
          <ac:chgData name="Claire Theobald" userId="e5e96d6a-dffb-4be3-a7c9-5724c0a71d0d" providerId="ADAL" clId="{AF0F74D0-91D3-4521-A9D1-F711DB76BC4C}" dt="2022-05-26T04:35:33.762" v="2779" actId="165"/>
          <ac:picMkLst>
            <pc:docMk/>
            <pc:sldMk cId="1676960028" sldId="312"/>
            <ac:picMk id="8" creationId="{E90DA36F-FE64-01D0-B09B-0D9E2CEC80F4}"/>
          </ac:picMkLst>
        </pc:picChg>
        <pc:picChg chg="mod topLvl">
          <ac:chgData name="Claire Theobald" userId="e5e96d6a-dffb-4be3-a7c9-5724c0a71d0d" providerId="ADAL" clId="{AF0F74D0-91D3-4521-A9D1-F711DB76BC4C}" dt="2022-05-26T04:35:33.762" v="2779" actId="165"/>
          <ac:picMkLst>
            <pc:docMk/>
            <pc:sldMk cId="1676960028" sldId="312"/>
            <ac:picMk id="9" creationId="{DDF95F54-E1E7-E58A-D199-915D2F762298}"/>
          </ac:picMkLst>
        </pc:picChg>
        <pc:picChg chg="mod topLvl">
          <ac:chgData name="Claire Theobald" userId="e5e96d6a-dffb-4be3-a7c9-5724c0a71d0d" providerId="ADAL" clId="{AF0F74D0-91D3-4521-A9D1-F711DB76BC4C}" dt="2022-05-26T04:35:33.762" v="2779" actId="165"/>
          <ac:picMkLst>
            <pc:docMk/>
            <pc:sldMk cId="1676960028" sldId="312"/>
            <ac:picMk id="10" creationId="{BA3C3A44-30BE-AFCB-4CA7-66908F7A2556}"/>
          </ac:picMkLst>
        </pc:picChg>
        <pc:picChg chg="mod topLvl">
          <ac:chgData name="Claire Theobald" userId="e5e96d6a-dffb-4be3-a7c9-5724c0a71d0d" providerId="ADAL" clId="{AF0F74D0-91D3-4521-A9D1-F711DB76BC4C}" dt="2022-05-26T04:35:33.762" v="2779" actId="165"/>
          <ac:picMkLst>
            <pc:docMk/>
            <pc:sldMk cId="1676960028" sldId="312"/>
            <ac:picMk id="11" creationId="{C7217482-3A81-66C3-8FC9-36054E688582}"/>
          </ac:picMkLst>
        </pc:picChg>
        <pc:picChg chg="mod topLvl">
          <ac:chgData name="Claire Theobald" userId="e5e96d6a-dffb-4be3-a7c9-5724c0a71d0d" providerId="ADAL" clId="{AF0F74D0-91D3-4521-A9D1-F711DB76BC4C}" dt="2022-05-26T04:35:33.762" v="2779" actId="165"/>
          <ac:picMkLst>
            <pc:docMk/>
            <pc:sldMk cId="1676960028" sldId="312"/>
            <ac:picMk id="12" creationId="{79D958C0-B6BB-CE3F-DF43-87ADF96DB8C1}"/>
          </ac:picMkLst>
        </pc:picChg>
        <pc:picChg chg="mod topLvl">
          <ac:chgData name="Claire Theobald" userId="e5e96d6a-dffb-4be3-a7c9-5724c0a71d0d" providerId="ADAL" clId="{AF0F74D0-91D3-4521-A9D1-F711DB76BC4C}" dt="2022-05-26T04:35:33.762" v="2779" actId="165"/>
          <ac:picMkLst>
            <pc:docMk/>
            <pc:sldMk cId="1676960028" sldId="312"/>
            <ac:picMk id="13" creationId="{E4DC6790-B824-2BD1-FE53-945DA6971576}"/>
          </ac:picMkLst>
        </pc:picChg>
        <pc:picChg chg="mod topLvl">
          <ac:chgData name="Claire Theobald" userId="e5e96d6a-dffb-4be3-a7c9-5724c0a71d0d" providerId="ADAL" clId="{AF0F74D0-91D3-4521-A9D1-F711DB76BC4C}" dt="2022-05-26T04:35:33.762" v="2779" actId="165"/>
          <ac:picMkLst>
            <pc:docMk/>
            <pc:sldMk cId="1676960028" sldId="312"/>
            <ac:picMk id="14" creationId="{8FC4D0FC-21A9-C464-1BC6-8A303B5C3A1B}"/>
          </ac:picMkLst>
        </pc:picChg>
        <pc:picChg chg="mod topLvl">
          <ac:chgData name="Claire Theobald" userId="e5e96d6a-dffb-4be3-a7c9-5724c0a71d0d" providerId="ADAL" clId="{AF0F74D0-91D3-4521-A9D1-F711DB76BC4C}" dt="2022-05-26T04:35:33.762" v="2779" actId="165"/>
          <ac:picMkLst>
            <pc:docMk/>
            <pc:sldMk cId="1676960028" sldId="312"/>
            <ac:picMk id="15" creationId="{2C879D42-10C9-8178-1E6D-DA5AEAC5AD94}"/>
          </ac:picMkLst>
        </pc:picChg>
        <pc:picChg chg="mod topLvl">
          <ac:chgData name="Claire Theobald" userId="e5e96d6a-dffb-4be3-a7c9-5724c0a71d0d" providerId="ADAL" clId="{AF0F74D0-91D3-4521-A9D1-F711DB76BC4C}" dt="2022-05-26T04:35:33.762" v="2779" actId="165"/>
          <ac:picMkLst>
            <pc:docMk/>
            <pc:sldMk cId="1676960028" sldId="312"/>
            <ac:picMk id="16" creationId="{D79337AF-CAE0-53FF-DC60-8534B3A91EF6}"/>
          </ac:picMkLst>
        </pc:picChg>
        <pc:picChg chg="mod topLvl">
          <ac:chgData name="Claire Theobald" userId="e5e96d6a-dffb-4be3-a7c9-5724c0a71d0d" providerId="ADAL" clId="{AF0F74D0-91D3-4521-A9D1-F711DB76BC4C}" dt="2022-05-26T04:35:33.762" v="2779" actId="165"/>
          <ac:picMkLst>
            <pc:docMk/>
            <pc:sldMk cId="1676960028" sldId="312"/>
            <ac:picMk id="17" creationId="{79E0A395-98D9-BD98-9F48-925C1AAA5E5B}"/>
          </ac:picMkLst>
        </pc:picChg>
        <pc:picChg chg="mod topLvl">
          <ac:chgData name="Claire Theobald" userId="e5e96d6a-dffb-4be3-a7c9-5724c0a71d0d" providerId="ADAL" clId="{AF0F74D0-91D3-4521-A9D1-F711DB76BC4C}" dt="2022-05-26T04:35:33.762" v="2779" actId="165"/>
          <ac:picMkLst>
            <pc:docMk/>
            <pc:sldMk cId="1676960028" sldId="312"/>
            <ac:picMk id="18" creationId="{AB83D439-C855-0E89-8191-1B3ADA48F691}"/>
          </ac:picMkLst>
        </pc:picChg>
        <pc:picChg chg="mod topLvl">
          <ac:chgData name="Claire Theobald" userId="e5e96d6a-dffb-4be3-a7c9-5724c0a71d0d" providerId="ADAL" clId="{AF0F74D0-91D3-4521-A9D1-F711DB76BC4C}" dt="2022-05-26T04:35:33.762" v="2779" actId="165"/>
          <ac:picMkLst>
            <pc:docMk/>
            <pc:sldMk cId="1676960028" sldId="312"/>
            <ac:picMk id="19" creationId="{9CF86681-3BFE-CDBF-ACFC-7C072864133D}"/>
          </ac:picMkLst>
        </pc:picChg>
        <pc:picChg chg="add mod">
          <ac:chgData name="Claire Theobald" userId="e5e96d6a-dffb-4be3-a7c9-5724c0a71d0d" providerId="ADAL" clId="{AF0F74D0-91D3-4521-A9D1-F711DB76BC4C}" dt="2022-05-26T05:21:52.591" v="3288" actId="166"/>
          <ac:picMkLst>
            <pc:docMk/>
            <pc:sldMk cId="1676960028" sldId="312"/>
            <ac:picMk id="20" creationId="{78F4E138-5182-45A7-2404-D1F9E76FD6AB}"/>
          </ac:picMkLst>
        </pc:picChg>
        <pc:picChg chg="add mod">
          <ac:chgData name="Claire Theobald" userId="e5e96d6a-dffb-4be3-a7c9-5724c0a71d0d" providerId="ADAL" clId="{AF0F74D0-91D3-4521-A9D1-F711DB76BC4C}" dt="2022-05-26T05:21:52.591" v="3288" actId="166"/>
          <ac:picMkLst>
            <pc:docMk/>
            <pc:sldMk cId="1676960028" sldId="312"/>
            <ac:picMk id="21" creationId="{9BE263B5-7AC3-D265-C565-DFFC145FBFE3}"/>
          </ac:picMkLst>
        </pc:picChg>
        <pc:picChg chg="add mod">
          <ac:chgData name="Claire Theobald" userId="e5e96d6a-dffb-4be3-a7c9-5724c0a71d0d" providerId="ADAL" clId="{AF0F74D0-91D3-4521-A9D1-F711DB76BC4C}" dt="2022-05-26T04:48:41.094" v="2906" actId="208"/>
          <ac:picMkLst>
            <pc:docMk/>
            <pc:sldMk cId="1676960028" sldId="312"/>
            <ac:picMk id="22" creationId="{A782D51C-0B6C-711E-368E-24F392927731}"/>
          </ac:picMkLst>
        </pc:picChg>
        <pc:picChg chg="add mod">
          <ac:chgData name="Claire Theobald" userId="e5e96d6a-dffb-4be3-a7c9-5724c0a71d0d" providerId="ADAL" clId="{AF0F74D0-91D3-4521-A9D1-F711DB76BC4C}" dt="2022-05-26T04:45:29.151" v="2899" actId="1076"/>
          <ac:picMkLst>
            <pc:docMk/>
            <pc:sldMk cId="1676960028" sldId="312"/>
            <ac:picMk id="23" creationId="{6E6D6991-54FA-B175-4A88-FB22FF426825}"/>
          </ac:picMkLst>
        </pc:picChg>
        <pc:picChg chg="add mod">
          <ac:chgData name="Claire Theobald" userId="e5e96d6a-dffb-4be3-a7c9-5724c0a71d0d" providerId="ADAL" clId="{AF0F74D0-91D3-4521-A9D1-F711DB76BC4C}" dt="2022-05-26T04:48:39.284" v="2905" actId="208"/>
          <ac:picMkLst>
            <pc:docMk/>
            <pc:sldMk cId="1676960028" sldId="312"/>
            <ac:picMk id="24" creationId="{5212056C-6A68-9BCB-7811-093212AE2D27}"/>
          </ac:picMkLst>
        </pc:picChg>
        <pc:picChg chg="add mod">
          <ac:chgData name="Claire Theobald" userId="e5e96d6a-dffb-4be3-a7c9-5724c0a71d0d" providerId="ADAL" clId="{AF0F74D0-91D3-4521-A9D1-F711DB76BC4C}" dt="2022-05-26T04:45:29.151" v="2899" actId="1076"/>
          <ac:picMkLst>
            <pc:docMk/>
            <pc:sldMk cId="1676960028" sldId="312"/>
            <ac:picMk id="25" creationId="{681720DE-ABC5-3D9E-7591-67D9565A72EC}"/>
          </ac:picMkLst>
        </pc:picChg>
        <pc:picChg chg="add mod">
          <ac:chgData name="Claire Theobald" userId="e5e96d6a-dffb-4be3-a7c9-5724c0a71d0d" providerId="ADAL" clId="{AF0F74D0-91D3-4521-A9D1-F711DB76BC4C}" dt="2022-05-26T05:21:55.616" v="3289" actId="1076"/>
          <ac:picMkLst>
            <pc:docMk/>
            <pc:sldMk cId="1676960028" sldId="312"/>
            <ac:picMk id="26" creationId="{1541A7D2-B0E9-19EB-2703-D05E6F110322}"/>
          </ac:picMkLst>
        </pc:picChg>
        <pc:picChg chg="add del mod">
          <ac:chgData name="Claire Theobald" userId="e5e96d6a-dffb-4be3-a7c9-5724c0a71d0d" providerId="ADAL" clId="{AF0F74D0-91D3-4521-A9D1-F711DB76BC4C}" dt="2022-05-26T04:44:27.041" v="2885" actId="478"/>
          <ac:picMkLst>
            <pc:docMk/>
            <pc:sldMk cId="1676960028" sldId="312"/>
            <ac:picMk id="27" creationId="{CC34193F-28AE-E777-BDE8-A7D475998937}"/>
          </ac:picMkLst>
        </pc:picChg>
      </pc:sldChg>
      <pc:sldChg chg="addSp delSp modSp mod">
        <pc:chgData name="Claire Theobald" userId="e5e96d6a-dffb-4be3-a7c9-5724c0a71d0d" providerId="ADAL" clId="{AF0F74D0-91D3-4521-A9D1-F711DB76BC4C}" dt="2022-05-26T07:40:59.686" v="5456" actId="1076"/>
        <pc:sldMkLst>
          <pc:docMk/>
          <pc:sldMk cId="125579443" sldId="313"/>
        </pc:sldMkLst>
        <pc:spChg chg="del">
          <ac:chgData name="Claire Theobald" userId="e5e96d6a-dffb-4be3-a7c9-5724c0a71d0d" providerId="ADAL" clId="{AF0F74D0-91D3-4521-A9D1-F711DB76BC4C}" dt="2022-05-26T05:27:01.264" v="3485" actId="478"/>
          <ac:spMkLst>
            <pc:docMk/>
            <pc:sldMk cId="125579443" sldId="313"/>
            <ac:spMk id="3" creationId="{D0C16272-26E5-FF4F-807E-ADCA6790044D}"/>
          </ac:spMkLst>
        </pc:spChg>
        <pc:spChg chg="add mod">
          <ac:chgData name="Claire Theobald" userId="e5e96d6a-dffb-4be3-a7c9-5724c0a71d0d" providerId="ADAL" clId="{AF0F74D0-91D3-4521-A9D1-F711DB76BC4C}" dt="2022-05-26T07:40:59.686" v="5456" actId="1076"/>
          <ac:spMkLst>
            <pc:docMk/>
            <pc:sldMk cId="125579443" sldId="313"/>
            <ac:spMk id="5" creationId="{D222F1CE-BFDA-7401-35B5-C5AF8FF955BB}"/>
          </ac:spMkLst>
        </pc:spChg>
        <pc:spChg chg="mod">
          <ac:chgData name="Claire Theobald" userId="e5e96d6a-dffb-4be3-a7c9-5724c0a71d0d" providerId="ADAL" clId="{AF0F74D0-91D3-4521-A9D1-F711DB76BC4C}" dt="2022-05-26T07:18:46.358" v="5276" actId="20577"/>
          <ac:spMkLst>
            <pc:docMk/>
            <pc:sldMk cId="125579443" sldId="313"/>
            <ac:spMk id="6" creationId="{B7706FDF-C779-244C-AA26-1562F02570B7}"/>
          </ac:spMkLst>
        </pc:spChg>
        <pc:spChg chg="mod">
          <ac:chgData name="Claire Theobald" userId="e5e96d6a-dffb-4be3-a7c9-5724c0a71d0d" providerId="ADAL" clId="{AF0F74D0-91D3-4521-A9D1-F711DB76BC4C}" dt="2022-05-26T07:07:36.909" v="5145" actId="1076"/>
          <ac:spMkLst>
            <pc:docMk/>
            <pc:sldMk cId="125579443" sldId="313"/>
            <ac:spMk id="7" creationId="{FBFE54CD-9029-6198-65D7-7DD7FCB65449}"/>
          </ac:spMkLst>
        </pc:spChg>
        <pc:picChg chg="add del mod ord modCrop">
          <ac:chgData name="Claire Theobald" userId="e5e96d6a-dffb-4be3-a7c9-5724c0a71d0d" providerId="ADAL" clId="{AF0F74D0-91D3-4521-A9D1-F711DB76BC4C}" dt="2022-05-26T07:36:20.494" v="5427" actId="1076"/>
          <ac:picMkLst>
            <pc:docMk/>
            <pc:sldMk cId="125579443" sldId="313"/>
            <ac:picMk id="4" creationId="{90F45F61-08F6-F7D4-061A-1951BC966740}"/>
          </ac:picMkLst>
        </pc:picChg>
        <pc:picChg chg="add mod ord modCrop">
          <ac:chgData name="Claire Theobald" userId="e5e96d6a-dffb-4be3-a7c9-5724c0a71d0d" providerId="ADAL" clId="{AF0F74D0-91D3-4521-A9D1-F711DB76BC4C}" dt="2022-05-26T07:36:25.644" v="5430" actId="14100"/>
          <ac:picMkLst>
            <pc:docMk/>
            <pc:sldMk cId="125579443" sldId="313"/>
            <ac:picMk id="9" creationId="{D39A57A1-1C51-8D4D-A213-6D248C35D448}"/>
          </ac:picMkLst>
        </pc:picChg>
        <pc:picChg chg="add mod modCrop">
          <ac:chgData name="Claire Theobald" userId="e5e96d6a-dffb-4be3-a7c9-5724c0a71d0d" providerId="ADAL" clId="{AF0F74D0-91D3-4521-A9D1-F711DB76BC4C}" dt="2022-05-26T07:36:21.765" v="5428" actId="1076"/>
          <ac:picMkLst>
            <pc:docMk/>
            <pc:sldMk cId="125579443" sldId="313"/>
            <ac:picMk id="10" creationId="{B8AC07C1-A73A-BDB0-BF8F-B9AE4F264A03}"/>
          </ac:picMkLst>
        </pc:picChg>
        <pc:picChg chg="add mod">
          <ac:chgData name="Claire Theobald" userId="e5e96d6a-dffb-4be3-a7c9-5724c0a71d0d" providerId="ADAL" clId="{AF0F74D0-91D3-4521-A9D1-F711DB76BC4C}" dt="2022-05-26T07:15:11.856" v="5202" actId="208"/>
          <ac:picMkLst>
            <pc:docMk/>
            <pc:sldMk cId="125579443" sldId="313"/>
            <ac:picMk id="12" creationId="{0F4C244D-57FA-F1E8-D0C3-4AA38990C133}"/>
          </ac:picMkLst>
        </pc:picChg>
        <pc:picChg chg="add mod ord">
          <ac:chgData name="Claire Theobald" userId="e5e96d6a-dffb-4be3-a7c9-5724c0a71d0d" providerId="ADAL" clId="{AF0F74D0-91D3-4521-A9D1-F711DB76BC4C}" dt="2022-05-26T07:36:19.069" v="5426" actId="1076"/>
          <ac:picMkLst>
            <pc:docMk/>
            <pc:sldMk cId="125579443" sldId="313"/>
            <ac:picMk id="14" creationId="{584707A8-EE95-5C1B-36D6-DAC55BFB0468}"/>
          </ac:picMkLst>
        </pc:picChg>
      </pc:sldChg>
      <pc:sldChg chg="addSp modSp mod modAnim">
        <pc:chgData name="Claire Theobald" userId="e5e96d6a-dffb-4be3-a7c9-5724c0a71d0d" providerId="ADAL" clId="{AF0F74D0-91D3-4521-A9D1-F711DB76BC4C}" dt="2022-05-26T07:50:17.013" v="5521" actId="1076"/>
        <pc:sldMkLst>
          <pc:docMk/>
          <pc:sldMk cId="595323585" sldId="314"/>
        </pc:sldMkLst>
        <pc:spChg chg="add mod">
          <ac:chgData name="Claire Theobald" userId="e5e96d6a-dffb-4be3-a7c9-5724c0a71d0d" providerId="ADAL" clId="{AF0F74D0-91D3-4521-A9D1-F711DB76BC4C}" dt="2022-05-26T07:39:00.765" v="5449" actId="1076"/>
          <ac:spMkLst>
            <pc:docMk/>
            <pc:sldMk cId="595323585" sldId="314"/>
            <ac:spMk id="4" creationId="{2683C900-8A0B-B5D7-111B-E6DABE4C8252}"/>
          </ac:spMkLst>
        </pc:spChg>
        <pc:spChg chg="mod">
          <ac:chgData name="Claire Theobald" userId="e5e96d6a-dffb-4be3-a7c9-5724c0a71d0d" providerId="ADAL" clId="{AF0F74D0-91D3-4521-A9D1-F711DB76BC4C}" dt="2022-05-26T06:02:03.642" v="4360" actId="20577"/>
          <ac:spMkLst>
            <pc:docMk/>
            <pc:sldMk cId="595323585" sldId="314"/>
            <ac:spMk id="6" creationId="{B7706FDF-C779-244C-AA26-1562F02570B7}"/>
          </ac:spMkLst>
        </pc:spChg>
        <pc:spChg chg="mod">
          <ac:chgData name="Claire Theobald" userId="e5e96d6a-dffb-4be3-a7c9-5724c0a71d0d" providerId="ADAL" clId="{AF0F74D0-91D3-4521-A9D1-F711DB76BC4C}" dt="2022-05-26T07:50:00.693" v="5517" actId="1076"/>
          <ac:spMkLst>
            <pc:docMk/>
            <pc:sldMk cId="595323585" sldId="314"/>
            <ac:spMk id="7" creationId="{FBFE54CD-9029-6198-65D7-7DD7FCB65449}"/>
          </ac:spMkLst>
        </pc:spChg>
        <pc:picChg chg="add mod modCrop">
          <ac:chgData name="Claire Theobald" userId="e5e96d6a-dffb-4be3-a7c9-5724c0a71d0d" providerId="ADAL" clId="{AF0F74D0-91D3-4521-A9D1-F711DB76BC4C}" dt="2022-05-26T07:50:12.540" v="5518" actId="14100"/>
          <ac:picMkLst>
            <pc:docMk/>
            <pc:sldMk cId="595323585" sldId="314"/>
            <ac:picMk id="3" creationId="{7998DF57-7BD3-EDFA-A16B-B55F301AFE3D}"/>
          </ac:picMkLst>
        </pc:picChg>
        <pc:picChg chg="add mod">
          <ac:chgData name="Claire Theobald" userId="e5e96d6a-dffb-4be3-a7c9-5724c0a71d0d" providerId="ADAL" clId="{AF0F74D0-91D3-4521-A9D1-F711DB76BC4C}" dt="2022-05-26T05:57:09.407" v="4248" actId="1076"/>
          <ac:picMkLst>
            <pc:docMk/>
            <pc:sldMk cId="595323585" sldId="314"/>
            <ac:picMk id="5" creationId="{9CA2495A-C4E8-866C-FA2A-5D3B91E676F4}"/>
          </ac:picMkLst>
        </pc:picChg>
        <pc:picChg chg="add mod ord">
          <ac:chgData name="Claire Theobald" userId="e5e96d6a-dffb-4be3-a7c9-5724c0a71d0d" providerId="ADAL" clId="{AF0F74D0-91D3-4521-A9D1-F711DB76BC4C}" dt="2022-05-26T07:43:13.084" v="5471" actId="1076"/>
          <ac:picMkLst>
            <pc:docMk/>
            <pc:sldMk cId="595323585" sldId="314"/>
            <ac:picMk id="8" creationId="{F61E6E60-A8A9-2CAB-290F-8A0DE5A1D746}"/>
          </ac:picMkLst>
        </pc:picChg>
        <pc:picChg chg="add mod">
          <ac:chgData name="Claire Theobald" userId="e5e96d6a-dffb-4be3-a7c9-5724c0a71d0d" providerId="ADAL" clId="{AF0F74D0-91D3-4521-A9D1-F711DB76BC4C}" dt="2022-05-26T05:57:10.399" v="4249" actId="1076"/>
          <ac:picMkLst>
            <pc:docMk/>
            <pc:sldMk cId="595323585" sldId="314"/>
            <ac:picMk id="9" creationId="{4F2A542C-F9A1-D202-09F0-B31F82E2F5C9}"/>
          </ac:picMkLst>
        </pc:picChg>
        <pc:picChg chg="add mod modCrop">
          <ac:chgData name="Claire Theobald" userId="e5e96d6a-dffb-4be3-a7c9-5724c0a71d0d" providerId="ADAL" clId="{AF0F74D0-91D3-4521-A9D1-F711DB76BC4C}" dt="2022-05-26T07:50:17.013" v="5521" actId="1076"/>
          <ac:picMkLst>
            <pc:docMk/>
            <pc:sldMk cId="595323585" sldId="314"/>
            <ac:picMk id="11" creationId="{88770E84-F4E8-7BF6-9ED5-761042CF3794}"/>
          </ac:picMkLst>
        </pc:picChg>
      </pc:sldChg>
      <pc:sldChg chg="addSp delSp modSp mod">
        <pc:chgData name="Claire Theobald" userId="e5e96d6a-dffb-4be3-a7c9-5724c0a71d0d" providerId="ADAL" clId="{AF0F74D0-91D3-4521-A9D1-F711DB76BC4C}" dt="2022-05-26T11:39:36.848" v="5676" actId="20577"/>
        <pc:sldMkLst>
          <pc:docMk/>
          <pc:sldMk cId="1917791851" sldId="315"/>
        </pc:sldMkLst>
        <pc:spChg chg="mod">
          <ac:chgData name="Claire Theobald" userId="e5e96d6a-dffb-4be3-a7c9-5724c0a71d0d" providerId="ADAL" clId="{AF0F74D0-91D3-4521-A9D1-F711DB76BC4C}" dt="2022-05-26T11:39:36.848" v="5676" actId="20577"/>
          <ac:spMkLst>
            <pc:docMk/>
            <pc:sldMk cId="1917791851" sldId="315"/>
            <ac:spMk id="6" creationId="{B7706FDF-C779-244C-AA26-1562F02570B7}"/>
          </ac:spMkLst>
        </pc:spChg>
        <pc:spChg chg="mod">
          <ac:chgData name="Claire Theobald" userId="e5e96d6a-dffb-4be3-a7c9-5724c0a71d0d" providerId="ADAL" clId="{AF0F74D0-91D3-4521-A9D1-F711DB76BC4C}" dt="2022-05-26T05:36:18.103" v="3799" actId="20577"/>
          <ac:spMkLst>
            <pc:docMk/>
            <pc:sldMk cId="1917791851" sldId="315"/>
            <ac:spMk id="7" creationId="{FBFE54CD-9029-6198-65D7-7DD7FCB65449}"/>
          </ac:spMkLst>
        </pc:spChg>
        <pc:spChg chg="add mod">
          <ac:chgData name="Claire Theobald" userId="e5e96d6a-dffb-4be3-a7c9-5724c0a71d0d" providerId="ADAL" clId="{AF0F74D0-91D3-4521-A9D1-F711DB76BC4C}" dt="2022-05-26T07:44:13.573" v="5485" actId="1076"/>
          <ac:spMkLst>
            <pc:docMk/>
            <pc:sldMk cId="1917791851" sldId="315"/>
            <ac:spMk id="13" creationId="{A8A4C1BB-7EF4-0BB2-CE98-E24BBA23AB4B}"/>
          </ac:spMkLst>
        </pc:spChg>
        <pc:picChg chg="add mod">
          <ac:chgData name="Claire Theobald" userId="e5e96d6a-dffb-4be3-a7c9-5724c0a71d0d" providerId="ADAL" clId="{AF0F74D0-91D3-4521-A9D1-F711DB76BC4C}" dt="2022-05-26T06:28:20.396" v="4808" actId="1076"/>
          <ac:picMkLst>
            <pc:docMk/>
            <pc:sldMk cId="1917791851" sldId="315"/>
            <ac:picMk id="4" creationId="{FF1983E1-114B-B766-E3A4-9B8190B79910}"/>
          </ac:picMkLst>
        </pc:picChg>
        <pc:picChg chg="add mod">
          <ac:chgData name="Claire Theobald" userId="e5e96d6a-dffb-4be3-a7c9-5724c0a71d0d" providerId="ADAL" clId="{AF0F74D0-91D3-4521-A9D1-F711DB76BC4C}" dt="2022-05-26T06:28:21.709" v="4809" actId="1076"/>
          <ac:picMkLst>
            <pc:docMk/>
            <pc:sldMk cId="1917791851" sldId="315"/>
            <ac:picMk id="5" creationId="{4F1EACDB-3C33-36CD-7559-01F48A4CC26F}"/>
          </ac:picMkLst>
        </pc:picChg>
        <pc:picChg chg="add mod">
          <ac:chgData name="Claire Theobald" userId="e5e96d6a-dffb-4be3-a7c9-5724c0a71d0d" providerId="ADAL" clId="{AF0F74D0-91D3-4521-A9D1-F711DB76BC4C}" dt="2022-05-26T06:31:01.979" v="4877" actId="1076"/>
          <ac:picMkLst>
            <pc:docMk/>
            <pc:sldMk cId="1917791851" sldId="315"/>
            <ac:picMk id="8" creationId="{0D475BF6-EC17-5B0D-C910-1C6FC544549C}"/>
          </ac:picMkLst>
        </pc:picChg>
        <pc:picChg chg="add del mod">
          <ac:chgData name="Claire Theobald" userId="e5e96d6a-dffb-4be3-a7c9-5724c0a71d0d" providerId="ADAL" clId="{AF0F74D0-91D3-4521-A9D1-F711DB76BC4C}" dt="2022-05-26T06:27:41.395" v="4791" actId="478"/>
          <ac:picMkLst>
            <pc:docMk/>
            <pc:sldMk cId="1917791851" sldId="315"/>
            <ac:picMk id="9" creationId="{1B89C3CC-3202-C1DC-3B68-35BF654FD9E4}"/>
          </ac:picMkLst>
        </pc:picChg>
        <pc:picChg chg="add del mod">
          <ac:chgData name="Claire Theobald" userId="e5e96d6a-dffb-4be3-a7c9-5724c0a71d0d" providerId="ADAL" clId="{AF0F74D0-91D3-4521-A9D1-F711DB76BC4C}" dt="2022-05-26T05:35:04.829" v="3756" actId="478"/>
          <ac:picMkLst>
            <pc:docMk/>
            <pc:sldMk cId="1917791851" sldId="315"/>
            <ac:picMk id="10" creationId="{82EDF452-5E4B-D950-249C-55D0AC35DF48}"/>
          </ac:picMkLst>
        </pc:picChg>
        <pc:picChg chg="add del mod">
          <ac:chgData name="Claire Theobald" userId="e5e96d6a-dffb-4be3-a7c9-5724c0a71d0d" providerId="ADAL" clId="{AF0F74D0-91D3-4521-A9D1-F711DB76BC4C}" dt="2022-05-26T05:35:14.549" v="3762" actId="478"/>
          <ac:picMkLst>
            <pc:docMk/>
            <pc:sldMk cId="1917791851" sldId="315"/>
            <ac:picMk id="11" creationId="{EC7CEA88-15D6-57BF-6B9D-AFF6F9BD0046}"/>
          </ac:picMkLst>
        </pc:picChg>
        <pc:picChg chg="add del mod">
          <ac:chgData name="Claire Theobald" userId="e5e96d6a-dffb-4be3-a7c9-5724c0a71d0d" providerId="ADAL" clId="{AF0F74D0-91D3-4521-A9D1-F711DB76BC4C}" dt="2022-05-26T06:27:40.430" v="4790" actId="478"/>
          <ac:picMkLst>
            <pc:docMk/>
            <pc:sldMk cId="1917791851" sldId="315"/>
            <ac:picMk id="12" creationId="{72CC18DF-41A4-AD4B-A974-AC6B68E2CD24}"/>
          </ac:picMkLst>
        </pc:picChg>
        <pc:picChg chg="add mod">
          <ac:chgData name="Claire Theobald" userId="e5e96d6a-dffb-4be3-a7c9-5724c0a71d0d" providerId="ADAL" clId="{AF0F74D0-91D3-4521-A9D1-F711DB76BC4C}" dt="2022-05-26T07:08:22.647" v="5156" actId="1076"/>
          <ac:picMkLst>
            <pc:docMk/>
            <pc:sldMk cId="1917791851" sldId="315"/>
            <ac:picMk id="14" creationId="{F6FAF380-158F-6100-FA9B-0C6243A1EF36}"/>
          </ac:picMkLst>
        </pc:picChg>
        <pc:picChg chg="add mod">
          <ac:chgData name="Claire Theobald" userId="e5e96d6a-dffb-4be3-a7c9-5724c0a71d0d" providerId="ADAL" clId="{AF0F74D0-91D3-4521-A9D1-F711DB76BC4C}" dt="2022-05-26T06:30:58.460" v="4876" actId="1076"/>
          <ac:picMkLst>
            <pc:docMk/>
            <pc:sldMk cId="1917791851" sldId="315"/>
            <ac:picMk id="15" creationId="{89DFE404-CADC-472C-E8CF-4E18907B306F}"/>
          </ac:picMkLst>
        </pc:picChg>
        <pc:picChg chg="add mod">
          <ac:chgData name="Claire Theobald" userId="e5e96d6a-dffb-4be3-a7c9-5724c0a71d0d" providerId="ADAL" clId="{AF0F74D0-91D3-4521-A9D1-F711DB76BC4C}" dt="2022-05-26T07:08:24.015" v="5157" actId="1076"/>
          <ac:picMkLst>
            <pc:docMk/>
            <pc:sldMk cId="1917791851" sldId="315"/>
            <ac:picMk id="16" creationId="{CC42BE2F-CBF5-1B41-BDE0-DE536086E302}"/>
          </ac:picMkLst>
        </pc:picChg>
      </pc:sldChg>
      <pc:sldChg chg="addSp delSp modSp del mod ord">
        <pc:chgData name="Claire Theobald" userId="e5e96d6a-dffb-4be3-a7c9-5724c0a71d0d" providerId="ADAL" clId="{AF0F74D0-91D3-4521-A9D1-F711DB76BC4C}" dt="2022-05-26T06:20:56.399" v="4671" actId="47"/>
        <pc:sldMkLst>
          <pc:docMk/>
          <pc:sldMk cId="347930871" sldId="316"/>
        </pc:sldMkLst>
        <pc:spChg chg="mod">
          <ac:chgData name="Claire Theobald" userId="e5e96d6a-dffb-4be3-a7c9-5724c0a71d0d" providerId="ADAL" clId="{AF0F74D0-91D3-4521-A9D1-F711DB76BC4C}" dt="2022-05-26T05:39:00.183" v="3853" actId="20577"/>
          <ac:spMkLst>
            <pc:docMk/>
            <pc:sldMk cId="347930871" sldId="316"/>
            <ac:spMk id="6" creationId="{B7706FDF-C779-244C-AA26-1562F02570B7}"/>
          </ac:spMkLst>
        </pc:spChg>
        <pc:spChg chg="add mod">
          <ac:chgData name="Claire Theobald" userId="e5e96d6a-dffb-4be3-a7c9-5724c0a71d0d" providerId="ADAL" clId="{AF0F74D0-91D3-4521-A9D1-F711DB76BC4C}" dt="2022-05-26T05:38:13.161" v="3851"/>
          <ac:spMkLst>
            <pc:docMk/>
            <pc:sldMk cId="347930871" sldId="316"/>
            <ac:spMk id="10" creationId="{5D614BA9-7A74-FC5E-4910-A6CF54507366}"/>
          </ac:spMkLst>
        </pc:spChg>
        <pc:picChg chg="del">
          <ac:chgData name="Claire Theobald" userId="e5e96d6a-dffb-4be3-a7c9-5724c0a71d0d" providerId="ADAL" clId="{AF0F74D0-91D3-4521-A9D1-F711DB76BC4C}" dt="2022-05-26T05:37:14.166" v="3832" actId="478"/>
          <ac:picMkLst>
            <pc:docMk/>
            <pc:sldMk cId="347930871" sldId="316"/>
            <ac:picMk id="4" creationId="{FF1983E1-114B-B766-E3A4-9B8190B79910}"/>
          </ac:picMkLst>
        </pc:picChg>
        <pc:picChg chg="del">
          <ac:chgData name="Claire Theobald" userId="e5e96d6a-dffb-4be3-a7c9-5724c0a71d0d" providerId="ADAL" clId="{AF0F74D0-91D3-4521-A9D1-F711DB76BC4C}" dt="2022-05-26T05:37:14.550" v="3833" actId="478"/>
          <ac:picMkLst>
            <pc:docMk/>
            <pc:sldMk cId="347930871" sldId="316"/>
            <ac:picMk id="5" creationId="{4F1EACDB-3C33-36CD-7559-01F48A4CC26F}"/>
          </ac:picMkLst>
        </pc:picChg>
        <pc:picChg chg="del">
          <ac:chgData name="Claire Theobald" userId="e5e96d6a-dffb-4be3-a7c9-5724c0a71d0d" providerId="ADAL" clId="{AF0F74D0-91D3-4521-A9D1-F711DB76BC4C}" dt="2022-05-26T05:37:14.896" v="3834" actId="478"/>
          <ac:picMkLst>
            <pc:docMk/>
            <pc:sldMk cId="347930871" sldId="316"/>
            <ac:picMk id="8" creationId="{0D475BF6-EC17-5B0D-C910-1C6FC544549C}"/>
          </ac:picMkLst>
        </pc:picChg>
        <pc:picChg chg="del">
          <ac:chgData name="Claire Theobald" userId="e5e96d6a-dffb-4be3-a7c9-5724c0a71d0d" providerId="ADAL" clId="{AF0F74D0-91D3-4521-A9D1-F711DB76BC4C}" dt="2022-05-26T05:37:13.741" v="3831" actId="478"/>
          <ac:picMkLst>
            <pc:docMk/>
            <pc:sldMk cId="347930871" sldId="316"/>
            <ac:picMk id="9" creationId="{1B89C3CC-3202-C1DC-3B68-35BF654FD9E4}"/>
          </ac:picMkLst>
        </pc:picChg>
        <pc:picChg chg="del">
          <ac:chgData name="Claire Theobald" userId="e5e96d6a-dffb-4be3-a7c9-5724c0a71d0d" providerId="ADAL" clId="{AF0F74D0-91D3-4521-A9D1-F711DB76BC4C}" dt="2022-05-26T05:37:13.347" v="3830" actId="478"/>
          <ac:picMkLst>
            <pc:docMk/>
            <pc:sldMk cId="347930871" sldId="316"/>
            <ac:picMk id="12" creationId="{72CC18DF-41A4-AD4B-A974-AC6B68E2CD24}"/>
          </ac:picMkLst>
        </pc:picChg>
      </pc:sldChg>
      <pc:sldChg chg="modSp del mod">
        <pc:chgData name="Claire Theobald" userId="e5e96d6a-dffb-4be3-a7c9-5724c0a71d0d" providerId="ADAL" clId="{AF0F74D0-91D3-4521-A9D1-F711DB76BC4C}" dt="2022-05-26T07:45:01.365" v="5489" actId="47"/>
        <pc:sldMkLst>
          <pc:docMk/>
          <pc:sldMk cId="848762587" sldId="317"/>
        </pc:sldMkLst>
        <pc:spChg chg="mod">
          <ac:chgData name="Claire Theobald" userId="e5e96d6a-dffb-4be3-a7c9-5724c0a71d0d" providerId="ADAL" clId="{AF0F74D0-91D3-4521-A9D1-F711DB76BC4C}" dt="2022-05-26T07:44:38.723" v="5488" actId="1076"/>
          <ac:spMkLst>
            <pc:docMk/>
            <pc:sldMk cId="848762587" sldId="317"/>
            <ac:spMk id="6" creationId="{B7706FDF-C779-244C-AA26-1562F02570B7}"/>
          </ac:spMkLst>
        </pc:spChg>
        <pc:spChg chg="mod">
          <ac:chgData name="Claire Theobald" userId="e5e96d6a-dffb-4be3-a7c9-5724c0a71d0d" providerId="ADAL" clId="{AF0F74D0-91D3-4521-A9D1-F711DB76BC4C}" dt="2022-05-26T07:39:09.853" v="5451" actId="1076"/>
          <ac:spMkLst>
            <pc:docMk/>
            <pc:sldMk cId="848762587" sldId="317"/>
            <ac:spMk id="13" creationId="{A8A4C1BB-7EF4-0BB2-CE98-E24BBA23AB4B}"/>
          </ac:spMkLst>
        </pc:spChg>
        <pc:picChg chg="mod">
          <ac:chgData name="Claire Theobald" userId="e5e96d6a-dffb-4be3-a7c9-5724c0a71d0d" providerId="ADAL" clId="{AF0F74D0-91D3-4521-A9D1-F711DB76BC4C}" dt="2022-05-26T05:44:58.509" v="3975" actId="1076"/>
          <ac:picMkLst>
            <pc:docMk/>
            <pc:sldMk cId="848762587" sldId="317"/>
            <ac:picMk id="8" creationId="{0D475BF6-EC17-5B0D-C910-1C6FC544549C}"/>
          </ac:picMkLst>
        </pc:picChg>
        <pc:picChg chg="mod">
          <ac:chgData name="Claire Theobald" userId="e5e96d6a-dffb-4be3-a7c9-5724c0a71d0d" providerId="ADAL" clId="{AF0F74D0-91D3-4521-A9D1-F711DB76BC4C}" dt="2022-05-26T05:44:49.572" v="3973" actId="1076"/>
          <ac:picMkLst>
            <pc:docMk/>
            <pc:sldMk cId="848762587" sldId="317"/>
            <ac:picMk id="9" creationId="{1B89C3CC-3202-C1DC-3B68-35BF654FD9E4}"/>
          </ac:picMkLst>
        </pc:picChg>
        <pc:picChg chg="mod">
          <ac:chgData name="Claire Theobald" userId="e5e96d6a-dffb-4be3-a7c9-5724c0a71d0d" providerId="ADAL" clId="{AF0F74D0-91D3-4521-A9D1-F711DB76BC4C}" dt="2022-05-26T06:29:12.957" v="4819" actId="1076"/>
          <ac:picMkLst>
            <pc:docMk/>
            <pc:sldMk cId="848762587" sldId="317"/>
            <ac:picMk id="12" creationId="{72CC18DF-41A4-AD4B-A974-AC6B68E2CD24}"/>
          </ac:picMkLst>
        </pc:picChg>
      </pc:sldChg>
      <pc:sldChg chg="addSp delSp modSp del mod">
        <pc:chgData name="Claire Theobald" userId="e5e96d6a-dffb-4be3-a7c9-5724c0a71d0d" providerId="ADAL" clId="{AF0F74D0-91D3-4521-A9D1-F711DB76BC4C}" dt="2022-05-26T06:29:05.379" v="4816" actId="47"/>
        <pc:sldMkLst>
          <pc:docMk/>
          <pc:sldMk cId="2628548645" sldId="318"/>
        </pc:sldMkLst>
        <pc:spChg chg="mod">
          <ac:chgData name="Claire Theobald" userId="e5e96d6a-dffb-4be3-a7c9-5724c0a71d0d" providerId="ADAL" clId="{AF0F74D0-91D3-4521-A9D1-F711DB76BC4C}" dt="2022-05-26T05:40:02.652" v="3869" actId="20577"/>
          <ac:spMkLst>
            <pc:docMk/>
            <pc:sldMk cId="2628548645" sldId="318"/>
            <ac:spMk id="6" creationId="{B7706FDF-C779-244C-AA26-1562F02570B7}"/>
          </ac:spMkLst>
        </pc:spChg>
        <pc:spChg chg="mod">
          <ac:chgData name="Claire Theobald" userId="e5e96d6a-dffb-4be3-a7c9-5724c0a71d0d" providerId="ADAL" clId="{AF0F74D0-91D3-4521-A9D1-F711DB76BC4C}" dt="2022-05-26T05:39:55.566" v="3857" actId="1076"/>
          <ac:spMkLst>
            <pc:docMk/>
            <pc:sldMk cId="2628548645" sldId="318"/>
            <ac:spMk id="7" creationId="{FBFE54CD-9029-6198-65D7-7DD7FCB65449}"/>
          </ac:spMkLst>
        </pc:spChg>
        <pc:spChg chg="add del mod">
          <ac:chgData name="Claire Theobald" userId="e5e96d6a-dffb-4be3-a7c9-5724c0a71d0d" providerId="ADAL" clId="{AF0F74D0-91D3-4521-A9D1-F711DB76BC4C}" dt="2022-05-26T05:40:26.585" v="3874"/>
          <ac:spMkLst>
            <pc:docMk/>
            <pc:sldMk cId="2628548645" sldId="318"/>
            <ac:spMk id="8" creationId="{5E07832A-B965-8D10-3076-BA6F3B9471C4}"/>
          </ac:spMkLst>
        </pc:spChg>
      </pc:sldChg>
      <pc:sldChg chg="addSp delSp modSp mod modAnim">
        <pc:chgData name="Claire Theobald" userId="e5e96d6a-dffb-4be3-a7c9-5724c0a71d0d" providerId="ADAL" clId="{AF0F74D0-91D3-4521-A9D1-F711DB76BC4C}" dt="2022-05-26T07:44:33.389" v="5487" actId="1076"/>
        <pc:sldMkLst>
          <pc:docMk/>
          <pc:sldMk cId="1067283140" sldId="319"/>
        </pc:sldMkLst>
        <pc:spChg chg="mod">
          <ac:chgData name="Claire Theobald" userId="e5e96d6a-dffb-4be3-a7c9-5724c0a71d0d" providerId="ADAL" clId="{AF0F74D0-91D3-4521-A9D1-F711DB76BC4C}" dt="2022-05-26T06:28:49.284" v="4815" actId="20577"/>
          <ac:spMkLst>
            <pc:docMk/>
            <pc:sldMk cId="1067283140" sldId="319"/>
            <ac:spMk id="6" creationId="{B7706FDF-C779-244C-AA26-1562F02570B7}"/>
          </ac:spMkLst>
        </pc:spChg>
        <pc:spChg chg="mod">
          <ac:chgData name="Claire Theobald" userId="e5e96d6a-dffb-4be3-a7c9-5724c0a71d0d" providerId="ADAL" clId="{AF0F74D0-91D3-4521-A9D1-F711DB76BC4C}" dt="2022-05-26T07:44:33.389" v="5487" actId="1076"/>
          <ac:spMkLst>
            <pc:docMk/>
            <pc:sldMk cId="1067283140" sldId="319"/>
            <ac:spMk id="10" creationId="{5D614BA9-7A74-FC5E-4910-A6CF54507366}"/>
          </ac:spMkLst>
        </pc:spChg>
        <pc:picChg chg="add mod">
          <ac:chgData name="Claire Theobald" userId="e5e96d6a-dffb-4be3-a7c9-5724c0a71d0d" providerId="ADAL" clId="{AF0F74D0-91D3-4521-A9D1-F711DB76BC4C}" dt="2022-05-26T06:26:37.190" v="4779" actId="1076"/>
          <ac:picMkLst>
            <pc:docMk/>
            <pc:sldMk cId="1067283140" sldId="319"/>
            <ac:picMk id="3" creationId="{EC9A75B7-7CB3-D4A8-0C6A-BB4E7CB1D207}"/>
          </ac:picMkLst>
        </pc:picChg>
        <pc:picChg chg="add mod modCrop">
          <ac:chgData name="Claire Theobald" userId="e5e96d6a-dffb-4be3-a7c9-5724c0a71d0d" providerId="ADAL" clId="{AF0F74D0-91D3-4521-A9D1-F711DB76BC4C}" dt="2022-05-26T07:08:31.613" v="5159" actId="14100"/>
          <ac:picMkLst>
            <pc:docMk/>
            <pc:sldMk cId="1067283140" sldId="319"/>
            <ac:picMk id="8" creationId="{AC362567-1DD8-D7F2-23DF-8B9DFF1F00EE}"/>
          </ac:picMkLst>
        </pc:picChg>
        <pc:picChg chg="add del mod">
          <ac:chgData name="Claire Theobald" userId="e5e96d6a-dffb-4be3-a7c9-5724c0a71d0d" providerId="ADAL" clId="{AF0F74D0-91D3-4521-A9D1-F711DB76BC4C}" dt="2022-05-26T06:21:17.587" v="4681" actId="478"/>
          <ac:picMkLst>
            <pc:docMk/>
            <pc:sldMk cId="1067283140" sldId="319"/>
            <ac:picMk id="9" creationId="{F35DCC0A-BED8-89D7-822A-C921054F93B6}"/>
          </ac:picMkLst>
        </pc:picChg>
      </pc:sldChg>
      <pc:sldChg chg="addSp delSp modSp mod">
        <pc:chgData name="Claire Theobald" userId="e5e96d6a-dffb-4be3-a7c9-5724c0a71d0d" providerId="ADAL" clId="{AF0F74D0-91D3-4521-A9D1-F711DB76BC4C}" dt="2022-05-26T09:33:41.084" v="5610" actId="1076"/>
        <pc:sldMkLst>
          <pc:docMk/>
          <pc:sldMk cId="239102373" sldId="320"/>
        </pc:sldMkLst>
        <pc:spChg chg="mod">
          <ac:chgData name="Claire Theobald" userId="e5e96d6a-dffb-4be3-a7c9-5724c0a71d0d" providerId="ADAL" clId="{AF0F74D0-91D3-4521-A9D1-F711DB76BC4C}" dt="2022-05-26T07:44:08.917" v="5484" actId="1076"/>
          <ac:spMkLst>
            <pc:docMk/>
            <pc:sldMk cId="239102373" sldId="320"/>
            <ac:spMk id="4" creationId="{2683C900-8A0B-B5D7-111B-E6DABE4C8252}"/>
          </ac:spMkLst>
        </pc:spChg>
        <pc:spChg chg="mod">
          <ac:chgData name="Claire Theobald" userId="e5e96d6a-dffb-4be3-a7c9-5724c0a71d0d" providerId="ADAL" clId="{AF0F74D0-91D3-4521-A9D1-F711DB76BC4C}" dt="2022-05-26T07:36:54.259" v="5431" actId="255"/>
          <ac:spMkLst>
            <pc:docMk/>
            <pc:sldMk cId="239102373" sldId="320"/>
            <ac:spMk id="6" creationId="{B7706FDF-C779-244C-AA26-1562F02570B7}"/>
          </ac:spMkLst>
        </pc:spChg>
        <pc:spChg chg="add del mod">
          <ac:chgData name="Claire Theobald" userId="e5e96d6a-dffb-4be3-a7c9-5724c0a71d0d" providerId="ADAL" clId="{AF0F74D0-91D3-4521-A9D1-F711DB76BC4C}" dt="2022-05-26T06:00:07.943" v="4331"/>
          <ac:spMkLst>
            <pc:docMk/>
            <pc:sldMk cId="239102373" sldId="320"/>
            <ac:spMk id="10" creationId="{91D2433D-BCF5-A5F2-EE74-14B94599E350}"/>
          </ac:spMkLst>
        </pc:spChg>
        <pc:picChg chg="add mod">
          <ac:chgData name="Claire Theobald" userId="e5e96d6a-dffb-4be3-a7c9-5724c0a71d0d" providerId="ADAL" clId="{AF0F74D0-91D3-4521-A9D1-F711DB76BC4C}" dt="2022-05-26T09:33:41.084" v="5610" actId="1076"/>
          <ac:picMkLst>
            <pc:docMk/>
            <pc:sldMk cId="239102373" sldId="320"/>
            <ac:picMk id="3" creationId="{74B8767F-C179-EF6E-0D58-64437DD99413}"/>
          </ac:picMkLst>
        </pc:picChg>
        <pc:picChg chg="del">
          <ac:chgData name="Claire Theobald" userId="e5e96d6a-dffb-4be3-a7c9-5724c0a71d0d" providerId="ADAL" clId="{AF0F74D0-91D3-4521-A9D1-F711DB76BC4C}" dt="2022-05-26T05:54:28.458" v="4201" actId="478"/>
          <ac:picMkLst>
            <pc:docMk/>
            <pc:sldMk cId="239102373" sldId="320"/>
            <ac:picMk id="5" creationId="{9CA2495A-C4E8-866C-FA2A-5D3B91E676F4}"/>
          </ac:picMkLst>
        </pc:picChg>
        <pc:picChg chg="del">
          <ac:chgData name="Claire Theobald" userId="e5e96d6a-dffb-4be3-a7c9-5724c0a71d0d" providerId="ADAL" clId="{AF0F74D0-91D3-4521-A9D1-F711DB76BC4C}" dt="2022-05-26T05:54:29.210" v="4203" actId="478"/>
          <ac:picMkLst>
            <pc:docMk/>
            <pc:sldMk cId="239102373" sldId="320"/>
            <ac:picMk id="8" creationId="{F61E6E60-A8A9-2CAB-290F-8A0DE5A1D746}"/>
          </ac:picMkLst>
        </pc:picChg>
        <pc:picChg chg="del">
          <ac:chgData name="Claire Theobald" userId="e5e96d6a-dffb-4be3-a7c9-5724c0a71d0d" providerId="ADAL" clId="{AF0F74D0-91D3-4521-A9D1-F711DB76BC4C}" dt="2022-05-26T05:54:28.874" v="4202" actId="478"/>
          <ac:picMkLst>
            <pc:docMk/>
            <pc:sldMk cId="239102373" sldId="320"/>
            <ac:picMk id="9" creationId="{4F2A542C-F9A1-D202-09F0-B31F82E2F5C9}"/>
          </ac:picMkLst>
        </pc:picChg>
        <pc:picChg chg="add del mod">
          <ac:chgData name="Claire Theobald" userId="e5e96d6a-dffb-4be3-a7c9-5724c0a71d0d" providerId="ADAL" clId="{AF0F74D0-91D3-4521-A9D1-F711DB76BC4C}" dt="2022-05-26T09:33:30.560" v="5605" actId="478"/>
          <ac:picMkLst>
            <pc:docMk/>
            <pc:sldMk cId="239102373" sldId="320"/>
            <ac:picMk id="11" creationId="{6D0B076D-C3F1-E468-052D-2C1A4175F9A0}"/>
          </ac:picMkLst>
        </pc:picChg>
      </pc:sldChg>
      <pc:sldChg chg="modSp mod ord">
        <pc:chgData name="Claire Theobald" userId="e5e96d6a-dffb-4be3-a7c9-5724c0a71d0d" providerId="ADAL" clId="{AF0F74D0-91D3-4521-A9D1-F711DB76BC4C}" dt="2022-05-26T06:30:35.974" v="4872"/>
        <pc:sldMkLst>
          <pc:docMk/>
          <pc:sldMk cId="1265704521" sldId="329"/>
        </pc:sldMkLst>
        <pc:spChg chg="mod">
          <ac:chgData name="Claire Theobald" userId="e5e96d6a-dffb-4be3-a7c9-5724c0a71d0d" providerId="ADAL" clId="{AF0F74D0-91D3-4521-A9D1-F711DB76BC4C}" dt="2022-05-26T06:17:20.207" v="4647" actId="1076"/>
          <ac:spMkLst>
            <pc:docMk/>
            <pc:sldMk cId="1265704521" sldId="329"/>
            <ac:spMk id="9" creationId="{5DB64654-CECF-49FE-B244-6B54C3263EB0}"/>
          </ac:spMkLst>
        </pc:spChg>
        <pc:spChg chg="mod">
          <ac:chgData name="Claire Theobald" userId="e5e96d6a-dffb-4be3-a7c9-5724c0a71d0d" providerId="ADAL" clId="{AF0F74D0-91D3-4521-A9D1-F711DB76BC4C}" dt="2022-05-26T06:17:17.911" v="4646" actId="1076"/>
          <ac:spMkLst>
            <pc:docMk/>
            <pc:sldMk cId="1265704521" sldId="329"/>
            <ac:spMk id="11" creationId="{E9AF7EAB-F7CD-4A92-943D-6BB04DA76438}"/>
          </ac:spMkLst>
        </pc:spChg>
      </pc:sldChg>
      <pc:sldChg chg="addSp delSp modSp mod ord">
        <pc:chgData name="Claire Theobald" userId="e5e96d6a-dffb-4be3-a7c9-5724c0a71d0d" providerId="ADAL" clId="{AF0F74D0-91D3-4521-A9D1-F711DB76BC4C}" dt="2022-05-26T09:35:57.793" v="5611" actId="20577"/>
        <pc:sldMkLst>
          <pc:docMk/>
          <pc:sldMk cId="2203483940" sldId="380"/>
        </pc:sldMkLst>
        <pc:spChg chg="mod">
          <ac:chgData name="Claire Theobald" userId="e5e96d6a-dffb-4be3-a7c9-5724c0a71d0d" providerId="ADAL" clId="{AF0F74D0-91D3-4521-A9D1-F711DB76BC4C}" dt="2022-05-26T06:06:13.846" v="4420" actId="113"/>
          <ac:spMkLst>
            <pc:docMk/>
            <pc:sldMk cId="2203483940" sldId="380"/>
            <ac:spMk id="3" creationId="{EC55F4C1-0025-52E2-9726-DE213B21F918}"/>
          </ac:spMkLst>
        </pc:spChg>
        <pc:spChg chg="mod">
          <ac:chgData name="Claire Theobald" userId="e5e96d6a-dffb-4be3-a7c9-5724c0a71d0d" providerId="ADAL" clId="{AF0F74D0-91D3-4521-A9D1-F711DB76BC4C}" dt="2022-05-26T09:35:57.793" v="5611" actId="20577"/>
          <ac:spMkLst>
            <pc:docMk/>
            <pc:sldMk cId="2203483940" sldId="380"/>
            <ac:spMk id="4" creationId="{1086D5D1-4B88-341F-6029-23979A049380}"/>
          </ac:spMkLst>
        </pc:spChg>
        <pc:spChg chg="add mod">
          <ac:chgData name="Claire Theobald" userId="e5e96d6a-dffb-4be3-a7c9-5724c0a71d0d" providerId="ADAL" clId="{AF0F74D0-91D3-4521-A9D1-F711DB76BC4C}" dt="2022-05-26T06:26:24.421" v="4778" actId="20577"/>
          <ac:spMkLst>
            <pc:docMk/>
            <pc:sldMk cId="2203483940" sldId="380"/>
            <ac:spMk id="15" creationId="{F16B351C-5FD6-3164-E792-537FFC51216E}"/>
          </ac:spMkLst>
        </pc:spChg>
        <pc:picChg chg="add del mod modCrop">
          <ac:chgData name="Claire Theobald" userId="e5e96d6a-dffb-4be3-a7c9-5724c0a71d0d" providerId="ADAL" clId="{AF0F74D0-91D3-4521-A9D1-F711DB76BC4C}" dt="2022-05-26T06:14:51.407" v="4622" actId="478"/>
          <ac:picMkLst>
            <pc:docMk/>
            <pc:sldMk cId="2203483940" sldId="380"/>
            <ac:picMk id="5" creationId="{F9DAC845-8E89-5A2C-46B2-71E1D0258A64}"/>
          </ac:picMkLst>
        </pc:picChg>
        <pc:picChg chg="del">
          <ac:chgData name="Claire Theobald" userId="e5e96d6a-dffb-4be3-a7c9-5724c0a71d0d" providerId="ADAL" clId="{AF0F74D0-91D3-4521-A9D1-F711DB76BC4C}" dt="2022-05-26T06:04:42.971" v="4376" actId="478"/>
          <ac:picMkLst>
            <pc:docMk/>
            <pc:sldMk cId="2203483940" sldId="380"/>
            <ac:picMk id="6" creationId="{7E864D12-F94D-BAFA-65B8-D7F75CEDEAD4}"/>
          </ac:picMkLst>
        </pc:picChg>
        <pc:picChg chg="del">
          <ac:chgData name="Claire Theobald" userId="e5e96d6a-dffb-4be3-a7c9-5724c0a71d0d" providerId="ADAL" clId="{AF0F74D0-91D3-4521-A9D1-F711DB76BC4C}" dt="2022-05-26T06:04:43.754" v="4377" actId="478"/>
          <ac:picMkLst>
            <pc:docMk/>
            <pc:sldMk cId="2203483940" sldId="380"/>
            <ac:picMk id="8" creationId="{92ED03FB-D351-B55D-3CF7-05D2D67373DD}"/>
          </ac:picMkLst>
        </pc:picChg>
        <pc:picChg chg="add del mod">
          <ac:chgData name="Claire Theobald" userId="e5e96d6a-dffb-4be3-a7c9-5724c0a71d0d" providerId="ADAL" clId="{AF0F74D0-91D3-4521-A9D1-F711DB76BC4C}" dt="2022-05-26T06:15:49.461" v="4629" actId="478"/>
          <ac:picMkLst>
            <pc:docMk/>
            <pc:sldMk cId="2203483940" sldId="380"/>
            <ac:picMk id="9" creationId="{0B2FC87B-788C-FA4B-604D-D0A799B0A972}"/>
          </ac:picMkLst>
        </pc:picChg>
        <pc:picChg chg="del">
          <ac:chgData name="Claire Theobald" userId="e5e96d6a-dffb-4be3-a7c9-5724c0a71d0d" providerId="ADAL" clId="{AF0F74D0-91D3-4521-A9D1-F711DB76BC4C}" dt="2022-05-26T06:04:44.249" v="4378" actId="478"/>
          <ac:picMkLst>
            <pc:docMk/>
            <pc:sldMk cId="2203483940" sldId="380"/>
            <ac:picMk id="10" creationId="{56AD8B14-FB86-9EB1-1CEC-3DE9961D56E9}"/>
          </ac:picMkLst>
        </pc:picChg>
        <pc:picChg chg="add mod modCrop">
          <ac:chgData name="Claire Theobald" userId="e5e96d6a-dffb-4be3-a7c9-5724c0a71d0d" providerId="ADAL" clId="{AF0F74D0-91D3-4521-A9D1-F711DB76BC4C}" dt="2022-05-26T06:25:46.541" v="4760" actId="1076"/>
          <ac:picMkLst>
            <pc:docMk/>
            <pc:sldMk cId="2203483940" sldId="380"/>
            <ac:picMk id="12" creationId="{C800CB9E-5346-D673-B29D-48F2AABFDBFE}"/>
          </ac:picMkLst>
        </pc:picChg>
        <pc:picChg chg="add mod">
          <ac:chgData name="Claire Theobald" userId="e5e96d6a-dffb-4be3-a7c9-5724c0a71d0d" providerId="ADAL" clId="{AF0F74D0-91D3-4521-A9D1-F711DB76BC4C}" dt="2022-05-26T07:14:24.639" v="5199" actId="1076"/>
          <ac:picMkLst>
            <pc:docMk/>
            <pc:sldMk cId="2203483940" sldId="380"/>
            <ac:picMk id="13" creationId="{A10C9A18-8A8D-628A-213A-4B800E4B127C}"/>
          </ac:picMkLst>
        </pc:picChg>
        <pc:picChg chg="add del mod">
          <ac:chgData name="Claire Theobald" userId="e5e96d6a-dffb-4be3-a7c9-5724c0a71d0d" providerId="ADAL" clId="{AF0F74D0-91D3-4521-A9D1-F711DB76BC4C}" dt="2022-05-26T06:19:07.400" v="4666" actId="478"/>
          <ac:picMkLst>
            <pc:docMk/>
            <pc:sldMk cId="2203483940" sldId="380"/>
            <ac:picMk id="17" creationId="{0FC7C796-D761-668C-1CD6-B538AFFB9234}"/>
          </ac:picMkLst>
        </pc:picChg>
        <pc:picChg chg="add mod">
          <ac:chgData name="Claire Theobald" userId="e5e96d6a-dffb-4be3-a7c9-5724c0a71d0d" providerId="ADAL" clId="{AF0F74D0-91D3-4521-A9D1-F711DB76BC4C}" dt="2022-05-26T07:51:18.085" v="5525" actId="1076"/>
          <ac:picMkLst>
            <pc:docMk/>
            <pc:sldMk cId="2203483940" sldId="380"/>
            <ac:picMk id="19" creationId="{F340BAF5-BCEA-5C21-1F12-939C7A368319}"/>
          </ac:picMkLst>
        </pc:picChg>
        <pc:picChg chg="add del">
          <ac:chgData name="Claire Theobald" userId="e5e96d6a-dffb-4be3-a7c9-5724c0a71d0d" providerId="ADAL" clId="{AF0F74D0-91D3-4521-A9D1-F711DB76BC4C}" dt="2022-05-26T06:23:52.260" v="4693" actId="478"/>
          <ac:picMkLst>
            <pc:docMk/>
            <pc:sldMk cId="2203483940" sldId="380"/>
            <ac:picMk id="21" creationId="{ED140731-AAE8-F6AC-5105-CCF09F4DAF85}"/>
          </ac:picMkLst>
        </pc:picChg>
        <pc:picChg chg="add mod">
          <ac:chgData name="Claire Theobald" userId="e5e96d6a-dffb-4be3-a7c9-5724c0a71d0d" providerId="ADAL" clId="{AF0F74D0-91D3-4521-A9D1-F711DB76BC4C}" dt="2022-05-26T07:51:37.533" v="5527" actId="1076"/>
          <ac:picMkLst>
            <pc:docMk/>
            <pc:sldMk cId="2203483940" sldId="380"/>
            <ac:picMk id="23" creationId="{1B2C7E49-2800-54F3-CCD3-786FC3637449}"/>
          </ac:picMkLst>
        </pc:picChg>
        <pc:picChg chg="add mod">
          <ac:chgData name="Claire Theobald" userId="e5e96d6a-dffb-4be3-a7c9-5724c0a71d0d" providerId="ADAL" clId="{AF0F74D0-91D3-4521-A9D1-F711DB76BC4C}" dt="2022-05-26T07:51:21.645" v="5526" actId="1076"/>
          <ac:picMkLst>
            <pc:docMk/>
            <pc:sldMk cId="2203483940" sldId="380"/>
            <ac:picMk id="24" creationId="{CE58D4A4-08A9-FA12-8DCA-DC751D00800E}"/>
          </ac:picMkLst>
        </pc:picChg>
      </pc:sldChg>
      <pc:sldChg chg="addSp delSp">
        <pc:chgData name="Claire Theobald" userId="e5e96d6a-dffb-4be3-a7c9-5724c0a71d0d" providerId="ADAL" clId="{AF0F74D0-91D3-4521-A9D1-F711DB76BC4C}" dt="2022-05-26T09:01:26.809" v="5535" actId="478"/>
        <pc:sldMkLst>
          <pc:docMk/>
          <pc:sldMk cId="3299742924" sldId="381"/>
        </pc:sldMkLst>
        <pc:picChg chg="add del">
          <ac:chgData name="Claire Theobald" userId="e5e96d6a-dffb-4be3-a7c9-5724c0a71d0d" providerId="ADAL" clId="{AF0F74D0-91D3-4521-A9D1-F711DB76BC4C}" dt="2022-05-26T09:01:26.809" v="5535" actId="478"/>
          <ac:picMkLst>
            <pc:docMk/>
            <pc:sldMk cId="3299742924" sldId="381"/>
            <ac:picMk id="1026" creationId="{A313C01D-A991-D87D-5FCC-25D9DC761B2C}"/>
          </ac:picMkLst>
        </pc:picChg>
      </pc:sldChg>
      <pc:sldChg chg="addSp delSp modSp mod">
        <pc:chgData name="Claire Theobald" userId="e5e96d6a-dffb-4be3-a7c9-5724c0a71d0d" providerId="ADAL" clId="{AF0F74D0-91D3-4521-A9D1-F711DB76BC4C}" dt="2022-05-26T10:04:09.652" v="5670" actId="20577"/>
        <pc:sldMkLst>
          <pc:docMk/>
          <pc:sldMk cId="3491405195" sldId="382"/>
        </pc:sldMkLst>
        <pc:spChg chg="mod">
          <ac:chgData name="Claire Theobald" userId="e5e96d6a-dffb-4be3-a7c9-5724c0a71d0d" providerId="ADAL" clId="{AF0F74D0-91D3-4521-A9D1-F711DB76BC4C}" dt="2022-05-26T10:04:09.652" v="5670" actId="20577"/>
          <ac:spMkLst>
            <pc:docMk/>
            <pc:sldMk cId="3491405195" sldId="382"/>
            <ac:spMk id="5" creationId="{2842F3BA-3A3F-C846-8650-5E7C53723735}"/>
          </ac:spMkLst>
        </pc:spChg>
        <pc:spChg chg="mod">
          <ac:chgData name="Claire Theobald" userId="e5e96d6a-dffb-4be3-a7c9-5724c0a71d0d" providerId="ADAL" clId="{AF0F74D0-91D3-4521-A9D1-F711DB76BC4C}" dt="2022-05-26T09:59:26.086" v="5625" actId="20577"/>
          <ac:spMkLst>
            <pc:docMk/>
            <pc:sldMk cId="3491405195" sldId="382"/>
            <ac:spMk id="6" creationId="{B7706FDF-C779-244C-AA26-1562F02570B7}"/>
          </ac:spMkLst>
        </pc:spChg>
        <pc:picChg chg="add mod modCrop">
          <ac:chgData name="Claire Theobald" userId="e5e96d6a-dffb-4be3-a7c9-5724c0a71d0d" providerId="ADAL" clId="{AF0F74D0-91D3-4521-A9D1-F711DB76BC4C}" dt="2022-05-26T10:01:15.594" v="5634" actId="1076"/>
          <ac:picMkLst>
            <pc:docMk/>
            <pc:sldMk cId="3491405195" sldId="382"/>
            <ac:picMk id="3" creationId="{DD51A6A4-4487-8B1C-19AF-E8C626BB6C33}"/>
          </ac:picMkLst>
        </pc:picChg>
        <pc:picChg chg="add mod">
          <ac:chgData name="Claire Theobald" userId="e5e96d6a-dffb-4be3-a7c9-5724c0a71d0d" providerId="ADAL" clId="{AF0F74D0-91D3-4521-A9D1-F711DB76BC4C}" dt="2022-05-26T10:02:57.141" v="5665" actId="1076"/>
          <ac:picMkLst>
            <pc:docMk/>
            <pc:sldMk cId="3491405195" sldId="382"/>
            <ac:picMk id="7" creationId="{92A782E0-F959-B9D1-D9BB-355C7C259610}"/>
          </ac:picMkLst>
        </pc:picChg>
        <pc:picChg chg="add mod">
          <ac:chgData name="Claire Theobald" userId="e5e96d6a-dffb-4be3-a7c9-5724c0a71d0d" providerId="ADAL" clId="{AF0F74D0-91D3-4521-A9D1-F711DB76BC4C}" dt="2022-05-26T10:03:02.386" v="5668" actId="1076"/>
          <ac:picMkLst>
            <pc:docMk/>
            <pc:sldMk cId="3491405195" sldId="382"/>
            <ac:picMk id="10" creationId="{25CD9E92-F9E3-BAB1-F253-959918F3D22A}"/>
          </ac:picMkLst>
        </pc:picChg>
        <pc:picChg chg="add mod">
          <ac:chgData name="Claire Theobald" userId="e5e96d6a-dffb-4be3-a7c9-5724c0a71d0d" providerId="ADAL" clId="{AF0F74D0-91D3-4521-A9D1-F711DB76BC4C}" dt="2022-05-26T10:03:03.484" v="5669" actId="1076"/>
          <ac:picMkLst>
            <pc:docMk/>
            <pc:sldMk cId="3491405195" sldId="382"/>
            <ac:picMk id="12" creationId="{CB355C5F-AFC7-9D4A-9C86-EADEF809D500}"/>
          </ac:picMkLst>
        </pc:picChg>
        <pc:picChg chg="del">
          <ac:chgData name="Claire Theobald" userId="e5e96d6a-dffb-4be3-a7c9-5724c0a71d0d" providerId="ADAL" clId="{AF0F74D0-91D3-4521-A9D1-F711DB76BC4C}" dt="2022-05-26T09:59:20.651" v="5624" actId="478"/>
          <ac:picMkLst>
            <pc:docMk/>
            <pc:sldMk cId="3491405195" sldId="382"/>
            <ac:picMk id="20" creationId="{4A02A2E7-E90D-AB77-F320-F28261626476}"/>
          </ac:picMkLst>
        </pc:picChg>
        <pc:picChg chg="del">
          <ac:chgData name="Claire Theobald" userId="e5e96d6a-dffb-4be3-a7c9-5724c0a71d0d" providerId="ADAL" clId="{AF0F74D0-91D3-4521-A9D1-F711DB76BC4C}" dt="2022-05-26T09:59:19.492" v="5621" actId="478"/>
          <ac:picMkLst>
            <pc:docMk/>
            <pc:sldMk cId="3491405195" sldId="382"/>
            <ac:picMk id="22" creationId="{B68C8CF6-7BDC-5720-28B6-5FA0C9E0ED4A}"/>
          </ac:picMkLst>
        </pc:picChg>
        <pc:picChg chg="del">
          <ac:chgData name="Claire Theobald" userId="e5e96d6a-dffb-4be3-a7c9-5724c0a71d0d" providerId="ADAL" clId="{AF0F74D0-91D3-4521-A9D1-F711DB76BC4C}" dt="2022-05-26T09:59:19.860" v="5622" actId="478"/>
          <ac:picMkLst>
            <pc:docMk/>
            <pc:sldMk cId="3491405195" sldId="382"/>
            <ac:picMk id="24" creationId="{D1E1DC58-090D-02E2-E16D-742D2880436F}"/>
          </ac:picMkLst>
        </pc:picChg>
        <pc:picChg chg="del">
          <ac:chgData name="Claire Theobald" userId="e5e96d6a-dffb-4be3-a7c9-5724c0a71d0d" providerId="ADAL" clId="{AF0F74D0-91D3-4521-A9D1-F711DB76BC4C}" dt="2022-05-26T09:59:20.259" v="5623" actId="478"/>
          <ac:picMkLst>
            <pc:docMk/>
            <pc:sldMk cId="3491405195" sldId="382"/>
            <ac:picMk id="26" creationId="{195F24BF-CF7A-1701-8B0C-D972963A7CBD}"/>
          </ac:picMkLst>
        </pc:picChg>
      </pc:sldChg>
    </pc:docChg>
  </pc:docChgLst>
  <pc:docChgLst>
    <pc:chgData name="Claire Theobald" userId="e5e96d6a-dffb-4be3-a7c9-5724c0a71d0d" providerId="ADAL" clId="{E7BE737C-1EA9-4F1F-BDC1-5B5030106599}"/>
    <pc:docChg chg="undo redo custSel addSld delSld modSld sldOrd modMainMaster">
      <pc:chgData name="Claire Theobald" userId="e5e96d6a-dffb-4be3-a7c9-5724c0a71d0d" providerId="ADAL" clId="{E7BE737C-1EA9-4F1F-BDC1-5B5030106599}" dt="2022-11-29T14:05:47.219" v="3571" actId="1076"/>
      <pc:docMkLst>
        <pc:docMk/>
      </pc:docMkLst>
      <pc:sldChg chg="modSp mod">
        <pc:chgData name="Claire Theobald" userId="e5e96d6a-dffb-4be3-a7c9-5724c0a71d0d" providerId="ADAL" clId="{E7BE737C-1EA9-4F1F-BDC1-5B5030106599}" dt="2022-11-29T13:51:53.277" v="3414" actId="255"/>
        <pc:sldMkLst>
          <pc:docMk/>
          <pc:sldMk cId="433890173" sldId="284"/>
        </pc:sldMkLst>
        <pc:spChg chg="mod">
          <ac:chgData name="Claire Theobald" userId="e5e96d6a-dffb-4be3-a7c9-5724c0a71d0d" providerId="ADAL" clId="{E7BE737C-1EA9-4F1F-BDC1-5B5030106599}" dt="2022-11-29T13:51:53.277" v="3414" actId="255"/>
          <ac:spMkLst>
            <pc:docMk/>
            <pc:sldMk cId="433890173" sldId="284"/>
            <ac:spMk id="2" creationId="{467259AD-8722-6E48-9C92-74E659293643}"/>
          </ac:spMkLst>
        </pc:spChg>
        <pc:spChg chg="mod">
          <ac:chgData name="Claire Theobald" userId="e5e96d6a-dffb-4be3-a7c9-5724c0a71d0d" providerId="ADAL" clId="{E7BE737C-1EA9-4F1F-BDC1-5B5030106599}" dt="2022-11-29T11:43:59.190" v="2769" actId="255"/>
          <ac:spMkLst>
            <pc:docMk/>
            <pc:sldMk cId="433890173" sldId="284"/>
            <ac:spMk id="4" creationId="{708F4AD0-E676-0E46-B35E-30E46BB1FFEF}"/>
          </ac:spMkLst>
        </pc:spChg>
        <pc:picChg chg="mod">
          <ac:chgData name="Claire Theobald" userId="e5e96d6a-dffb-4be3-a7c9-5724c0a71d0d" providerId="ADAL" clId="{E7BE737C-1EA9-4F1F-BDC1-5B5030106599}" dt="2022-11-29T11:39:18.119" v="2684" actId="1076"/>
          <ac:picMkLst>
            <pc:docMk/>
            <pc:sldMk cId="433890173" sldId="284"/>
            <ac:picMk id="6" creationId="{5C2BD26F-F891-DC7B-FCA3-81C101E4FFAC}"/>
          </ac:picMkLst>
        </pc:picChg>
      </pc:sldChg>
      <pc:sldChg chg="modSp del mod">
        <pc:chgData name="Claire Theobald" userId="e5e96d6a-dffb-4be3-a7c9-5724c0a71d0d" providerId="ADAL" clId="{E7BE737C-1EA9-4F1F-BDC1-5B5030106599}" dt="2022-11-29T11:41:22.538" v="2692" actId="47"/>
        <pc:sldMkLst>
          <pc:docMk/>
          <pc:sldMk cId="2689269343" sldId="287"/>
        </pc:sldMkLst>
        <pc:spChg chg="mod">
          <ac:chgData name="Claire Theobald" userId="e5e96d6a-dffb-4be3-a7c9-5724c0a71d0d" providerId="ADAL" clId="{E7BE737C-1EA9-4F1F-BDC1-5B5030106599}" dt="2022-11-29T09:20:12.937" v="215"/>
          <ac:spMkLst>
            <pc:docMk/>
            <pc:sldMk cId="2689269343" sldId="287"/>
            <ac:spMk id="5" creationId="{2842F3BA-3A3F-C846-8650-5E7C53723735}"/>
          </ac:spMkLst>
        </pc:spChg>
        <pc:spChg chg="mod">
          <ac:chgData name="Claire Theobald" userId="e5e96d6a-dffb-4be3-a7c9-5724c0a71d0d" providerId="ADAL" clId="{E7BE737C-1EA9-4F1F-BDC1-5B5030106599}" dt="2022-11-29T09:21:40.651" v="231" actId="20577"/>
          <ac:spMkLst>
            <pc:docMk/>
            <pc:sldMk cId="2689269343" sldId="287"/>
            <ac:spMk id="6" creationId="{B7706FDF-C779-244C-AA26-1562F02570B7}"/>
          </ac:spMkLst>
        </pc:spChg>
        <pc:picChg chg="mod">
          <ac:chgData name="Claire Theobald" userId="e5e96d6a-dffb-4be3-a7c9-5724c0a71d0d" providerId="ADAL" clId="{E7BE737C-1EA9-4F1F-BDC1-5B5030106599}" dt="2022-11-29T09:26:12.852" v="248" actId="14826"/>
          <ac:picMkLst>
            <pc:docMk/>
            <pc:sldMk cId="2689269343" sldId="287"/>
            <ac:picMk id="4" creationId="{1F23130C-BCF1-8BA2-EEC1-8E82625DA88C}"/>
          </ac:picMkLst>
        </pc:picChg>
      </pc:sldChg>
      <pc:sldChg chg="del">
        <pc:chgData name="Claire Theobald" userId="e5e96d6a-dffb-4be3-a7c9-5724c0a71d0d" providerId="ADAL" clId="{E7BE737C-1EA9-4F1F-BDC1-5B5030106599}" dt="2022-11-29T11:41:23.775" v="2693" actId="47"/>
        <pc:sldMkLst>
          <pc:docMk/>
          <pc:sldMk cId="1013088427" sldId="291"/>
        </pc:sldMkLst>
      </pc:sldChg>
      <pc:sldChg chg="modSp mod">
        <pc:chgData name="Claire Theobald" userId="e5e96d6a-dffb-4be3-a7c9-5724c0a71d0d" providerId="ADAL" clId="{E7BE737C-1EA9-4F1F-BDC1-5B5030106599}" dt="2022-11-29T09:18:37.966" v="91" actId="20577"/>
        <pc:sldMkLst>
          <pc:docMk/>
          <pc:sldMk cId="281221578" sldId="297"/>
        </pc:sldMkLst>
        <pc:spChg chg="mod">
          <ac:chgData name="Claire Theobald" userId="e5e96d6a-dffb-4be3-a7c9-5724c0a71d0d" providerId="ADAL" clId="{E7BE737C-1EA9-4F1F-BDC1-5B5030106599}" dt="2022-11-29T09:18:37.966" v="91" actId="20577"/>
          <ac:spMkLst>
            <pc:docMk/>
            <pc:sldMk cId="281221578" sldId="297"/>
            <ac:spMk id="2" creationId="{6451674F-D3DB-9C4A-887A-D21ADA091C1C}"/>
          </ac:spMkLst>
        </pc:spChg>
        <pc:spChg chg="mod">
          <ac:chgData name="Claire Theobald" userId="e5e96d6a-dffb-4be3-a7c9-5724c0a71d0d" providerId="ADAL" clId="{E7BE737C-1EA9-4F1F-BDC1-5B5030106599}" dt="2022-11-29T09:18:12.468" v="83" actId="255"/>
          <ac:spMkLst>
            <pc:docMk/>
            <pc:sldMk cId="281221578" sldId="297"/>
            <ac:spMk id="3" creationId="{A71048B5-F307-A244-8D81-9CDADDD01303}"/>
          </ac:spMkLst>
        </pc:spChg>
      </pc:sldChg>
      <pc:sldChg chg="del">
        <pc:chgData name="Claire Theobald" userId="e5e96d6a-dffb-4be3-a7c9-5724c0a71d0d" providerId="ADAL" clId="{E7BE737C-1EA9-4F1F-BDC1-5B5030106599}" dt="2022-11-29T11:41:24.222" v="2694" actId="47"/>
        <pc:sldMkLst>
          <pc:docMk/>
          <pc:sldMk cId="1193137113" sldId="299"/>
        </pc:sldMkLst>
      </pc:sldChg>
      <pc:sldChg chg="del">
        <pc:chgData name="Claire Theobald" userId="e5e96d6a-dffb-4be3-a7c9-5724c0a71d0d" providerId="ADAL" clId="{E7BE737C-1EA9-4F1F-BDC1-5B5030106599}" dt="2022-11-29T11:41:30.514" v="2701" actId="47"/>
        <pc:sldMkLst>
          <pc:docMk/>
          <pc:sldMk cId="590856509" sldId="303"/>
        </pc:sldMkLst>
      </pc:sldChg>
      <pc:sldChg chg="del">
        <pc:chgData name="Claire Theobald" userId="e5e96d6a-dffb-4be3-a7c9-5724c0a71d0d" providerId="ADAL" clId="{E7BE737C-1EA9-4F1F-BDC1-5B5030106599}" dt="2022-11-29T11:41:31.243" v="2702" actId="47"/>
        <pc:sldMkLst>
          <pc:docMk/>
          <pc:sldMk cId="2234033582" sldId="304"/>
        </pc:sldMkLst>
      </pc:sldChg>
      <pc:sldChg chg="del">
        <pc:chgData name="Claire Theobald" userId="e5e96d6a-dffb-4be3-a7c9-5724c0a71d0d" providerId="ADAL" clId="{E7BE737C-1EA9-4F1F-BDC1-5B5030106599}" dt="2022-11-29T11:43:33.640" v="2768" actId="47"/>
        <pc:sldMkLst>
          <pc:docMk/>
          <pc:sldMk cId="1455608868" sldId="307"/>
        </pc:sldMkLst>
      </pc:sldChg>
      <pc:sldChg chg="del">
        <pc:chgData name="Claire Theobald" userId="e5e96d6a-dffb-4be3-a7c9-5724c0a71d0d" providerId="ADAL" clId="{E7BE737C-1EA9-4F1F-BDC1-5B5030106599}" dt="2022-11-29T11:41:26.634" v="2697" actId="47"/>
        <pc:sldMkLst>
          <pc:docMk/>
          <pc:sldMk cId="246354422" sldId="308"/>
        </pc:sldMkLst>
      </pc:sldChg>
      <pc:sldChg chg="del">
        <pc:chgData name="Claire Theobald" userId="e5e96d6a-dffb-4be3-a7c9-5724c0a71d0d" providerId="ADAL" clId="{E7BE737C-1EA9-4F1F-BDC1-5B5030106599}" dt="2022-11-29T11:41:25.474" v="2696" actId="47"/>
        <pc:sldMkLst>
          <pc:docMk/>
          <pc:sldMk cId="1953135848" sldId="309"/>
        </pc:sldMkLst>
      </pc:sldChg>
      <pc:sldChg chg="del">
        <pc:chgData name="Claire Theobald" userId="e5e96d6a-dffb-4be3-a7c9-5724c0a71d0d" providerId="ADAL" clId="{E7BE737C-1EA9-4F1F-BDC1-5B5030106599}" dt="2022-11-29T11:41:28.790" v="2699" actId="47"/>
        <pc:sldMkLst>
          <pc:docMk/>
          <pc:sldMk cId="2275885103" sldId="310"/>
        </pc:sldMkLst>
      </pc:sldChg>
      <pc:sldChg chg="del">
        <pc:chgData name="Claire Theobald" userId="e5e96d6a-dffb-4be3-a7c9-5724c0a71d0d" providerId="ADAL" clId="{E7BE737C-1EA9-4F1F-BDC1-5B5030106599}" dt="2022-11-29T11:41:24.803" v="2695" actId="47"/>
        <pc:sldMkLst>
          <pc:docMk/>
          <pc:sldMk cId="3732611631" sldId="311"/>
        </pc:sldMkLst>
      </pc:sldChg>
      <pc:sldChg chg="del">
        <pc:chgData name="Claire Theobald" userId="e5e96d6a-dffb-4be3-a7c9-5724c0a71d0d" providerId="ADAL" clId="{E7BE737C-1EA9-4F1F-BDC1-5B5030106599}" dt="2022-11-29T11:41:29.614" v="2700" actId="47"/>
        <pc:sldMkLst>
          <pc:docMk/>
          <pc:sldMk cId="1676960028" sldId="312"/>
        </pc:sldMkLst>
      </pc:sldChg>
      <pc:sldChg chg="del">
        <pc:chgData name="Claire Theobald" userId="e5e96d6a-dffb-4be3-a7c9-5724c0a71d0d" providerId="ADAL" clId="{E7BE737C-1EA9-4F1F-BDC1-5B5030106599}" dt="2022-11-29T11:41:32.043" v="2703" actId="47"/>
        <pc:sldMkLst>
          <pc:docMk/>
          <pc:sldMk cId="125579443" sldId="313"/>
        </pc:sldMkLst>
      </pc:sldChg>
      <pc:sldChg chg="add del">
        <pc:chgData name="Claire Theobald" userId="e5e96d6a-dffb-4be3-a7c9-5724c0a71d0d" providerId="ADAL" clId="{E7BE737C-1EA9-4F1F-BDC1-5B5030106599}" dt="2022-11-29T11:43:28.700" v="2762" actId="47"/>
        <pc:sldMkLst>
          <pc:docMk/>
          <pc:sldMk cId="595323585" sldId="314"/>
        </pc:sldMkLst>
      </pc:sldChg>
      <pc:sldChg chg="del">
        <pc:chgData name="Claire Theobald" userId="e5e96d6a-dffb-4be3-a7c9-5724c0a71d0d" providerId="ADAL" clId="{E7BE737C-1EA9-4F1F-BDC1-5B5030106599}" dt="2022-11-29T11:43:29.837" v="2764" actId="47"/>
        <pc:sldMkLst>
          <pc:docMk/>
          <pc:sldMk cId="1917791851" sldId="315"/>
        </pc:sldMkLst>
      </pc:sldChg>
      <pc:sldChg chg="del">
        <pc:chgData name="Claire Theobald" userId="e5e96d6a-dffb-4be3-a7c9-5724c0a71d0d" providerId="ADAL" clId="{E7BE737C-1EA9-4F1F-BDC1-5B5030106599}" dt="2022-11-29T11:43:30.793" v="2765" actId="47"/>
        <pc:sldMkLst>
          <pc:docMk/>
          <pc:sldMk cId="1067283140" sldId="319"/>
        </pc:sldMkLst>
      </pc:sldChg>
      <pc:sldChg chg="del">
        <pc:chgData name="Claire Theobald" userId="e5e96d6a-dffb-4be3-a7c9-5724c0a71d0d" providerId="ADAL" clId="{E7BE737C-1EA9-4F1F-BDC1-5B5030106599}" dt="2022-11-29T11:43:29.297" v="2763" actId="47"/>
        <pc:sldMkLst>
          <pc:docMk/>
          <pc:sldMk cId="239102373" sldId="320"/>
        </pc:sldMkLst>
      </pc:sldChg>
      <pc:sldChg chg="del">
        <pc:chgData name="Claire Theobald" userId="e5e96d6a-dffb-4be3-a7c9-5724c0a71d0d" providerId="ADAL" clId="{E7BE737C-1EA9-4F1F-BDC1-5B5030106599}" dt="2022-11-29T11:43:31.381" v="2766" actId="47"/>
        <pc:sldMkLst>
          <pc:docMk/>
          <pc:sldMk cId="1265704521" sldId="329"/>
        </pc:sldMkLst>
      </pc:sldChg>
      <pc:sldChg chg="del">
        <pc:chgData name="Claire Theobald" userId="e5e96d6a-dffb-4be3-a7c9-5724c0a71d0d" providerId="ADAL" clId="{E7BE737C-1EA9-4F1F-BDC1-5B5030106599}" dt="2022-11-29T11:43:32.333" v="2767" actId="47"/>
        <pc:sldMkLst>
          <pc:docMk/>
          <pc:sldMk cId="2203483940" sldId="380"/>
        </pc:sldMkLst>
      </pc:sldChg>
      <pc:sldChg chg="del">
        <pc:chgData name="Claire Theobald" userId="e5e96d6a-dffb-4be3-a7c9-5724c0a71d0d" providerId="ADAL" clId="{E7BE737C-1EA9-4F1F-BDC1-5B5030106599}" dt="2022-11-29T11:41:27.968" v="2698" actId="47"/>
        <pc:sldMkLst>
          <pc:docMk/>
          <pc:sldMk cId="3491405195" sldId="382"/>
        </pc:sldMkLst>
      </pc:sldChg>
      <pc:sldChg chg="modSp mod">
        <pc:chgData name="Claire Theobald" userId="e5e96d6a-dffb-4be3-a7c9-5724c0a71d0d" providerId="ADAL" clId="{E7BE737C-1EA9-4F1F-BDC1-5B5030106599}" dt="2022-11-29T10:28:29.841" v="1074" actId="20577"/>
        <pc:sldMkLst>
          <pc:docMk/>
          <pc:sldMk cId="2479805957" sldId="383"/>
        </pc:sldMkLst>
        <pc:spChg chg="mod">
          <ac:chgData name="Claire Theobald" userId="e5e96d6a-dffb-4be3-a7c9-5724c0a71d0d" providerId="ADAL" clId="{E7BE737C-1EA9-4F1F-BDC1-5B5030106599}" dt="2022-11-29T09:51:33.076" v="346" actId="20577"/>
          <ac:spMkLst>
            <pc:docMk/>
            <pc:sldMk cId="2479805957" sldId="383"/>
            <ac:spMk id="2" creationId="{467259AD-8722-6E48-9C92-74E659293643}"/>
          </ac:spMkLst>
        </pc:spChg>
        <pc:spChg chg="mod">
          <ac:chgData name="Claire Theobald" userId="e5e96d6a-dffb-4be3-a7c9-5724c0a71d0d" providerId="ADAL" clId="{E7BE737C-1EA9-4F1F-BDC1-5B5030106599}" dt="2022-11-29T10:28:29.841" v="1074" actId="20577"/>
          <ac:spMkLst>
            <pc:docMk/>
            <pc:sldMk cId="2479805957" sldId="383"/>
            <ac:spMk id="4" creationId="{708F4AD0-E676-0E46-B35E-30E46BB1FFEF}"/>
          </ac:spMkLst>
        </pc:spChg>
        <pc:picChg chg="mod">
          <ac:chgData name="Claire Theobald" userId="e5e96d6a-dffb-4be3-a7c9-5724c0a71d0d" providerId="ADAL" clId="{E7BE737C-1EA9-4F1F-BDC1-5B5030106599}" dt="2022-11-29T09:58:56.247" v="510" actId="1076"/>
          <ac:picMkLst>
            <pc:docMk/>
            <pc:sldMk cId="2479805957" sldId="383"/>
            <ac:picMk id="6" creationId="{5C2BD26F-F891-DC7B-FCA3-81C101E4FFAC}"/>
          </ac:picMkLst>
        </pc:picChg>
      </pc:sldChg>
      <pc:sldChg chg="del">
        <pc:chgData name="Claire Theobald" userId="e5e96d6a-dffb-4be3-a7c9-5724c0a71d0d" providerId="ADAL" clId="{E7BE737C-1EA9-4F1F-BDC1-5B5030106599}" dt="2022-11-29T11:41:22.213" v="2691" actId="47"/>
        <pc:sldMkLst>
          <pc:docMk/>
          <pc:sldMk cId="2271228401" sldId="384"/>
        </pc:sldMkLst>
      </pc:sldChg>
      <pc:sldChg chg="addSp delSp modSp mod">
        <pc:chgData name="Claire Theobald" userId="e5e96d6a-dffb-4be3-a7c9-5724c0a71d0d" providerId="ADAL" clId="{E7BE737C-1EA9-4F1F-BDC1-5B5030106599}" dt="2022-11-29T10:43:38.507" v="1452" actId="20577"/>
        <pc:sldMkLst>
          <pc:docMk/>
          <pc:sldMk cId="2349644656" sldId="385"/>
        </pc:sldMkLst>
        <pc:spChg chg="mod">
          <ac:chgData name="Claire Theobald" userId="e5e96d6a-dffb-4be3-a7c9-5724c0a71d0d" providerId="ADAL" clId="{E7BE737C-1EA9-4F1F-BDC1-5B5030106599}" dt="2022-11-29T10:27:23.318" v="1064" actId="1076"/>
          <ac:spMkLst>
            <pc:docMk/>
            <pc:sldMk cId="2349644656" sldId="385"/>
            <ac:spMk id="2" creationId="{467259AD-8722-6E48-9C92-74E659293643}"/>
          </ac:spMkLst>
        </pc:spChg>
        <pc:spChg chg="mod">
          <ac:chgData name="Claire Theobald" userId="e5e96d6a-dffb-4be3-a7c9-5724c0a71d0d" providerId="ADAL" clId="{E7BE737C-1EA9-4F1F-BDC1-5B5030106599}" dt="2022-11-29T10:43:38.507" v="1452" actId="20577"/>
          <ac:spMkLst>
            <pc:docMk/>
            <pc:sldMk cId="2349644656" sldId="385"/>
            <ac:spMk id="4" creationId="{708F4AD0-E676-0E46-B35E-30E46BB1FFEF}"/>
          </ac:spMkLst>
        </pc:spChg>
        <pc:spChg chg="add del mod">
          <ac:chgData name="Claire Theobald" userId="e5e96d6a-dffb-4be3-a7c9-5724c0a71d0d" providerId="ADAL" clId="{E7BE737C-1EA9-4F1F-BDC1-5B5030106599}" dt="2022-11-29T10:26:50.042" v="1052" actId="478"/>
          <ac:spMkLst>
            <pc:docMk/>
            <pc:sldMk cId="2349644656" sldId="385"/>
            <ac:spMk id="5" creationId="{B0162AC5-CCD2-252C-3182-A13DF6C47879}"/>
          </ac:spMkLst>
        </pc:spChg>
        <pc:spChg chg="add del mod">
          <ac:chgData name="Claire Theobald" userId="e5e96d6a-dffb-4be3-a7c9-5724c0a71d0d" providerId="ADAL" clId="{E7BE737C-1EA9-4F1F-BDC1-5B5030106599}" dt="2022-11-29T10:29:59.940" v="1081" actId="478"/>
          <ac:spMkLst>
            <pc:docMk/>
            <pc:sldMk cId="2349644656" sldId="385"/>
            <ac:spMk id="10" creationId="{DF57FD84-117B-B91D-B5FF-47DCBDDBA2A5}"/>
          </ac:spMkLst>
        </pc:spChg>
        <pc:picChg chg="del mod">
          <ac:chgData name="Claire Theobald" userId="e5e96d6a-dffb-4be3-a7c9-5724c0a71d0d" providerId="ADAL" clId="{E7BE737C-1EA9-4F1F-BDC1-5B5030106599}" dt="2022-11-29T10:29:57.954" v="1079" actId="478"/>
          <ac:picMkLst>
            <pc:docMk/>
            <pc:sldMk cId="2349644656" sldId="385"/>
            <ac:picMk id="6" creationId="{5C2BD26F-F891-DC7B-FCA3-81C101E4FFAC}"/>
          </ac:picMkLst>
        </pc:picChg>
        <pc:picChg chg="add mod">
          <ac:chgData name="Claire Theobald" userId="e5e96d6a-dffb-4be3-a7c9-5724c0a71d0d" providerId="ADAL" clId="{E7BE737C-1EA9-4F1F-BDC1-5B5030106599}" dt="2022-11-29T10:30:33.190" v="1088" actId="1076"/>
          <ac:picMkLst>
            <pc:docMk/>
            <pc:sldMk cId="2349644656" sldId="385"/>
            <ac:picMk id="8" creationId="{08119A9E-FEEE-F2F5-313C-0805CD77B8A6}"/>
          </ac:picMkLst>
        </pc:picChg>
      </pc:sldChg>
      <pc:sldChg chg="modSp del mod">
        <pc:chgData name="Claire Theobald" userId="e5e96d6a-dffb-4be3-a7c9-5724c0a71d0d" providerId="ADAL" clId="{E7BE737C-1EA9-4F1F-BDC1-5B5030106599}" dt="2022-11-29T11:40:48.664" v="2690" actId="47"/>
        <pc:sldMkLst>
          <pc:docMk/>
          <pc:sldMk cId="1220143218" sldId="386"/>
        </pc:sldMkLst>
        <pc:spChg chg="mod">
          <ac:chgData name="Claire Theobald" userId="e5e96d6a-dffb-4be3-a7c9-5724c0a71d0d" providerId="ADAL" clId="{E7BE737C-1EA9-4F1F-BDC1-5B5030106599}" dt="2022-11-29T10:18:56.180" v="936" actId="207"/>
          <ac:spMkLst>
            <pc:docMk/>
            <pc:sldMk cId="1220143218" sldId="386"/>
            <ac:spMk id="2" creationId="{467259AD-8722-6E48-9C92-74E659293643}"/>
          </ac:spMkLst>
        </pc:spChg>
        <pc:spChg chg="mod">
          <ac:chgData name="Claire Theobald" userId="e5e96d6a-dffb-4be3-a7c9-5724c0a71d0d" providerId="ADAL" clId="{E7BE737C-1EA9-4F1F-BDC1-5B5030106599}" dt="2022-11-29T10:18:54.516" v="935" actId="20577"/>
          <ac:spMkLst>
            <pc:docMk/>
            <pc:sldMk cId="1220143218" sldId="386"/>
            <ac:spMk id="4" creationId="{708F4AD0-E676-0E46-B35E-30E46BB1FFEF}"/>
          </ac:spMkLst>
        </pc:spChg>
      </pc:sldChg>
      <pc:sldChg chg="addSp delSp modSp mod ord">
        <pc:chgData name="Claire Theobald" userId="e5e96d6a-dffb-4be3-a7c9-5724c0a71d0d" providerId="ADAL" clId="{E7BE737C-1EA9-4F1F-BDC1-5B5030106599}" dt="2022-11-29T14:05:47.219" v="3571" actId="1076"/>
        <pc:sldMkLst>
          <pc:docMk/>
          <pc:sldMk cId="928680870" sldId="387"/>
        </pc:sldMkLst>
        <pc:spChg chg="mod">
          <ac:chgData name="Claire Theobald" userId="e5e96d6a-dffb-4be3-a7c9-5724c0a71d0d" providerId="ADAL" clId="{E7BE737C-1EA9-4F1F-BDC1-5B5030106599}" dt="2022-11-29T12:09:42.152" v="3147" actId="1076"/>
          <ac:spMkLst>
            <pc:docMk/>
            <pc:sldMk cId="928680870" sldId="387"/>
            <ac:spMk id="2" creationId="{467259AD-8722-6E48-9C92-74E659293643}"/>
          </ac:spMkLst>
        </pc:spChg>
        <pc:spChg chg="del">
          <ac:chgData name="Claire Theobald" userId="e5e96d6a-dffb-4be3-a7c9-5724c0a71d0d" providerId="ADAL" clId="{E7BE737C-1EA9-4F1F-BDC1-5B5030106599}" dt="2022-11-29T10:16:10.472" v="858" actId="478"/>
          <ac:spMkLst>
            <pc:docMk/>
            <pc:sldMk cId="928680870" sldId="387"/>
            <ac:spMk id="4" creationId="{708F4AD0-E676-0E46-B35E-30E46BB1FFEF}"/>
          </ac:spMkLst>
        </pc:spChg>
        <pc:spChg chg="add del mod">
          <ac:chgData name="Claire Theobald" userId="e5e96d6a-dffb-4be3-a7c9-5724c0a71d0d" providerId="ADAL" clId="{E7BE737C-1EA9-4F1F-BDC1-5B5030106599}" dt="2022-11-29T10:16:12.795" v="859" actId="478"/>
          <ac:spMkLst>
            <pc:docMk/>
            <pc:sldMk cId="928680870" sldId="387"/>
            <ac:spMk id="5" creationId="{43440227-9CD0-EF0B-07F4-35D5C802C5AE}"/>
          </ac:spMkLst>
        </pc:spChg>
        <pc:spChg chg="add del mod">
          <ac:chgData name="Claire Theobald" userId="e5e96d6a-dffb-4be3-a7c9-5724c0a71d0d" providerId="ADAL" clId="{E7BE737C-1EA9-4F1F-BDC1-5B5030106599}" dt="2022-11-29T10:16:24.457" v="865" actId="478"/>
          <ac:spMkLst>
            <pc:docMk/>
            <pc:sldMk cId="928680870" sldId="387"/>
            <ac:spMk id="10" creationId="{AD6FD086-0AA3-35AA-D390-F4C449C44213}"/>
          </ac:spMkLst>
        </pc:spChg>
        <pc:spChg chg="add mod">
          <ac:chgData name="Claire Theobald" userId="e5e96d6a-dffb-4be3-a7c9-5724c0a71d0d" providerId="ADAL" clId="{E7BE737C-1EA9-4F1F-BDC1-5B5030106599}" dt="2022-11-29T14:05:42.563" v="3569" actId="14100"/>
          <ac:spMkLst>
            <pc:docMk/>
            <pc:sldMk cId="928680870" sldId="387"/>
            <ac:spMk id="12" creationId="{48F0D0D9-F922-CDEC-339D-286A0C1221E4}"/>
          </ac:spMkLst>
        </pc:spChg>
        <pc:picChg chg="del">
          <ac:chgData name="Claire Theobald" userId="e5e96d6a-dffb-4be3-a7c9-5724c0a71d0d" providerId="ADAL" clId="{E7BE737C-1EA9-4F1F-BDC1-5B5030106599}" dt="2022-11-29T10:16:23.461" v="864" actId="478"/>
          <ac:picMkLst>
            <pc:docMk/>
            <pc:sldMk cId="928680870" sldId="387"/>
            <ac:picMk id="6" creationId="{5C2BD26F-F891-DC7B-FCA3-81C101E4FFAC}"/>
          </ac:picMkLst>
        </pc:picChg>
        <pc:picChg chg="add mod">
          <ac:chgData name="Claire Theobald" userId="e5e96d6a-dffb-4be3-a7c9-5724c0a71d0d" providerId="ADAL" clId="{E7BE737C-1EA9-4F1F-BDC1-5B5030106599}" dt="2022-11-29T14:05:47.219" v="3571" actId="1076"/>
          <ac:picMkLst>
            <pc:docMk/>
            <pc:sldMk cId="928680870" sldId="387"/>
            <ac:picMk id="8" creationId="{A3AC7AA5-5B49-C34F-008A-3A2EDB2D1FE9}"/>
          </ac:picMkLst>
        </pc:picChg>
      </pc:sldChg>
      <pc:sldChg chg="addSp delSp modSp del mod ord">
        <pc:chgData name="Claire Theobald" userId="e5e96d6a-dffb-4be3-a7c9-5724c0a71d0d" providerId="ADAL" clId="{E7BE737C-1EA9-4F1F-BDC1-5B5030106599}" dt="2022-11-29T11:40:47.479" v="2689" actId="47"/>
        <pc:sldMkLst>
          <pc:docMk/>
          <pc:sldMk cId="3800962126" sldId="388"/>
        </pc:sldMkLst>
        <pc:spChg chg="mod">
          <ac:chgData name="Claire Theobald" userId="e5e96d6a-dffb-4be3-a7c9-5724c0a71d0d" providerId="ADAL" clId="{E7BE737C-1EA9-4F1F-BDC1-5B5030106599}" dt="2022-11-29T10:22:47.371" v="945" actId="1076"/>
          <ac:spMkLst>
            <pc:docMk/>
            <pc:sldMk cId="3800962126" sldId="388"/>
            <ac:spMk id="2" creationId="{467259AD-8722-6E48-9C92-74E659293643}"/>
          </ac:spMkLst>
        </pc:spChg>
        <pc:picChg chg="add mod">
          <ac:chgData name="Claire Theobald" userId="e5e96d6a-dffb-4be3-a7c9-5724c0a71d0d" providerId="ADAL" clId="{E7BE737C-1EA9-4F1F-BDC1-5B5030106599}" dt="2022-11-29T10:22:51.267" v="947" actId="14100"/>
          <ac:picMkLst>
            <pc:docMk/>
            <pc:sldMk cId="3800962126" sldId="388"/>
            <ac:picMk id="4" creationId="{7674B51B-BFDF-3AB8-6099-88B84E1AAD82}"/>
          </ac:picMkLst>
        </pc:picChg>
        <pc:picChg chg="del mod">
          <ac:chgData name="Claire Theobald" userId="e5e96d6a-dffb-4be3-a7c9-5724c0a71d0d" providerId="ADAL" clId="{E7BE737C-1EA9-4F1F-BDC1-5B5030106599}" dt="2022-11-29T10:17:37.560" v="925" actId="478"/>
          <ac:picMkLst>
            <pc:docMk/>
            <pc:sldMk cId="3800962126" sldId="388"/>
            <ac:picMk id="8" creationId="{A3AC7AA5-5B49-C34F-008A-3A2EDB2D1FE9}"/>
          </ac:picMkLst>
        </pc:picChg>
      </pc:sldChg>
      <pc:sldChg chg="delSp modSp mod ord">
        <pc:chgData name="Claire Theobald" userId="e5e96d6a-dffb-4be3-a7c9-5724c0a71d0d" providerId="ADAL" clId="{E7BE737C-1EA9-4F1F-BDC1-5B5030106599}" dt="2022-11-29T10:55:27.283" v="1831" actId="20577"/>
        <pc:sldMkLst>
          <pc:docMk/>
          <pc:sldMk cId="4108880878" sldId="389"/>
        </pc:sldMkLst>
        <pc:spChg chg="mod">
          <ac:chgData name="Claire Theobald" userId="e5e96d6a-dffb-4be3-a7c9-5724c0a71d0d" providerId="ADAL" clId="{E7BE737C-1EA9-4F1F-BDC1-5B5030106599}" dt="2022-11-29T10:25:48.361" v="1020" actId="1076"/>
          <ac:spMkLst>
            <pc:docMk/>
            <pc:sldMk cId="4108880878" sldId="389"/>
            <ac:spMk id="2" creationId="{467259AD-8722-6E48-9C92-74E659293643}"/>
          </ac:spMkLst>
        </pc:spChg>
        <pc:spChg chg="mod">
          <ac:chgData name="Claire Theobald" userId="e5e96d6a-dffb-4be3-a7c9-5724c0a71d0d" providerId="ADAL" clId="{E7BE737C-1EA9-4F1F-BDC1-5B5030106599}" dt="2022-11-29T10:55:27.283" v="1831" actId="20577"/>
          <ac:spMkLst>
            <pc:docMk/>
            <pc:sldMk cId="4108880878" sldId="389"/>
            <ac:spMk id="4" creationId="{708F4AD0-E676-0E46-B35E-30E46BB1FFEF}"/>
          </ac:spMkLst>
        </pc:spChg>
        <pc:spChg chg="del mod">
          <ac:chgData name="Claire Theobald" userId="e5e96d6a-dffb-4be3-a7c9-5724c0a71d0d" providerId="ADAL" clId="{E7BE737C-1EA9-4F1F-BDC1-5B5030106599}" dt="2022-11-29T10:25:28.445" v="1018"/>
          <ac:spMkLst>
            <pc:docMk/>
            <pc:sldMk cId="4108880878" sldId="389"/>
            <ac:spMk id="5" creationId="{B0162AC5-CCD2-252C-3182-A13DF6C47879}"/>
          </ac:spMkLst>
        </pc:spChg>
        <pc:picChg chg="mod">
          <ac:chgData name="Claire Theobald" userId="e5e96d6a-dffb-4be3-a7c9-5724c0a71d0d" providerId="ADAL" clId="{E7BE737C-1EA9-4F1F-BDC1-5B5030106599}" dt="2022-11-29T10:27:37.599" v="1066" actId="14100"/>
          <ac:picMkLst>
            <pc:docMk/>
            <pc:sldMk cId="4108880878" sldId="389"/>
            <ac:picMk id="6" creationId="{5C2BD26F-F891-DC7B-FCA3-81C101E4FFAC}"/>
          </ac:picMkLst>
        </pc:picChg>
      </pc:sldChg>
      <pc:sldChg chg="addSp delSp modSp mod">
        <pc:chgData name="Claire Theobald" userId="e5e96d6a-dffb-4be3-a7c9-5724c0a71d0d" providerId="ADAL" clId="{E7BE737C-1EA9-4F1F-BDC1-5B5030106599}" dt="2022-11-29T11:51:34.614" v="2829" actId="20577"/>
        <pc:sldMkLst>
          <pc:docMk/>
          <pc:sldMk cId="2044476585" sldId="390"/>
        </pc:sldMkLst>
        <pc:spChg chg="mod">
          <ac:chgData name="Claire Theobald" userId="e5e96d6a-dffb-4be3-a7c9-5724c0a71d0d" providerId="ADAL" clId="{E7BE737C-1EA9-4F1F-BDC1-5B5030106599}" dt="2022-11-29T11:51:34.614" v="2829" actId="20577"/>
          <ac:spMkLst>
            <pc:docMk/>
            <pc:sldMk cId="2044476585" sldId="390"/>
            <ac:spMk id="4" creationId="{708F4AD0-E676-0E46-B35E-30E46BB1FFEF}"/>
          </ac:spMkLst>
        </pc:spChg>
        <pc:picChg chg="add mod">
          <ac:chgData name="Claire Theobald" userId="e5e96d6a-dffb-4be3-a7c9-5724c0a71d0d" providerId="ADAL" clId="{E7BE737C-1EA9-4F1F-BDC1-5B5030106599}" dt="2022-11-29T10:53:48.882" v="1816" actId="14826"/>
          <ac:picMkLst>
            <pc:docMk/>
            <pc:sldMk cId="2044476585" sldId="390"/>
            <ac:picMk id="3" creationId="{5CDAB659-7A2E-F67A-0090-83122B000D29}"/>
          </ac:picMkLst>
        </pc:picChg>
        <pc:picChg chg="del">
          <ac:chgData name="Claire Theobald" userId="e5e96d6a-dffb-4be3-a7c9-5724c0a71d0d" providerId="ADAL" clId="{E7BE737C-1EA9-4F1F-BDC1-5B5030106599}" dt="2022-11-29T10:33:43.974" v="1273" actId="478"/>
          <ac:picMkLst>
            <pc:docMk/>
            <pc:sldMk cId="2044476585" sldId="390"/>
            <ac:picMk id="8" creationId="{08119A9E-FEEE-F2F5-313C-0805CD77B8A6}"/>
          </ac:picMkLst>
        </pc:picChg>
      </pc:sldChg>
      <pc:sldChg chg="addSp modSp mod">
        <pc:chgData name="Claire Theobald" userId="e5e96d6a-dffb-4be3-a7c9-5724c0a71d0d" providerId="ADAL" clId="{E7BE737C-1EA9-4F1F-BDC1-5B5030106599}" dt="2022-11-29T13:54:26.146" v="3466" actId="1076"/>
        <pc:sldMkLst>
          <pc:docMk/>
          <pc:sldMk cId="3030194258" sldId="391"/>
        </pc:sldMkLst>
        <pc:spChg chg="mod">
          <ac:chgData name="Claire Theobald" userId="e5e96d6a-dffb-4be3-a7c9-5724c0a71d0d" providerId="ADAL" clId="{E7BE737C-1EA9-4F1F-BDC1-5B5030106599}" dt="2022-11-29T11:03:21.583" v="1950" actId="14100"/>
          <ac:spMkLst>
            <pc:docMk/>
            <pc:sldMk cId="3030194258" sldId="391"/>
            <ac:spMk id="4" creationId="{708F4AD0-E676-0E46-B35E-30E46BB1FFEF}"/>
          </ac:spMkLst>
        </pc:spChg>
        <pc:picChg chg="add mod modCrop">
          <ac:chgData name="Claire Theobald" userId="e5e96d6a-dffb-4be3-a7c9-5724c0a71d0d" providerId="ADAL" clId="{E7BE737C-1EA9-4F1F-BDC1-5B5030106599}" dt="2022-11-29T13:54:26.146" v="3466" actId="1076"/>
          <ac:picMkLst>
            <pc:docMk/>
            <pc:sldMk cId="3030194258" sldId="391"/>
            <ac:picMk id="5" creationId="{B796D2DC-2636-763F-30C6-BFA2599453F6}"/>
          </ac:picMkLst>
        </pc:picChg>
      </pc:sldChg>
      <pc:sldChg chg="addSp delSp modSp mod modClrScheme chgLayout">
        <pc:chgData name="Claire Theobald" userId="e5e96d6a-dffb-4be3-a7c9-5724c0a71d0d" providerId="ADAL" clId="{E7BE737C-1EA9-4F1F-BDC1-5B5030106599}" dt="2022-11-29T14:04:45.387" v="3550" actId="20577"/>
        <pc:sldMkLst>
          <pc:docMk/>
          <pc:sldMk cId="2881043994" sldId="392"/>
        </pc:sldMkLst>
        <pc:spChg chg="mod">
          <ac:chgData name="Claire Theobald" userId="e5e96d6a-dffb-4be3-a7c9-5724c0a71d0d" providerId="ADAL" clId="{E7BE737C-1EA9-4F1F-BDC1-5B5030106599}" dt="2022-11-29T10:57:35.964" v="1869" actId="20577"/>
          <ac:spMkLst>
            <pc:docMk/>
            <pc:sldMk cId="2881043994" sldId="392"/>
            <ac:spMk id="2" creationId="{467259AD-8722-6E48-9C92-74E659293643}"/>
          </ac:spMkLst>
        </pc:spChg>
        <pc:spChg chg="mod">
          <ac:chgData name="Claire Theobald" userId="e5e96d6a-dffb-4be3-a7c9-5724c0a71d0d" providerId="ADAL" clId="{E7BE737C-1EA9-4F1F-BDC1-5B5030106599}" dt="2022-11-29T12:19:16.602" v="3399" actId="1076"/>
          <ac:spMkLst>
            <pc:docMk/>
            <pc:sldMk cId="2881043994" sldId="392"/>
            <ac:spMk id="4" creationId="{708F4AD0-E676-0E46-B35E-30E46BB1FFEF}"/>
          </ac:spMkLst>
        </pc:spChg>
        <pc:spChg chg="add del mod">
          <ac:chgData name="Claire Theobald" userId="e5e96d6a-dffb-4be3-a7c9-5724c0a71d0d" providerId="ADAL" clId="{E7BE737C-1EA9-4F1F-BDC1-5B5030106599}" dt="2022-11-29T14:01:38.499" v="3477" actId="478"/>
          <ac:spMkLst>
            <pc:docMk/>
            <pc:sldMk cId="2881043994" sldId="392"/>
            <ac:spMk id="5" creationId="{AB8E074D-24AA-CF30-C5D4-D66FC6A07488}"/>
          </ac:spMkLst>
        </pc:spChg>
        <pc:spChg chg="add mod">
          <ac:chgData name="Claire Theobald" userId="e5e96d6a-dffb-4be3-a7c9-5724c0a71d0d" providerId="ADAL" clId="{E7BE737C-1EA9-4F1F-BDC1-5B5030106599}" dt="2022-11-29T14:04:45.387" v="3550" actId="20577"/>
          <ac:spMkLst>
            <pc:docMk/>
            <pc:sldMk cId="2881043994" sldId="392"/>
            <ac:spMk id="7" creationId="{D64C4CD0-0D60-F3D2-525A-5C15E85CCA25}"/>
          </ac:spMkLst>
        </pc:spChg>
        <pc:picChg chg="add mod ord">
          <ac:chgData name="Claire Theobald" userId="e5e96d6a-dffb-4be3-a7c9-5724c0a71d0d" providerId="ADAL" clId="{E7BE737C-1EA9-4F1F-BDC1-5B5030106599}" dt="2022-11-29T14:01:23.353" v="3475" actId="14100"/>
          <ac:picMkLst>
            <pc:docMk/>
            <pc:sldMk cId="2881043994" sldId="392"/>
            <ac:picMk id="3" creationId="{D97D34F6-A87F-FF49-879A-93394A680AFE}"/>
          </ac:picMkLst>
        </pc:picChg>
        <pc:picChg chg="add mod">
          <ac:chgData name="Claire Theobald" userId="e5e96d6a-dffb-4be3-a7c9-5724c0a71d0d" providerId="ADAL" clId="{E7BE737C-1EA9-4F1F-BDC1-5B5030106599}" dt="2022-11-29T14:01:23.353" v="3475" actId="14100"/>
          <ac:picMkLst>
            <pc:docMk/>
            <pc:sldMk cId="2881043994" sldId="392"/>
            <ac:picMk id="6" creationId="{97E57773-9F31-88A9-2E96-6730BCE8D441}"/>
          </ac:picMkLst>
        </pc:picChg>
        <pc:picChg chg="add mod">
          <ac:chgData name="Claire Theobald" userId="e5e96d6a-dffb-4be3-a7c9-5724c0a71d0d" providerId="ADAL" clId="{E7BE737C-1EA9-4F1F-BDC1-5B5030106599}" dt="2022-11-29T13:54:59.983" v="3473" actId="1076"/>
          <ac:picMkLst>
            <pc:docMk/>
            <pc:sldMk cId="2881043994" sldId="392"/>
            <ac:picMk id="8" creationId="{090BBB8B-671F-1F07-9C0D-CF183108D235}"/>
          </ac:picMkLst>
        </pc:picChg>
        <pc:picChg chg="add mod">
          <ac:chgData name="Claire Theobald" userId="e5e96d6a-dffb-4be3-a7c9-5724c0a71d0d" providerId="ADAL" clId="{E7BE737C-1EA9-4F1F-BDC1-5B5030106599}" dt="2022-11-29T13:54:56.671" v="3471" actId="1076"/>
          <ac:picMkLst>
            <pc:docMk/>
            <pc:sldMk cId="2881043994" sldId="392"/>
            <ac:picMk id="10" creationId="{DD3AF890-CB63-FC2F-E4A4-8ADEDB225F58}"/>
          </ac:picMkLst>
        </pc:picChg>
        <pc:picChg chg="add mod">
          <ac:chgData name="Claire Theobald" userId="e5e96d6a-dffb-4be3-a7c9-5724c0a71d0d" providerId="ADAL" clId="{E7BE737C-1EA9-4F1F-BDC1-5B5030106599}" dt="2022-11-29T13:55:05.120" v="3474" actId="1076"/>
          <ac:picMkLst>
            <pc:docMk/>
            <pc:sldMk cId="2881043994" sldId="392"/>
            <ac:picMk id="12" creationId="{179CF4DE-8EEB-EB93-458F-12C9582A7BE7}"/>
          </ac:picMkLst>
        </pc:picChg>
      </pc:sldChg>
      <pc:sldChg chg="addSp modSp mod">
        <pc:chgData name="Claire Theobald" userId="e5e96d6a-dffb-4be3-a7c9-5724c0a71d0d" providerId="ADAL" clId="{E7BE737C-1EA9-4F1F-BDC1-5B5030106599}" dt="2022-11-29T12:20:33.714" v="3403" actId="14100"/>
        <pc:sldMkLst>
          <pc:docMk/>
          <pc:sldMk cId="3186854154" sldId="393"/>
        </pc:sldMkLst>
        <pc:spChg chg="mod">
          <ac:chgData name="Claire Theobald" userId="e5e96d6a-dffb-4be3-a7c9-5724c0a71d0d" providerId="ADAL" clId="{E7BE737C-1EA9-4F1F-BDC1-5B5030106599}" dt="2022-11-29T10:48:23.193" v="1608" actId="20577"/>
          <ac:spMkLst>
            <pc:docMk/>
            <pc:sldMk cId="3186854154" sldId="393"/>
            <ac:spMk id="2" creationId="{467259AD-8722-6E48-9C92-74E659293643}"/>
          </ac:spMkLst>
        </pc:spChg>
        <pc:spChg chg="mod">
          <ac:chgData name="Claire Theobald" userId="e5e96d6a-dffb-4be3-a7c9-5724c0a71d0d" providerId="ADAL" clId="{E7BE737C-1EA9-4F1F-BDC1-5B5030106599}" dt="2022-11-29T12:12:48.994" v="3182" actId="27636"/>
          <ac:spMkLst>
            <pc:docMk/>
            <pc:sldMk cId="3186854154" sldId="393"/>
            <ac:spMk id="4" creationId="{708F4AD0-E676-0E46-B35E-30E46BB1FFEF}"/>
          </ac:spMkLst>
        </pc:spChg>
        <pc:spChg chg="add mod">
          <ac:chgData name="Claire Theobald" userId="e5e96d6a-dffb-4be3-a7c9-5724c0a71d0d" providerId="ADAL" clId="{E7BE737C-1EA9-4F1F-BDC1-5B5030106599}" dt="2022-11-29T12:13:03.689" v="3191" actId="1076"/>
          <ac:spMkLst>
            <pc:docMk/>
            <pc:sldMk cId="3186854154" sldId="393"/>
            <ac:spMk id="5" creationId="{D1AEB21B-6F93-B068-0E59-E15BFD9BB443}"/>
          </ac:spMkLst>
        </pc:spChg>
        <pc:picChg chg="add mod">
          <ac:chgData name="Claire Theobald" userId="e5e96d6a-dffb-4be3-a7c9-5724c0a71d0d" providerId="ADAL" clId="{E7BE737C-1EA9-4F1F-BDC1-5B5030106599}" dt="2022-11-29T12:20:33.714" v="3403" actId="14100"/>
          <ac:picMkLst>
            <pc:docMk/>
            <pc:sldMk cId="3186854154" sldId="393"/>
            <ac:picMk id="3" creationId="{2412CAE4-00E8-5979-4BDB-F2CA7F6DB6F2}"/>
          </ac:picMkLst>
        </pc:picChg>
      </pc:sldChg>
      <pc:sldChg chg="modSp mod">
        <pc:chgData name="Claire Theobald" userId="e5e96d6a-dffb-4be3-a7c9-5724c0a71d0d" providerId="ADAL" clId="{E7BE737C-1EA9-4F1F-BDC1-5B5030106599}" dt="2022-11-29T13:53:22.305" v="3464" actId="20577"/>
        <pc:sldMkLst>
          <pc:docMk/>
          <pc:sldMk cId="1880004872" sldId="394"/>
        </pc:sldMkLst>
        <pc:spChg chg="mod">
          <ac:chgData name="Claire Theobald" userId="e5e96d6a-dffb-4be3-a7c9-5724c0a71d0d" providerId="ADAL" clId="{E7BE737C-1EA9-4F1F-BDC1-5B5030106599}" dt="2022-11-29T13:51:22.766" v="3413" actId="1076"/>
          <ac:spMkLst>
            <pc:docMk/>
            <pc:sldMk cId="1880004872" sldId="394"/>
            <ac:spMk id="2" creationId="{467259AD-8722-6E48-9C92-74E659293643}"/>
          </ac:spMkLst>
        </pc:spChg>
        <pc:spChg chg="mod">
          <ac:chgData name="Claire Theobald" userId="e5e96d6a-dffb-4be3-a7c9-5724c0a71d0d" providerId="ADAL" clId="{E7BE737C-1EA9-4F1F-BDC1-5B5030106599}" dt="2022-11-29T13:53:22.305" v="3464" actId="20577"/>
          <ac:spMkLst>
            <pc:docMk/>
            <pc:sldMk cId="1880004872" sldId="394"/>
            <ac:spMk id="4" creationId="{708F4AD0-E676-0E46-B35E-30E46BB1FFEF}"/>
          </ac:spMkLst>
        </pc:spChg>
        <pc:picChg chg="mod">
          <ac:chgData name="Claire Theobald" userId="e5e96d6a-dffb-4be3-a7c9-5724c0a71d0d" providerId="ADAL" clId="{E7BE737C-1EA9-4F1F-BDC1-5B5030106599}" dt="2022-11-29T13:51:20.502" v="3412" actId="1076"/>
          <ac:picMkLst>
            <pc:docMk/>
            <pc:sldMk cId="1880004872" sldId="394"/>
            <ac:picMk id="6" creationId="{5C2BD26F-F891-DC7B-FCA3-81C101E4FFAC}"/>
          </ac:picMkLst>
        </pc:picChg>
      </pc:sldChg>
      <pc:sldChg chg="addSp delSp modSp mod delAnim modAnim">
        <pc:chgData name="Claire Theobald" userId="e5e96d6a-dffb-4be3-a7c9-5724c0a71d0d" providerId="ADAL" clId="{E7BE737C-1EA9-4F1F-BDC1-5B5030106599}" dt="2022-11-29T11:41:55.949" v="2708" actId="478"/>
        <pc:sldMkLst>
          <pc:docMk/>
          <pc:sldMk cId="2303596713" sldId="395"/>
        </pc:sldMkLst>
        <pc:spChg chg="mod">
          <ac:chgData name="Claire Theobald" userId="e5e96d6a-dffb-4be3-a7c9-5724c0a71d0d" providerId="ADAL" clId="{E7BE737C-1EA9-4F1F-BDC1-5B5030106599}" dt="2022-11-29T11:39:54.397" v="2688" actId="255"/>
          <ac:spMkLst>
            <pc:docMk/>
            <pc:sldMk cId="2303596713" sldId="395"/>
            <ac:spMk id="2" creationId="{467259AD-8722-6E48-9C92-74E659293643}"/>
          </ac:spMkLst>
        </pc:spChg>
        <pc:spChg chg="add mod">
          <ac:chgData name="Claire Theobald" userId="e5e96d6a-dffb-4be3-a7c9-5724c0a71d0d" providerId="ADAL" clId="{E7BE737C-1EA9-4F1F-BDC1-5B5030106599}" dt="2022-11-29T11:32:20.916" v="2662" actId="20577"/>
          <ac:spMkLst>
            <pc:docMk/>
            <pc:sldMk cId="2303596713" sldId="395"/>
            <ac:spMk id="3" creationId="{130A8935-360B-C1E8-049B-6450C99A29D6}"/>
          </ac:spMkLst>
        </pc:spChg>
        <pc:spChg chg="del mod">
          <ac:chgData name="Claire Theobald" userId="e5e96d6a-dffb-4be3-a7c9-5724c0a71d0d" providerId="ADAL" clId="{E7BE737C-1EA9-4F1F-BDC1-5B5030106599}" dt="2022-11-29T11:27:19.983" v="2627" actId="478"/>
          <ac:spMkLst>
            <pc:docMk/>
            <pc:sldMk cId="2303596713" sldId="395"/>
            <ac:spMk id="4" creationId="{708F4AD0-E676-0E46-B35E-30E46BB1FFEF}"/>
          </ac:spMkLst>
        </pc:spChg>
        <pc:picChg chg="add del mod">
          <ac:chgData name="Claire Theobald" userId="e5e96d6a-dffb-4be3-a7c9-5724c0a71d0d" providerId="ADAL" clId="{E7BE737C-1EA9-4F1F-BDC1-5B5030106599}" dt="2022-11-29T11:41:55.949" v="2708" actId="478"/>
          <ac:picMkLst>
            <pc:docMk/>
            <pc:sldMk cId="2303596713" sldId="395"/>
            <ac:picMk id="5" creationId="{5831ECBD-A28D-D6AF-3BED-3C05C01B2BC6}"/>
          </ac:picMkLst>
        </pc:picChg>
        <pc:picChg chg="mod">
          <ac:chgData name="Claire Theobald" userId="e5e96d6a-dffb-4be3-a7c9-5724c0a71d0d" providerId="ADAL" clId="{E7BE737C-1EA9-4F1F-BDC1-5B5030106599}" dt="2022-11-29T11:32:29.737" v="2665" actId="1076"/>
          <ac:picMkLst>
            <pc:docMk/>
            <pc:sldMk cId="2303596713" sldId="395"/>
            <ac:picMk id="6" creationId="{5C2BD26F-F891-DC7B-FCA3-81C101E4FFAC}"/>
          </ac:picMkLst>
        </pc:picChg>
      </pc:sldChg>
      <pc:sldChg chg="addSp delSp modSp mod">
        <pc:chgData name="Claire Theobald" userId="e5e96d6a-dffb-4be3-a7c9-5724c0a71d0d" providerId="ADAL" clId="{E7BE737C-1EA9-4F1F-BDC1-5B5030106599}" dt="2022-11-29T12:21:16.962" v="3409" actId="1076"/>
        <pc:sldMkLst>
          <pc:docMk/>
          <pc:sldMk cId="1168750943" sldId="396"/>
        </pc:sldMkLst>
        <pc:spChg chg="mod">
          <ac:chgData name="Claire Theobald" userId="e5e96d6a-dffb-4be3-a7c9-5724c0a71d0d" providerId="ADAL" clId="{E7BE737C-1EA9-4F1F-BDC1-5B5030106599}" dt="2022-11-29T12:21:16.962" v="3409" actId="1076"/>
          <ac:spMkLst>
            <pc:docMk/>
            <pc:sldMk cId="1168750943" sldId="396"/>
            <ac:spMk id="2" creationId="{467259AD-8722-6E48-9C92-74E659293643}"/>
          </ac:spMkLst>
        </pc:spChg>
        <pc:spChg chg="mod">
          <ac:chgData name="Claire Theobald" userId="e5e96d6a-dffb-4be3-a7c9-5724c0a71d0d" providerId="ADAL" clId="{E7BE737C-1EA9-4F1F-BDC1-5B5030106599}" dt="2022-11-29T12:18:58.340" v="3397" actId="27636"/>
          <ac:spMkLst>
            <pc:docMk/>
            <pc:sldMk cId="1168750943" sldId="396"/>
            <ac:spMk id="4" creationId="{708F4AD0-E676-0E46-B35E-30E46BB1FFEF}"/>
          </ac:spMkLst>
        </pc:spChg>
        <pc:spChg chg="add del mod">
          <ac:chgData name="Claire Theobald" userId="e5e96d6a-dffb-4be3-a7c9-5724c0a71d0d" providerId="ADAL" clId="{E7BE737C-1EA9-4F1F-BDC1-5B5030106599}" dt="2022-11-29T12:14:05.776" v="3193" actId="478"/>
          <ac:spMkLst>
            <pc:docMk/>
            <pc:sldMk cId="1168750943" sldId="396"/>
            <ac:spMk id="5" creationId="{367F82C4-98B0-0E1D-D89E-AD634E0E55D1}"/>
          </ac:spMkLst>
        </pc:spChg>
        <pc:picChg chg="add mod">
          <ac:chgData name="Claire Theobald" userId="e5e96d6a-dffb-4be3-a7c9-5724c0a71d0d" providerId="ADAL" clId="{E7BE737C-1EA9-4F1F-BDC1-5B5030106599}" dt="2022-11-29T12:21:09.783" v="3408" actId="14826"/>
          <ac:picMkLst>
            <pc:docMk/>
            <pc:sldMk cId="1168750943" sldId="396"/>
            <ac:picMk id="6" creationId="{46EB3996-F4CA-3833-7041-A348493E0AA8}"/>
          </ac:picMkLst>
        </pc:picChg>
      </pc:sldChg>
      <pc:sldMasterChg chg="modSldLayout">
        <pc:chgData name="Claire Theobald" userId="e5e96d6a-dffb-4be3-a7c9-5724c0a71d0d" providerId="ADAL" clId="{E7BE737C-1EA9-4F1F-BDC1-5B5030106599}" dt="2022-11-29T11:09:56.720" v="2140" actId="20577"/>
        <pc:sldMasterMkLst>
          <pc:docMk/>
          <pc:sldMasterMk cId="1040954479" sldId="2147483648"/>
        </pc:sldMasterMkLst>
        <pc:sldLayoutChg chg="addSp delSp modSp mod">
          <pc:chgData name="Claire Theobald" userId="e5e96d6a-dffb-4be3-a7c9-5724c0a71d0d" providerId="ADAL" clId="{E7BE737C-1EA9-4F1F-BDC1-5B5030106599}" dt="2022-11-29T11:08:30.265" v="2098"/>
          <pc:sldLayoutMkLst>
            <pc:docMk/>
            <pc:sldMasterMk cId="1040954479" sldId="2147483648"/>
            <pc:sldLayoutMk cId="1784744196" sldId="2147483662"/>
          </pc:sldLayoutMkLst>
          <pc:spChg chg="add mod">
            <ac:chgData name="Claire Theobald" userId="e5e96d6a-dffb-4be3-a7c9-5724c0a71d0d" providerId="ADAL" clId="{E7BE737C-1EA9-4F1F-BDC1-5B5030106599}" dt="2022-11-29T11:08:30.265" v="2098"/>
            <ac:spMkLst>
              <pc:docMk/>
              <pc:sldMasterMk cId="1040954479" sldId="2147483648"/>
              <pc:sldLayoutMk cId="1784744196" sldId="2147483662"/>
              <ac:spMk id="3" creationId="{50B190E9-2A10-12F8-9DCF-F59EA053CA10}"/>
            </ac:spMkLst>
          </pc:spChg>
          <pc:spChg chg="del">
            <ac:chgData name="Claire Theobald" userId="e5e96d6a-dffb-4be3-a7c9-5724c0a71d0d" providerId="ADAL" clId="{E7BE737C-1EA9-4F1F-BDC1-5B5030106599}" dt="2022-11-29T11:08:27.924" v="2097" actId="478"/>
            <ac:spMkLst>
              <pc:docMk/>
              <pc:sldMasterMk cId="1040954479" sldId="2147483648"/>
              <pc:sldLayoutMk cId="1784744196" sldId="2147483662"/>
              <ac:spMk id="9" creationId="{2C5750F5-B00C-4841-AA7D-EE297926A599}"/>
            </ac:spMkLst>
          </pc:spChg>
        </pc:sldLayoutChg>
        <pc:sldLayoutChg chg="addSp delSp modSp mod">
          <pc:chgData name="Claire Theobald" userId="e5e96d6a-dffb-4be3-a7c9-5724c0a71d0d" providerId="ADAL" clId="{E7BE737C-1EA9-4F1F-BDC1-5B5030106599}" dt="2022-11-29T11:08:40.184" v="2100"/>
          <pc:sldLayoutMkLst>
            <pc:docMk/>
            <pc:sldMasterMk cId="1040954479" sldId="2147483648"/>
            <pc:sldLayoutMk cId="1881364267" sldId="2147483664"/>
          </pc:sldLayoutMkLst>
          <pc:spChg chg="add mod">
            <ac:chgData name="Claire Theobald" userId="e5e96d6a-dffb-4be3-a7c9-5724c0a71d0d" providerId="ADAL" clId="{E7BE737C-1EA9-4F1F-BDC1-5B5030106599}" dt="2022-11-29T11:08:40.184" v="2100"/>
            <ac:spMkLst>
              <pc:docMk/>
              <pc:sldMasterMk cId="1040954479" sldId="2147483648"/>
              <pc:sldLayoutMk cId="1881364267" sldId="2147483664"/>
              <ac:spMk id="2" creationId="{79D34761-13C2-1219-A253-B29DCB66AC27}"/>
            </ac:spMkLst>
          </pc:spChg>
          <pc:spChg chg="del">
            <ac:chgData name="Claire Theobald" userId="e5e96d6a-dffb-4be3-a7c9-5724c0a71d0d" providerId="ADAL" clId="{E7BE737C-1EA9-4F1F-BDC1-5B5030106599}" dt="2022-11-29T11:08:38.433" v="2099" actId="478"/>
            <ac:spMkLst>
              <pc:docMk/>
              <pc:sldMasterMk cId="1040954479" sldId="2147483648"/>
              <pc:sldLayoutMk cId="1881364267" sldId="2147483664"/>
              <ac:spMk id="10" creationId="{4CB09A7F-5ABE-5C48-ACCB-9C236D2232FE}"/>
            </ac:spMkLst>
          </pc:spChg>
        </pc:sldLayoutChg>
        <pc:sldLayoutChg chg="addSp delSp modSp mod">
          <pc:chgData name="Claire Theobald" userId="e5e96d6a-dffb-4be3-a7c9-5724c0a71d0d" providerId="ADAL" clId="{E7BE737C-1EA9-4F1F-BDC1-5B5030106599}" dt="2022-11-29T11:08:51.173" v="2104"/>
          <pc:sldLayoutMkLst>
            <pc:docMk/>
            <pc:sldMasterMk cId="1040954479" sldId="2147483648"/>
            <pc:sldLayoutMk cId="2396316279" sldId="2147483666"/>
          </pc:sldLayoutMkLst>
          <pc:spChg chg="add mod">
            <ac:chgData name="Claire Theobald" userId="e5e96d6a-dffb-4be3-a7c9-5724c0a71d0d" providerId="ADAL" clId="{E7BE737C-1EA9-4F1F-BDC1-5B5030106599}" dt="2022-11-29T11:08:51.173" v="2104"/>
            <ac:spMkLst>
              <pc:docMk/>
              <pc:sldMasterMk cId="1040954479" sldId="2147483648"/>
              <pc:sldLayoutMk cId="2396316279" sldId="2147483666"/>
              <ac:spMk id="2" creationId="{5011A4EA-E3A2-3EA2-7C68-BBC7F58C18FE}"/>
            </ac:spMkLst>
          </pc:spChg>
          <pc:spChg chg="del">
            <ac:chgData name="Claire Theobald" userId="e5e96d6a-dffb-4be3-a7c9-5724c0a71d0d" providerId="ADAL" clId="{E7BE737C-1EA9-4F1F-BDC1-5B5030106599}" dt="2022-11-29T11:08:49.666" v="2103" actId="478"/>
            <ac:spMkLst>
              <pc:docMk/>
              <pc:sldMasterMk cId="1040954479" sldId="2147483648"/>
              <pc:sldLayoutMk cId="2396316279" sldId="2147483666"/>
              <ac:spMk id="12" creationId="{3427A242-6236-0341-B7C7-7CE47CB8EF63}"/>
            </ac:spMkLst>
          </pc:spChg>
        </pc:sldLayoutChg>
        <pc:sldLayoutChg chg="addSp delSp modSp mod">
          <pc:chgData name="Claire Theobald" userId="e5e96d6a-dffb-4be3-a7c9-5724c0a71d0d" providerId="ADAL" clId="{E7BE737C-1EA9-4F1F-BDC1-5B5030106599}" dt="2022-11-29T11:08:56.736" v="2106"/>
          <pc:sldLayoutMkLst>
            <pc:docMk/>
            <pc:sldMasterMk cId="1040954479" sldId="2147483648"/>
            <pc:sldLayoutMk cId="3432625554" sldId="2147483670"/>
          </pc:sldLayoutMkLst>
          <pc:spChg chg="add mod">
            <ac:chgData name="Claire Theobald" userId="e5e96d6a-dffb-4be3-a7c9-5724c0a71d0d" providerId="ADAL" clId="{E7BE737C-1EA9-4F1F-BDC1-5B5030106599}" dt="2022-11-29T11:08:56.736" v="2106"/>
            <ac:spMkLst>
              <pc:docMk/>
              <pc:sldMasterMk cId="1040954479" sldId="2147483648"/>
              <pc:sldLayoutMk cId="3432625554" sldId="2147483670"/>
              <ac:spMk id="2" creationId="{353181E8-7F8C-B5C3-7155-3C88854907B4}"/>
            </ac:spMkLst>
          </pc:spChg>
          <pc:spChg chg="del">
            <ac:chgData name="Claire Theobald" userId="e5e96d6a-dffb-4be3-a7c9-5724c0a71d0d" providerId="ADAL" clId="{E7BE737C-1EA9-4F1F-BDC1-5B5030106599}" dt="2022-11-29T11:08:54.245" v="2105" actId="478"/>
            <ac:spMkLst>
              <pc:docMk/>
              <pc:sldMasterMk cId="1040954479" sldId="2147483648"/>
              <pc:sldLayoutMk cId="3432625554" sldId="2147483670"/>
              <ac:spMk id="12" creationId="{A7723995-8BFF-E840-BA7D-570C8FF42DE8}"/>
            </ac:spMkLst>
          </pc:spChg>
        </pc:sldLayoutChg>
        <pc:sldLayoutChg chg="addSp delSp modSp mod">
          <pc:chgData name="Claire Theobald" userId="e5e96d6a-dffb-4be3-a7c9-5724c0a71d0d" providerId="ADAL" clId="{E7BE737C-1EA9-4F1F-BDC1-5B5030106599}" dt="2022-11-29T11:09:56.720" v="2140" actId="20577"/>
          <pc:sldLayoutMkLst>
            <pc:docMk/>
            <pc:sldMasterMk cId="1040954479" sldId="2147483648"/>
            <pc:sldLayoutMk cId="3472677732" sldId="2147483681"/>
          </pc:sldLayoutMkLst>
          <pc:spChg chg="add mod">
            <ac:chgData name="Claire Theobald" userId="e5e96d6a-dffb-4be3-a7c9-5724c0a71d0d" providerId="ADAL" clId="{E7BE737C-1EA9-4F1F-BDC1-5B5030106599}" dt="2022-11-29T11:09:56.720" v="2140" actId="20577"/>
            <ac:spMkLst>
              <pc:docMk/>
              <pc:sldMasterMk cId="1040954479" sldId="2147483648"/>
              <pc:sldLayoutMk cId="3472677732" sldId="2147483681"/>
              <ac:spMk id="2" creationId="{0A6401AE-6B8D-FE29-087E-060B6124C180}"/>
            </ac:spMkLst>
          </pc:spChg>
          <pc:spChg chg="del">
            <ac:chgData name="Claire Theobald" userId="e5e96d6a-dffb-4be3-a7c9-5724c0a71d0d" providerId="ADAL" clId="{E7BE737C-1EA9-4F1F-BDC1-5B5030106599}" dt="2022-11-29T11:08:59.749" v="2107" actId="478"/>
            <ac:spMkLst>
              <pc:docMk/>
              <pc:sldMasterMk cId="1040954479" sldId="2147483648"/>
              <pc:sldLayoutMk cId="3472677732" sldId="2147483681"/>
              <ac:spMk id="12" creationId="{100F710F-5606-7646-A322-512C2DF26FF5}"/>
            </ac:spMkLst>
          </pc:spChg>
        </pc:sldLayoutChg>
        <pc:sldLayoutChg chg="modSp mod">
          <pc:chgData name="Claire Theobald" userId="e5e96d6a-dffb-4be3-a7c9-5724c0a71d0d" providerId="ADAL" clId="{E7BE737C-1EA9-4F1F-BDC1-5B5030106599}" dt="2022-11-29T11:07:23.858" v="2094"/>
          <pc:sldLayoutMkLst>
            <pc:docMk/>
            <pc:sldMasterMk cId="1040954479" sldId="2147483648"/>
            <pc:sldLayoutMk cId="900704113" sldId="2147483682"/>
          </pc:sldLayoutMkLst>
          <pc:spChg chg="mod">
            <ac:chgData name="Claire Theobald" userId="e5e96d6a-dffb-4be3-a7c9-5724c0a71d0d" providerId="ADAL" clId="{E7BE737C-1EA9-4F1F-BDC1-5B5030106599}" dt="2022-11-29T11:07:23.858" v="2094"/>
            <ac:spMkLst>
              <pc:docMk/>
              <pc:sldMasterMk cId="1040954479" sldId="2147483648"/>
              <pc:sldLayoutMk cId="900704113" sldId="2147483682"/>
              <ac:spMk id="10" creationId="{A9A68431-98DC-F74F-AD3C-93A76AF496B4}"/>
            </ac:spMkLst>
          </pc:spChg>
        </pc:sldLayoutChg>
        <pc:sldLayoutChg chg="addSp delSp modSp mod">
          <pc:chgData name="Claire Theobald" userId="e5e96d6a-dffb-4be3-a7c9-5724c0a71d0d" providerId="ADAL" clId="{E7BE737C-1EA9-4F1F-BDC1-5B5030106599}" dt="2022-11-29T11:08:45.336" v="2102"/>
          <pc:sldLayoutMkLst>
            <pc:docMk/>
            <pc:sldMasterMk cId="1040954479" sldId="2147483648"/>
            <pc:sldLayoutMk cId="1524535586" sldId="2147483687"/>
          </pc:sldLayoutMkLst>
          <pc:spChg chg="add mod">
            <ac:chgData name="Claire Theobald" userId="e5e96d6a-dffb-4be3-a7c9-5724c0a71d0d" providerId="ADAL" clId="{E7BE737C-1EA9-4F1F-BDC1-5B5030106599}" dt="2022-11-29T11:08:45.336" v="2102"/>
            <ac:spMkLst>
              <pc:docMk/>
              <pc:sldMasterMk cId="1040954479" sldId="2147483648"/>
              <pc:sldLayoutMk cId="1524535586" sldId="2147483687"/>
              <ac:spMk id="2" creationId="{F59235C5-0B6D-3EA6-AEEC-B6BECE086860}"/>
            </ac:spMkLst>
          </pc:spChg>
          <pc:spChg chg="del">
            <ac:chgData name="Claire Theobald" userId="e5e96d6a-dffb-4be3-a7c9-5724c0a71d0d" providerId="ADAL" clId="{E7BE737C-1EA9-4F1F-BDC1-5B5030106599}" dt="2022-11-29T11:08:43.590" v="2101" actId="478"/>
            <ac:spMkLst>
              <pc:docMk/>
              <pc:sldMasterMk cId="1040954479" sldId="2147483648"/>
              <pc:sldLayoutMk cId="1524535586" sldId="2147483687"/>
              <ac:spMk id="10" creationId="{4CB09A7F-5ABE-5C48-ACCB-9C236D2232FE}"/>
            </ac:spMkLst>
          </pc:spChg>
        </pc:sldLayoutChg>
      </pc:sldMasterChg>
    </pc:docChg>
  </pc:docChgLst>
  <pc:docChgLst>
    <pc:chgData name="Claire Theobald" userId="e5e96d6a-dffb-4be3-a7c9-5724c0a71d0d" providerId="ADAL" clId="{A39C40FD-2A58-4DCC-AC4D-2A802D35E98F}"/>
    <pc:docChg chg="undo custSel addSld delSld modSld sldOrd modMainMaster">
      <pc:chgData name="Claire Theobald" userId="e5e96d6a-dffb-4be3-a7c9-5724c0a71d0d" providerId="ADAL" clId="{A39C40FD-2A58-4DCC-AC4D-2A802D35E98F}" dt="2023-01-23T19:45:09.215" v="1428" actId="20577"/>
      <pc:docMkLst>
        <pc:docMk/>
      </pc:docMkLst>
      <pc:sldChg chg="modSp mod">
        <pc:chgData name="Claire Theobald" userId="e5e96d6a-dffb-4be3-a7c9-5724c0a71d0d" providerId="ADAL" clId="{A39C40FD-2A58-4DCC-AC4D-2A802D35E98F}" dt="2023-01-23T19:33:45.265" v="864" actId="13926"/>
        <pc:sldMkLst>
          <pc:docMk/>
          <pc:sldMk cId="433890173" sldId="284"/>
        </pc:sldMkLst>
        <pc:spChg chg="mod">
          <ac:chgData name="Claire Theobald" userId="e5e96d6a-dffb-4be3-a7c9-5724c0a71d0d" providerId="ADAL" clId="{A39C40FD-2A58-4DCC-AC4D-2A802D35E98F}" dt="2023-01-23T19:33:45.265" v="864" actId="13926"/>
          <ac:spMkLst>
            <pc:docMk/>
            <pc:sldMk cId="433890173" sldId="284"/>
            <ac:spMk id="2" creationId="{467259AD-8722-6E48-9C92-74E659293643}"/>
          </ac:spMkLst>
        </pc:spChg>
      </pc:sldChg>
      <pc:sldChg chg="modSp mod">
        <pc:chgData name="Claire Theobald" userId="e5e96d6a-dffb-4be3-a7c9-5724c0a71d0d" providerId="ADAL" clId="{A39C40FD-2A58-4DCC-AC4D-2A802D35E98F}" dt="2023-01-23T19:33:40.003" v="863" actId="13926"/>
        <pc:sldMkLst>
          <pc:docMk/>
          <pc:sldMk cId="281221578" sldId="297"/>
        </pc:sldMkLst>
        <pc:spChg chg="mod">
          <ac:chgData name="Claire Theobald" userId="e5e96d6a-dffb-4be3-a7c9-5724c0a71d0d" providerId="ADAL" clId="{A39C40FD-2A58-4DCC-AC4D-2A802D35E98F}" dt="2023-01-23T19:33:40.003" v="863" actId="13926"/>
          <ac:spMkLst>
            <pc:docMk/>
            <pc:sldMk cId="281221578" sldId="297"/>
            <ac:spMk id="2" creationId="{6451674F-D3DB-9C4A-887A-D21ADA091C1C}"/>
          </ac:spMkLst>
        </pc:spChg>
      </pc:sldChg>
      <pc:sldChg chg="modSp mod">
        <pc:chgData name="Claire Theobald" userId="e5e96d6a-dffb-4be3-a7c9-5724c0a71d0d" providerId="ADAL" clId="{A39C40FD-2A58-4DCC-AC4D-2A802D35E98F}" dt="2023-01-23T10:09:56.849" v="2" actId="113"/>
        <pc:sldMkLst>
          <pc:docMk/>
          <pc:sldMk cId="2479805957" sldId="383"/>
        </pc:sldMkLst>
        <pc:spChg chg="mod">
          <ac:chgData name="Claire Theobald" userId="e5e96d6a-dffb-4be3-a7c9-5724c0a71d0d" providerId="ADAL" clId="{A39C40FD-2A58-4DCC-AC4D-2A802D35E98F}" dt="2023-01-23T10:09:56.849" v="2" actId="113"/>
          <ac:spMkLst>
            <pc:docMk/>
            <pc:sldMk cId="2479805957" sldId="383"/>
            <ac:spMk id="4" creationId="{708F4AD0-E676-0E46-B35E-30E46BB1FFEF}"/>
          </ac:spMkLst>
        </pc:spChg>
      </pc:sldChg>
      <pc:sldChg chg="modSp mod">
        <pc:chgData name="Claire Theobald" userId="e5e96d6a-dffb-4be3-a7c9-5724c0a71d0d" providerId="ADAL" clId="{A39C40FD-2A58-4DCC-AC4D-2A802D35E98F}" dt="2023-01-23T19:06:45.196" v="670" actId="1076"/>
        <pc:sldMkLst>
          <pc:docMk/>
          <pc:sldMk cId="2349644656" sldId="385"/>
        </pc:sldMkLst>
        <pc:picChg chg="mod">
          <ac:chgData name="Claire Theobald" userId="e5e96d6a-dffb-4be3-a7c9-5724c0a71d0d" providerId="ADAL" clId="{A39C40FD-2A58-4DCC-AC4D-2A802D35E98F}" dt="2023-01-23T19:06:45.196" v="670" actId="1076"/>
          <ac:picMkLst>
            <pc:docMk/>
            <pc:sldMk cId="2349644656" sldId="385"/>
            <ac:picMk id="8" creationId="{08119A9E-FEEE-F2F5-313C-0805CD77B8A6}"/>
          </ac:picMkLst>
        </pc:picChg>
      </pc:sldChg>
      <pc:sldChg chg="modSp mod">
        <pc:chgData name="Claire Theobald" userId="e5e96d6a-dffb-4be3-a7c9-5724c0a71d0d" providerId="ADAL" clId="{A39C40FD-2A58-4DCC-AC4D-2A802D35E98F}" dt="2023-01-23T19:33:52.526" v="865" actId="13926"/>
        <pc:sldMkLst>
          <pc:docMk/>
          <pc:sldMk cId="1880004872" sldId="394"/>
        </pc:sldMkLst>
        <pc:spChg chg="mod">
          <ac:chgData name="Claire Theobald" userId="e5e96d6a-dffb-4be3-a7c9-5724c0a71d0d" providerId="ADAL" clId="{A39C40FD-2A58-4DCC-AC4D-2A802D35E98F}" dt="2023-01-23T19:33:52.526" v="865" actId="13926"/>
          <ac:spMkLst>
            <pc:docMk/>
            <pc:sldMk cId="1880004872" sldId="394"/>
            <ac:spMk id="4" creationId="{708F4AD0-E676-0E46-B35E-30E46BB1FFEF}"/>
          </ac:spMkLst>
        </pc:spChg>
      </pc:sldChg>
      <pc:sldChg chg="addSp delSp modSp del mod">
        <pc:chgData name="Claire Theobald" userId="e5e96d6a-dffb-4be3-a7c9-5724c0a71d0d" providerId="ADAL" clId="{A39C40FD-2A58-4DCC-AC4D-2A802D35E98F}" dt="2023-01-23T18:12:53.241" v="449" actId="47"/>
        <pc:sldMkLst>
          <pc:docMk/>
          <pc:sldMk cId="1629033030" sldId="397"/>
        </pc:sldMkLst>
        <pc:spChg chg="mod">
          <ac:chgData name="Claire Theobald" userId="e5e96d6a-dffb-4be3-a7c9-5724c0a71d0d" providerId="ADAL" clId="{A39C40FD-2A58-4DCC-AC4D-2A802D35E98F}" dt="2023-01-23T10:13:59.463" v="40" actId="20577"/>
          <ac:spMkLst>
            <pc:docMk/>
            <pc:sldMk cId="1629033030" sldId="397"/>
            <ac:spMk id="2" creationId="{467259AD-8722-6E48-9C92-74E659293643}"/>
          </ac:spMkLst>
        </pc:spChg>
        <pc:spChg chg="mod">
          <ac:chgData name="Claire Theobald" userId="e5e96d6a-dffb-4be3-a7c9-5724c0a71d0d" providerId="ADAL" clId="{A39C40FD-2A58-4DCC-AC4D-2A802D35E98F}" dt="2023-01-23T10:11:47.256" v="22" actId="6549"/>
          <ac:spMkLst>
            <pc:docMk/>
            <pc:sldMk cId="1629033030" sldId="397"/>
            <ac:spMk id="4" creationId="{708F4AD0-E676-0E46-B35E-30E46BB1FFEF}"/>
          </ac:spMkLst>
        </pc:spChg>
        <pc:spChg chg="add del mod">
          <ac:chgData name="Claire Theobald" userId="e5e96d6a-dffb-4be3-a7c9-5724c0a71d0d" providerId="ADAL" clId="{A39C40FD-2A58-4DCC-AC4D-2A802D35E98F}" dt="2023-01-23T10:11:43.742" v="21" actId="478"/>
          <ac:spMkLst>
            <pc:docMk/>
            <pc:sldMk cId="1629033030" sldId="397"/>
            <ac:spMk id="6" creationId="{B8DC0888-AF11-5198-9E20-CBE7980E50FE}"/>
          </ac:spMkLst>
        </pc:spChg>
        <pc:picChg chg="del">
          <ac:chgData name="Claire Theobald" userId="e5e96d6a-dffb-4be3-a7c9-5724c0a71d0d" providerId="ADAL" clId="{A39C40FD-2A58-4DCC-AC4D-2A802D35E98F}" dt="2023-01-23T10:11:41.750" v="20" actId="478"/>
          <ac:picMkLst>
            <pc:docMk/>
            <pc:sldMk cId="1629033030" sldId="397"/>
            <ac:picMk id="3" creationId="{5CDAB659-7A2E-F67A-0090-83122B000D29}"/>
          </ac:picMkLst>
        </pc:picChg>
      </pc:sldChg>
      <pc:sldChg chg="addSp delSp modSp mod ord">
        <pc:chgData name="Claire Theobald" userId="e5e96d6a-dffb-4be3-a7c9-5724c0a71d0d" providerId="ADAL" clId="{A39C40FD-2A58-4DCC-AC4D-2A802D35E98F}" dt="2023-01-23T19:30:29.120" v="824" actId="1076"/>
        <pc:sldMkLst>
          <pc:docMk/>
          <pc:sldMk cId="3692073976" sldId="398"/>
        </pc:sldMkLst>
        <pc:spChg chg="mod">
          <ac:chgData name="Claire Theobald" userId="e5e96d6a-dffb-4be3-a7c9-5724c0a71d0d" providerId="ADAL" clId="{A39C40FD-2A58-4DCC-AC4D-2A802D35E98F}" dt="2023-01-23T19:05:34.253" v="658" actId="1076"/>
          <ac:spMkLst>
            <pc:docMk/>
            <pc:sldMk cId="3692073976" sldId="398"/>
            <ac:spMk id="2" creationId="{467259AD-8722-6E48-9C92-74E659293643}"/>
          </ac:spMkLst>
        </pc:spChg>
        <pc:spChg chg="add mod">
          <ac:chgData name="Claire Theobald" userId="e5e96d6a-dffb-4be3-a7c9-5724c0a71d0d" providerId="ADAL" clId="{A39C40FD-2A58-4DCC-AC4D-2A802D35E98F}" dt="2023-01-23T18:34:49.238" v="549" actId="1076"/>
          <ac:spMkLst>
            <pc:docMk/>
            <pc:sldMk cId="3692073976" sldId="398"/>
            <ac:spMk id="3" creationId="{76AB818F-E08A-F35B-1A50-25CAB21B8AC3}"/>
          </ac:spMkLst>
        </pc:spChg>
        <pc:spChg chg="mod">
          <ac:chgData name="Claire Theobald" userId="e5e96d6a-dffb-4be3-a7c9-5724c0a71d0d" providerId="ADAL" clId="{A39C40FD-2A58-4DCC-AC4D-2A802D35E98F}" dt="2023-01-23T18:34:49.238" v="549" actId="1076"/>
          <ac:spMkLst>
            <pc:docMk/>
            <pc:sldMk cId="3692073976" sldId="398"/>
            <ac:spMk id="4" creationId="{708F4AD0-E676-0E46-B35E-30E46BB1FFEF}"/>
          </ac:spMkLst>
        </pc:spChg>
        <pc:spChg chg="add mod">
          <ac:chgData name="Claire Theobald" userId="e5e96d6a-dffb-4be3-a7c9-5724c0a71d0d" providerId="ADAL" clId="{A39C40FD-2A58-4DCC-AC4D-2A802D35E98F}" dt="2023-01-23T18:31:37.926" v="526" actId="164"/>
          <ac:spMkLst>
            <pc:docMk/>
            <pc:sldMk cId="3692073976" sldId="398"/>
            <ac:spMk id="5" creationId="{6A1538CC-B658-21F6-3C19-1B46B0733C0C}"/>
          </ac:spMkLst>
        </pc:spChg>
        <pc:spChg chg="add del">
          <ac:chgData name="Claire Theobald" userId="e5e96d6a-dffb-4be3-a7c9-5724c0a71d0d" providerId="ADAL" clId="{A39C40FD-2A58-4DCC-AC4D-2A802D35E98F}" dt="2023-01-23T18:29:10.930" v="501" actId="478"/>
          <ac:spMkLst>
            <pc:docMk/>
            <pc:sldMk cId="3692073976" sldId="398"/>
            <ac:spMk id="8" creationId="{2D86E0BB-5565-38FF-8AB0-0373EE0E2A62}"/>
          </ac:spMkLst>
        </pc:spChg>
        <pc:spChg chg="add mod ord">
          <ac:chgData name="Claire Theobald" userId="e5e96d6a-dffb-4be3-a7c9-5724c0a71d0d" providerId="ADAL" clId="{A39C40FD-2A58-4DCC-AC4D-2A802D35E98F}" dt="2023-01-23T19:04:12.210" v="651" actId="207"/>
          <ac:spMkLst>
            <pc:docMk/>
            <pc:sldMk cId="3692073976" sldId="398"/>
            <ac:spMk id="9" creationId="{D79128E4-880A-F722-FB08-A81DF9B51323}"/>
          </ac:spMkLst>
        </pc:spChg>
        <pc:spChg chg="add mod">
          <ac:chgData name="Claire Theobald" userId="e5e96d6a-dffb-4be3-a7c9-5724c0a71d0d" providerId="ADAL" clId="{A39C40FD-2A58-4DCC-AC4D-2A802D35E98F}" dt="2023-01-23T18:34:55.333" v="551" actId="113"/>
          <ac:spMkLst>
            <pc:docMk/>
            <pc:sldMk cId="3692073976" sldId="398"/>
            <ac:spMk id="11" creationId="{AEF38796-37FE-383F-77DD-7A56E37B9225}"/>
          </ac:spMkLst>
        </pc:spChg>
        <pc:grpChg chg="add mod">
          <ac:chgData name="Claire Theobald" userId="e5e96d6a-dffb-4be3-a7c9-5724c0a71d0d" providerId="ADAL" clId="{A39C40FD-2A58-4DCC-AC4D-2A802D35E98F}" dt="2023-01-23T18:34:51.475" v="550" actId="1076"/>
          <ac:grpSpMkLst>
            <pc:docMk/>
            <pc:sldMk cId="3692073976" sldId="398"/>
            <ac:grpSpMk id="12" creationId="{610BD993-2E38-75CD-A08B-488C50FA0B66}"/>
          </ac:grpSpMkLst>
        </pc:grpChg>
        <pc:picChg chg="add mod">
          <ac:chgData name="Claire Theobald" userId="e5e96d6a-dffb-4be3-a7c9-5724c0a71d0d" providerId="ADAL" clId="{A39C40FD-2A58-4DCC-AC4D-2A802D35E98F}" dt="2023-01-23T18:31:44.502" v="528" actId="1076"/>
          <ac:picMkLst>
            <pc:docMk/>
            <pc:sldMk cId="3692073976" sldId="398"/>
            <ac:picMk id="7" creationId="{1F1FBB94-B005-A81D-46E5-5EB32D20D759}"/>
          </ac:picMkLst>
        </pc:picChg>
        <pc:picChg chg="add mod">
          <ac:chgData name="Claire Theobald" userId="e5e96d6a-dffb-4be3-a7c9-5724c0a71d0d" providerId="ADAL" clId="{A39C40FD-2A58-4DCC-AC4D-2A802D35E98F}" dt="2023-01-23T19:30:29.120" v="824" actId="1076"/>
          <ac:picMkLst>
            <pc:docMk/>
            <pc:sldMk cId="3692073976" sldId="398"/>
            <ac:picMk id="14" creationId="{ACAA3A1B-DA30-89D6-ADB0-594C69292C5C}"/>
          </ac:picMkLst>
        </pc:picChg>
        <pc:picChg chg="add mod">
          <ac:chgData name="Claire Theobald" userId="e5e96d6a-dffb-4be3-a7c9-5724c0a71d0d" providerId="ADAL" clId="{A39C40FD-2A58-4DCC-AC4D-2A802D35E98F}" dt="2023-01-23T19:29:11.494" v="806" actId="14100"/>
          <ac:picMkLst>
            <pc:docMk/>
            <pc:sldMk cId="3692073976" sldId="398"/>
            <ac:picMk id="15" creationId="{7A99317D-BCBD-4F4E-4C64-7CE23EC223DD}"/>
          </ac:picMkLst>
        </pc:picChg>
      </pc:sldChg>
      <pc:sldChg chg="addSp delSp modSp new mod">
        <pc:chgData name="Claire Theobald" userId="e5e96d6a-dffb-4be3-a7c9-5724c0a71d0d" providerId="ADAL" clId="{A39C40FD-2A58-4DCC-AC4D-2A802D35E98F}" dt="2023-01-23T18:12:05.476" v="448" actId="20577"/>
        <pc:sldMkLst>
          <pc:docMk/>
          <pc:sldMk cId="1974362889" sldId="399"/>
        </pc:sldMkLst>
        <pc:spChg chg="del mod">
          <ac:chgData name="Claire Theobald" userId="e5e96d6a-dffb-4be3-a7c9-5724c0a71d0d" providerId="ADAL" clId="{A39C40FD-2A58-4DCC-AC4D-2A802D35E98F}" dt="2023-01-23T17:40:20.345" v="53" actId="478"/>
          <ac:spMkLst>
            <pc:docMk/>
            <pc:sldMk cId="1974362889" sldId="399"/>
            <ac:spMk id="2" creationId="{D9F43D3D-CFBC-A133-E124-780A597435D4}"/>
          </ac:spMkLst>
        </pc:spChg>
        <pc:spChg chg="del">
          <ac:chgData name="Claire Theobald" userId="e5e96d6a-dffb-4be3-a7c9-5724c0a71d0d" providerId="ADAL" clId="{A39C40FD-2A58-4DCC-AC4D-2A802D35E98F}" dt="2023-01-23T17:42:23.271" v="108" actId="478"/>
          <ac:spMkLst>
            <pc:docMk/>
            <pc:sldMk cId="1974362889" sldId="399"/>
            <ac:spMk id="3" creationId="{E432EB10-F9DC-71FD-3A36-2B6B35D0FE14}"/>
          </ac:spMkLst>
        </pc:spChg>
        <pc:spChg chg="mod">
          <ac:chgData name="Claire Theobald" userId="e5e96d6a-dffb-4be3-a7c9-5724c0a71d0d" providerId="ADAL" clId="{A39C40FD-2A58-4DCC-AC4D-2A802D35E98F}" dt="2023-01-23T18:10:40.322" v="403" actId="20577"/>
          <ac:spMkLst>
            <pc:docMk/>
            <pc:sldMk cId="1974362889" sldId="399"/>
            <ac:spMk id="4" creationId="{836B1851-8970-3EE3-3B26-82987319FAE8}"/>
          </ac:spMkLst>
        </pc:spChg>
        <pc:spChg chg="add del mod">
          <ac:chgData name="Claire Theobald" userId="e5e96d6a-dffb-4be3-a7c9-5724c0a71d0d" providerId="ADAL" clId="{A39C40FD-2A58-4DCC-AC4D-2A802D35E98F}" dt="2023-01-23T17:40:28.098" v="54"/>
          <ac:spMkLst>
            <pc:docMk/>
            <pc:sldMk cId="1974362889" sldId="399"/>
            <ac:spMk id="6" creationId="{75DC7A31-3332-411B-AB9F-DCECB3AAB552}"/>
          </ac:spMkLst>
        </pc:spChg>
        <pc:spChg chg="add mod">
          <ac:chgData name="Claire Theobald" userId="e5e96d6a-dffb-4be3-a7c9-5724c0a71d0d" providerId="ADAL" clId="{A39C40FD-2A58-4DCC-AC4D-2A802D35E98F}" dt="2023-01-23T17:45:28.696" v="132" actId="1076"/>
          <ac:spMkLst>
            <pc:docMk/>
            <pc:sldMk cId="1974362889" sldId="399"/>
            <ac:spMk id="7" creationId="{1019226F-3F81-404E-08A9-726029DE84B6}"/>
          </ac:spMkLst>
        </pc:spChg>
        <pc:spChg chg="add mod">
          <ac:chgData name="Claire Theobald" userId="e5e96d6a-dffb-4be3-a7c9-5724c0a71d0d" providerId="ADAL" clId="{A39C40FD-2A58-4DCC-AC4D-2A802D35E98F}" dt="2023-01-23T18:11:25.345" v="416" actId="14100"/>
          <ac:spMkLst>
            <pc:docMk/>
            <pc:sldMk cId="1974362889" sldId="399"/>
            <ac:spMk id="9" creationId="{6BAC15DB-650B-2263-B233-86094586B97F}"/>
          </ac:spMkLst>
        </pc:spChg>
        <pc:spChg chg="add mod">
          <ac:chgData name="Claire Theobald" userId="e5e96d6a-dffb-4be3-a7c9-5724c0a71d0d" providerId="ADAL" clId="{A39C40FD-2A58-4DCC-AC4D-2A802D35E98F}" dt="2023-01-23T18:12:03.019" v="447" actId="20577"/>
          <ac:spMkLst>
            <pc:docMk/>
            <pc:sldMk cId="1974362889" sldId="399"/>
            <ac:spMk id="12" creationId="{45F63633-BF89-A6E5-D7BD-BD1D335FD444}"/>
          </ac:spMkLst>
        </pc:spChg>
        <pc:spChg chg="add del mod">
          <ac:chgData name="Claire Theobald" userId="e5e96d6a-dffb-4be3-a7c9-5724c0a71d0d" providerId="ADAL" clId="{A39C40FD-2A58-4DCC-AC4D-2A802D35E98F}" dt="2023-01-23T17:47:00.905" v="158" actId="478"/>
          <ac:spMkLst>
            <pc:docMk/>
            <pc:sldMk cId="1974362889" sldId="399"/>
            <ac:spMk id="13" creationId="{C4DFD3FF-321B-127B-A91B-069180F1633C}"/>
          </ac:spMkLst>
        </pc:spChg>
        <pc:spChg chg="add mod">
          <ac:chgData name="Claire Theobald" userId="e5e96d6a-dffb-4be3-a7c9-5724c0a71d0d" providerId="ADAL" clId="{A39C40FD-2A58-4DCC-AC4D-2A802D35E98F}" dt="2023-01-23T18:11:58.239" v="446" actId="20577"/>
          <ac:spMkLst>
            <pc:docMk/>
            <pc:sldMk cId="1974362889" sldId="399"/>
            <ac:spMk id="18" creationId="{C0CA0B2C-DA3C-06D8-93B7-A3EB292BB61E}"/>
          </ac:spMkLst>
        </pc:spChg>
        <pc:spChg chg="add mod">
          <ac:chgData name="Claire Theobald" userId="e5e96d6a-dffb-4be3-a7c9-5724c0a71d0d" providerId="ADAL" clId="{A39C40FD-2A58-4DCC-AC4D-2A802D35E98F}" dt="2023-01-23T18:12:05.476" v="448" actId="20577"/>
          <ac:spMkLst>
            <pc:docMk/>
            <pc:sldMk cId="1974362889" sldId="399"/>
            <ac:spMk id="21" creationId="{FB486F82-7B80-EFA7-0BB0-5223A44BFD70}"/>
          </ac:spMkLst>
        </pc:spChg>
        <pc:picChg chg="add mod modCrop">
          <ac:chgData name="Claire Theobald" userId="e5e96d6a-dffb-4be3-a7c9-5724c0a71d0d" providerId="ADAL" clId="{A39C40FD-2A58-4DCC-AC4D-2A802D35E98F}" dt="2023-01-23T18:10:59.812" v="405" actId="732"/>
          <ac:picMkLst>
            <pc:docMk/>
            <pc:sldMk cId="1974362889" sldId="399"/>
            <ac:picMk id="11" creationId="{7F3B2ED7-CEFB-494B-AC00-EC7927908012}"/>
          </ac:picMkLst>
        </pc:picChg>
        <pc:picChg chg="add mod">
          <ac:chgData name="Claire Theobald" userId="e5e96d6a-dffb-4be3-a7c9-5724c0a71d0d" providerId="ADAL" clId="{A39C40FD-2A58-4DCC-AC4D-2A802D35E98F}" dt="2023-01-23T18:10:49.873" v="404" actId="1076"/>
          <ac:picMkLst>
            <pc:docMk/>
            <pc:sldMk cId="1974362889" sldId="399"/>
            <ac:picMk id="15" creationId="{9E976760-19E0-40EE-3780-EE4E2948796B}"/>
          </ac:picMkLst>
        </pc:picChg>
        <pc:picChg chg="add mod modCrop">
          <ac:chgData name="Claire Theobald" userId="e5e96d6a-dffb-4be3-a7c9-5724c0a71d0d" providerId="ADAL" clId="{A39C40FD-2A58-4DCC-AC4D-2A802D35E98F}" dt="2023-01-23T18:10:49.873" v="404" actId="1076"/>
          <ac:picMkLst>
            <pc:docMk/>
            <pc:sldMk cId="1974362889" sldId="399"/>
            <ac:picMk id="17" creationId="{78AAFB2D-79E6-59EB-D0E5-4B9718BFBE9F}"/>
          </ac:picMkLst>
        </pc:picChg>
        <pc:picChg chg="add mod modCrop">
          <ac:chgData name="Claire Theobald" userId="e5e96d6a-dffb-4be3-a7c9-5724c0a71d0d" providerId="ADAL" clId="{A39C40FD-2A58-4DCC-AC4D-2A802D35E98F}" dt="2023-01-23T18:10:49.873" v="404" actId="1076"/>
          <ac:picMkLst>
            <pc:docMk/>
            <pc:sldMk cId="1974362889" sldId="399"/>
            <ac:picMk id="20" creationId="{BB01479F-DEB0-059D-D30C-11113D7AB530}"/>
          </ac:picMkLst>
        </pc:picChg>
      </pc:sldChg>
      <pc:sldChg chg="addSp delSp modSp mod">
        <pc:chgData name="Claire Theobald" userId="e5e96d6a-dffb-4be3-a7c9-5724c0a71d0d" providerId="ADAL" clId="{A39C40FD-2A58-4DCC-AC4D-2A802D35E98F}" dt="2023-01-23T19:35:23.356" v="867" actId="1076"/>
        <pc:sldMkLst>
          <pc:docMk/>
          <pc:sldMk cId="2982632869" sldId="400"/>
        </pc:sldMkLst>
        <pc:spChg chg="mod">
          <ac:chgData name="Claire Theobald" userId="e5e96d6a-dffb-4be3-a7c9-5724c0a71d0d" providerId="ADAL" clId="{A39C40FD-2A58-4DCC-AC4D-2A802D35E98F}" dt="2023-01-23T19:07:36.661" v="683" actId="1076"/>
          <ac:spMkLst>
            <pc:docMk/>
            <pc:sldMk cId="2982632869" sldId="400"/>
            <ac:spMk id="2" creationId="{467259AD-8722-6E48-9C92-74E659293643}"/>
          </ac:spMkLst>
        </pc:spChg>
        <pc:spChg chg="del">
          <ac:chgData name="Claire Theobald" userId="e5e96d6a-dffb-4be3-a7c9-5724c0a71d0d" providerId="ADAL" clId="{A39C40FD-2A58-4DCC-AC4D-2A802D35E98F}" dt="2023-01-23T18:35:58.372" v="562" actId="478"/>
          <ac:spMkLst>
            <pc:docMk/>
            <pc:sldMk cId="2982632869" sldId="400"/>
            <ac:spMk id="3" creationId="{76AB818F-E08A-F35B-1A50-25CAB21B8AC3}"/>
          </ac:spMkLst>
        </pc:spChg>
        <pc:spChg chg="del">
          <ac:chgData name="Claire Theobald" userId="e5e96d6a-dffb-4be3-a7c9-5724c0a71d0d" providerId="ADAL" clId="{A39C40FD-2A58-4DCC-AC4D-2A802D35E98F}" dt="2023-01-23T18:35:54.549" v="560" actId="478"/>
          <ac:spMkLst>
            <pc:docMk/>
            <pc:sldMk cId="2982632869" sldId="400"/>
            <ac:spMk id="4" creationId="{708F4AD0-E676-0E46-B35E-30E46BB1FFEF}"/>
          </ac:spMkLst>
        </pc:spChg>
        <pc:spChg chg="add del mod">
          <ac:chgData name="Claire Theobald" userId="e5e96d6a-dffb-4be3-a7c9-5724c0a71d0d" providerId="ADAL" clId="{A39C40FD-2A58-4DCC-AC4D-2A802D35E98F}" dt="2023-01-23T18:35:56.373" v="561" actId="478"/>
          <ac:spMkLst>
            <pc:docMk/>
            <pc:sldMk cId="2982632869" sldId="400"/>
            <ac:spMk id="8" creationId="{A31F93E9-C905-9C3B-EDB1-1FE44BF930ED}"/>
          </ac:spMkLst>
        </pc:spChg>
        <pc:spChg chg="del">
          <ac:chgData name="Claire Theobald" userId="e5e96d6a-dffb-4be3-a7c9-5724c0a71d0d" providerId="ADAL" clId="{A39C40FD-2A58-4DCC-AC4D-2A802D35E98F}" dt="2023-01-23T18:35:52.282" v="559" actId="478"/>
          <ac:spMkLst>
            <pc:docMk/>
            <pc:sldMk cId="2982632869" sldId="400"/>
            <ac:spMk id="9" creationId="{D79128E4-880A-F722-FB08-A81DF9B51323}"/>
          </ac:spMkLst>
        </pc:spChg>
        <pc:spChg chg="mod">
          <ac:chgData name="Claire Theobald" userId="e5e96d6a-dffb-4be3-a7c9-5724c0a71d0d" providerId="ADAL" clId="{A39C40FD-2A58-4DCC-AC4D-2A802D35E98F}" dt="2023-01-23T19:23:19.810" v="740" actId="20577"/>
          <ac:spMkLst>
            <pc:docMk/>
            <pc:sldMk cId="2982632869" sldId="400"/>
            <ac:spMk id="11" creationId="{AEF38796-37FE-383F-77DD-7A56E37B9225}"/>
          </ac:spMkLst>
        </pc:spChg>
        <pc:grpChg chg="del">
          <ac:chgData name="Claire Theobald" userId="e5e96d6a-dffb-4be3-a7c9-5724c0a71d0d" providerId="ADAL" clId="{A39C40FD-2A58-4DCC-AC4D-2A802D35E98F}" dt="2023-01-23T18:36:00.637" v="563" actId="478"/>
          <ac:grpSpMkLst>
            <pc:docMk/>
            <pc:sldMk cId="2982632869" sldId="400"/>
            <ac:grpSpMk id="12" creationId="{610BD993-2E38-75CD-A08B-488C50FA0B66}"/>
          </ac:grpSpMkLst>
        </pc:grpChg>
        <pc:graphicFrameChg chg="add del mod modGraphic">
          <ac:chgData name="Claire Theobald" userId="e5e96d6a-dffb-4be3-a7c9-5724c0a71d0d" providerId="ADAL" clId="{A39C40FD-2A58-4DCC-AC4D-2A802D35E98F}" dt="2023-01-23T18:58:16.496" v="574" actId="478"/>
          <ac:graphicFrameMkLst>
            <pc:docMk/>
            <pc:sldMk cId="2982632869" sldId="400"/>
            <ac:graphicFrameMk id="13" creationId="{D22D6D87-5330-C66C-0E56-D01D6F0E643E}"/>
          </ac:graphicFrameMkLst>
        </pc:graphicFrameChg>
        <pc:graphicFrameChg chg="add del mod">
          <ac:chgData name="Claire Theobald" userId="e5e96d6a-dffb-4be3-a7c9-5724c0a71d0d" providerId="ADAL" clId="{A39C40FD-2A58-4DCC-AC4D-2A802D35E98F}" dt="2023-01-23T18:58:22.712" v="576"/>
          <ac:graphicFrameMkLst>
            <pc:docMk/>
            <pc:sldMk cId="2982632869" sldId="400"/>
            <ac:graphicFrameMk id="14" creationId="{E56C407D-1E84-9639-85CE-C27F34092AAF}"/>
          </ac:graphicFrameMkLst>
        </pc:graphicFrameChg>
        <pc:graphicFrameChg chg="add mod modGraphic">
          <ac:chgData name="Claire Theobald" userId="e5e96d6a-dffb-4be3-a7c9-5724c0a71d0d" providerId="ADAL" clId="{A39C40FD-2A58-4DCC-AC4D-2A802D35E98F}" dt="2023-01-23T19:35:23.356" v="867" actId="1076"/>
          <ac:graphicFrameMkLst>
            <pc:docMk/>
            <pc:sldMk cId="2982632869" sldId="400"/>
            <ac:graphicFrameMk id="15" creationId="{CBBA7BB4-B3A9-E11B-9F53-6C3D9D69638E}"/>
          </ac:graphicFrameMkLst>
        </pc:graphicFrameChg>
        <pc:picChg chg="add del mod">
          <ac:chgData name="Claire Theobald" userId="e5e96d6a-dffb-4be3-a7c9-5724c0a71d0d" providerId="ADAL" clId="{A39C40FD-2A58-4DCC-AC4D-2A802D35E98F}" dt="2023-01-23T18:36:25.826" v="568" actId="478"/>
          <ac:picMkLst>
            <pc:docMk/>
            <pc:sldMk cId="2982632869" sldId="400"/>
            <ac:picMk id="10" creationId="{44D2EFE8-C498-4AFB-230A-EAD2A6613FF7}"/>
          </ac:picMkLst>
        </pc:picChg>
        <pc:picChg chg="add mod modCrop">
          <ac:chgData name="Claire Theobald" userId="e5e96d6a-dffb-4be3-a7c9-5724c0a71d0d" providerId="ADAL" clId="{A39C40FD-2A58-4DCC-AC4D-2A802D35E98F}" dt="2023-01-23T19:29:16.652" v="807" actId="1076"/>
          <ac:picMkLst>
            <pc:docMk/>
            <pc:sldMk cId="2982632869" sldId="400"/>
            <ac:picMk id="16" creationId="{106C3D9A-05BB-F04E-195B-D5A67A3A1975}"/>
          </ac:picMkLst>
        </pc:picChg>
        <pc:picChg chg="add del mod modCrop">
          <ac:chgData name="Claire Theobald" userId="e5e96d6a-dffb-4be3-a7c9-5724c0a71d0d" providerId="ADAL" clId="{A39C40FD-2A58-4DCC-AC4D-2A802D35E98F}" dt="2023-01-23T19:29:59.361" v="815" actId="478"/>
          <ac:picMkLst>
            <pc:docMk/>
            <pc:sldMk cId="2982632869" sldId="400"/>
            <ac:picMk id="17" creationId="{E0A00387-2999-3AD0-D6A9-C7BCEF52EEB3}"/>
          </ac:picMkLst>
        </pc:picChg>
        <pc:picChg chg="add mod modCrop">
          <ac:chgData name="Claire Theobald" userId="e5e96d6a-dffb-4be3-a7c9-5724c0a71d0d" providerId="ADAL" clId="{A39C40FD-2A58-4DCC-AC4D-2A802D35E98F}" dt="2023-01-23T19:30:18.331" v="822" actId="1076"/>
          <ac:picMkLst>
            <pc:docMk/>
            <pc:sldMk cId="2982632869" sldId="400"/>
            <ac:picMk id="18" creationId="{216C39B4-2889-C3D8-E2FA-095F6264198D}"/>
          </ac:picMkLst>
        </pc:picChg>
      </pc:sldChg>
      <pc:sldChg chg="addSp delSp modSp mod">
        <pc:chgData name="Claire Theobald" userId="e5e96d6a-dffb-4be3-a7c9-5724c0a71d0d" providerId="ADAL" clId="{A39C40FD-2A58-4DCC-AC4D-2A802D35E98F}" dt="2023-01-23T19:45:09.215" v="1428" actId="20577"/>
        <pc:sldMkLst>
          <pc:docMk/>
          <pc:sldMk cId="3600518298" sldId="401"/>
        </pc:sldMkLst>
        <pc:spChg chg="mod">
          <ac:chgData name="Claire Theobald" userId="e5e96d6a-dffb-4be3-a7c9-5724c0a71d0d" providerId="ADAL" clId="{A39C40FD-2A58-4DCC-AC4D-2A802D35E98F}" dt="2023-01-23T19:31:23.906" v="832" actId="1076"/>
          <ac:spMkLst>
            <pc:docMk/>
            <pc:sldMk cId="3600518298" sldId="401"/>
            <ac:spMk id="2" creationId="{467259AD-8722-6E48-9C92-74E659293643}"/>
          </ac:spMkLst>
        </pc:spChg>
        <pc:spChg chg="mod">
          <ac:chgData name="Claire Theobald" userId="e5e96d6a-dffb-4be3-a7c9-5724c0a71d0d" providerId="ADAL" clId="{A39C40FD-2A58-4DCC-AC4D-2A802D35E98F}" dt="2023-01-23T19:31:21.483" v="831" actId="1076"/>
          <ac:spMkLst>
            <pc:docMk/>
            <pc:sldMk cId="3600518298" sldId="401"/>
            <ac:spMk id="11" creationId="{AEF38796-37FE-383F-77DD-7A56E37B9225}"/>
          </ac:spMkLst>
        </pc:spChg>
        <pc:graphicFrameChg chg="mod modGraphic">
          <ac:chgData name="Claire Theobald" userId="e5e96d6a-dffb-4be3-a7c9-5724c0a71d0d" providerId="ADAL" clId="{A39C40FD-2A58-4DCC-AC4D-2A802D35E98F}" dt="2023-01-23T19:45:09.215" v="1428" actId="20577"/>
          <ac:graphicFrameMkLst>
            <pc:docMk/>
            <pc:sldMk cId="3600518298" sldId="401"/>
            <ac:graphicFrameMk id="15" creationId="{CBBA7BB4-B3A9-E11B-9F53-6C3D9D69638E}"/>
          </ac:graphicFrameMkLst>
        </pc:graphicFrameChg>
        <pc:picChg chg="add mod">
          <ac:chgData name="Claire Theobald" userId="e5e96d6a-dffb-4be3-a7c9-5724c0a71d0d" providerId="ADAL" clId="{A39C40FD-2A58-4DCC-AC4D-2A802D35E98F}" dt="2023-01-23T19:43:54.750" v="1380" actId="1076"/>
          <ac:picMkLst>
            <pc:docMk/>
            <pc:sldMk cId="3600518298" sldId="401"/>
            <ac:picMk id="4" creationId="{EEF6F13F-07EF-A8C1-9E71-DB51639CF943}"/>
          </ac:picMkLst>
        </pc:picChg>
        <pc:picChg chg="add mod">
          <ac:chgData name="Claire Theobald" userId="e5e96d6a-dffb-4be3-a7c9-5724c0a71d0d" providerId="ADAL" clId="{A39C40FD-2A58-4DCC-AC4D-2A802D35E98F}" dt="2023-01-23T19:31:16.667" v="830" actId="1076"/>
          <ac:picMkLst>
            <pc:docMk/>
            <pc:sldMk cId="3600518298" sldId="401"/>
            <ac:picMk id="5" creationId="{E3445CA9-574A-58D5-C524-0756593A3688}"/>
          </ac:picMkLst>
        </pc:picChg>
        <pc:picChg chg="del">
          <ac:chgData name="Claire Theobald" userId="e5e96d6a-dffb-4be3-a7c9-5724c0a71d0d" providerId="ADAL" clId="{A39C40FD-2A58-4DCC-AC4D-2A802D35E98F}" dt="2023-01-23T19:26:32.238" v="744" actId="478"/>
          <ac:picMkLst>
            <pc:docMk/>
            <pc:sldMk cId="3600518298" sldId="401"/>
            <ac:picMk id="16" creationId="{106C3D9A-05BB-F04E-195B-D5A67A3A1975}"/>
          </ac:picMkLst>
        </pc:picChg>
      </pc:sldChg>
      <pc:sldMasterChg chg="modSldLayout">
        <pc:chgData name="Claire Theobald" userId="e5e96d6a-dffb-4be3-a7c9-5724c0a71d0d" providerId="ADAL" clId="{A39C40FD-2A58-4DCC-AC4D-2A802D35E98F}" dt="2023-01-23T19:32:43.020" v="853" actId="20577"/>
        <pc:sldMasterMkLst>
          <pc:docMk/>
          <pc:sldMasterMk cId="1040954479" sldId="2147483648"/>
        </pc:sldMasterMkLst>
        <pc:sldLayoutChg chg="modSp mod">
          <pc:chgData name="Claire Theobald" userId="e5e96d6a-dffb-4be3-a7c9-5724c0a71d0d" providerId="ADAL" clId="{A39C40FD-2A58-4DCC-AC4D-2A802D35E98F}" dt="2023-01-23T19:31:56.300" v="834" actId="20577"/>
          <pc:sldLayoutMkLst>
            <pc:docMk/>
            <pc:sldMasterMk cId="1040954479" sldId="2147483648"/>
            <pc:sldLayoutMk cId="689798220" sldId="2147483649"/>
          </pc:sldLayoutMkLst>
          <pc:spChg chg="mod">
            <ac:chgData name="Claire Theobald" userId="e5e96d6a-dffb-4be3-a7c9-5724c0a71d0d" providerId="ADAL" clId="{A39C40FD-2A58-4DCC-AC4D-2A802D35E98F}" dt="2023-01-23T19:31:56.300" v="834" actId="20577"/>
            <ac:spMkLst>
              <pc:docMk/>
              <pc:sldMasterMk cId="1040954479" sldId="2147483648"/>
              <pc:sldLayoutMk cId="689798220" sldId="2147483649"/>
              <ac:spMk id="4" creationId="{29E35266-84C1-5644-A21D-EEB4AE06D375}"/>
            </ac:spMkLst>
          </pc:spChg>
        </pc:sldLayoutChg>
        <pc:sldLayoutChg chg="modSp mod">
          <pc:chgData name="Claire Theobald" userId="e5e96d6a-dffb-4be3-a7c9-5724c0a71d0d" providerId="ADAL" clId="{A39C40FD-2A58-4DCC-AC4D-2A802D35E98F}" dt="2023-01-23T19:32:07.834" v="838" actId="20577"/>
          <pc:sldLayoutMkLst>
            <pc:docMk/>
            <pc:sldMasterMk cId="1040954479" sldId="2147483648"/>
            <pc:sldLayoutMk cId="3011519591" sldId="2147483660"/>
          </pc:sldLayoutMkLst>
          <pc:spChg chg="mod">
            <ac:chgData name="Claire Theobald" userId="e5e96d6a-dffb-4be3-a7c9-5724c0a71d0d" providerId="ADAL" clId="{A39C40FD-2A58-4DCC-AC4D-2A802D35E98F}" dt="2023-01-23T19:32:07.834" v="838" actId="20577"/>
            <ac:spMkLst>
              <pc:docMk/>
              <pc:sldMasterMk cId="1040954479" sldId="2147483648"/>
              <pc:sldLayoutMk cId="3011519591" sldId="2147483660"/>
              <ac:spMk id="6" creationId="{69301A21-E7B2-3447-BA9B-2E25416FEAE5}"/>
            </ac:spMkLst>
          </pc:spChg>
        </pc:sldLayoutChg>
        <pc:sldLayoutChg chg="modSp mod">
          <pc:chgData name="Claire Theobald" userId="e5e96d6a-dffb-4be3-a7c9-5724c0a71d0d" providerId="ADAL" clId="{A39C40FD-2A58-4DCC-AC4D-2A802D35E98F}" dt="2023-01-23T19:32:02.526" v="836" actId="20577"/>
          <pc:sldLayoutMkLst>
            <pc:docMk/>
            <pc:sldMasterMk cId="1040954479" sldId="2147483648"/>
            <pc:sldLayoutMk cId="582071210" sldId="2147483661"/>
          </pc:sldLayoutMkLst>
          <pc:spChg chg="mod">
            <ac:chgData name="Claire Theobald" userId="e5e96d6a-dffb-4be3-a7c9-5724c0a71d0d" providerId="ADAL" clId="{A39C40FD-2A58-4DCC-AC4D-2A802D35E98F}" dt="2023-01-23T19:32:02.526" v="836" actId="20577"/>
            <ac:spMkLst>
              <pc:docMk/>
              <pc:sldMasterMk cId="1040954479" sldId="2147483648"/>
              <pc:sldLayoutMk cId="582071210" sldId="2147483661"/>
              <ac:spMk id="7" creationId="{7CA3A49B-7239-384B-A3B0-8600CA8D6427}"/>
            </ac:spMkLst>
          </pc:spChg>
        </pc:sldLayoutChg>
        <pc:sldLayoutChg chg="modSp mod">
          <pc:chgData name="Claire Theobald" userId="e5e96d6a-dffb-4be3-a7c9-5724c0a71d0d" providerId="ADAL" clId="{A39C40FD-2A58-4DCC-AC4D-2A802D35E98F}" dt="2023-01-23T19:32:17.530" v="840" actId="20577"/>
          <pc:sldLayoutMkLst>
            <pc:docMk/>
            <pc:sldMasterMk cId="1040954479" sldId="2147483648"/>
            <pc:sldLayoutMk cId="1881364267" sldId="2147483664"/>
          </pc:sldLayoutMkLst>
          <pc:spChg chg="mod">
            <ac:chgData name="Claire Theobald" userId="e5e96d6a-dffb-4be3-a7c9-5724c0a71d0d" providerId="ADAL" clId="{A39C40FD-2A58-4DCC-AC4D-2A802D35E98F}" dt="2023-01-23T19:32:17.530" v="840" actId="20577"/>
            <ac:spMkLst>
              <pc:docMk/>
              <pc:sldMasterMk cId="1040954479" sldId="2147483648"/>
              <pc:sldLayoutMk cId="1881364267" sldId="2147483664"/>
              <ac:spMk id="2" creationId="{79D34761-13C2-1219-A253-B29DCB66AC27}"/>
            </ac:spMkLst>
          </pc:spChg>
        </pc:sldLayoutChg>
        <pc:sldLayoutChg chg="modSp mod">
          <pc:chgData name="Claire Theobald" userId="e5e96d6a-dffb-4be3-a7c9-5724c0a71d0d" providerId="ADAL" clId="{A39C40FD-2A58-4DCC-AC4D-2A802D35E98F}" dt="2023-01-23T19:32:25.693" v="844" actId="20577"/>
          <pc:sldLayoutMkLst>
            <pc:docMk/>
            <pc:sldMasterMk cId="1040954479" sldId="2147483648"/>
            <pc:sldLayoutMk cId="2396316279" sldId="2147483666"/>
          </pc:sldLayoutMkLst>
          <pc:spChg chg="mod">
            <ac:chgData name="Claire Theobald" userId="e5e96d6a-dffb-4be3-a7c9-5724c0a71d0d" providerId="ADAL" clId="{A39C40FD-2A58-4DCC-AC4D-2A802D35E98F}" dt="2023-01-23T19:32:25.693" v="844" actId="20577"/>
            <ac:spMkLst>
              <pc:docMk/>
              <pc:sldMasterMk cId="1040954479" sldId="2147483648"/>
              <pc:sldLayoutMk cId="2396316279" sldId="2147483666"/>
              <ac:spMk id="2" creationId="{5011A4EA-E3A2-3EA2-7C68-BBC7F58C18FE}"/>
            </ac:spMkLst>
          </pc:spChg>
        </pc:sldLayoutChg>
        <pc:sldLayoutChg chg="modSp mod">
          <pc:chgData name="Claire Theobald" userId="e5e96d6a-dffb-4be3-a7c9-5724c0a71d0d" providerId="ADAL" clId="{A39C40FD-2A58-4DCC-AC4D-2A802D35E98F}" dt="2023-01-23T19:32:29.786" v="846" actId="20577"/>
          <pc:sldLayoutMkLst>
            <pc:docMk/>
            <pc:sldMasterMk cId="1040954479" sldId="2147483648"/>
            <pc:sldLayoutMk cId="3432625554" sldId="2147483670"/>
          </pc:sldLayoutMkLst>
          <pc:spChg chg="mod">
            <ac:chgData name="Claire Theobald" userId="e5e96d6a-dffb-4be3-a7c9-5724c0a71d0d" providerId="ADAL" clId="{A39C40FD-2A58-4DCC-AC4D-2A802D35E98F}" dt="2023-01-23T19:32:29.786" v="846" actId="20577"/>
            <ac:spMkLst>
              <pc:docMk/>
              <pc:sldMasterMk cId="1040954479" sldId="2147483648"/>
              <pc:sldLayoutMk cId="3432625554" sldId="2147483670"/>
              <ac:spMk id="2" creationId="{353181E8-7F8C-B5C3-7155-3C88854907B4}"/>
            </ac:spMkLst>
          </pc:spChg>
        </pc:sldLayoutChg>
        <pc:sldLayoutChg chg="modSp mod">
          <pc:chgData name="Claire Theobald" userId="e5e96d6a-dffb-4be3-a7c9-5724c0a71d0d" providerId="ADAL" clId="{A39C40FD-2A58-4DCC-AC4D-2A802D35E98F}" dt="2023-01-23T19:32:37.908" v="851" actId="20577"/>
          <pc:sldLayoutMkLst>
            <pc:docMk/>
            <pc:sldMasterMk cId="1040954479" sldId="2147483648"/>
            <pc:sldLayoutMk cId="3472677732" sldId="2147483681"/>
          </pc:sldLayoutMkLst>
          <pc:spChg chg="mod">
            <ac:chgData name="Claire Theobald" userId="e5e96d6a-dffb-4be3-a7c9-5724c0a71d0d" providerId="ADAL" clId="{A39C40FD-2A58-4DCC-AC4D-2A802D35E98F}" dt="2023-01-23T19:32:37.908" v="851" actId="20577"/>
            <ac:spMkLst>
              <pc:docMk/>
              <pc:sldMasterMk cId="1040954479" sldId="2147483648"/>
              <pc:sldLayoutMk cId="3472677732" sldId="2147483681"/>
              <ac:spMk id="2" creationId="{0A6401AE-6B8D-FE29-087E-060B6124C180}"/>
            </ac:spMkLst>
          </pc:spChg>
        </pc:sldLayoutChg>
        <pc:sldLayoutChg chg="modSp mod">
          <pc:chgData name="Claire Theobald" userId="e5e96d6a-dffb-4be3-a7c9-5724c0a71d0d" providerId="ADAL" clId="{A39C40FD-2A58-4DCC-AC4D-2A802D35E98F}" dt="2023-01-23T19:32:43.020" v="853" actId="20577"/>
          <pc:sldLayoutMkLst>
            <pc:docMk/>
            <pc:sldMasterMk cId="1040954479" sldId="2147483648"/>
            <pc:sldLayoutMk cId="900704113" sldId="2147483682"/>
          </pc:sldLayoutMkLst>
          <pc:spChg chg="mod">
            <ac:chgData name="Claire Theobald" userId="e5e96d6a-dffb-4be3-a7c9-5724c0a71d0d" providerId="ADAL" clId="{A39C40FD-2A58-4DCC-AC4D-2A802D35E98F}" dt="2023-01-23T19:32:43.020" v="853" actId="20577"/>
            <ac:spMkLst>
              <pc:docMk/>
              <pc:sldMasterMk cId="1040954479" sldId="2147483648"/>
              <pc:sldLayoutMk cId="900704113" sldId="2147483682"/>
              <ac:spMk id="10" creationId="{A9A68431-98DC-F74F-AD3C-93A76AF496B4}"/>
            </ac:spMkLst>
          </pc:spChg>
        </pc:sldLayoutChg>
        <pc:sldLayoutChg chg="modSp mod">
          <pc:chgData name="Claire Theobald" userId="e5e96d6a-dffb-4be3-a7c9-5724c0a71d0d" providerId="ADAL" clId="{A39C40FD-2A58-4DCC-AC4D-2A802D35E98F}" dt="2023-01-23T19:32:21.330" v="842" actId="20577"/>
          <pc:sldLayoutMkLst>
            <pc:docMk/>
            <pc:sldMasterMk cId="1040954479" sldId="2147483648"/>
            <pc:sldLayoutMk cId="1524535586" sldId="2147483687"/>
          </pc:sldLayoutMkLst>
          <pc:spChg chg="mod">
            <ac:chgData name="Claire Theobald" userId="e5e96d6a-dffb-4be3-a7c9-5724c0a71d0d" providerId="ADAL" clId="{A39C40FD-2A58-4DCC-AC4D-2A802D35E98F}" dt="2023-01-23T19:32:21.330" v="842" actId="20577"/>
            <ac:spMkLst>
              <pc:docMk/>
              <pc:sldMasterMk cId="1040954479" sldId="2147483648"/>
              <pc:sldLayoutMk cId="1524535586" sldId="2147483687"/>
              <ac:spMk id="2" creationId="{F59235C5-0B6D-3EA6-AEEC-B6BECE086860}"/>
            </ac:spMkLst>
          </pc:spChg>
        </pc:sldLayoutChg>
      </pc:sldMasterChg>
    </pc:docChg>
  </pc:docChgLst>
  <pc:docChgLst>
    <pc:chgData name="Claire Theobald" userId="e5e96d6a-dffb-4be3-a7c9-5724c0a71d0d" providerId="ADAL" clId="{8C1E6F6F-E955-417B-835C-868396DE8900}"/>
    <pc:docChg chg="delSld">
      <pc:chgData name="Claire Theobald" userId="e5e96d6a-dffb-4be3-a7c9-5724c0a71d0d" providerId="ADAL" clId="{8C1E6F6F-E955-417B-835C-868396DE8900}" dt="2022-09-13T13:59:21.914" v="0" actId="47"/>
      <pc:docMkLst>
        <pc:docMk/>
      </pc:docMkLst>
      <pc:sldChg chg="del">
        <pc:chgData name="Claire Theobald" userId="e5e96d6a-dffb-4be3-a7c9-5724c0a71d0d" providerId="ADAL" clId="{8C1E6F6F-E955-417B-835C-868396DE8900}" dt="2022-09-13T13:59:21.914" v="0" actId="47"/>
        <pc:sldMkLst>
          <pc:docMk/>
          <pc:sldMk cId="3299742924" sldId="381"/>
        </pc:sldMkLst>
      </pc:sldChg>
    </pc:docChg>
  </pc:docChgLst>
  <pc:docChgLst>
    <pc:chgData name="Ewen Trafford" userId="e520b4bf-a196-48b7-bc10-b1590a457daa" providerId="ADAL" clId="{4FDDCC67-5290-4F5F-AB96-7FE9D164886D}"/>
    <pc:docChg chg="undo custSel addSld delSld modSld sldOrd addSection modSection">
      <pc:chgData name="Ewen Trafford" userId="e520b4bf-a196-48b7-bc10-b1590a457daa" providerId="ADAL" clId="{4FDDCC67-5290-4F5F-AB96-7FE9D164886D}" dt="2023-09-26T14:43:21.188" v="2617" actId="1076"/>
      <pc:docMkLst>
        <pc:docMk/>
      </pc:docMkLst>
      <pc:sldChg chg="new del">
        <pc:chgData name="Ewen Trafford" userId="e520b4bf-a196-48b7-bc10-b1590a457daa" providerId="ADAL" clId="{4FDDCC67-5290-4F5F-AB96-7FE9D164886D}" dt="2023-09-26T10:55:33.671" v="7" actId="47"/>
        <pc:sldMkLst>
          <pc:docMk/>
          <pc:sldMk cId="745726105" sldId="550"/>
        </pc:sldMkLst>
      </pc:sldChg>
      <pc:sldChg chg="addSp delSp modSp add mod">
        <pc:chgData name="Ewen Trafford" userId="e520b4bf-a196-48b7-bc10-b1590a457daa" providerId="ADAL" clId="{4FDDCC67-5290-4F5F-AB96-7FE9D164886D}" dt="2023-09-26T14:43:11.036" v="2615" actId="20577"/>
        <pc:sldMkLst>
          <pc:docMk/>
          <pc:sldMk cId="3003227221" sldId="551"/>
        </pc:sldMkLst>
        <pc:spChg chg="mod">
          <ac:chgData name="Ewen Trafford" userId="e520b4bf-a196-48b7-bc10-b1590a457daa" providerId="ADAL" clId="{4FDDCC67-5290-4F5F-AB96-7FE9D164886D}" dt="2023-09-26T11:27:09.463" v="121" actId="20577"/>
          <ac:spMkLst>
            <pc:docMk/>
            <pc:sldMk cId="3003227221" sldId="551"/>
            <ac:spMk id="3" creationId="{2049FA3C-CF94-4F1E-84C2-BA281A8EA27D}"/>
          </ac:spMkLst>
        </pc:spChg>
        <pc:spChg chg="mod">
          <ac:chgData name="Ewen Trafford" userId="e520b4bf-a196-48b7-bc10-b1590a457daa" providerId="ADAL" clId="{4FDDCC67-5290-4F5F-AB96-7FE9D164886D}" dt="2023-09-26T11:31:42.364" v="202" actId="1076"/>
          <ac:spMkLst>
            <pc:docMk/>
            <pc:sldMk cId="3003227221" sldId="551"/>
            <ac:spMk id="4" creationId="{0A81712D-BCB2-44E2-3356-514A1AD923AC}"/>
          </ac:spMkLst>
        </pc:spChg>
        <pc:spChg chg="mod">
          <ac:chgData name="Ewen Trafford" userId="e520b4bf-a196-48b7-bc10-b1590a457daa" providerId="ADAL" clId="{4FDDCC67-5290-4F5F-AB96-7FE9D164886D}" dt="2023-09-26T14:43:11.036" v="2615" actId="20577"/>
          <ac:spMkLst>
            <pc:docMk/>
            <pc:sldMk cId="3003227221" sldId="551"/>
            <ac:spMk id="6" creationId="{C900F7E3-F6E5-F90C-57B0-020A2129E42B}"/>
          </ac:spMkLst>
        </pc:spChg>
        <pc:spChg chg="mod topLvl">
          <ac:chgData name="Ewen Trafford" userId="e520b4bf-a196-48b7-bc10-b1590a457daa" providerId="ADAL" clId="{4FDDCC67-5290-4F5F-AB96-7FE9D164886D}" dt="2023-09-26T11:32:06.645" v="205" actId="164"/>
          <ac:spMkLst>
            <pc:docMk/>
            <pc:sldMk cId="3003227221" sldId="551"/>
            <ac:spMk id="8" creationId="{F4A10E7F-45BF-6FAC-AF6C-750B550488D8}"/>
          </ac:spMkLst>
        </pc:spChg>
        <pc:spChg chg="mod">
          <ac:chgData name="Ewen Trafford" userId="e520b4bf-a196-48b7-bc10-b1590a457daa" providerId="ADAL" clId="{4FDDCC67-5290-4F5F-AB96-7FE9D164886D}" dt="2023-09-26T11:32:00.016" v="204" actId="1076"/>
          <ac:spMkLst>
            <pc:docMk/>
            <pc:sldMk cId="3003227221" sldId="551"/>
            <ac:spMk id="9" creationId="{3A7459E7-0E2D-AD1E-D79B-DE4A5F90AA5A}"/>
          </ac:spMkLst>
        </pc:spChg>
        <pc:spChg chg="del mod topLvl">
          <ac:chgData name="Ewen Trafford" userId="e520b4bf-a196-48b7-bc10-b1590a457daa" providerId="ADAL" clId="{4FDDCC67-5290-4F5F-AB96-7FE9D164886D}" dt="2023-09-26T11:25:10.599" v="112" actId="478"/>
          <ac:spMkLst>
            <pc:docMk/>
            <pc:sldMk cId="3003227221" sldId="551"/>
            <ac:spMk id="10" creationId="{AD18DCDE-2B96-64BC-C30F-173AC9B4E2FF}"/>
          </ac:spMkLst>
        </pc:spChg>
        <pc:spChg chg="add mod">
          <ac:chgData name="Ewen Trafford" userId="e520b4bf-a196-48b7-bc10-b1590a457daa" providerId="ADAL" clId="{4FDDCC67-5290-4F5F-AB96-7FE9D164886D}" dt="2023-09-26T11:32:06.645" v="205" actId="164"/>
          <ac:spMkLst>
            <pc:docMk/>
            <pc:sldMk cId="3003227221" sldId="551"/>
            <ac:spMk id="18" creationId="{0D314C4F-F939-D697-F6FB-4012DB3B6740}"/>
          </ac:spMkLst>
        </pc:spChg>
        <pc:spChg chg="add mod">
          <ac:chgData name="Ewen Trafford" userId="e520b4bf-a196-48b7-bc10-b1590a457daa" providerId="ADAL" clId="{4FDDCC67-5290-4F5F-AB96-7FE9D164886D}" dt="2023-09-26T11:40:39.547" v="283" actId="20577"/>
          <ac:spMkLst>
            <pc:docMk/>
            <pc:sldMk cId="3003227221" sldId="551"/>
            <ac:spMk id="19" creationId="{E147D81C-1D46-633B-3727-863173774869}"/>
          </ac:spMkLst>
        </pc:spChg>
        <pc:grpChg chg="add mod">
          <ac:chgData name="Ewen Trafford" userId="e520b4bf-a196-48b7-bc10-b1590a457daa" providerId="ADAL" clId="{4FDDCC67-5290-4F5F-AB96-7FE9D164886D}" dt="2023-09-26T11:32:06.645" v="205" actId="164"/>
          <ac:grpSpMkLst>
            <pc:docMk/>
            <pc:sldMk cId="3003227221" sldId="551"/>
            <ac:grpSpMk id="2" creationId="{CCCE8142-9217-6389-8696-568F6D5A10C8}"/>
          </ac:grpSpMkLst>
        </pc:grpChg>
        <pc:grpChg chg="add del mod">
          <ac:chgData name="Ewen Trafford" userId="e520b4bf-a196-48b7-bc10-b1590a457daa" providerId="ADAL" clId="{4FDDCC67-5290-4F5F-AB96-7FE9D164886D}" dt="2023-09-26T11:25:10.599" v="112" actId="478"/>
          <ac:grpSpMkLst>
            <pc:docMk/>
            <pc:sldMk cId="3003227221" sldId="551"/>
            <ac:grpSpMk id="7" creationId="{563E35FF-4103-FC74-7614-9FECA9AD80E6}"/>
          </ac:grpSpMkLst>
        </pc:grpChg>
        <pc:grpChg chg="add mod">
          <ac:chgData name="Ewen Trafford" userId="e520b4bf-a196-48b7-bc10-b1590a457daa" providerId="ADAL" clId="{4FDDCC67-5290-4F5F-AB96-7FE9D164886D}" dt="2023-09-26T12:26:57.461" v="528" actId="1076"/>
          <ac:grpSpMkLst>
            <pc:docMk/>
            <pc:sldMk cId="3003227221" sldId="551"/>
            <ac:grpSpMk id="21" creationId="{861C3518-5B27-4F86-562A-216D9FE5A1C1}"/>
          </ac:grpSpMkLst>
        </pc:grpChg>
        <pc:picChg chg="add mod">
          <ac:chgData name="Ewen Trafford" userId="e520b4bf-a196-48b7-bc10-b1590a457daa" providerId="ADAL" clId="{4FDDCC67-5290-4F5F-AB96-7FE9D164886D}" dt="2023-09-26T11:32:06.645" v="205" actId="164"/>
          <ac:picMkLst>
            <pc:docMk/>
            <pc:sldMk cId="3003227221" sldId="551"/>
            <ac:picMk id="5" creationId="{6394BACF-CD4B-0A9A-266F-D47CD53203E6}"/>
          </ac:picMkLst>
        </pc:picChg>
        <pc:picChg chg="add mod">
          <ac:chgData name="Ewen Trafford" userId="e520b4bf-a196-48b7-bc10-b1590a457daa" providerId="ADAL" clId="{4FDDCC67-5290-4F5F-AB96-7FE9D164886D}" dt="2023-09-26T11:32:06.645" v="205" actId="164"/>
          <ac:picMkLst>
            <pc:docMk/>
            <pc:sldMk cId="3003227221" sldId="551"/>
            <ac:picMk id="11" creationId="{504176F0-2DE2-EEA1-98DF-A5D4448AC2C8}"/>
          </ac:picMkLst>
        </pc:picChg>
        <pc:picChg chg="add mod">
          <ac:chgData name="Ewen Trafford" userId="e520b4bf-a196-48b7-bc10-b1590a457daa" providerId="ADAL" clId="{4FDDCC67-5290-4F5F-AB96-7FE9D164886D}" dt="2023-09-26T11:32:06.645" v="205" actId="164"/>
          <ac:picMkLst>
            <pc:docMk/>
            <pc:sldMk cId="3003227221" sldId="551"/>
            <ac:picMk id="13" creationId="{94652365-6B32-F526-80D7-DE1B496E151D}"/>
          </ac:picMkLst>
        </pc:picChg>
        <pc:picChg chg="add mod">
          <ac:chgData name="Ewen Trafford" userId="e520b4bf-a196-48b7-bc10-b1590a457daa" providerId="ADAL" clId="{4FDDCC67-5290-4F5F-AB96-7FE9D164886D}" dt="2023-09-26T11:32:06.645" v="205" actId="164"/>
          <ac:picMkLst>
            <pc:docMk/>
            <pc:sldMk cId="3003227221" sldId="551"/>
            <ac:picMk id="15" creationId="{03D118EB-FB54-73DF-DAF3-4E434D86437F}"/>
          </ac:picMkLst>
        </pc:picChg>
        <pc:picChg chg="add mod">
          <ac:chgData name="Ewen Trafford" userId="e520b4bf-a196-48b7-bc10-b1590a457daa" providerId="ADAL" clId="{4FDDCC67-5290-4F5F-AB96-7FE9D164886D}" dt="2023-09-26T12:26:54.244" v="527" actId="1076"/>
          <ac:picMkLst>
            <pc:docMk/>
            <pc:sldMk cId="3003227221" sldId="551"/>
            <ac:picMk id="22" creationId="{FA6D4253-217C-6A19-E582-B7919686B8C3}"/>
          </ac:picMkLst>
        </pc:picChg>
        <pc:cxnChg chg="add mod">
          <ac:chgData name="Ewen Trafford" userId="e520b4bf-a196-48b7-bc10-b1590a457daa" providerId="ADAL" clId="{4FDDCC67-5290-4F5F-AB96-7FE9D164886D}" dt="2023-09-26T11:32:06.645" v="205" actId="164"/>
          <ac:cxnSpMkLst>
            <pc:docMk/>
            <pc:sldMk cId="3003227221" sldId="551"/>
            <ac:cxnSpMk id="17" creationId="{783BBD37-5ED9-B05E-3FC8-BBEAD832D342}"/>
          </ac:cxnSpMkLst>
        </pc:cxnChg>
      </pc:sldChg>
      <pc:sldChg chg="addSp delSp modSp add mod">
        <pc:chgData name="Ewen Trafford" userId="e520b4bf-a196-48b7-bc10-b1590a457daa" providerId="ADAL" clId="{4FDDCC67-5290-4F5F-AB96-7FE9D164886D}" dt="2023-09-26T14:43:21.188" v="2617" actId="1076"/>
        <pc:sldMkLst>
          <pc:docMk/>
          <pc:sldMk cId="3820046912" sldId="552"/>
        </pc:sldMkLst>
        <pc:spChg chg="mod">
          <ac:chgData name="Ewen Trafford" userId="e520b4bf-a196-48b7-bc10-b1590a457daa" providerId="ADAL" clId="{4FDDCC67-5290-4F5F-AB96-7FE9D164886D}" dt="2023-09-26T11:06:46.691" v="104"/>
          <ac:spMkLst>
            <pc:docMk/>
            <pc:sldMk cId="3820046912" sldId="552"/>
            <ac:spMk id="3" creationId="{57B12354-110A-5251-3C39-56553891282F}"/>
          </ac:spMkLst>
        </pc:spChg>
        <pc:spChg chg="mod">
          <ac:chgData name="Ewen Trafford" userId="e520b4bf-a196-48b7-bc10-b1590a457daa" providerId="ADAL" clId="{4FDDCC67-5290-4F5F-AB96-7FE9D164886D}" dt="2023-09-26T11:06:46.691" v="104"/>
          <ac:spMkLst>
            <pc:docMk/>
            <pc:sldMk cId="3820046912" sldId="552"/>
            <ac:spMk id="4" creationId="{3DB25F28-0119-2E6D-A466-332366A2DCE2}"/>
          </ac:spMkLst>
        </pc:spChg>
        <pc:spChg chg="mod">
          <ac:chgData name="Ewen Trafford" userId="e520b4bf-a196-48b7-bc10-b1590a457daa" providerId="ADAL" clId="{4FDDCC67-5290-4F5F-AB96-7FE9D164886D}" dt="2023-09-26T14:43:19.072" v="2616" actId="1076"/>
          <ac:spMkLst>
            <pc:docMk/>
            <pc:sldMk cId="3820046912" sldId="552"/>
            <ac:spMk id="6" creationId="{C900F7E3-F6E5-F90C-57B0-020A2129E42B}"/>
          </ac:spMkLst>
        </pc:spChg>
        <pc:spChg chg="mod">
          <ac:chgData name="Ewen Trafford" userId="e520b4bf-a196-48b7-bc10-b1590a457daa" providerId="ADAL" clId="{4FDDCC67-5290-4F5F-AB96-7FE9D164886D}" dt="2023-09-26T11:41:00.609" v="293" actId="1076"/>
          <ac:spMkLst>
            <pc:docMk/>
            <pc:sldMk cId="3820046912" sldId="552"/>
            <ac:spMk id="9" creationId="{3A7459E7-0E2D-AD1E-D79B-DE4A5F90AA5A}"/>
          </ac:spMkLst>
        </pc:spChg>
        <pc:spChg chg="mod">
          <ac:chgData name="Ewen Trafford" userId="e520b4bf-a196-48b7-bc10-b1590a457daa" providerId="ADAL" clId="{4FDDCC67-5290-4F5F-AB96-7FE9D164886D}" dt="2023-09-26T12:27:13.392" v="533" actId="1076"/>
          <ac:spMkLst>
            <pc:docMk/>
            <pc:sldMk cId="3820046912" sldId="552"/>
            <ac:spMk id="11" creationId="{6FE5BD25-74C3-07AF-0797-AD98D6730FCF}"/>
          </ac:spMkLst>
        </pc:spChg>
        <pc:spChg chg="mod">
          <ac:chgData name="Ewen Trafford" userId="e520b4bf-a196-48b7-bc10-b1590a457daa" providerId="ADAL" clId="{4FDDCC67-5290-4F5F-AB96-7FE9D164886D}" dt="2023-09-26T11:32:14.958" v="208"/>
          <ac:spMkLst>
            <pc:docMk/>
            <pc:sldMk cId="3820046912" sldId="552"/>
            <ac:spMk id="16" creationId="{7C45B6B9-E7C8-FD1F-47C7-1171AA43C8A4}"/>
          </ac:spMkLst>
        </pc:spChg>
        <pc:spChg chg="mod">
          <ac:chgData name="Ewen Trafford" userId="e520b4bf-a196-48b7-bc10-b1590a457daa" providerId="ADAL" clId="{4FDDCC67-5290-4F5F-AB96-7FE9D164886D}" dt="2023-09-26T11:40:52.679" v="291" actId="20577"/>
          <ac:spMkLst>
            <pc:docMk/>
            <pc:sldMk cId="3820046912" sldId="552"/>
            <ac:spMk id="17" creationId="{10B9DCE2-26FB-F5B5-8E7B-124F355B5C38}"/>
          </ac:spMkLst>
        </pc:spChg>
        <pc:spChg chg="mod">
          <ac:chgData name="Ewen Trafford" userId="e520b4bf-a196-48b7-bc10-b1590a457daa" providerId="ADAL" clId="{4FDDCC67-5290-4F5F-AB96-7FE9D164886D}" dt="2023-09-26T11:34:28.248" v="240" actId="20577"/>
          <ac:spMkLst>
            <pc:docMk/>
            <pc:sldMk cId="3820046912" sldId="552"/>
            <ac:spMk id="18" creationId="{44215D78-0B46-B0C4-E5A8-9FBD46991330}"/>
          </ac:spMkLst>
        </pc:spChg>
        <pc:spChg chg="mod">
          <ac:chgData name="Ewen Trafford" userId="e520b4bf-a196-48b7-bc10-b1590a457daa" providerId="ADAL" clId="{4FDDCC67-5290-4F5F-AB96-7FE9D164886D}" dt="2023-09-26T11:34:57.530" v="271" actId="1076"/>
          <ac:spMkLst>
            <pc:docMk/>
            <pc:sldMk cId="3820046912" sldId="552"/>
            <ac:spMk id="19" creationId="{F7BD80D9-3F44-6DBB-8A03-EE85B3129022}"/>
          </ac:spMkLst>
        </pc:spChg>
        <pc:grpChg chg="add del mod">
          <ac:chgData name="Ewen Trafford" userId="e520b4bf-a196-48b7-bc10-b1590a457daa" providerId="ADAL" clId="{4FDDCC67-5290-4F5F-AB96-7FE9D164886D}" dt="2023-09-26T11:35:00.746" v="272" actId="478"/>
          <ac:grpSpMkLst>
            <pc:docMk/>
            <pc:sldMk cId="3820046912" sldId="552"/>
            <ac:grpSpMk id="2" creationId="{B59EDC74-BAA7-DF78-7D8D-717540D068C7}"/>
          </ac:grpSpMkLst>
        </pc:grpChg>
        <pc:grpChg chg="add del mod">
          <ac:chgData name="Ewen Trafford" userId="e520b4bf-a196-48b7-bc10-b1590a457daa" providerId="ADAL" clId="{4FDDCC67-5290-4F5F-AB96-7FE9D164886D}" dt="2023-09-26T12:26:14.235" v="516" actId="164"/>
          <ac:grpSpMkLst>
            <pc:docMk/>
            <pc:sldMk cId="3820046912" sldId="552"/>
            <ac:grpSpMk id="7" creationId="{DC58535A-F33E-CE5A-67DD-E4AB2438A6FE}"/>
          </ac:grpSpMkLst>
        </pc:grpChg>
        <pc:grpChg chg="mod">
          <ac:chgData name="Ewen Trafford" userId="e520b4bf-a196-48b7-bc10-b1590a457daa" providerId="ADAL" clId="{4FDDCC67-5290-4F5F-AB96-7FE9D164886D}" dt="2023-09-26T11:32:14.958" v="208"/>
          <ac:grpSpMkLst>
            <pc:docMk/>
            <pc:sldMk cId="3820046912" sldId="552"/>
            <ac:grpSpMk id="8" creationId="{6D673C00-1223-70E0-A2DD-4C262BAB6079}"/>
          </ac:grpSpMkLst>
        </pc:grpChg>
        <pc:grpChg chg="add mod">
          <ac:chgData name="Ewen Trafford" userId="e520b4bf-a196-48b7-bc10-b1590a457daa" providerId="ADAL" clId="{4FDDCC67-5290-4F5F-AB96-7FE9D164886D}" dt="2023-09-26T12:27:17.645" v="534" actId="1076"/>
          <ac:grpSpMkLst>
            <pc:docMk/>
            <pc:sldMk cId="3820046912" sldId="552"/>
            <ac:grpSpMk id="22" creationId="{7983282C-A57A-CDC0-7DFD-87D4132D9630}"/>
          </ac:grpSpMkLst>
        </pc:grpChg>
        <pc:picChg chg="add del mod">
          <ac:chgData name="Ewen Trafford" userId="e520b4bf-a196-48b7-bc10-b1590a457daa" providerId="ADAL" clId="{4FDDCC67-5290-4F5F-AB96-7FE9D164886D}" dt="2023-09-26T11:35:01.427" v="273" actId="478"/>
          <ac:picMkLst>
            <pc:docMk/>
            <pc:sldMk cId="3820046912" sldId="552"/>
            <ac:picMk id="5" creationId="{1D15EC41-0255-DCA9-BFBB-48BE8EE1F5AF}"/>
          </ac:picMkLst>
        </pc:picChg>
        <pc:picChg chg="del mod">
          <ac:chgData name="Ewen Trafford" userId="e520b4bf-a196-48b7-bc10-b1590a457daa" providerId="ADAL" clId="{4FDDCC67-5290-4F5F-AB96-7FE9D164886D}" dt="2023-09-26T11:32:20.601" v="209" actId="478"/>
          <ac:picMkLst>
            <pc:docMk/>
            <pc:sldMk cId="3820046912" sldId="552"/>
            <ac:picMk id="10" creationId="{BBA627E5-1917-108A-BF60-842C1BC3145A}"/>
          </ac:picMkLst>
        </pc:picChg>
        <pc:picChg chg="del mod">
          <ac:chgData name="Ewen Trafford" userId="e520b4bf-a196-48b7-bc10-b1590a457daa" providerId="ADAL" clId="{4FDDCC67-5290-4F5F-AB96-7FE9D164886D}" dt="2023-09-26T11:32:24.497" v="212" actId="478"/>
          <ac:picMkLst>
            <pc:docMk/>
            <pc:sldMk cId="3820046912" sldId="552"/>
            <ac:picMk id="12" creationId="{44528BE3-D15D-3C6D-540D-55C2425C7FC8}"/>
          </ac:picMkLst>
        </pc:picChg>
        <pc:picChg chg="mod">
          <ac:chgData name="Ewen Trafford" userId="e520b4bf-a196-48b7-bc10-b1590a457daa" providerId="ADAL" clId="{4FDDCC67-5290-4F5F-AB96-7FE9D164886D}" dt="2023-09-26T11:32:14.958" v="208"/>
          <ac:picMkLst>
            <pc:docMk/>
            <pc:sldMk cId="3820046912" sldId="552"/>
            <ac:picMk id="13" creationId="{1B0B4DD9-1FCA-79FB-F063-C6AC5D7631E3}"/>
          </ac:picMkLst>
        </pc:picChg>
        <pc:picChg chg="mod">
          <ac:chgData name="Ewen Trafford" userId="e520b4bf-a196-48b7-bc10-b1590a457daa" providerId="ADAL" clId="{4FDDCC67-5290-4F5F-AB96-7FE9D164886D}" dt="2023-09-26T11:32:14.958" v="208"/>
          <ac:picMkLst>
            <pc:docMk/>
            <pc:sldMk cId="3820046912" sldId="552"/>
            <ac:picMk id="14" creationId="{4DAD6540-968B-6A7A-8548-0B528447C2C0}"/>
          </ac:picMkLst>
        </pc:picChg>
        <pc:picChg chg="add mod">
          <ac:chgData name="Ewen Trafford" userId="e520b4bf-a196-48b7-bc10-b1590a457daa" providerId="ADAL" clId="{4FDDCC67-5290-4F5F-AB96-7FE9D164886D}" dt="2023-09-26T12:26:14.235" v="516" actId="164"/>
          <ac:picMkLst>
            <pc:docMk/>
            <pc:sldMk cId="3820046912" sldId="552"/>
            <ac:picMk id="20" creationId="{B960D853-27C1-2560-635A-6CA8B88CC2BC}"/>
          </ac:picMkLst>
        </pc:picChg>
        <pc:picChg chg="add mod">
          <ac:chgData name="Ewen Trafford" userId="e520b4bf-a196-48b7-bc10-b1590a457daa" providerId="ADAL" clId="{4FDDCC67-5290-4F5F-AB96-7FE9D164886D}" dt="2023-09-26T12:26:14.235" v="516" actId="164"/>
          <ac:picMkLst>
            <pc:docMk/>
            <pc:sldMk cId="3820046912" sldId="552"/>
            <ac:picMk id="21" creationId="{3430E03F-31E1-D084-AAD3-9E51412261AF}"/>
          </ac:picMkLst>
        </pc:picChg>
        <pc:picChg chg="add mod">
          <ac:chgData name="Ewen Trafford" userId="e520b4bf-a196-48b7-bc10-b1590a457daa" providerId="ADAL" clId="{4FDDCC67-5290-4F5F-AB96-7FE9D164886D}" dt="2023-09-26T14:43:21.188" v="2617" actId="1076"/>
          <ac:picMkLst>
            <pc:docMk/>
            <pc:sldMk cId="3820046912" sldId="552"/>
            <ac:picMk id="23" creationId="{1ED79DE3-CE1D-4B47-518B-CE3F99AE49CB}"/>
          </ac:picMkLst>
        </pc:picChg>
        <pc:cxnChg chg="mod">
          <ac:chgData name="Ewen Trafford" userId="e520b4bf-a196-48b7-bc10-b1590a457daa" providerId="ADAL" clId="{4FDDCC67-5290-4F5F-AB96-7FE9D164886D}" dt="2023-09-26T11:32:14.958" v="208"/>
          <ac:cxnSpMkLst>
            <pc:docMk/>
            <pc:sldMk cId="3820046912" sldId="552"/>
            <ac:cxnSpMk id="15" creationId="{BD9DE686-B50A-BE53-BFB1-68D589788F0E}"/>
          </ac:cxnSpMkLst>
        </pc:cxnChg>
      </pc:sldChg>
      <pc:sldChg chg="addSp modSp add mod">
        <pc:chgData name="Ewen Trafford" userId="e520b4bf-a196-48b7-bc10-b1590a457daa" providerId="ADAL" clId="{4FDDCC67-5290-4F5F-AB96-7FE9D164886D}" dt="2023-09-26T13:34:11.711" v="2084" actId="1076"/>
        <pc:sldMkLst>
          <pc:docMk/>
          <pc:sldMk cId="1509384360" sldId="553"/>
        </pc:sldMkLst>
        <pc:spChg chg="mod">
          <ac:chgData name="Ewen Trafford" userId="e520b4bf-a196-48b7-bc10-b1590a457daa" providerId="ADAL" clId="{4FDDCC67-5290-4F5F-AB96-7FE9D164886D}" dt="2023-09-26T13:34:10.436" v="2083" actId="14100"/>
          <ac:spMkLst>
            <pc:docMk/>
            <pc:sldMk cId="1509384360" sldId="553"/>
            <ac:spMk id="6" creationId="{C900F7E3-F6E5-F90C-57B0-020A2129E42B}"/>
          </ac:spMkLst>
        </pc:spChg>
        <pc:spChg chg="mod">
          <ac:chgData name="Ewen Trafford" userId="e520b4bf-a196-48b7-bc10-b1590a457daa" providerId="ADAL" clId="{4FDDCC67-5290-4F5F-AB96-7FE9D164886D}" dt="2023-09-26T11:03:11.726" v="33" actId="20577"/>
          <ac:spMkLst>
            <pc:docMk/>
            <pc:sldMk cId="1509384360" sldId="553"/>
            <ac:spMk id="9" creationId="{3A7459E7-0E2D-AD1E-D79B-DE4A5F90AA5A}"/>
          </ac:spMkLst>
        </pc:spChg>
        <pc:picChg chg="add mod">
          <ac:chgData name="Ewen Trafford" userId="e520b4bf-a196-48b7-bc10-b1590a457daa" providerId="ADAL" clId="{4FDDCC67-5290-4F5F-AB96-7FE9D164886D}" dt="2023-09-26T13:34:11.711" v="2084" actId="1076"/>
          <ac:picMkLst>
            <pc:docMk/>
            <pc:sldMk cId="1509384360" sldId="553"/>
            <ac:picMk id="2" creationId="{84B58130-2295-1266-34BA-7EC0DE91C2C9}"/>
          </ac:picMkLst>
        </pc:picChg>
      </pc:sldChg>
      <pc:sldChg chg="addSp delSp modSp add mod">
        <pc:chgData name="Ewen Trafford" userId="e520b4bf-a196-48b7-bc10-b1590a457daa" providerId="ADAL" clId="{4FDDCC67-5290-4F5F-AB96-7FE9D164886D}" dt="2023-09-26T13:43:03.504" v="2531" actId="20577"/>
        <pc:sldMkLst>
          <pc:docMk/>
          <pc:sldMk cId="957161405" sldId="554"/>
        </pc:sldMkLst>
        <pc:spChg chg="del mod topLvl">
          <ac:chgData name="Ewen Trafford" userId="e520b4bf-a196-48b7-bc10-b1590a457daa" providerId="ADAL" clId="{4FDDCC67-5290-4F5F-AB96-7FE9D164886D}" dt="2023-09-26T11:45:05.169" v="392" actId="478"/>
          <ac:spMkLst>
            <pc:docMk/>
            <pc:sldMk cId="957161405" sldId="554"/>
            <ac:spMk id="3" creationId="{C80022FE-6CCA-5A2C-C535-5A69B5B3EA6D}"/>
          </ac:spMkLst>
        </pc:spChg>
        <pc:spChg chg="del mod topLvl">
          <ac:chgData name="Ewen Trafford" userId="e520b4bf-a196-48b7-bc10-b1590a457daa" providerId="ADAL" clId="{4FDDCC67-5290-4F5F-AB96-7FE9D164886D}" dt="2023-09-26T11:45:06.237" v="393" actId="478"/>
          <ac:spMkLst>
            <pc:docMk/>
            <pc:sldMk cId="957161405" sldId="554"/>
            <ac:spMk id="4" creationId="{659240B1-7DBB-2509-4348-FA4137F01EC5}"/>
          </ac:spMkLst>
        </pc:spChg>
        <pc:spChg chg="mod">
          <ac:chgData name="Ewen Trafford" userId="e520b4bf-a196-48b7-bc10-b1590a457daa" providerId="ADAL" clId="{4FDDCC67-5290-4F5F-AB96-7FE9D164886D}" dt="2023-09-26T11:04:04.149" v="59" actId="20577"/>
          <ac:spMkLst>
            <pc:docMk/>
            <pc:sldMk cId="957161405" sldId="554"/>
            <ac:spMk id="6" creationId="{C900F7E3-F6E5-F90C-57B0-020A2129E42B}"/>
          </ac:spMkLst>
        </pc:spChg>
        <pc:spChg chg="mod">
          <ac:chgData name="Ewen Trafford" userId="e520b4bf-a196-48b7-bc10-b1590a457daa" providerId="ADAL" clId="{4FDDCC67-5290-4F5F-AB96-7FE9D164886D}" dt="2023-09-26T13:38:33.237" v="2116" actId="1076"/>
          <ac:spMkLst>
            <pc:docMk/>
            <pc:sldMk cId="957161405" sldId="554"/>
            <ac:spMk id="9" creationId="{3A7459E7-0E2D-AD1E-D79B-DE4A5F90AA5A}"/>
          </ac:spMkLst>
        </pc:spChg>
        <pc:spChg chg="mod">
          <ac:chgData name="Ewen Trafford" userId="e520b4bf-a196-48b7-bc10-b1590a457daa" providerId="ADAL" clId="{4FDDCC67-5290-4F5F-AB96-7FE9D164886D}" dt="2023-09-26T11:42:33.083" v="335" actId="20577"/>
          <ac:spMkLst>
            <pc:docMk/>
            <pc:sldMk cId="957161405" sldId="554"/>
            <ac:spMk id="10" creationId="{EE347417-567A-9A34-8639-2FC6327D19BC}"/>
          </ac:spMkLst>
        </pc:spChg>
        <pc:spChg chg="mod">
          <ac:chgData name="Ewen Trafford" userId="e520b4bf-a196-48b7-bc10-b1590a457daa" providerId="ADAL" clId="{4FDDCC67-5290-4F5F-AB96-7FE9D164886D}" dt="2023-09-26T11:41:08.694" v="297"/>
          <ac:spMkLst>
            <pc:docMk/>
            <pc:sldMk cId="957161405" sldId="554"/>
            <ac:spMk id="14" creationId="{8D24CC97-2A92-F828-74CE-6D2380E79D78}"/>
          </ac:spMkLst>
        </pc:spChg>
        <pc:spChg chg="mod">
          <ac:chgData name="Ewen Trafford" userId="e520b4bf-a196-48b7-bc10-b1590a457daa" providerId="ADAL" clId="{4FDDCC67-5290-4F5F-AB96-7FE9D164886D}" dt="2023-09-26T11:41:08.694" v="297"/>
          <ac:spMkLst>
            <pc:docMk/>
            <pc:sldMk cId="957161405" sldId="554"/>
            <ac:spMk id="15" creationId="{F44AFA9C-3FAA-6FF0-40E2-1790CF628013}"/>
          </ac:spMkLst>
        </pc:spChg>
        <pc:spChg chg="mod">
          <ac:chgData name="Ewen Trafford" userId="e520b4bf-a196-48b7-bc10-b1590a457daa" providerId="ADAL" clId="{4FDDCC67-5290-4F5F-AB96-7FE9D164886D}" dt="2023-09-26T11:42:51.642" v="339" actId="20577"/>
          <ac:spMkLst>
            <pc:docMk/>
            <pc:sldMk cId="957161405" sldId="554"/>
            <ac:spMk id="16" creationId="{D258D964-7F32-F1BE-B9C3-0A60B6E2E5DD}"/>
          </ac:spMkLst>
        </pc:spChg>
        <pc:spChg chg="mod">
          <ac:chgData name="Ewen Trafford" userId="e520b4bf-a196-48b7-bc10-b1590a457daa" providerId="ADAL" clId="{4FDDCC67-5290-4F5F-AB96-7FE9D164886D}" dt="2023-09-26T11:44:03.778" v="371" actId="14100"/>
          <ac:spMkLst>
            <pc:docMk/>
            <pc:sldMk cId="957161405" sldId="554"/>
            <ac:spMk id="17" creationId="{936F6D78-7317-0255-2AAF-003D7EAD94B5}"/>
          </ac:spMkLst>
        </pc:spChg>
        <pc:spChg chg="mod">
          <ac:chgData name="Ewen Trafford" userId="e520b4bf-a196-48b7-bc10-b1590a457daa" providerId="ADAL" clId="{4FDDCC67-5290-4F5F-AB96-7FE9D164886D}" dt="2023-09-26T11:44:40.830" v="386" actId="20577"/>
          <ac:spMkLst>
            <pc:docMk/>
            <pc:sldMk cId="957161405" sldId="554"/>
            <ac:spMk id="25" creationId="{822F08AB-A55B-759E-D3C2-D1B83BC38B50}"/>
          </ac:spMkLst>
        </pc:spChg>
        <pc:spChg chg="mod">
          <ac:chgData name="Ewen Trafford" userId="e520b4bf-a196-48b7-bc10-b1590a457daa" providerId="ADAL" clId="{4FDDCC67-5290-4F5F-AB96-7FE9D164886D}" dt="2023-09-26T11:43:19.222" v="347"/>
          <ac:spMkLst>
            <pc:docMk/>
            <pc:sldMk cId="957161405" sldId="554"/>
            <ac:spMk id="29" creationId="{17B0828F-A812-66AA-653C-BBDB9EC0A9CF}"/>
          </ac:spMkLst>
        </pc:spChg>
        <pc:spChg chg="mod">
          <ac:chgData name="Ewen Trafford" userId="e520b4bf-a196-48b7-bc10-b1590a457daa" providerId="ADAL" clId="{4FDDCC67-5290-4F5F-AB96-7FE9D164886D}" dt="2023-09-26T11:43:19.222" v="347"/>
          <ac:spMkLst>
            <pc:docMk/>
            <pc:sldMk cId="957161405" sldId="554"/>
            <ac:spMk id="30" creationId="{0491FBA4-461B-4C70-CAFE-013F9ED92E13}"/>
          </ac:spMkLst>
        </pc:spChg>
        <pc:spChg chg="mod">
          <ac:chgData name="Ewen Trafford" userId="e520b4bf-a196-48b7-bc10-b1590a457daa" providerId="ADAL" clId="{4FDDCC67-5290-4F5F-AB96-7FE9D164886D}" dt="2023-09-26T11:44:47.962" v="390" actId="20577"/>
          <ac:spMkLst>
            <pc:docMk/>
            <pc:sldMk cId="957161405" sldId="554"/>
            <ac:spMk id="31" creationId="{2B14BB06-38A4-5D85-C5B0-2502CD8C8BDF}"/>
          </ac:spMkLst>
        </pc:spChg>
        <pc:spChg chg="mod">
          <ac:chgData name="Ewen Trafford" userId="e520b4bf-a196-48b7-bc10-b1590a457daa" providerId="ADAL" clId="{4FDDCC67-5290-4F5F-AB96-7FE9D164886D}" dt="2023-09-26T11:49:23.867" v="397" actId="1076"/>
          <ac:spMkLst>
            <pc:docMk/>
            <pc:sldMk cId="957161405" sldId="554"/>
            <ac:spMk id="32" creationId="{A9E63DDE-286B-9903-13B7-9AC61878F256}"/>
          </ac:spMkLst>
        </pc:spChg>
        <pc:spChg chg="add mod">
          <ac:chgData name="Ewen Trafford" userId="e520b4bf-a196-48b7-bc10-b1590a457daa" providerId="ADAL" clId="{4FDDCC67-5290-4F5F-AB96-7FE9D164886D}" dt="2023-09-26T13:43:03.504" v="2531" actId="20577"/>
          <ac:spMkLst>
            <pc:docMk/>
            <pc:sldMk cId="957161405" sldId="554"/>
            <ac:spMk id="33" creationId="{2E4124D0-7440-1579-1EA2-120647533DA1}"/>
          </ac:spMkLst>
        </pc:spChg>
        <pc:grpChg chg="add del mod">
          <ac:chgData name="Ewen Trafford" userId="e520b4bf-a196-48b7-bc10-b1590a457daa" providerId="ADAL" clId="{4FDDCC67-5290-4F5F-AB96-7FE9D164886D}" dt="2023-09-26T11:45:05.169" v="392" actId="478"/>
          <ac:grpSpMkLst>
            <pc:docMk/>
            <pc:sldMk cId="957161405" sldId="554"/>
            <ac:grpSpMk id="2" creationId="{B5A1BFFE-15F2-B8C3-DABA-CA2C8C99E904}"/>
          </ac:grpSpMkLst>
        </pc:grpChg>
        <pc:grpChg chg="add mod">
          <ac:chgData name="Ewen Trafford" userId="e520b4bf-a196-48b7-bc10-b1590a457daa" providerId="ADAL" clId="{4FDDCC67-5290-4F5F-AB96-7FE9D164886D}" dt="2023-09-26T11:43:11.806" v="345" actId="164"/>
          <ac:grpSpMkLst>
            <pc:docMk/>
            <pc:sldMk cId="957161405" sldId="554"/>
            <ac:grpSpMk id="7" creationId="{3E1E78BB-3A84-71DC-B4B5-465299113923}"/>
          </ac:grpSpMkLst>
        </pc:grpChg>
        <pc:grpChg chg="mod">
          <ac:chgData name="Ewen Trafford" userId="e520b4bf-a196-48b7-bc10-b1590a457daa" providerId="ADAL" clId="{4FDDCC67-5290-4F5F-AB96-7FE9D164886D}" dt="2023-09-26T11:41:08.694" v="297"/>
          <ac:grpSpMkLst>
            <pc:docMk/>
            <pc:sldMk cId="957161405" sldId="554"/>
            <ac:grpSpMk id="8" creationId="{FE81E0E3-A85C-B1E4-5989-68CA416E7F9D}"/>
          </ac:grpSpMkLst>
        </pc:grpChg>
        <pc:grpChg chg="add mod">
          <ac:chgData name="Ewen Trafford" userId="e520b4bf-a196-48b7-bc10-b1590a457daa" providerId="ADAL" clId="{4FDDCC67-5290-4F5F-AB96-7FE9D164886D}" dt="2023-09-26T13:38:38.202" v="2117" actId="1076"/>
          <ac:grpSpMkLst>
            <pc:docMk/>
            <pc:sldMk cId="957161405" sldId="554"/>
            <ac:grpSpMk id="19" creationId="{E335C124-885E-7A4A-424A-43063CE2BAD2}"/>
          </ac:grpSpMkLst>
        </pc:grpChg>
        <pc:grpChg chg="add mod">
          <ac:chgData name="Ewen Trafford" userId="e520b4bf-a196-48b7-bc10-b1590a457daa" providerId="ADAL" clId="{4FDDCC67-5290-4F5F-AB96-7FE9D164886D}" dt="2023-09-26T13:38:38.202" v="2117" actId="1076"/>
          <ac:grpSpMkLst>
            <pc:docMk/>
            <pc:sldMk cId="957161405" sldId="554"/>
            <ac:grpSpMk id="20" creationId="{EA76B924-1A43-9424-724E-8B3E53457231}"/>
          </ac:grpSpMkLst>
        </pc:grpChg>
        <pc:grpChg chg="mod">
          <ac:chgData name="Ewen Trafford" userId="e520b4bf-a196-48b7-bc10-b1590a457daa" providerId="ADAL" clId="{4FDDCC67-5290-4F5F-AB96-7FE9D164886D}" dt="2023-09-26T11:43:19.222" v="347"/>
          <ac:grpSpMkLst>
            <pc:docMk/>
            <pc:sldMk cId="957161405" sldId="554"/>
            <ac:grpSpMk id="22" creationId="{2A4375AA-77E9-04C8-5563-B37DDD6B5408}"/>
          </ac:grpSpMkLst>
        </pc:grpChg>
        <pc:grpChg chg="mod">
          <ac:chgData name="Ewen Trafford" userId="e520b4bf-a196-48b7-bc10-b1590a457daa" providerId="ADAL" clId="{4FDDCC67-5290-4F5F-AB96-7FE9D164886D}" dt="2023-09-26T11:43:19.222" v="347"/>
          <ac:grpSpMkLst>
            <pc:docMk/>
            <pc:sldMk cId="957161405" sldId="554"/>
            <ac:grpSpMk id="24" creationId="{D1411D43-EBB0-65C6-0428-370934639C43}"/>
          </ac:grpSpMkLst>
        </pc:grpChg>
        <pc:picChg chg="add mod">
          <ac:chgData name="Ewen Trafford" userId="e520b4bf-a196-48b7-bc10-b1590a457daa" providerId="ADAL" clId="{4FDDCC67-5290-4F5F-AB96-7FE9D164886D}" dt="2023-09-26T11:43:11.806" v="345" actId="164"/>
          <ac:picMkLst>
            <pc:docMk/>
            <pc:sldMk cId="957161405" sldId="554"/>
            <ac:picMk id="5" creationId="{543CC3F9-881A-4B71-E910-0FD1CBBC876D}"/>
          </ac:picMkLst>
        </pc:picChg>
        <pc:picChg chg="mod">
          <ac:chgData name="Ewen Trafford" userId="e520b4bf-a196-48b7-bc10-b1590a457daa" providerId="ADAL" clId="{4FDDCC67-5290-4F5F-AB96-7FE9D164886D}" dt="2023-09-26T11:41:08.694" v="297"/>
          <ac:picMkLst>
            <pc:docMk/>
            <pc:sldMk cId="957161405" sldId="554"/>
            <ac:picMk id="11" creationId="{1ADE5E7A-C520-C724-9CBF-1701934434AF}"/>
          </ac:picMkLst>
        </pc:picChg>
        <pc:picChg chg="mod">
          <ac:chgData name="Ewen Trafford" userId="e520b4bf-a196-48b7-bc10-b1590a457daa" providerId="ADAL" clId="{4FDDCC67-5290-4F5F-AB96-7FE9D164886D}" dt="2023-09-26T11:41:08.694" v="297"/>
          <ac:picMkLst>
            <pc:docMk/>
            <pc:sldMk cId="957161405" sldId="554"/>
            <ac:picMk id="12" creationId="{09BB9678-73A9-5236-512A-B45B1C48D3D5}"/>
          </ac:picMkLst>
        </pc:picChg>
        <pc:picChg chg="add mod">
          <ac:chgData name="Ewen Trafford" userId="e520b4bf-a196-48b7-bc10-b1590a457daa" providerId="ADAL" clId="{4FDDCC67-5290-4F5F-AB96-7FE9D164886D}" dt="2023-09-26T11:43:11.806" v="345" actId="164"/>
          <ac:picMkLst>
            <pc:docMk/>
            <pc:sldMk cId="957161405" sldId="554"/>
            <ac:picMk id="18" creationId="{77B2478C-58CB-8293-6883-64D040065B96}"/>
          </ac:picMkLst>
        </pc:picChg>
        <pc:picChg chg="mod">
          <ac:chgData name="Ewen Trafford" userId="e520b4bf-a196-48b7-bc10-b1590a457daa" providerId="ADAL" clId="{4FDDCC67-5290-4F5F-AB96-7FE9D164886D}" dt="2023-09-26T11:43:29.015" v="349" actId="207"/>
          <ac:picMkLst>
            <pc:docMk/>
            <pc:sldMk cId="957161405" sldId="554"/>
            <ac:picMk id="21" creationId="{610E141C-6FA2-F046-793E-72C836A1898A}"/>
          </ac:picMkLst>
        </pc:picChg>
        <pc:picChg chg="mod">
          <ac:chgData name="Ewen Trafford" userId="e520b4bf-a196-48b7-bc10-b1590a457daa" providerId="ADAL" clId="{4FDDCC67-5290-4F5F-AB96-7FE9D164886D}" dt="2023-09-26T11:43:29.015" v="349" actId="207"/>
          <ac:picMkLst>
            <pc:docMk/>
            <pc:sldMk cId="957161405" sldId="554"/>
            <ac:picMk id="23" creationId="{89B6DC73-D376-11C6-4E7F-A0D15978F3B4}"/>
          </ac:picMkLst>
        </pc:picChg>
        <pc:picChg chg="mod">
          <ac:chgData name="Ewen Trafford" userId="e520b4bf-a196-48b7-bc10-b1590a457daa" providerId="ADAL" clId="{4FDDCC67-5290-4F5F-AB96-7FE9D164886D}" dt="2023-09-26T11:43:19.222" v="347"/>
          <ac:picMkLst>
            <pc:docMk/>
            <pc:sldMk cId="957161405" sldId="554"/>
            <ac:picMk id="26" creationId="{5CB0BF43-F9EE-E0AB-F854-0AD84B0B4276}"/>
          </ac:picMkLst>
        </pc:picChg>
        <pc:picChg chg="mod">
          <ac:chgData name="Ewen Trafford" userId="e520b4bf-a196-48b7-bc10-b1590a457daa" providerId="ADAL" clId="{4FDDCC67-5290-4F5F-AB96-7FE9D164886D}" dt="2023-09-26T11:43:19.222" v="347"/>
          <ac:picMkLst>
            <pc:docMk/>
            <pc:sldMk cId="957161405" sldId="554"/>
            <ac:picMk id="27" creationId="{75D1BF80-1E92-1D24-F5CB-1EC1CEDD5063}"/>
          </ac:picMkLst>
        </pc:picChg>
        <pc:cxnChg chg="mod">
          <ac:chgData name="Ewen Trafford" userId="e520b4bf-a196-48b7-bc10-b1590a457daa" providerId="ADAL" clId="{4FDDCC67-5290-4F5F-AB96-7FE9D164886D}" dt="2023-09-26T11:41:08.694" v="297"/>
          <ac:cxnSpMkLst>
            <pc:docMk/>
            <pc:sldMk cId="957161405" sldId="554"/>
            <ac:cxnSpMk id="13" creationId="{86C9FAF2-3156-4B36-E098-70EAF7C19095}"/>
          </ac:cxnSpMkLst>
        </pc:cxnChg>
        <pc:cxnChg chg="mod">
          <ac:chgData name="Ewen Trafford" userId="e520b4bf-a196-48b7-bc10-b1590a457daa" providerId="ADAL" clId="{4FDDCC67-5290-4F5F-AB96-7FE9D164886D}" dt="2023-09-26T11:43:19.222" v="347"/>
          <ac:cxnSpMkLst>
            <pc:docMk/>
            <pc:sldMk cId="957161405" sldId="554"/>
            <ac:cxnSpMk id="28" creationId="{69D30430-3766-BC52-A295-2391F2DBDFCF}"/>
          </ac:cxnSpMkLst>
        </pc:cxnChg>
      </pc:sldChg>
      <pc:sldChg chg="addSp delSp modSp add mod ord">
        <pc:chgData name="Ewen Trafford" userId="e520b4bf-a196-48b7-bc10-b1590a457daa" providerId="ADAL" clId="{4FDDCC67-5290-4F5F-AB96-7FE9D164886D}" dt="2023-09-26T14:42:35.740" v="2604" actId="20577"/>
        <pc:sldMkLst>
          <pc:docMk/>
          <pc:sldMk cId="2462950773" sldId="555"/>
        </pc:sldMkLst>
        <pc:spChg chg="add mod">
          <ac:chgData name="Ewen Trafford" userId="e520b4bf-a196-48b7-bc10-b1590a457daa" providerId="ADAL" clId="{4FDDCC67-5290-4F5F-AB96-7FE9D164886D}" dt="2023-09-26T12:43:57.900" v="801" actId="1076"/>
          <ac:spMkLst>
            <pc:docMk/>
            <pc:sldMk cId="2462950773" sldId="555"/>
            <ac:spMk id="2" creationId="{840B70FA-8046-70F3-9D7C-EED6EB304C9F}"/>
          </ac:spMkLst>
        </pc:spChg>
        <pc:spChg chg="mod">
          <ac:chgData name="Ewen Trafford" userId="e520b4bf-a196-48b7-bc10-b1590a457daa" providerId="ADAL" clId="{4FDDCC67-5290-4F5F-AB96-7FE9D164886D}" dt="2023-09-26T11:05:19.436" v="81" actId="1076"/>
          <ac:spMkLst>
            <pc:docMk/>
            <pc:sldMk cId="2462950773" sldId="555"/>
            <ac:spMk id="4" creationId="{03CFFD19-59B7-2E8B-7F90-2F5ECFA6A9A0}"/>
          </ac:spMkLst>
        </pc:spChg>
        <pc:spChg chg="mod">
          <ac:chgData name="Ewen Trafford" userId="e520b4bf-a196-48b7-bc10-b1590a457daa" providerId="ADAL" clId="{4FDDCC67-5290-4F5F-AB96-7FE9D164886D}" dt="2023-09-26T11:05:19.436" v="81" actId="1076"/>
          <ac:spMkLst>
            <pc:docMk/>
            <pc:sldMk cId="2462950773" sldId="555"/>
            <ac:spMk id="5" creationId="{7FC2B122-760F-54A8-41C5-3FEA754ACD28}"/>
          </ac:spMkLst>
        </pc:spChg>
        <pc:spChg chg="del mod">
          <ac:chgData name="Ewen Trafford" userId="e520b4bf-a196-48b7-bc10-b1590a457daa" providerId="ADAL" clId="{4FDDCC67-5290-4F5F-AB96-7FE9D164886D}" dt="2023-09-26T11:05:10.851" v="80" actId="478"/>
          <ac:spMkLst>
            <pc:docMk/>
            <pc:sldMk cId="2462950773" sldId="555"/>
            <ac:spMk id="6" creationId="{C900F7E3-F6E5-F90C-57B0-020A2129E42B}"/>
          </ac:spMkLst>
        </pc:spChg>
        <pc:spChg chg="add mod">
          <ac:chgData name="Ewen Trafford" userId="e520b4bf-a196-48b7-bc10-b1590a457daa" providerId="ADAL" clId="{4FDDCC67-5290-4F5F-AB96-7FE9D164886D}" dt="2023-09-26T12:43:57.900" v="801" actId="1076"/>
          <ac:spMkLst>
            <pc:docMk/>
            <pc:sldMk cId="2462950773" sldId="555"/>
            <ac:spMk id="7" creationId="{E8FD5273-CD24-93A5-3CD6-75CED548B97C}"/>
          </ac:spMkLst>
        </pc:spChg>
        <pc:spChg chg="add mod">
          <ac:chgData name="Ewen Trafford" userId="e520b4bf-a196-48b7-bc10-b1590a457daa" providerId="ADAL" clId="{4FDDCC67-5290-4F5F-AB96-7FE9D164886D}" dt="2023-09-26T12:33:58.720" v="700" actId="20577"/>
          <ac:spMkLst>
            <pc:docMk/>
            <pc:sldMk cId="2462950773" sldId="555"/>
            <ac:spMk id="8" creationId="{6C15E105-291F-E9BE-E51E-330509C330A7}"/>
          </ac:spMkLst>
        </pc:spChg>
        <pc:spChg chg="mod">
          <ac:chgData name="Ewen Trafford" userId="e520b4bf-a196-48b7-bc10-b1590a457daa" providerId="ADAL" clId="{4FDDCC67-5290-4F5F-AB96-7FE9D164886D}" dt="2023-09-26T12:43:45.699" v="798" actId="20577"/>
          <ac:spMkLst>
            <pc:docMk/>
            <pc:sldMk cId="2462950773" sldId="555"/>
            <ac:spMk id="9" creationId="{3A7459E7-0E2D-AD1E-D79B-DE4A5F90AA5A}"/>
          </ac:spMkLst>
        </pc:spChg>
        <pc:spChg chg="add mod">
          <ac:chgData name="Ewen Trafford" userId="e520b4bf-a196-48b7-bc10-b1590a457daa" providerId="ADAL" clId="{4FDDCC67-5290-4F5F-AB96-7FE9D164886D}" dt="2023-09-26T14:42:35.740" v="2604" actId="20577"/>
          <ac:spMkLst>
            <pc:docMk/>
            <pc:sldMk cId="2462950773" sldId="555"/>
            <ac:spMk id="11" creationId="{A18C23AA-00B2-024D-53A9-8EFA33A8A5E9}"/>
          </ac:spMkLst>
        </pc:spChg>
        <pc:grpChg chg="add del mod">
          <ac:chgData name="Ewen Trafford" userId="e520b4bf-a196-48b7-bc10-b1590a457daa" providerId="ADAL" clId="{4FDDCC67-5290-4F5F-AB96-7FE9D164886D}" dt="2023-09-26T11:05:55.588" v="97" actId="478"/>
          <ac:grpSpMkLst>
            <pc:docMk/>
            <pc:sldMk cId="2462950773" sldId="555"/>
            <ac:grpSpMk id="3" creationId="{D15E2250-F930-B5ED-3F89-51747B35E3B7}"/>
          </ac:grpSpMkLst>
        </pc:grpChg>
        <pc:picChg chg="add mod">
          <ac:chgData name="Ewen Trafford" userId="e520b4bf-a196-48b7-bc10-b1590a457daa" providerId="ADAL" clId="{4FDDCC67-5290-4F5F-AB96-7FE9D164886D}" dt="2023-09-26T12:43:57.900" v="801" actId="1076"/>
          <ac:picMkLst>
            <pc:docMk/>
            <pc:sldMk cId="2462950773" sldId="555"/>
            <ac:picMk id="10" creationId="{F9DB02F4-0F63-9C37-8373-4B05B03AD79E}"/>
          </ac:picMkLst>
        </pc:picChg>
      </pc:sldChg>
      <pc:sldChg chg="addSp delSp modSp add mod ord modNotesTx">
        <pc:chgData name="Ewen Trafford" userId="e520b4bf-a196-48b7-bc10-b1590a457daa" providerId="ADAL" clId="{4FDDCC67-5290-4F5F-AB96-7FE9D164886D}" dt="2023-09-26T14:42:09.469" v="2587" actId="20577"/>
        <pc:sldMkLst>
          <pc:docMk/>
          <pc:sldMk cId="3579050267" sldId="556"/>
        </pc:sldMkLst>
        <pc:spChg chg="add del mod">
          <ac:chgData name="Ewen Trafford" userId="e520b4bf-a196-48b7-bc10-b1590a457daa" providerId="ADAL" clId="{4FDDCC67-5290-4F5F-AB96-7FE9D164886D}" dt="2023-09-26T13:09:16.799" v="1519" actId="931"/>
          <ac:spMkLst>
            <pc:docMk/>
            <pc:sldMk cId="3579050267" sldId="556"/>
            <ac:spMk id="4" creationId="{4608DF9A-3B2B-9114-A295-69F993C24E9A}"/>
          </ac:spMkLst>
        </pc:spChg>
        <pc:spChg chg="mod">
          <ac:chgData name="Ewen Trafford" userId="e520b4bf-a196-48b7-bc10-b1590a457daa" providerId="ADAL" clId="{4FDDCC67-5290-4F5F-AB96-7FE9D164886D}" dt="2023-09-26T14:42:09.469" v="2587" actId="20577"/>
          <ac:spMkLst>
            <pc:docMk/>
            <pc:sldMk cId="3579050267" sldId="556"/>
            <ac:spMk id="6" creationId="{C900F7E3-F6E5-F90C-57B0-020A2129E42B}"/>
          </ac:spMkLst>
        </pc:spChg>
        <pc:spChg chg="mod">
          <ac:chgData name="Ewen Trafford" userId="e520b4bf-a196-48b7-bc10-b1590a457daa" providerId="ADAL" clId="{4FDDCC67-5290-4F5F-AB96-7FE9D164886D}" dt="2023-09-26T11:04:19.075" v="75" actId="20577"/>
          <ac:spMkLst>
            <pc:docMk/>
            <pc:sldMk cId="3579050267" sldId="556"/>
            <ac:spMk id="9" creationId="{3A7459E7-0E2D-AD1E-D79B-DE4A5F90AA5A}"/>
          </ac:spMkLst>
        </pc:spChg>
        <pc:picChg chg="add del mod">
          <ac:chgData name="Ewen Trafford" userId="e520b4bf-a196-48b7-bc10-b1590a457daa" providerId="ADAL" clId="{4FDDCC67-5290-4F5F-AB96-7FE9D164886D}" dt="2023-09-26T13:08:21.098" v="1518" actId="478"/>
          <ac:picMkLst>
            <pc:docMk/>
            <pc:sldMk cId="3579050267" sldId="556"/>
            <ac:picMk id="2" creationId="{6096BE8F-DB42-9BEE-3CCD-F88CE6F4DC00}"/>
          </ac:picMkLst>
        </pc:picChg>
        <pc:picChg chg="add mod">
          <ac:chgData name="Ewen Trafford" userId="e520b4bf-a196-48b7-bc10-b1590a457daa" providerId="ADAL" clId="{4FDDCC67-5290-4F5F-AB96-7FE9D164886D}" dt="2023-09-26T13:09:45.549" v="1531" actId="1076"/>
          <ac:picMkLst>
            <pc:docMk/>
            <pc:sldMk cId="3579050267" sldId="556"/>
            <ac:picMk id="7" creationId="{38B0797D-0BB7-AE13-FB24-51199AA8530D}"/>
          </ac:picMkLst>
        </pc:picChg>
      </pc:sldChg>
    </pc:docChg>
  </pc:docChgLst>
  <pc:docChgLst>
    <pc:chgData name="Claire Theobald" userId="e5e96d6a-dffb-4be3-a7c9-5724c0a71d0d" providerId="ADAL" clId="{CBBE2643-100A-49C1-94FF-981454DB57ED}"/>
    <pc:docChg chg="undo custSel delSld modSld sldOrd modMainMaster addSection delSection modSection modShowInfo">
      <pc:chgData name="Claire Theobald" userId="e5e96d6a-dffb-4be3-a7c9-5724c0a71d0d" providerId="ADAL" clId="{CBBE2643-100A-49C1-94FF-981454DB57ED}" dt="2023-04-25T14:37:56.281" v="4974" actId="20577"/>
      <pc:docMkLst>
        <pc:docMk/>
      </pc:docMkLst>
      <pc:sldChg chg="modSp mod ord">
        <pc:chgData name="Claire Theobald" userId="e5e96d6a-dffb-4be3-a7c9-5724c0a71d0d" providerId="ADAL" clId="{CBBE2643-100A-49C1-94FF-981454DB57ED}" dt="2023-04-25T13:44:43.211" v="4839" actId="1076"/>
        <pc:sldMkLst>
          <pc:docMk/>
          <pc:sldMk cId="213333460" sldId="278"/>
        </pc:sldMkLst>
        <pc:spChg chg="mod">
          <ac:chgData name="Claire Theobald" userId="e5e96d6a-dffb-4be3-a7c9-5724c0a71d0d" providerId="ADAL" clId="{CBBE2643-100A-49C1-94FF-981454DB57ED}" dt="2023-04-25T13:44:43.211" v="4839" actId="1076"/>
          <ac:spMkLst>
            <pc:docMk/>
            <pc:sldMk cId="213333460" sldId="278"/>
            <ac:spMk id="3" creationId="{CFF304BE-9D4D-AF64-4639-87A3F03E274C}"/>
          </ac:spMkLst>
        </pc:spChg>
      </pc:sldChg>
      <pc:sldChg chg="addSp delSp modSp mod">
        <pc:chgData name="Claire Theobald" userId="e5e96d6a-dffb-4be3-a7c9-5724c0a71d0d" providerId="ADAL" clId="{CBBE2643-100A-49C1-94FF-981454DB57ED}" dt="2023-04-25T14:37:56.281" v="4974" actId="20577"/>
        <pc:sldMkLst>
          <pc:docMk/>
          <pc:sldMk cId="433890173" sldId="284"/>
        </pc:sldMkLst>
        <pc:spChg chg="add del mod">
          <ac:chgData name="Claire Theobald" userId="e5e96d6a-dffb-4be3-a7c9-5724c0a71d0d" providerId="ADAL" clId="{CBBE2643-100A-49C1-94FF-981454DB57ED}" dt="2023-04-25T06:59:31.241" v="36" actId="478"/>
          <ac:spMkLst>
            <pc:docMk/>
            <pc:sldMk cId="433890173" sldId="284"/>
            <ac:spMk id="3" creationId="{D6F7C1C8-F3F0-77E0-1E42-35BD5E34CC9A}"/>
          </ac:spMkLst>
        </pc:spChg>
        <pc:spChg chg="mod">
          <ac:chgData name="Claire Theobald" userId="e5e96d6a-dffb-4be3-a7c9-5724c0a71d0d" providerId="ADAL" clId="{CBBE2643-100A-49C1-94FF-981454DB57ED}" dt="2023-04-25T14:37:56.281" v="4974" actId="20577"/>
          <ac:spMkLst>
            <pc:docMk/>
            <pc:sldMk cId="433890173" sldId="284"/>
            <ac:spMk id="4" creationId="{708F4AD0-E676-0E46-B35E-30E46BB1FFEF}"/>
          </ac:spMkLst>
        </pc:spChg>
        <pc:picChg chg="mod">
          <ac:chgData name="Claire Theobald" userId="e5e96d6a-dffb-4be3-a7c9-5724c0a71d0d" providerId="ADAL" clId="{CBBE2643-100A-49C1-94FF-981454DB57ED}" dt="2023-04-25T13:38:09.205" v="4790" actId="14826"/>
          <ac:picMkLst>
            <pc:docMk/>
            <pc:sldMk cId="433890173" sldId="284"/>
            <ac:picMk id="6" creationId="{5C2BD26F-F891-DC7B-FCA3-81C101E4FFAC}"/>
          </ac:picMkLst>
        </pc:picChg>
      </pc:sldChg>
      <pc:sldChg chg="modSp mod">
        <pc:chgData name="Claire Theobald" userId="e5e96d6a-dffb-4be3-a7c9-5724c0a71d0d" providerId="ADAL" clId="{CBBE2643-100A-49C1-94FF-981454DB57ED}" dt="2023-04-25T08:01:58.704" v="1191" actId="1076"/>
        <pc:sldMkLst>
          <pc:docMk/>
          <pc:sldMk cId="281221578" sldId="297"/>
        </pc:sldMkLst>
        <pc:spChg chg="mod">
          <ac:chgData name="Claire Theobald" userId="e5e96d6a-dffb-4be3-a7c9-5724c0a71d0d" providerId="ADAL" clId="{CBBE2643-100A-49C1-94FF-981454DB57ED}" dt="2023-04-25T08:01:55.730" v="1190" actId="1076"/>
          <ac:spMkLst>
            <pc:docMk/>
            <pc:sldMk cId="281221578" sldId="297"/>
            <ac:spMk id="2" creationId="{6451674F-D3DB-9C4A-887A-D21ADA091C1C}"/>
          </ac:spMkLst>
        </pc:spChg>
        <pc:spChg chg="mod">
          <ac:chgData name="Claire Theobald" userId="e5e96d6a-dffb-4be3-a7c9-5724c0a71d0d" providerId="ADAL" clId="{CBBE2643-100A-49C1-94FF-981454DB57ED}" dt="2023-04-25T08:01:58.704" v="1191" actId="1076"/>
          <ac:spMkLst>
            <pc:docMk/>
            <pc:sldMk cId="281221578" sldId="297"/>
            <ac:spMk id="3" creationId="{A71048B5-F307-A244-8D81-9CDADDD01303}"/>
          </ac:spMkLst>
        </pc:spChg>
      </pc:sldChg>
      <pc:sldChg chg="del">
        <pc:chgData name="Claire Theobald" userId="e5e96d6a-dffb-4be3-a7c9-5724c0a71d0d" providerId="ADAL" clId="{CBBE2643-100A-49C1-94FF-981454DB57ED}" dt="2023-04-25T07:00:27.680" v="86" actId="47"/>
        <pc:sldMkLst>
          <pc:docMk/>
          <pc:sldMk cId="2933722017" sldId="300"/>
        </pc:sldMkLst>
      </pc:sldChg>
      <pc:sldChg chg="del">
        <pc:chgData name="Claire Theobald" userId="e5e96d6a-dffb-4be3-a7c9-5724c0a71d0d" providerId="ADAL" clId="{CBBE2643-100A-49C1-94FF-981454DB57ED}" dt="2023-04-25T07:00:28.090" v="87" actId="47"/>
        <pc:sldMkLst>
          <pc:docMk/>
          <pc:sldMk cId="2406542848" sldId="301"/>
        </pc:sldMkLst>
      </pc:sldChg>
      <pc:sldChg chg="del">
        <pc:chgData name="Claire Theobald" userId="e5e96d6a-dffb-4be3-a7c9-5724c0a71d0d" providerId="ADAL" clId="{CBBE2643-100A-49C1-94FF-981454DB57ED}" dt="2023-04-25T07:00:28.485" v="88" actId="47"/>
        <pc:sldMkLst>
          <pc:docMk/>
          <pc:sldMk cId="2647763476" sldId="302"/>
        </pc:sldMkLst>
      </pc:sldChg>
      <pc:sldChg chg="del">
        <pc:chgData name="Claire Theobald" userId="e5e96d6a-dffb-4be3-a7c9-5724c0a71d0d" providerId="ADAL" clId="{CBBE2643-100A-49C1-94FF-981454DB57ED}" dt="2023-04-25T07:00:28.986" v="89" actId="47"/>
        <pc:sldMkLst>
          <pc:docMk/>
          <pc:sldMk cId="4075908501" sldId="303"/>
        </pc:sldMkLst>
      </pc:sldChg>
      <pc:sldChg chg="del">
        <pc:chgData name="Claire Theobald" userId="e5e96d6a-dffb-4be3-a7c9-5724c0a71d0d" providerId="ADAL" clId="{CBBE2643-100A-49C1-94FF-981454DB57ED}" dt="2023-04-25T07:00:48.670" v="93" actId="47"/>
        <pc:sldMkLst>
          <pc:docMk/>
          <pc:sldMk cId="3922711487" sldId="304"/>
        </pc:sldMkLst>
      </pc:sldChg>
      <pc:sldChg chg="del">
        <pc:chgData name="Claire Theobald" userId="e5e96d6a-dffb-4be3-a7c9-5724c0a71d0d" providerId="ADAL" clId="{CBBE2643-100A-49C1-94FF-981454DB57ED}" dt="2023-04-25T07:00:49.248" v="94" actId="47"/>
        <pc:sldMkLst>
          <pc:docMk/>
          <pc:sldMk cId="1452029110" sldId="305"/>
        </pc:sldMkLst>
      </pc:sldChg>
      <pc:sldChg chg="del">
        <pc:chgData name="Claire Theobald" userId="e5e96d6a-dffb-4be3-a7c9-5724c0a71d0d" providerId="ADAL" clId="{CBBE2643-100A-49C1-94FF-981454DB57ED}" dt="2023-04-25T07:00:50.147" v="95" actId="47"/>
        <pc:sldMkLst>
          <pc:docMk/>
          <pc:sldMk cId="2380094099" sldId="306"/>
        </pc:sldMkLst>
      </pc:sldChg>
      <pc:sldChg chg="modSp del mod">
        <pc:chgData name="Claire Theobald" userId="e5e96d6a-dffb-4be3-a7c9-5724c0a71d0d" providerId="ADAL" clId="{CBBE2643-100A-49C1-94FF-981454DB57ED}" dt="2023-04-25T07:20:14.097" v="461" actId="47"/>
        <pc:sldMkLst>
          <pc:docMk/>
          <pc:sldMk cId="84797774" sldId="374"/>
        </pc:sldMkLst>
        <pc:spChg chg="mod">
          <ac:chgData name="Claire Theobald" userId="e5e96d6a-dffb-4be3-a7c9-5724c0a71d0d" providerId="ADAL" clId="{CBBE2643-100A-49C1-94FF-981454DB57ED}" dt="2023-04-25T07:15:59.446" v="402" actId="27636"/>
          <ac:spMkLst>
            <pc:docMk/>
            <pc:sldMk cId="84797774" sldId="374"/>
            <ac:spMk id="2" creationId="{00000000-0000-0000-0000-000000000000}"/>
          </ac:spMkLst>
        </pc:spChg>
      </pc:sldChg>
      <pc:sldChg chg="del">
        <pc:chgData name="Claire Theobald" userId="e5e96d6a-dffb-4be3-a7c9-5724c0a71d0d" providerId="ADAL" clId="{CBBE2643-100A-49C1-94FF-981454DB57ED}" dt="2023-04-25T07:00:19.405" v="83" actId="47"/>
        <pc:sldMkLst>
          <pc:docMk/>
          <pc:sldMk cId="1581357006" sldId="407"/>
        </pc:sldMkLst>
      </pc:sldChg>
      <pc:sldChg chg="del">
        <pc:chgData name="Claire Theobald" userId="e5e96d6a-dffb-4be3-a7c9-5724c0a71d0d" providerId="ADAL" clId="{CBBE2643-100A-49C1-94FF-981454DB57ED}" dt="2023-04-25T07:00:18.421" v="82" actId="47"/>
        <pc:sldMkLst>
          <pc:docMk/>
          <pc:sldMk cId="4249630575" sldId="408"/>
        </pc:sldMkLst>
      </pc:sldChg>
      <pc:sldChg chg="del">
        <pc:chgData name="Claire Theobald" userId="e5e96d6a-dffb-4be3-a7c9-5724c0a71d0d" providerId="ADAL" clId="{CBBE2643-100A-49C1-94FF-981454DB57ED}" dt="2023-04-25T07:00:20.738" v="84" actId="47"/>
        <pc:sldMkLst>
          <pc:docMk/>
          <pc:sldMk cId="953359177" sldId="409"/>
        </pc:sldMkLst>
      </pc:sldChg>
      <pc:sldChg chg="del">
        <pc:chgData name="Claire Theobald" userId="e5e96d6a-dffb-4be3-a7c9-5724c0a71d0d" providerId="ADAL" clId="{CBBE2643-100A-49C1-94FF-981454DB57ED}" dt="2023-04-25T07:06:49.506" v="385" actId="47"/>
        <pc:sldMkLst>
          <pc:docMk/>
          <pc:sldMk cId="3206180177" sldId="410"/>
        </pc:sldMkLst>
      </pc:sldChg>
      <pc:sldChg chg="addSp delSp modSp mod ord modAnim">
        <pc:chgData name="Claire Theobald" userId="e5e96d6a-dffb-4be3-a7c9-5724c0a71d0d" providerId="ADAL" clId="{CBBE2643-100A-49C1-94FF-981454DB57ED}" dt="2023-04-25T10:52:46.744" v="1956"/>
        <pc:sldMkLst>
          <pc:docMk/>
          <pc:sldMk cId="4078100712" sldId="411"/>
        </pc:sldMkLst>
        <pc:spChg chg="add del mod">
          <ac:chgData name="Claire Theobald" userId="e5e96d6a-dffb-4be3-a7c9-5724c0a71d0d" providerId="ADAL" clId="{CBBE2643-100A-49C1-94FF-981454DB57ED}" dt="2023-04-25T08:06:40.558" v="1316" actId="478"/>
          <ac:spMkLst>
            <pc:docMk/>
            <pc:sldMk cId="4078100712" sldId="411"/>
            <ac:spMk id="3" creationId="{A7462B10-098E-E81E-1E34-7880003456D4}"/>
          </ac:spMkLst>
        </pc:spChg>
        <pc:spChg chg="mod">
          <ac:chgData name="Claire Theobald" userId="e5e96d6a-dffb-4be3-a7c9-5724c0a71d0d" providerId="ADAL" clId="{CBBE2643-100A-49C1-94FF-981454DB57ED}" dt="2023-04-25T08:18:22.622" v="1593" actId="207"/>
          <ac:spMkLst>
            <pc:docMk/>
            <pc:sldMk cId="4078100712" sldId="411"/>
            <ac:spMk id="4" creationId="{708F4AD0-E676-0E46-B35E-30E46BB1FFEF}"/>
          </ac:spMkLst>
        </pc:spChg>
        <pc:picChg chg="del">
          <ac:chgData name="Claire Theobald" userId="e5e96d6a-dffb-4be3-a7c9-5724c0a71d0d" providerId="ADAL" clId="{CBBE2643-100A-49C1-94FF-981454DB57ED}" dt="2023-04-25T08:06:38.889" v="1315" actId="478"/>
          <ac:picMkLst>
            <pc:docMk/>
            <pc:sldMk cId="4078100712" sldId="411"/>
            <ac:picMk id="6" creationId="{5C2BD26F-F891-DC7B-FCA3-81C101E4FFAC}"/>
          </ac:picMkLst>
        </pc:picChg>
      </pc:sldChg>
      <pc:sldChg chg="del">
        <pc:chgData name="Claire Theobald" userId="e5e96d6a-dffb-4be3-a7c9-5724c0a71d0d" providerId="ADAL" clId="{CBBE2643-100A-49C1-94FF-981454DB57ED}" dt="2023-04-25T07:06:44.779" v="384" actId="47"/>
        <pc:sldMkLst>
          <pc:docMk/>
          <pc:sldMk cId="1617475598" sldId="412"/>
        </pc:sldMkLst>
      </pc:sldChg>
      <pc:sldChg chg="del">
        <pc:chgData name="Claire Theobald" userId="e5e96d6a-dffb-4be3-a7c9-5724c0a71d0d" providerId="ADAL" clId="{CBBE2643-100A-49C1-94FF-981454DB57ED}" dt="2023-04-25T12:25:53.527" v="3548" actId="47"/>
        <pc:sldMkLst>
          <pc:docMk/>
          <pc:sldMk cId="3143297075" sldId="413"/>
        </pc:sldMkLst>
      </pc:sldChg>
      <pc:sldChg chg="del">
        <pc:chgData name="Claire Theobald" userId="e5e96d6a-dffb-4be3-a7c9-5724c0a71d0d" providerId="ADAL" clId="{CBBE2643-100A-49C1-94FF-981454DB57ED}" dt="2023-04-25T07:06:50.787" v="386" actId="47"/>
        <pc:sldMkLst>
          <pc:docMk/>
          <pc:sldMk cId="1052645446" sldId="414"/>
        </pc:sldMkLst>
      </pc:sldChg>
      <pc:sldChg chg="modSp mod">
        <pc:chgData name="Claire Theobald" userId="e5e96d6a-dffb-4be3-a7c9-5724c0a71d0d" providerId="ADAL" clId="{CBBE2643-100A-49C1-94FF-981454DB57ED}" dt="2023-04-25T13:48:41.198" v="4909" actId="255"/>
        <pc:sldMkLst>
          <pc:docMk/>
          <pc:sldMk cId="1459495211" sldId="415"/>
        </pc:sldMkLst>
        <pc:spChg chg="mod">
          <ac:chgData name="Claire Theobald" userId="e5e96d6a-dffb-4be3-a7c9-5724c0a71d0d" providerId="ADAL" clId="{CBBE2643-100A-49C1-94FF-981454DB57ED}" dt="2023-04-25T13:48:41.198" v="4909" actId="255"/>
          <ac:spMkLst>
            <pc:docMk/>
            <pc:sldMk cId="1459495211" sldId="415"/>
            <ac:spMk id="4" creationId="{708F4AD0-E676-0E46-B35E-30E46BB1FFEF}"/>
          </ac:spMkLst>
        </pc:spChg>
        <pc:picChg chg="mod">
          <ac:chgData name="Claire Theobald" userId="e5e96d6a-dffb-4be3-a7c9-5724c0a71d0d" providerId="ADAL" clId="{CBBE2643-100A-49C1-94FF-981454DB57ED}" dt="2023-04-25T13:48:09.170" v="4904" actId="1076"/>
          <ac:picMkLst>
            <pc:docMk/>
            <pc:sldMk cId="1459495211" sldId="415"/>
            <ac:picMk id="6" creationId="{5C2BD26F-F891-DC7B-FCA3-81C101E4FFAC}"/>
          </ac:picMkLst>
        </pc:picChg>
      </pc:sldChg>
      <pc:sldChg chg="del">
        <pc:chgData name="Claire Theobald" userId="e5e96d6a-dffb-4be3-a7c9-5724c0a71d0d" providerId="ADAL" clId="{CBBE2643-100A-49C1-94FF-981454DB57ED}" dt="2023-04-25T12:24:54.488" v="3533" actId="47"/>
        <pc:sldMkLst>
          <pc:docMk/>
          <pc:sldMk cId="3901927491" sldId="415"/>
        </pc:sldMkLst>
      </pc:sldChg>
      <pc:sldChg chg="del">
        <pc:chgData name="Claire Theobald" userId="e5e96d6a-dffb-4be3-a7c9-5724c0a71d0d" providerId="ADAL" clId="{CBBE2643-100A-49C1-94FF-981454DB57ED}" dt="2023-04-25T07:07:16.474" v="387" actId="47"/>
        <pc:sldMkLst>
          <pc:docMk/>
          <pc:sldMk cId="4144284113" sldId="416"/>
        </pc:sldMkLst>
      </pc:sldChg>
      <pc:sldChg chg="del">
        <pc:chgData name="Claire Theobald" userId="e5e96d6a-dffb-4be3-a7c9-5724c0a71d0d" providerId="ADAL" clId="{CBBE2643-100A-49C1-94FF-981454DB57ED}" dt="2023-04-25T07:07:17.192" v="388" actId="47"/>
        <pc:sldMkLst>
          <pc:docMk/>
          <pc:sldMk cId="3649253867" sldId="417"/>
        </pc:sldMkLst>
      </pc:sldChg>
      <pc:sldChg chg="del">
        <pc:chgData name="Claire Theobald" userId="e5e96d6a-dffb-4be3-a7c9-5724c0a71d0d" providerId="ADAL" clId="{CBBE2643-100A-49C1-94FF-981454DB57ED}" dt="2023-04-25T12:24:56.988" v="3534" actId="47"/>
        <pc:sldMkLst>
          <pc:docMk/>
          <pc:sldMk cId="118908669" sldId="418"/>
        </pc:sldMkLst>
      </pc:sldChg>
      <pc:sldChg chg="del">
        <pc:chgData name="Claire Theobald" userId="e5e96d6a-dffb-4be3-a7c9-5724c0a71d0d" providerId="ADAL" clId="{CBBE2643-100A-49C1-94FF-981454DB57ED}" dt="2023-04-25T07:02:55.042" v="99" actId="47"/>
        <pc:sldMkLst>
          <pc:docMk/>
          <pc:sldMk cId="1801703633" sldId="419"/>
        </pc:sldMkLst>
      </pc:sldChg>
      <pc:sldChg chg="del">
        <pc:chgData name="Claire Theobald" userId="e5e96d6a-dffb-4be3-a7c9-5724c0a71d0d" providerId="ADAL" clId="{CBBE2643-100A-49C1-94FF-981454DB57ED}" dt="2023-04-25T07:02:49.214" v="98" actId="47"/>
        <pc:sldMkLst>
          <pc:docMk/>
          <pc:sldMk cId="4153677626" sldId="420"/>
        </pc:sldMkLst>
      </pc:sldChg>
      <pc:sldChg chg="del ord">
        <pc:chgData name="Claire Theobald" userId="e5e96d6a-dffb-4be3-a7c9-5724c0a71d0d" providerId="ADAL" clId="{CBBE2643-100A-49C1-94FF-981454DB57ED}" dt="2023-04-25T12:36:33.251" v="3674" actId="47"/>
        <pc:sldMkLst>
          <pc:docMk/>
          <pc:sldMk cId="974982901" sldId="421"/>
        </pc:sldMkLst>
      </pc:sldChg>
      <pc:sldChg chg="addSp delSp modSp mod ord">
        <pc:chgData name="Claire Theobald" userId="e5e96d6a-dffb-4be3-a7c9-5724c0a71d0d" providerId="ADAL" clId="{CBBE2643-100A-49C1-94FF-981454DB57ED}" dt="2023-04-25T13:29:10.848" v="4786" actId="207"/>
        <pc:sldMkLst>
          <pc:docMk/>
          <pc:sldMk cId="2144603684" sldId="422"/>
        </pc:sldMkLst>
        <pc:spChg chg="mod">
          <ac:chgData name="Claire Theobald" userId="e5e96d6a-dffb-4be3-a7c9-5724c0a71d0d" providerId="ADAL" clId="{CBBE2643-100A-49C1-94FF-981454DB57ED}" dt="2023-04-25T13:26:48.063" v="4680" actId="255"/>
          <ac:spMkLst>
            <pc:docMk/>
            <pc:sldMk cId="2144603684" sldId="422"/>
            <ac:spMk id="3" creationId="{CD125C01-D6FC-EF26-1778-5A4B509E1DE2}"/>
          </ac:spMkLst>
        </pc:spChg>
        <pc:spChg chg="add mod">
          <ac:chgData name="Claire Theobald" userId="e5e96d6a-dffb-4be3-a7c9-5724c0a71d0d" providerId="ADAL" clId="{CBBE2643-100A-49C1-94FF-981454DB57ED}" dt="2023-04-25T13:29:10.848" v="4786" actId="207"/>
          <ac:spMkLst>
            <pc:docMk/>
            <pc:sldMk cId="2144603684" sldId="422"/>
            <ac:spMk id="5" creationId="{401A96A7-CF99-108A-9CD4-BD3D80B7A803}"/>
          </ac:spMkLst>
        </pc:spChg>
        <pc:picChg chg="del">
          <ac:chgData name="Claire Theobald" userId="e5e96d6a-dffb-4be3-a7c9-5724c0a71d0d" providerId="ADAL" clId="{CBBE2643-100A-49C1-94FF-981454DB57ED}" dt="2023-04-25T07:13:18.843" v="389" actId="478"/>
          <ac:picMkLst>
            <pc:docMk/>
            <pc:sldMk cId="2144603684" sldId="422"/>
            <ac:picMk id="5" creationId="{B9C61F29-7F6F-6721-D85A-7BB3146AD49B}"/>
          </ac:picMkLst>
        </pc:picChg>
        <pc:picChg chg="del mod">
          <ac:chgData name="Claire Theobald" userId="e5e96d6a-dffb-4be3-a7c9-5724c0a71d0d" providerId="ADAL" clId="{CBBE2643-100A-49C1-94FF-981454DB57ED}" dt="2023-04-25T07:13:58.732" v="398" actId="478"/>
          <ac:picMkLst>
            <pc:docMk/>
            <pc:sldMk cId="2144603684" sldId="422"/>
            <ac:picMk id="6" creationId="{8BEE37EB-FDC1-03F9-541B-267C7EAE3484}"/>
          </ac:picMkLst>
        </pc:picChg>
        <pc:picChg chg="add mod">
          <ac:chgData name="Claire Theobald" userId="e5e96d6a-dffb-4be3-a7c9-5724c0a71d0d" providerId="ADAL" clId="{CBBE2643-100A-49C1-94FF-981454DB57ED}" dt="2023-04-25T13:29:04.269" v="4784" actId="1076"/>
          <ac:picMkLst>
            <pc:docMk/>
            <pc:sldMk cId="2144603684" sldId="422"/>
            <ac:picMk id="8" creationId="{30FE4E8F-C63C-9636-4F38-66ACEDE40669}"/>
          </ac:picMkLst>
        </pc:picChg>
      </pc:sldChg>
      <pc:sldChg chg="del">
        <pc:chgData name="Claire Theobald" userId="e5e96d6a-dffb-4be3-a7c9-5724c0a71d0d" providerId="ADAL" clId="{CBBE2643-100A-49C1-94FF-981454DB57ED}" dt="2023-04-25T07:02:48.148" v="96" actId="47"/>
        <pc:sldMkLst>
          <pc:docMk/>
          <pc:sldMk cId="2570694535" sldId="423"/>
        </pc:sldMkLst>
      </pc:sldChg>
      <pc:sldChg chg="del">
        <pc:chgData name="Claire Theobald" userId="e5e96d6a-dffb-4be3-a7c9-5724c0a71d0d" providerId="ADAL" clId="{CBBE2643-100A-49C1-94FF-981454DB57ED}" dt="2023-04-25T12:25:54.512" v="3549" actId="47"/>
        <pc:sldMkLst>
          <pc:docMk/>
          <pc:sldMk cId="3447598875" sldId="424"/>
        </pc:sldMkLst>
      </pc:sldChg>
      <pc:sldChg chg="addSp delSp modSp mod delAnim modAnim">
        <pc:chgData name="Claire Theobald" userId="e5e96d6a-dffb-4be3-a7c9-5724c0a71d0d" providerId="ADAL" clId="{CBBE2643-100A-49C1-94FF-981454DB57ED}" dt="2023-04-25T13:53:32.749" v="4915" actId="20577"/>
        <pc:sldMkLst>
          <pc:docMk/>
          <pc:sldMk cId="2855323386" sldId="425"/>
        </pc:sldMkLst>
        <pc:spChg chg="add mod">
          <ac:chgData name="Claire Theobald" userId="e5e96d6a-dffb-4be3-a7c9-5724c0a71d0d" providerId="ADAL" clId="{CBBE2643-100A-49C1-94FF-981454DB57ED}" dt="2023-04-25T13:53:32.749" v="4915" actId="20577"/>
          <ac:spMkLst>
            <pc:docMk/>
            <pc:sldMk cId="2855323386" sldId="425"/>
            <ac:spMk id="2" creationId="{0C1E0C33-483B-D60E-FA07-88195D2E4479}"/>
          </ac:spMkLst>
        </pc:spChg>
        <pc:spChg chg="mod">
          <ac:chgData name="Claire Theobald" userId="e5e96d6a-dffb-4be3-a7c9-5724c0a71d0d" providerId="ADAL" clId="{CBBE2643-100A-49C1-94FF-981454DB57ED}" dt="2023-04-25T13:51:43.960" v="4911" actId="113"/>
          <ac:spMkLst>
            <pc:docMk/>
            <pc:sldMk cId="2855323386" sldId="425"/>
            <ac:spMk id="6" creationId="{C900F7E3-F6E5-F90C-57B0-020A2129E42B}"/>
          </ac:spMkLst>
        </pc:spChg>
        <pc:spChg chg="mod">
          <ac:chgData name="Claire Theobald" userId="e5e96d6a-dffb-4be3-a7c9-5724c0a71d0d" providerId="ADAL" clId="{CBBE2643-100A-49C1-94FF-981454DB57ED}" dt="2023-04-25T07:03:37.998" v="116" actId="20577"/>
          <ac:spMkLst>
            <pc:docMk/>
            <pc:sldMk cId="2855323386" sldId="425"/>
            <ac:spMk id="9" creationId="{3A7459E7-0E2D-AD1E-D79B-DE4A5F90AA5A}"/>
          </ac:spMkLst>
        </pc:spChg>
        <pc:picChg chg="add mod modCrop">
          <ac:chgData name="Claire Theobald" userId="e5e96d6a-dffb-4be3-a7c9-5724c0a71d0d" providerId="ADAL" clId="{CBBE2643-100A-49C1-94FF-981454DB57ED}" dt="2023-04-25T13:39:08.192" v="4802" actId="1076"/>
          <ac:picMkLst>
            <pc:docMk/>
            <pc:sldMk cId="2855323386" sldId="425"/>
            <ac:picMk id="4" creationId="{231C9AE6-E3E7-34CF-E94A-BF66DE6FEDA7}"/>
          </ac:picMkLst>
        </pc:picChg>
        <pc:picChg chg="add mod">
          <ac:chgData name="Claire Theobald" userId="e5e96d6a-dffb-4be3-a7c9-5724c0a71d0d" providerId="ADAL" clId="{CBBE2643-100A-49C1-94FF-981454DB57ED}" dt="2023-04-25T13:39:07.022" v="4801" actId="14100"/>
          <ac:picMkLst>
            <pc:docMk/>
            <pc:sldMk cId="2855323386" sldId="425"/>
            <ac:picMk id="7" creationId="{8E817E1C-1F97-B63E-A14F-2C2EF0140AA7}"/>
          </ac:picMkLst>
        </pc:picChg>
        <pc:picChg chg="del">
          <ac:chgData name="Claire Theobald" userId="e5e96d6a-dffb-4be3-a7c9-5724c0a71d0d" providerId="ADAL" clId="{CBBE2643-100A-49C1-94FF-981454DB57ED}" dt="2023-04-25T07:03:42.305" v="118" actId="478"/>
          <ac:picMkLst>
            <pc:docMk/>
            <pc:sldMk cId="2855323386" sldId="425"/>
            <ac:picMk id="8" creationId="{2C393C6B-A6AC-0E72-4C02-0483CF1BDF01}"/>
          </ac:picMkLst>
        </pc:picChg>
        <pc:picChg chg="del">
          <ac:chgData name="Claire Theobald" userId="e5e96d6a-dffb-4be3-a7c9-5724c0a71d0d" providerId="ADAL" clId="{CBBE2643-100A-49C1-94FF-981454DB57ED}" dt="2023-04-25T07:03:41.921" v="117" actId="478"/>
          <ac:picMkLst>
            <pc:docMk/>
            <pc:sldMk cId="2855323386" sldId="425"/>
            <ac:picMk id="11" creationId="{613629F7-0619-B99A-4C80-5EE9190FFF8E}"/>
          </ac:picMkLst>
        </pc:picChg>
      </pc:sldChg>
      <pc:sldChg chg="del">
        <pc:chgData name="Claire Theobald" userId="e5e96d6a-dffb-4be3-a7c9-5724c0a71d0d" providerId="ADAL" clId="{CBBE2643-100A-49C1-94FF-981454DB57ED}" dt="2023-04-25T07:02:48.513" v="97" actId="47"/>
        <pc:sldMkLst>
          <pc:docMk/>
          <pc:sldMk cId="3287946683" sldId="425"/>
        </pc:sldMkLst>
      </pc:sldChg>
      <pc:sldChg chg="del">
        <pc:chgData name="Claire Theobald" userId="e5e96d6a-dffb-4be3-a7c9-5724c0a71d0d" providerId="ADAL" clId="{CBBE2643-100A-49C1-94FF-981454DB57ED}" dt="2023-04-25T07:00:22.051" v="85" actId="47"/>
        <pc:sldMkLst>
          <pc:docMk/>
          <pc:sldMk cId="2327933118" sldId="426"/>
        </pc:sldMkLst>
      </pc:sldChg>
      <pc:sldChg chg="addSp delSp modSp mod">
        <pc:chgData name="Claire Theobald" userId="e5e96d6a-dffb-4be3-a7c9-5724c0a71d0d" providerId="ADAL" clId="{CBBE2643-100A-49C1-94FF-981454DB57ED}" dt="2023-04-25T10:53:59.995" v="2017" actId="114"/>
        <pc:sldMkLst>
          <pc:docMk/>
          <pc:sldMk cId="3094922885" sldId="426"/>
        </pc:sldMkLst>
        <pc:spChg chg="del">
          <ac:chgData name="Claire Theobald" userId="e5e96d6a-dffb-4be3-a7c9-5724c0a71d0d" providerId="ADAL" clId="{CBBE2643-100A-49C1-94FF-981454DB57ED}" dt="2023-04-25T07:05:22.672" v="257" actId="478"/>
          <ac:spMkLst>
            <pc:docMk/>
            <pc:sldMk cId="3094922885" sldId="426"/>
            <ac:spMk id="2" creationId="{0C1E0C33-483B-D60E-FA07-88195D2E4479}"/>
          </ac:spMkLst>
        </pc:spChg>
        <pc:spChg chg="add mod">
          <ac:chgData name="Claire Theobald" userId="e5e96d6a-dffb-4be3-a7c9-5724c0a71d0d" providerId="ADAL" clId="{CBBE2643-100A-49C1-94FF-981454DB57ED}" dt="2023-04-25T10:53:59.995" v="2017" actId="114"/>
          <ac:spMkLst>
            <pc:docMk/>
            <pc:sldMk cId="3094922885" sldId="426"/>
            <ac:spMk id="3" creationId="{A8F694D5-CC29-B1B3-A58F-8A850F3B468D}"/>
          </ac:spMkLst>
        </pc:spChg>
        <pc:spChg chg="mod">
          <ac:chgData name="Claire Theobald" userId="e5e96d6a-dffb-4be3-a7c9-5724c0a71d0d" providerId="ADAL" clId="{CBBE2643-100A-49C1-94FF-981454DB57ED}" dt="2023-04-25T10:53:44.892" v="2013" actId="21"/>
          <ac:spMkLst>
            <pc:docMk/>
            <pc:sldMk cId="3094922885" sldId="426"/>
            <ac:spMk id="6" creationId="{C900F7E3-F6E5-F90C-57B0-020A2129E42B}"/>
          </ac:spMkLst>
        </pc:spChg>
        <pc:spChg chg="mod">
          <ac:chgData name="Claire Theobald" userId="e5e96d6a-dffb-4be3-a7c9-5724c0a71d0d" providerId="ADAL" clId="{CBBE2643-100A-49C1-94FF-981454DB57ED}" dt="2023-04-25T07:23:01.145" v="493" actId="20577"/>
          <ac:spMkLst>
            <pc:docMk/>
            <pc:sldMk cId="3094922885" sldId="426"/>
            <ac:spMk id="9" creationId="{3A7459E7-0E2D-AD1E-D79B-DE4A5F90AA5A}"/>
          </ac:spMkLst>
        </pc:spChg>
        <pc:picChg chg="add mod modCrop">
          <ac:chgData name="Claire Theobald" userId="e5e96d6a-dffb-4be3-a7c9-5724c0a71d0d" providerId="ADAL" clId="{CBBE2643-100A-49C1-94FF-981454DB57ED}" dt="2023-04-25T07:33:31.620" v="865" actId="1076"/>
          <ac:picMkLst>
            <pc:docMk/>
            <pc:sldMk cId="3094922885" sldId="426"/>
            <ac:picMk id="4" creationId="{64D61A32-628D-7D0E-5CDE-1CE21390DF1B}"/>
          </ac:picMkLst>
        </pc:picChg>
      </pc:sldChg>
      <pc:sldChg chg="addSp delSp modSp del mod">
        <pc:chgData name="Claire Theobald" userId="e5e96d6a-dffb-4be3-a7c9-5724c0a71d0d" providerId="ADAL" clId="{CBBE2643-100A-49C1-94FF-981454DB57ED}" dt="2023-04-25T11:07:25.447" v="2368" actId="47"/>
        <pc:sldMkLst>
          <pc:docMk/>
          <pc:sldMk cId="2088456984" sldId="427"/>
        </pc:sldMkLst>
        <pc:spChg chg="add mod">
          <ac:chgData name="Claire Theobald" userId="e5e96d6a-dffb-4be3-a7c9-5724c0a71d0d" providerId="ADAL" clId="{CBBE2643-100A-49C1-94FF-981454DB57ED}" dt="2023-04-25T10:55:40.827" v="2024" actId="20577"/>
          <ac:spMkLst>
            <pc:docMk/>
            <pc:sldMk cId="2088456984" sldId="427"/>
            <ac:spMk id="2" creationId="{B4C7DA64-E3A3-95BD-02A6-E407168663B7}"/>
          </ac:spMkLst>
        </pc:spChg>
        <pc:spChg chg="add mod">
          <ac:chgData name="Claire Theobald" userId="e5e96d6a-dffb-4be3-a7c9-5724c0a71d0d" providerId="ADAL" clId="{CBBE2643-100A-49C1-94FF-981454DB57ED}" dt="2023-04-25T10:56:08.528" v="2027" actId="1076"/>
          <ac:spMkLst>
            <pc:docMk/>
            <pc:sldMk cId="2088456984" sldId="427"/>
            <ac:spMk id="4" creationId="{C752BF65-06F7-EEB7-B22C-B635354E0071}"/>
          </ac:spMkLst>
        </pc:spChg>
        <pc:spChg chg="del mod">
          <ac:chgData name="Claire Theobald" userId="e5e96d6a-dffb-4be3-a7c9-5724c0a71d0d" providerId="ADAL" clId="{CBBE2643-100A-49C1-94FF-981454DB57ED}" dt="2023-04-25T07:05:49.510" v="286" actId="478"/>
          <ac:spMkLst>
            <pc:docMk/>
            <pc:sldMk cId="2088456984" sldId="427"/>
            <ac:spMk id="6" creationId="{C900F7E3-F6E5-F90C-57B0-020A2129E42B}"/>
          </ac:spMkLst>
        </pc:spChg>
        <pc:spChg chg="mod">
          <ac:chgData name="Claire Theobald" userId="e5e96d6a-dffb-4be3-a7c9-5724c0a71d0d" providerId="ADAL" clId="{CBBE2643-100A-49C1-94FF-981454DB57ED}" dt="2023-04-25T11:04:30.803" v="2269" actId="20577"/>
          <ac:spMkLst>
            <pc:docMk/>
            <pc:sldMk cId="2088456984" sldId="427"/>
            <ac:spMk id="9" creationId="{3A7459E7-0E2D-AD1E-D79B-DE4A5F90AA5A}"/>
          </ac:spMkLst>
        </pc:spChg>
        <pc:spChg chg="add mod">
          <ac:chgData name="Claire Theobald" userId="e5e96d6a-dffb-4be3-a7c9-5724c0a71d0d" providerId="ADAL" clId="{CBBE2643-100A-49C1-94FF-981454DB57ED}" dt="2023-04-25T11:03:10.703" v="2211" actId="1076"/>
          <ac:spMkLst>
            <pc:docMk/>
            <pc:sldMk cId="2088456984" sldId="427"/>
            <ac:spMk id="11" creationId="{5948DE1E-55C8-8D11-A09A-0D42A73FF4CF}"/>
          </ac:spMkLst>
        </pc:spChg>
        <pc:spChg chg="add mod">
          <ac:chgData name="Claire Theobald" userId="e5e96d6a-dffb-4be3-a7c9-5724c0a71d0d" providerId="ADAL" clId="{CBBE2643-100A-49C1-94FF-981454DB57ED}" dt="2023-04-25T11:03:48.775" v="2245" actId="1076"/>
          <ac:spMkLst>
            <pc:docMk/>
            <pc:sldMk cId="2088456984" sldId="427"/>
            <ac:spMk id="12" creationId="{2C706CC9-41C9-8EE2-513D-AA52E1DC73F3}"/>
          </ac:spMkLst>
        </pc:spChg>
        <pc:picChg chg="add mod">
          <ac:chgData name="Claire Theobald" userId="e5e96d6a-dffb-4be3-a7c9-5724c0a71d0d" providerId="ADAL" clId="{CBBE2643-100A-49C1-94FF-981454DB57ED}" dt="2023-04-25T11:03:14.631" v="2212" actId="1076"/>
          <ac:picMkLst>
            <pc:docMk/>
            <pc:sldMk cId="2088456984" sldId="427"/>
            <ac:picMk id="5" creationId="{2430C9A4-8480-0CEC-234E-8B497C3EC8A0}"/>
          </ac:picMkLst>
        </pc:picChg>
        <pc:picChg chg="add mod">
          <ac:chgData name="Claire Theobald" userId="e5e96d6a-dffb-4be3-a7c9-5724c0a71d0d" providerId="ADAL" clId="{CBBE2643-100A-49C1-94FF-981454DB57ED}" dt="2023-04-25T11:03:15.935" v="2213" actId="1076"/>
          <ac:picMkLst>
            <pc:docMk/>
            <pc:sldMk cId="2088456984" sldId="427"/>
            <ac:picMk id="6" creationId="{C5A694E4-519F-3F01-622D-271CD90F0C35}"/>
          </ac:picMkLst>
        </pc:picChg>
        <pc:picChg chg="add mod ord">
          <ac:chgData name="Claire Theobald" userId="e5e96d6a-dffb-4be3-a7c9-5724c0a71d0d" providerId="ADAL" clId="{CBBE2643-100A-49C1-94FF-981454DB57ED}" dt="2023-04-25T11:03:39.830" v="2241" actId="1076"/>
          <ac:picMkLst>
            <pc:docMk/>
            <pc:sldMk cId="2088456984" sldId="427"/>
            <ac:picMk id="7" creationId="{EFD1B226-E733-B99C-C8FA-A923ADE74C92}"/>
          </ac:picMkLst>
        </pc:picChg>
        <pc:picChg chg="add mod ord">
          <ac:chgData name="Claire Theobald" userId="e5e96d6a-dffb-4be3-a7c9-5724c0a71d0d" providerId="ADAL" clId="{CBBE2643-100A-49C1-94FF-981454DB57ED}" dt="2023-04-25T11:03:40.854" v="2242" actId="1076"/>
          <ac:picMkLst>
            <pc:docMk/>
            <pc:sldMk cId="2088456984" sldId="427"/>
            <ac:picMk id="10" creationId="{A617F404-1A6C-0B2D-BC41-2DBB2E567638}"/>
          </ac:picMkLst>
        </pc:picChg>
      </pc:sldChg>
      <pc:sldChg chg="del">
        <pc:chgData name="Claire Theobald" userId="e5e96d6a-dffb-4be3-a7c9-5724c0a71d0d" providerId="ADAL" clId="{CBBE2643-100A-49C1-94FF-981454DB57ED}" dt="2023-04-25T07:16:14.023" v="403"/>
        <pc:sldMkLst>
          <pc:docMk/>
          <pc:sldMk cId="624270142" sldId="428"/>
        </pc:sldMkLst>
      </pc:sldChg>
      <pc:sldChg chg="addSp delSp modSp mod modAnim">
        <pc:chgData name="Claire Theobald" userId="e5e96d6a-dffb-4be3-a7c9-5724c0a71d0d" providerId="ADAL" clId="{CBBE2643-100A-49C1-94FF-981454DB57ED}" dt="2023-04-25T14:05:55.918" v="4956" actId="1076"/>
        <pc:sldMkLst>
          <pc:docMk/>
          <pc:sldMk cId="3262902283" sldId="428"/>
        </pc:sldMkLst>
        <pc:spChg chg="del">
          <ac:chgData name="Claire Theobald" userId="e5e96d6a-dffb-4be3-a7c9-5724c0a71d0d" providerId="ADAL" clId="{CBBE2643-100A-49C1-94FF-981454DB57ED}" dt="2023-04-25T07:16:33.414" v="406" actId="478"/>
          <ac:spMkLst>
            <pc:docMk/>
            <pc:sldMk cId="3262902283" sldId="428"/>
            <ac:spMk id="2" creationId="{0C1E0C33-483B-D60E-FA07-88195D2E4479}"/>
          </ac:spMkLst>
        </pc:spChg>
        <pc:spChg chg="add del mod">
          <ac:chgData name="Claire Theobald" userId="e5e96d6a-dffb-4be3-a7c9-5724c0a71d0d" providerId="ADAL" clId="{CBBE2643-100A-49C1-94FF-981454DB57ED}" dt="2023-04-25T07:16:34.752" v="407" actId="478"/>
          <ac:spMkLst>
            <pc:docMk/>
            <pc:sldMk cId="3262902283" sldId="428"/>
            <ac:spMk id="4" creationId="{884C5BC0-85AE-80A7-7BD0-CBD616821D27}"/>
          </ac:spMkLst>
        </pc:spChg>
        <pc:spChg chg="add mod">
          <ac:chgData name="Claire Theobald" userId="e5e96d6a-dffb-4be3-a7c9-5724c0a71d0d" providerId="ADAL" clId="{CBBE2643-100A-49C1-94FF-981454DB57ED}" dt="2023-04-25T08:14:01.586" v="1590" actId="20577"/>
          <ac:spMkLst>
            <pc:docMk/>
            <pc:sldMk cId="3262902283" sldId="428"/>
            <ac:spMk id="5" creationId="{AF17AB41-DDC3-0711-C9E5-AB4581098F13}"/>
          </ac:spMkLst>
        </pc:spChg>
        <pc:spChg chg="del">
          <ac:chgData name="Claire Theobald" userId="e5e96d6a-dffb-4be3-a7c9-5724c0a71d0d" providerId="ADAL" clId="{CBBE2643-100A-49C1-94FF-981454DB57ED}" dt="2023-04-25T07:16:29.024" v="404" actId="478"/>
          <ac:spMkLst>
            <pc:docMk/>
            <pc:sldMk cId="3262902283" sldId="428"/>
            <ac:spMk id="6" creationId="{C900F7E3-F6E5-F90C-57B0-020A2129E42B}"/>
          </ac:spMkLst>
        </pc:spChg>
        <pc:spChg chg="del">
          <ac:chgData name="Claire Theobald" userId="e5e96d6a-dffb-4be3-a7c9-5724c0a71d0d" providerId="ADAL" clId="{CBBE2643-100A-49C1-94FF-981454DB57ED}" dt="2023-04-25T07:16:30.557" v="405" actId="478"/>
          <ac:spMkLst>
            <pc:docMk/>
            <pc:sldMk cId="3262902283" sldId="428"/>
            <ac:spMk id="9" creationId="{3A7459E7-0E2D-AD1E-D79B-DE4A5F90AA5A}"/>
          </ac:spMkLst>
        </pc:spChg>
        <pc:spChg chg="add mod">
          <ac:chgData name="Claire Theobald" userId="e5e96d6a-dffb-4be3-a7c9-5724c0a71d0d" providerId="ADAL" clId="{CBBE2643-100A-49C1-94FF-981454DB57ED}" dt="2023-04-25T13:54:56.051" v="4917" actId="1076"/>
          <ac:spMkLst>
            <pc:docMk/>
            <pc:sldMk cId="3262902283" sldId="428"/>
            <ac:spMk id="10" creationId="{B2C03D6B-35CF-FFAB-3517-815DE4C9F1E1}"/>
          </ac:spMkLst>
        </pc:spChg>
        <pc:spChg chg="add mod">
          <ac:chgData name="Claire Theobald" userId="e5e96d6a-dffb-4be3-a7c9-5724c0a71d0d" providerId="ADAL" clId="{CBBE2643-100A-49C1-94FF-981454DB57ED}" dt="2023-04-25T07:16:53.358" v="411" actId="1076"/>
          <ac:spMkLst>
            <pc:docMk/>
            <pc:sldMk cId="3262902283" sldId="428"/>
            <ac:spMk id="11" creationId="{EC629A7F-3B30-31B6-ABDC-3D273C950947}"/>
          </ac:spMkLst>
        </pc:spChg>
        <pc:spChg chg="add mod">
          <ac:chgData name="Claire Theobald" userId="e5e96d6a-dffb-4be3-a7c9-5724c0a71d0d" providerId="ADAL" clId="{CBBE2643-100A-49C1-94FF-981454DB57ED}" dt="2023-04-25T07:16:53.358" v="411" actId="1076"/>
          <ac:spMkLst>
            <pc:docMk/>
            <pc:sldMk cId="3262902283" sldId="428"/>
            <ac:spMk id="12" creationId="{568A794F-6CC2-A693-ED64-F3428FCDB200}"/>
          </ac:spMkLst>
        </pc:spChg>
        <pc:spChg chg="add mod">
          <ac:chgData name="Claire Theobald" userId="e5e96d6a-dffb-4be3-a7c9-5724c0a71d0d" providerId="ADAL" clId="{CBBE2643-100A-49C1-94FF-981454DB57ED}" dt="2023-04-25T07:16:53.358" v="411" actId="1076"/>
          <ac:spMkLst>
            <pc:docMk/>
            <pc:sldMk cId="3262902283" sldId="428"/>
            <ac:spMk id="13" creationId="{EC43EF6A-33D6-E063-BC20-77947AD945C9}"/>
          </ac:spMkLst>
        </pc:spChg>
        <pc:spChg chg="add mod">
          <ac:chgData name="Claire Theobald" userId="e5e96d6a-dffb-4be3-a7c9-5724c0a71d0d" providerId="ADAL" clId="{CBBE2643-100A-49C1-94FF-981454DB57ED}" dt="2023-04-25T13:56:37.530" v="4930" actId="1076"/>
          <ac:spMkLst>
            <pc:docMk/>
            <pc:sldMk cId="3262902283" sldId="428"/>
            <ac:spMk id="14" creationId="{72AFDE64-36A4-7410-55B2-5F224ABC0490}"/>
          </ac:spMkLst>
        </pc:spChg>
        <pc:spChg chg="add mod">
          <ac:chgData name="Claire Theobald" userId="e5e96d6a-dffb-4be3-a7c9-5724c0a71d0d" providerId="ADAL" clId="{CBBE2643-100A-49C1-94FF-981454DB57ED}" dt="2023-04-25T14:01:42.823" v="4948" actId="20577"/>
          <ac:spMkLst>
            <pc:docMk/>
            <pc:sldMk cId="3262902283" sldId="428"/>
            <ac:spMk id="16" creationId="{BE5DC619-2376-6B57-6705-4FE5AC7D6AA3}"/>
          </ac:spMkLst>
        </pc:spChg>
        <pc:spChg chg="add del mod">
          <ac:chgData name="Claire Theobald" userId="e5e96d6a-dffb-4be3-a7c9-5724c0a71d0d" providerId="ADAL" clId="{CBBE2643-100A-49C1-94FF-981454DB57ED}" dt="2023-04-25T13:55:55.027" v="4928" actId="478"/>
          <ac:spMkLst>
            <pc:docMk/>
            <pc:sldMk cId="3262902283" sldId="428"/>
            <ac:spMk id="25" creationId="{45B389FB-722E-A944-41F1-DB7605E1B529}"/>
          </ac:spMkLst>
        </pc:spChg>
        <pc:spChg chg="add mod">
          <ac:chgData name="Claire Theobald" userId="e5e96d6a-dffb-4be3-a7c9-5724c0a71d0d" providerId="ADAL" clId="{CBBE2643-100A-49C1-94FF-981454DB57ED}" dt="2023-04-25T13:54:58.463" v="4918" actId="1076"/>
          <ac:spMkLst>
            <pc:docMk/>
            <pc:sldMk cId="3262902283" sldId="428"/>
            <ac:spMk id="26" creationId="{B8A3EA2F-EA63-24D1-6AF5-6CC5DA2FEEDA}"/>
          </ac:spMkLst>
        </pc:spChg>
        <pc:spChg chg="add mod">
          <ac:chgData name="Claire Theobald" userId="e5e96d6a-dffb-4be3-a7c9-5724c0a71d0d" providerId="ADAL" clId="{CBBE2643-100A-49C1-94FF-981454DB57ED}" dt="2023-04-25T13:55:01.554" v="4919" actId="1076"/>
          <ac:spMkLst>
            <pc:docMk/>
            <pc:sldMk cId="3262902283" sldId="428"/>
            <ac:spMk id="27" creationId="{5991961F-0AB7-C6A1-9F30-8BB86D1FEE80}"/>
          </ac:spMkLst>
        </pc:spChg>
        <pc:spChg chg="add mod">
          <ac:chgData name="Claire Theobald" userId="e5e96d6a-dffb-4be3-a7c9-5724c0a71d0d" providerId="ADAL" clId="{CBBE2643-100A-49C1-94FF-981454DB57ED}" dt="2023-04-25T13:55:18.132" v="4924" actId="1076"/>
          <ac:spMkLst>
            <pc:docMk/>
            <pc:sldMk cId="3262902283" sldId="428"/>
            <ac:spMk id="28" creationId="{3C012429-4D60-21DB-FD9B-4B08E916EC4F}"/>
          </ac:spMkLst>
        </pc:spChg>
        <pc:spChg chg="add mod">
          <ac:chgData name="Claire Theobald" userId="e5e96d6a-dffb-4be3-a7c9-5724c0a71d0d" providerId="ADAL" clId="{CBBE2643-100A-49C1-94FF-981454DB57ED}" dt="2023-04-25T14:05:49.925" v="4955" actId="14100"/>
          <ac:spMkLst>
            <pc:docMk/>
            <pc:sldMk cId="3262902283" sldId="428"/>
            <ac:spMk id="29" creationId="{14319B39-5A90-EA4C-6A0E-C11D0133DC31}"/>
          </ac:spMkLst>
        </pc:spChg>
        <pc:spChg chg="add mod">
          <ac:chgData name="Claire Theobald" userId="e5e96d6a-dffb-4be3-a7c9-5724c0a71d0d" providerId="ADAL" clId="{CBBE2643-100A-49C1-94FF-981454DB57ED}" dt="2023-04-25T14:05:55.918" v="4956" actId="1076"/>
          <ac:spMkLst>
            <pc:docMk/>
            <pc:sldMk cId="3262902283" sldId="428"/>
            <ac:spMk id="30" creationId="{7AC43C26-ABC0-23A9-BF7E-67C2864FABEB}"/>
          </ac:spMkLst>
        </pc:spChg>
        <pc:spChg chg="add mod">
          <ac:chgData name="Claire Theobald" userId="e5e96d6a-dffb-4be3-a7c9-5724c0a71d0d" providerId="ADAL" clId="{CBBE2643-100A-49C1-94FF-981454DB57ED}" dt="2023-04-25T14:01:46.903" v="4949" actId="1076"/>
          <ac:spMkLst>
            <pc:docMk/>
            <pc:sldMk cId="3262902283" sldId="428"/>
            <ac:spMk id="31" creationId="{25B3C574-EFBF-B109-A086-D2F1D284C88F}"/>
          </ac:spMkLst>
        </pc:spChg>
        <pc:grpChg chg="add mod">
          <ac:chgData name="Claire Theobald" userId="e5e96d6a-dffb-4be3-a7c9-5724c0a71d0d" providerId="ADAL" clId="{CBBE2643-100A-49C1-94FF-981454DB57ED}" dt="2023-04-25T13:57:21.528" v="4933" actId="1076"/>
          <ac:grpSpMkLst>
            <pc:docMk/>
            <pc:sldMk cId="3262902283" sldId="428"/>
            <ac:grpSpMk id="17" creationId="{194D1C97-71D2-370E-2234-829D53E7B1B1}"/>
          </ac:grpSpMkLst>
        </pc:grpChg>
        <pc:picChg chg="add mod">
          <ac:chgData name="Claire Theobald" userId="e5e96d6a-dffb-4be3-a7c9-5724c0a71d0d" providerId="ADAL" clId="{CBBE2643-100A-49C1-94FF-981454DB57ED}" dt="2023-04-25T07:16:53.358" v="411" actId="1076"/>
          <ac:picMkLst>
            <pc:docMk/>
            <pc:sldMk cId="3262902283" sldId="428"/>
            <ac:picMk id="7" creationId="{F0288875-D448-647B-242D-B6FB21B9F24A}"/>
          </ac:picMkLst>
        </pc:picChg>
        <pc:picChg chg="add mod">
          <ac:chgData name="Claire Theobald" userId="e5e96d6a-dffb-4be3-a7c9-5724c0a71d0d" providerId="ADAL" clId="{CBBE2643-100A-49C1-94FF-981454DB57ED}" dt="2023-04-25T07:19:37.403" v="455" actId="1076"/>
          <ac:picMkLst>
            <pc:docMk/>
            <pc:sldMk cId="3262902283" sldId="428"/>
            <ac:picMk id="8" creationId="{8F46622B-EF4C-9DBB-EEBA-24A9CCBE77B9}"/>
          </ac:picMkLst>
        </pc:picChg>
        <pc:picChg chg="mod">
          <ac:chgData name="Claire Theobald" userId="e5e96d6a-dffb-4be3-a7c9-5724c0a71d0d" providerId="ADAL" clId="{CBBE2643-100A-49C1-94FF-981454DB57ED}" dt="2023-04-25T13:57:21.528" v="4933" actId="1076"/>
          <ac:picMkLst>
            <pc:docMk/>
            <pc:sldMk cId="3262902283" sldId="428"/>
            <ac:picMk id="18" creationId="{70CEBBA2-562E-80ED-99B4-91E720AA2BD2}"/>
          </ac:picMkLst>
        </pc:picChg>
        <pc:picChg chg="mod">
          <ac:chgData name="Claire Theobald" userId="e5e96d6a-dffb-4be3-a7c9-5724c0a71d0d" providerId="ADAL" clId="{CBBE2643-100A-49C1-94FF-981454DB57ED}" dt="2023-04-25T13:57:21.528" v="4933" actId="1076"/>
          <ac:picMkLst>
            <pc:docMk/>
            <pc:sldMk cId="3262902283" sldId="428"/>
            <ac:picMk id="19" creationId="{5668CDF6-4A23-EC63-A973-5CFB2FFDFBE7}"/>
          </ac:picMkLst>
        </pc:picChg>
        <pc:picChg chg="mod">
          <ac:chgData name="Claire Theobald" userId="e5e96d6a-dffb-4be3-a7c9-5724c0a71d0d" providerId="ADAL" clId="{CBBE2643-100A-49C1-94FF-981454DB57ED}" dt="2023-04-25T13:57:21.528" v="4933" actId="1076"/>
          <ac:picMkLst>
            <pc:docMk/>
            <pc:sldMk cId="3262902283" sldId="428"/>
            <ac:picMk id="20" creationId="{BD03E81E-0D17-0915-091E-003C15E8D93F}"/>
          </ac:picMkLst>
        </pc:picChg>
        <pc:picChg chg="mod">
          <ac:chgData name="Claire Theobald" userId="e5e96d6a-dffb-4be3-a7c9-5724c0a71d0d" providerId="ADAL" clId="{CBBE2643-100A-49C1-94FF-981454DB57ED}" dt="2023-04-25T13:57:21.528" v="4933" actId="1076"/>
          <ac:picMkLst>
            <pc:docMk/>
            <pc:sldMk cId="3262902283" sldId="428"/>
            <ac:picMk id="21" creationId="{A28125D7-0964-36DA-7EE4-37D9AB8DB88A}"/>
          </ac:picMkLst>
        </pc:picChg>
        <pc:picChg chg="mod">
          <ac:chgData name="Claire Theobald" userId="e5e96d6a-dffb-4be3-a7c9-5724c0a71d0d" providerId="ADAL" clId="{CBBE2643-100A-49C1-94FF-981454DB57ED}" dt="2023-04-25T13:57:21.528" v="4933" actId="1076"/>
          <ac:picMkLst>
            <pc:docMk/>
            <pc:sldMk cId="3262902283" sldId="428"/>
            <ac:picMk id="22" creationId="{D0BE5FD9-3C7E-A2CE-921E-D11F0CB56DFB}"/>
          </ac:picMkLst>
        </pc:picChg>
        <pc:picChg chg="mod">
          <ac:chgData name="Claire Theobald" userId="e5e96d6a-dffb-4be3-a7c9-5724c0a71d0d" providerId="ADAL" clId="{CBBE2643-100A-49C1-94FF-981454DB57ED}" dt="2023-04-25T13:57:21.528" v="4933" actId="1076"/>
          <ac:picMkLst>
            <pc:docMk/>
            <pc:sldMk cId="3262902283" sldId="428"/>
            <ac:picMk id="23" creationId="{1956A3AF-37A5-363E-84F2-BAB30E2C8A96}"/>
          </ac:picMkLst>
        </pc:picChg>
        <pc:picChg chg="mod">
          <ac:chgData name="Claire Theobald" userId="e5e96d6a-dffb-4be3-a7c9-5724c0a71d0d" providerId="ADAL" clId="{CBBE2643-100A-49C1-94FF-981454DB57ED}" dt="2023-04-25T13:57:21.528" v="4933" actId="1076"/>
          <ac:picMkLst>
            <pc:docMk/>
            <pc:sldMk cId="3262902283" sldId="428"/>
            <ac:picMk id="24" creationId="{F3C35AA5-14C7-6A42-BDE0-6F7B025E110B}"/>
          </ac:picMkLst>
        </pc:picChg>
        <pc:cxnChg chg="add mod">
          <ac:chgData name="Claire Theobald" userId="e5e96d6a-dffb-4be3-a7c9-5724c0a71d0d" providerId="ADAL" clId="{CBBE2643-100A-49C1-94FF-981454DB57ED}" dt="2023-04-25T14:00:00.919" v="4946" actId="1035"/>
          <ac:cxnSpMkLst>
            <pc:docMk/>
            <pc:sldMk cId="3262902283" sldId="428"/>
            <ac:cxnSpMk id="15" creationId="{29BF647A-8F5A-468F-CBB1-CA180C7320CB}"/>
          </ac:cxnSpMkLst>
        </pc:cxnChg>
      </pc:sldChg>
      <pc:sldChg chg="addSp delSp modSp mod modAnim">
        <pc:chgData name="Claire Theobald" userId="e5e96d6a-dffb-4be3-a7c9-5724c0a71d0d" providerId="ADAL" clId="{CBBE2643-100A-49C1-94FF-981454DB57ED}" dt="2023-04-25T14:08:22.985" v="4958"/>
        <pc:sldMkLst>
          <pc:docMk/>
          <pc:sldMk cId="3768210371" sldId="429"/>
        </pc:sldMkLst>
        <pc:spChg chg="mod">
          <ac:chgData name="Claire Theobald" userId="e5e96d6a-dffb-4be3-a7c9-5724c0a71d0d" providerId="ADAL" clId="{CBBE2643-100A-49C1-94FF-981454DB57ED}" dt="2023-04-25T10:28:53.230" v="1953" actId="255"/>
          <ac:spMkLst>
            <pc:docMk/>
            <pc:sldMk cId="3768210371" sldId="429"/>
            <ac:spMk id="6" creationId="{C900F7E3-F6E5-F90C-57B0-020A2129E42B}"/>
          </ac:spMkLst>
        </pc:spChg>
        <pc:picChg chg="add mod">
          <ac:chgData name="Claire Theobald" userId="e5e96d6a-dffb-4be3-a7c9-5724c0a71d0d" providerId="ADAL" clId="{CBBE2643-100A-49C1-94FF-981454DB57ED}" dt="2023-04-25T07:59:33.300" v="1106" actId="1076"/>
          <ac:picMkLst>
            <pc:docMk/>
            <pc:sldMk cId="3768210371" sldId="429"/>
            <ac:picMk id="2" creationId="{E4D41CFD-8EC6-6666-217F-39D8C2F1C93C}"/>
          </ac:picMkLst>
        </pc:picChg>
        <pc:picChg chg="del">
          <ac:chgData name="Claire Theobald" userId="e5e96d6a-dffb-4be3-a7c9-5724c0a71d0d" providerId="ADAL" clId="{CBBE2643-100A-49C1-94FF-981454DB57ED}" dt="2023-04-25T07:31:08.664" v="849" actId="478"/>
          <ac:picMkLst>
            <pc:docMk/>
            <pc:sldMk cId="3768210371" sldId="429"/>
            <ac:picMk id="4" creationId="{64D61A32-628D-7D0E-5CDE-1CE21390DF1B}"/>
          </ac:picMkLst>
        </pc:picChg>
      </pc:sldChg>
      <pc:sldChg chg="addSp delSp modSp mod">
        <pc:chgData name="Claire Theobald" userId="e5e96d6a-dffb-4be3-a7c9-5724c0a71d0d" providerId="ADAL" clId="{CBBE2643-100A-49C1-94FF-981454DB57ED}" dt="2023-04-25T12:38:09.074" v="3719" actId="1076"/>
        <pc:sldMkLst>
          <pc:docMk/>
          <pc:sldMk cId="1194370618" sldId="430"/>
        </pc:sldMkLst>
        <pc:spChg chg="del mod">
          <ac:chgData name="Claire Theobald" userId="e5e96d6a-dffb-4be3-a7c9-5724c0a71d0d" providerId="ADAL" clId="{CBBE2643-100A-49C1-94FF-981454DB57ED}" dt="2023-04-25T12:25:12.994" v="3538" actId="478"/>
          <ac:spMkLst>
            <pc:docMk/>
            <pc:sldMk cId="1194370618" sldId="430"/>
            <ac:spMk id="2" creationId="{B4C7DA64-E3A3-95BD-02A6-E407168663B7}"/>
          </ac:spMkLst>
        </pc:spChg>
        <pc:spChg chg="add mod">
          <ac:chgData name="Claire Theobald" userId="e5e96d6a-dffb-4be3-a7c9-5724c0a71d0d" providerId="ADAL" clId="{CBBE2643-100A-49C1-94FF-981454DB57ED}" dt="2023-04-25T12:34:16.754" v="3643" actId="21"/>
          <ac:spMkLst>
            <pc:docMk/>
            <pc:sldMk cId="1194370618" sldId="430"/>
            <ac:spMk id="3" creationId="{3C180335-EC0E-CD15-160A-A338EE81089B}"/>
          </ac:spMkLst>
        </pc:spChg>
        <pc:spChg chg="add mod">
          <ac:chgData name="Claire Theobald" userId="e5e96d6a-dffb-4be3-a7c9-5724c0a71d0d" providerId="ADAL" clId="{CBBE2643-100A-49C1-94FF-981454DB57ED}" dt="2023-04-25T12:38:09.074" v="3719" actId="1076"/>
          <ac:spMkLst>
            <pc:docMk/>
            <pc:sldMk cId="1194370618" sldId="430"/>
            <ac:spMk id="7" creationId="{56D60A71-751F-DA93-1DD6-E4B832FD2E65}"/>
          </ac:spMkLst>
        </pc:spChg>
        <pc:spChg chg="add mod">
          <ac:chgData name="Claire Theobald" userId="e5e96d6a-dffb-4be3-a7c9-5724c0a71d0d" providerId="ADAL" clId="{CBBE2643-100A-49C1-94FF-981454DB57ED}" dt="2023-04-25T12:38:03.155" v="3718" actId="1076"/>
          <ac:spMkLst>
            <pc:docMk/>
            <pc:sldMk cId="1194370618" sldId="430"/>
            <ac:spMk id="8" creationId="{6EA841FA-E79C-E00F-5885-20CF186948BA}"/>
          </ac:spMkLst>
        </pc:spChg>
        <pc:spChg chg="mod">
          <ac:chgData name="Claire Theobald" userId="e5e96d6a-dffb-4be3-a7c9-5724c0a71d0d" providerId="ADAL" clId="{CBBE2643-100A-49C1-94FF-981454DB57ED}" dt="2023-04-25T12:37:55.650" v="3715" actId="1076"/>
          <ac:spMkLst>
            <pc:docMk/>
            <pc:sldMk cId="1194370618" sldId="430"/>
            <ac:spMk id="9" creationId="{3A7459E7-0E2D-AD1E-D79B-DE4A5F90AA5A}"/>
          </ac:spMkLst>
        </pc:spChg>
        <pc:picChg chg="add del mod">
          <ac:chgData name="Claire Theobald" userId="e5e96d6a-dffb-4be3-a7c9-5724c0a71d0d" providerId="ADAL" clId="{CBBE2643-100A-49C1-94FF-981454DB57ED}" dt="2023-04-25T11:36:56.600" v="2702" actId="21"/>
          <ac:picMkLst>
            <pc:docMk/>
            <pc:sldMk cId="1194370618" sldId="430"/>
            <ac:picMk id="5" creationId="{AF759CFB-2261-B461-9B87-37B0512B09C4}"/>
          </ac:picMkLst>
        </pc:picChg>
        <pc:picChg chg="add mod">
          <ac:chgData name="Claire Theobald" userId="e5e96d6a-dffb-4be3-a7c9-5724c0a71d0d" providerId="ADAL" clId="{CBBE2643-100A-49C1-94FF-981454DB57ED}" dt="2023-04-25T12:38:00.346" v="3717" actId="1076"/>
          <ac:picMkLst>
            <pc:docMk/>
            <pc:sldMk cId="1194370618" sldId="430"/>
            <ac:picMk id="6" creationId="{0ECD1D97-25CC-3B3D-4B76-F4D444EAFC1E}"/>
          </ac:picMkLst>
        </pc:picChg>
      </pc:sldChg>
      <pc:sldChg chg="addSp delSp modSp mod modAnim">
        <pc:chgData name="Claire Theobald" userId="e5e96d6a-dffb-4be3-a7c9-5724c0a71d0d" providerId="ADAL" clId="{CBBE2643-100A-49C1-94FF-981454DB57ED}" dt="2023-04-25T14:09:25.137" v="4962" actId="1076"/>
        <pc:sldMkLst>
          <pc:docMk/>
          <pc:sldMk cId="1326985598" sldId="431"/>
        </pc:sldMkLst>
        <pc:spChg chg="del mod">
          <ac:chgData name="Claire Theobald" userId="e5e96d6a-dffb-4be3-a7c9-5724c0a71d0d" providerId="ADAL" clId="{CBBE2643-100A-49C1-94FF-981454DB57ED}" dt="2023-04-25T08:40:03.122" v="1644" actId="478"/>
          <ac:spMkLst>
            <pc:docMk/>
            <pc:sldMk cId="1326985598" sldId="431"/>
            <ac:spMk id="2" creationId="{B4C7DA64-E3A3-95BD-02A6-E407168663B7}"/>
          </ac:spMkLst>
        </pc:spChg>
        <pc:spChg chg="add del mod">
          <ac:chgData name="Claire Theobald" userId="e5e96d6a-dffb-4be3-a7c9-5724c0a71d0d" providerId="ADAL" clId="{CBBE2643-100A-49C1-94FF-981454DB57ED}" dt="2023-04-25T09:55:54.362" v="1677" actId="478"/>
          <ac:spMkLst>
            <pc:docMk/>
            <pc:sldMk cId="1326985598" sldId="431"/>
            <ac:spMk id="3" creationId="{86521D7E-5A42-0C6B-BD6E-FD90F654AC37}"/>
          </ac:spMkLst>
        </pc:spChg>
        <pc:spChg chg="add del">
          <ac:chgData name="Claire Theobald" userId="e5e96d6a-dffb-4be3-a7c9-5724c0a71d0d" providerId="ADAL" clId="{CBBE2643-100A-49C1-94FF-981454DB57ED}" dt="2023-04-25T09:56:32.223" v="1682" actId="22"/>
          <ac:spMkLst>
            <pc:docMk/>
            <pc:sldMk cId="1326985598" sldId="431"/>
            <ac:spMk id="6" creationId="{C1A47F00-D80A-D3D3-E7C1-CA15A05D5BD6}"/>
          </ac:spMkLst>
        </pc:spChg>
        <pc:spChg chg="mod">
          <ac:chgData name="Claire Theobald" userId="e5e96d6a-dffb-4be3-a7c9-5724c0a71d0d" providerId="ADAL" clId="{CBBE2643-100A-49C1-94FF-981454DB57ED}" dt="2023-04-25T10:25:18.635" v="1951" actId="1076"/>
          <ac:spMkLst>
            <pc:docMk/>
            <pc:sldMk cId="1326985598" sldId="431"/>
            <ac:spMk id="9" creationId="{3A7459E7-0E2D-AD1E-D79B-DE4A5F90AA5A}"/>
          </ac:spMkLst>
        </pc:spChg>
        <pc:graphicFrameChg chg="add del mod">
          <ac:chgData name="Claire Theobald" userId="e5e96d6a-dffb-4be3-a7c9-5724c0a71d0d" providerId="ADAL" clId="{CBBE2643-100A-49C1-94FF-981454DB57ED}" dt="2023-04-25T09:56:28.705" v="1679"/>
          <ac:graphicFrameMkLst>
            <pc:docMk/>
            <pc:sldMk cId="1326985598" sldId="431"/>
            <ac:graphicFrameMk id="4" creationId="{8CF1A49D-F5EC-3143-D773-1D3D807166B4}"/>
          </ac:graphicFrameMkLst>
        </pc:graphicFrameChg>
        <pc:graphicFrameChg chg="add del mod modGraphic">
          <ac:chgData name="Claire Theobald" userId="e5e96d6a-dffb-4be3-a7c9-5724c0a71d0d" providerId="ADAL" clId="{CBBE2643-100A-49C1-94FF-981454DB57ED}" dt="2023-04-25T09:57:32.960" v="1692" actId="478"/>
          <ac:graphicFrameMkLst>
            <pc:docMk/>
            <pc:sldMk cId="1326985598" sldId="431"/>
            <ac:graphicFrameMk id="7" creationId="{1BEDA7AC-B978-9C3F-E55D-B65399637B1C}"/>
          </ac:graphicFrameMkLst>
        </pc:graphicFrameChg>
        <pc:graphicFrameChg chg="add mod ord modGraphic">
          <ac:chgData name="Claire Theobald" userId="e5e96d6a-dffb-4be3-a7c9-5724c0a71d0d" providerId="ADAL" clId="{CBBE2643-100A-49C1-94FF-981454DB57ED}" dt="2023-04-25T14:09:17.122" v="4960" actId="166"/>
          <ac:graphicFrameMkLst>
            <pc:docMk/>
            <pc:sldMk cId="1326985598" sldId="431"/>
            <ac:graphicFrameMk id="8" creationId="{85B1C50D-4A55-9F26-5497-293D46A2C982}"/>
          </ac:graphicFrameMkLst>
        </pc:graphicFrameChg>
        <pc:graphicFrameChg chg="add del mod modGraphic">
          <ac:chgData name="Claire Theobald" userId="e5e96d6a-dffb-4be3-a7c9-5724c0a71d0d" providerId="ADAL" clId="{CBBE2643-100A-49C1-94FF-981454DB57ED}" dt="2023-04-25T10:00:41.715" v="1719" actId="478"/>
          <ac:graphicFrameMkLst>
            <pc:docMk/>
            <pc:sldMk cId="1326985598" sldId="431"/>
            <ac:graphicFrameMk id="12" creationId="{6AFBAF60-CE71-CA43-4879-189416BD2DEB}"/>
          </ac:graphicFrameMkLst>
        </pc:graphicFrameChg>
        <pc:picChg chg="add del mod">
          <ac:chgData name="Claire Theobald" userId="e5e96d6a-dffb-4be3-a7c9-5724c0a71d0d" providerId="ADAL" clId="{CBBE2643-100A-49C1-94FF-981454DB57ED}" dt="2023-04-25T10:04:06.810" v="1721" actId="478"/>
          <ac:picMkLst>
            <pc:docMk/>
            <pc:sldMk cId="1326985598" sldId="431"/>
            <ac:picMk id="11" creationId="{9FCF19E8-72AA-31AD-1738-AB26EC228619}"/>
          </ac:picMkLst>
        </pc:picChg>
        <pc:picChg chg="add del">
          <ac:chgData name="Claire Theobald" userId="e5e96d6a-dffb-4be3-a7c9-5724c0a71d0d" providerId="ADAL" clId="{CBBE2643-100A-49C1-94FF-981454DB57ED}" dt="2023-04-25T10:04:38.770" v="1723" actId="478"/>
          <ac:picMkLst>
            <pc:docMk/>
            <pc:sldMk cId="1326985598" sldId="431"/>
            <ac:picMk id="14" creationId="{3CABD605-D83B-8E50-2D75-F299ECD66351}"/>
          </ac:picMkLst>
        </pc:picChg>
        <pc:picChg chg="add mod ord">
          <ac:chgData name="Claire Theobald" userId="e5e96d6a-dffb-4be3-a7c9-5724c0a71d0d" providerId="ADAL" clId="{CBBE2643-100A-49C1-94FF-981454DB57ED}" dt="2023-04-25T14:09:25.137" v="4962" actId="1076"/>
          <ac:picMkLst>
            <pc:docMk/>
            <pc:sldMk cId="1326985598" sldId="431"/>
            <ac:picMk id="16" creationId="{05D6D3BA-32C0-D140-1288-C90A2022F1D9}"/>
          </ac:picMkLst>
        </pc:picChg>
      </pc:sldChg>
      <pc:sldChg chg="addSp modSp mod ord">
        <pc:chgData name="Claire Theobald" userId="e5e96d6a-dffb-4be3-a7c9-5724c0a71d0d" providerId="ADAL" clId="{CBBE2643-100A-49C1-94FF-981454DB57ED}" dt="2023-04-25T12:12:00.356" v="3192" actId="20577"/>
        <pc:sldMkLst>
          <pc:docMk/>
          <pc:sldMk cId="973425911" sldId="432"/>
        </pc:sldMkLst>
        <pc:spChg chg="add mod">
          <ac:chgData name="Claire Theobald" userId="e5e96d6a-dffb-4be3-a7c9-5724c0a71d0d" providerId="ADAL" clId="{CBBE2643-100A-49C1-94FF-981454DB57ED}" dt="2023-04-25T11:06:46.846" v="2358" actId="14100"/>
          <ac:spMkLst>
            <pc:docMk/>
            <pc:sldMk cId="973425911" sldId="432"/>
            <ac:spMk id="3" creationId="{2C727F73-FCDB-1A7D-9844-835E163FDC11}"/>
          </ac:spMkLst>
        </pc:spChg>
        <pc:spChg chg="mod">
          <ac:chgData name="Claire Theobald" userId="e5e96d6a-dffb-4be3-a7c9-5724c0a71d0d" providerId="ADAL" clId="{CBBE2643-100A-49C1-94FF-981454DB57ED}" dt="2023-04-25T12:10:35.227" v="3168" actId="113"/>
          <ac:spMkLst>
            <pc:docMk/>
            <pc:sldMk cId="973425911" sldId="432"/>
            <ac:spMk id="4" creationId="{C752BF65-06F7-EEB7-B22C-B635354E0071}"/>
          </ac:spMkLst>
        </pc:spChg>
        <pc:spChg chg="add mod">
          <ac:chgData name="Claire Theobald" userId="e5e96d6a-dffb-4be3-a7c9-5724c0a71d0d" providerId="ADAL" clId="{CBBE2643-100A-49C1-94FF-981454DB57ED}" dt="2023-04-25T12:12:00.356" v="3192" actId="20577"/>
          <ac:spMkLst>
            <pc:docMk/>
            <pc:sldMk cId="973425911" sldId="432"/>
            <ac:spMk id="8" creationId="{25849BB1-934C-CBDE-6E59-1C5064B44260}"/>
          </ac:spMkLst>
        </pc:spChg>
        <pc:spChg chg="mod">
          <ac:chgData name="Claire Theobald" userId="e5e96d6a-dffb-4be3-a7c9-5724c0a71d0d" providerId="ADAL" clId="{CBBE2643-100A-49C1-94FF-981454DB57ED}" dt="2023-04-25T11:22:40.885" v="2648" actId="20577"/>
          <ac:spMkLst>
            <pc:docMk/>
            <pc:sldMk cId="973425911" sldId="432"/>
            <ac:spMk id="9" creationId="{3A7459E7-0E2D-AD1E-D79B-DE4A5F90AA5A}"/>
          </ac:spMkLst>
        </pc:spChg>
        <pc:spChg chg="mod">
          <ac:chgData name="Claire Theobald" userId="e5e96d6a-dffb-4be3-a7c9-5724c0a71d0d" providerId="ADAL" clId="{CBBE2643-100A-49C1-94FF-981454DB57ED}" dt="2023-04-25T11:07:00.135" v="2362" actId="1076"/>
          <ac:spMkLst>
            <pc:docMk/>
            <pc:sldMk cId="973425911" sldId="432"/>
            <ac:spMk id="11" creationId="{5948DE1E-55C8-8D11-A09A-0D42A73FF4CF}"/>
          </ac:spMkLst>
        </pc:spChg>
        <pc:spChg chg="mod">
          <ac:chgData name="Claire Theobald" userId="e5e96d6a-dffb-4be3-a7c9-5724c0a71d0d" providerId="ADAL" clId="{CBBE2643-100A-49C1-94FF-981454DB57ED}" dt="2023-04-25T11:07:15.023" v="2365" actId="20577"/>
          <ac:spMkLst>
            <pc:docMk/>
            <pc:sldMk cId="973425911" sldId="432"/>
            <ac:spMk id="12" creationId="{2C706CC9-41C9-8EE2-513D-AA52E1DC73F3}"/>
          </ac:spMkLst>
        </pc:spChg>
        <pc:picChg chg="mod">
          <ac:chgData name="Claire Theobald" userId="e5e96d6a-dffb-4be3-a7c9-5724c0a71d0d" providerId="ADAL" clId="{CBBE2643-100A-49C1-94FF-981454DB57ED}" dt="2023-04-25T11:05:40.335" v="2342" actId="1076"/>
          <ac:picMkLst>
            <pc:docMk/>
            <pc:sldMk cId="973425911" sldId="432"/>
            <ac:picMk id="5" creationId="{2430C9A4-8480-0CEC-234E-8B497C3EC8A0}"/>
          </ac:picMkLst>
        </pc:picChg>
        <pc:picChg chg="mod">
          <ac:chgData name="Claire Theobald" userId="e5e96d6a-dffb-4be3-a7c9-5724c0a71d0d" providerId="ADAL" clId="{CBBE2643-100A-49C1-94FF-981454DB57ED}" dt="2023-04-25T11:06:38.950" v="2356" actId="1076"/>
          <ac:picMkLst>
            <pc:docMk/>
            <pc:sldMk cId="973425911" sldId="432"/>
            <ac:picMk id="6" creationId="{C5A694E4-519F-3F01-622D-271CD90F0C35}"/>
          </ac:picMkLst>
        </pc:picChg>
        <pc:picChg chg="mod">
          <ac:chgData name="Claire Theobald" userId="e5e96d6a-dffb-4be3-a7c9-5724c0a71d0d" providerId="ADAL" clId="{CBBE2643-100A-49C1-94FF-981454DB57ED}" dt="2023-04-25T11:06:36.173" v="2355" actId="1076"/>
          <ac:picMkLst>
            <pc:docMk/>
            <pc:sldMk cId="973425911" sldId="432"/>
            <ac:picMk id="7" creationId="{EFD1B226-E733-B99C-C8FA-A923ADE74C92}"/>
          </ac:picMkLst>
        </pc:picChg>
        <pc:picChg chg="mod">
          <ac:chgData name="Claire Theobald" userId="e5e96d6a-dffb-4be3-a7c9-5724c0a71d0d" providerId="ADAL" clId="{CBBE2643-100A-49C1-94FF-981454DB57ED}" dt="2023-04-25T11:07:03.598" v="2364" actId="1076"/>
          <ac:picMkLst>
            <pc:docMk/>
            <pc:sldMk cId="973425911" sldId="432"/>
            <ac:picMk id="10" creationId="{A617F404-1A6C-0B2D-BC41-2DBB2E567638}"/>
          </ac:picMkLst>
        </pc:picChg>
      </pc:sldChg>
      <pc:sldChg chg="addSp delSp modSp mod delAnim modAnim">
        <pc:chgData name="Claire Theobald" userId="e5e96d6a-dffb-4be3-a7c9-5724c0a71d0d" providerId="ADAL" clId="{CBBE2643-100A-49C1-94FF-981454DB57ED}" dt="2023-04-25T12:32:53.928" v="3609"/>
        <pc:sldMkLst>
          <pc:docMk/>
          <pc:sldMk cId="3600139643" sldId="433"/>
        </pc:sldMkLst>
        <pc:spChg chg="mod">
          <ac:chgData name="Claire Theobald" userId="e5e96d6a-dffb-4be3-a7c9-5724c0a71d0d" providerId="ADAL" clId="{CBBE2643-100A-49C1-94FF-981454DB57ED}" dt="2023-04-25T12:32:43.376" v="3604" actId="1076"/>
          <ac:spMkLst>
            <pc:docMk/>
            <pc:sldMk cId="3600139643" sldId="433"/>
            <ac:spMk id="3" creationId="{2C727F73-FCDB-1A7D-9844-835E163FDC11}"/>
          </ac:spMkLst>
        </pc:spChg>
        <pc:spChg chg="mod">
          <ac:chgData name="Claire Theobald" userId="e5e96d6a-dffb-4be3-a7c9-5724c0a71d0d" providerId="ADAL" clId="{CBBE2643-100A-49C1-94FF-981454DB57ED}" dt="2023-04-25T12:10:40.849" v="3169" actId="113"/>
          <ac:spMkLst>
            <pc:docMk/>
            <pc:sldMk cId="3600139643" sldId="433"/>
            <ac:spMk id="4" creationId="{C752BF65-06F7-EEB7-B22C-B635354E0071}"/>
          </ac:spMkLst>
        </pc:spChg>
        <pc:spChg chg="del">
          <ac:chgData name="Claire Theobald" userId="e5e96d6a-dffb-4be3-a7c9-5724c0a71d0d" providerId="ADAL" clId="{CBBE2643-100A-49C1-94FF-981454DB57ED}" dt="2023-04-25T11:10:20.369" v="2391" actId="478"/>
          <ac:spMkLst>
            <pc:docMk/>
            <pc:sldMk cId="3600139643" sldId="433"/>
            <ac:spMk id="8" creationId="{25849BB1-934C-CBDE-6E59-1C5064B44260}"/>
          </ac:spMkLst>
        </pc:spChg>
        <pc:spChg chg="mod">
          <ac:chgData name="Claire Theobald" userId="e5e96d6a-dffb-4be3-a7c9-5724c0a71d0d" providerId="ADAL" clId="{CBBE2643-100A-49C1-94FF-981454DB57ED}" dt="2023-04-25T12:23:46.021" v="3492" actId="20577"/>
          <ac:spMkLst>
            <pc:docMk/>
            <pc:sldMk cId="3600139643" sldId="433"/>
            <ac:spMk id="9" creationId="{3A7459E7-0E2D-AD1E-D79B-DE4A5F90AA5A}"/>
          </ac:spMkLst>
        </pc:spChg>
        <pc:spChg chg="del">
          <ac:chgData name="Claire Theobald" userId="e5e96d6a-dffb-4be3-a7c9-5724c0a71d0d" providerId="ADAL" clId="{CBBE2643-100A-49C1-94FF-981454DB57ED}" dt="2023-04-25T11:13:37.905" v="2411" actId="478"/>
          <ac:spMkLst>
            <pc:docMk/>
            <pc:sldMk cId="3600139643" sldId="433"/>
            <ac:spMk id="11" creationId="{5948DE1E-55C8-8D11-A09A-0D42A73FF4CF}"/>
          </ac:spMkLst>
        </pc:spChg>
        <pc:spChg chg="mod ord">
          <ac:chgData name="Claire Theobald" userId="e5e96d6a-dffb-4be3-a7c9-5724c0a71d0d" providerId="ADAL" clId="{CBBE2643-100A-49C1-94FF-981454DB57ED}" dt="2023-04-25T12:32:16.179" v="3595" actId="1076"/>
          <ac:spMkLst>
            <pc:docMk/>
            <pc:sldMk cId="3600139643" sldId="433"/>
            <ac:spMk id="12" creationId="{2C706CC9-41C9-8EE2-513D-AA52E1DC73F3}"/>
          </ac:spMkLst>
        </pc:spChg>
        <pc:spChg chg="add del mod">
          <ac:chgData name="Claire Theobald" userId="e5e96d6a-dffb-4be3-a7c9-5724c0a71d0d" providerId="ADAL" clId="{CBBE2643-100A-49C1-94FF-981454DB57ED}" dt="2023-04-25T12:01:34.810" v="3006" actId="478"/>
          <ac:spMkLst>
            <pc:docMk/>
            <pc:sldMk cId="3600139643" sldId="433"/>
            <ac:spMk id="17" creationId="{047074D3-5185-D0BB-FE05-2AF533341D7E}"/>
          </ac:spMkLst>
        </pc:spChg>
        <pc:spChg chg="add del mod">
          <ac:chgData name="Claire Theobald" userId="e5e96d6a-dffb-4be3-a7c9-5724c0a71d0d" providerId="ADAL" clId="{CBBE2643-100A-49C1-94FF-981454DB57ED}" dt="2023-04-25T12:01:38.147" v="3008" actId="478"/>
          <ac:spMkLst>
            <pc:docMk/>
            <pc:sldMk cId="3600139643" sldId="433"/>
            <ac:spMk id="18" creationId="{F5419BC5-E5C8-8ED4-76C7-DC877E9F0EDE}"/>
          </ac:spMkLst>
        </pc:spChg>
        <pc:spChg chg="add del mod">
          <ac:chgData name="Claire Theobald" userId="e5e96d6a-dffb-4be3-a7c9-5724c0a71d0d" providerId="ADAL" clId="{CBBE2643-100A-49C1-94FF-981454DB57ED}" dt="2023-04-25T12:01:30.678" v="3003" actId="478"/>
          <ac:spMkLst>
            <pc:docMk/>
            <pc:sldMk cId="3600139643" sldId="433"/>
            <ac:spMk id="20" creationId="{5659BE92-8195-FC2B-1832-9D50014701F5}"/>
          </ac:spMkLst>
        </pc:spChg>
        <pc:spChg chg="add del mod">
          <ac:chgData name="Claire Theobald" userId="e5e96d6a-dffb-4be3-a7c9-5724c0a71d0d" providerId="ADAL" clId="{CBBE2643-100A-49C1-94FF-981454DB57ED}" dt="2023-04-25T12:01:36.853" v="3007" actId="478"/>
          <ac:spMkLst>
            <pc:docMk/>
            <pc:sldMk cId="3600139643" sldId="433"/>
            <ac:spMk id="22" creationId="{61CE11FA-ED06-7DEF-61B6-5939B02BE5C1}"/>
          </ac:spMkLst>
        </pc:spChg>
        <pc:picChg chg="del">
          <ac:chgData name="Claire Theobald" userId="e5e96d6a-dffb-4be3-a7c9-5724c0a71d0d" providerId="ADAL" clId="{CBBE2643-100A-49C1-94FF-981454DB57ED}" dt="2023-04-25T11:08:09.992" v="2380" actId="478"/>
          <ac:picMkLst>
            <pc:docMk/>
            <pc:sldMk cId="3600139643" sldId="433"/>
            <ac:picMk id="5" creationId="{2430C9A4-8480-0CEC-234E-8B497C3EC8A0}"/>
          </ac:picMkLst>
        </pc:picChg>
        <pc:picChg chg="del">
          <ac:chgData name="Claire Theobald" userId="e5e96d6a-dffb-4be3-a7c9-5724c0a71d0d" providerId="ADAL" clId="{CBBE2643-100A-49C1-94FF-981454DB57ED}" dt="2023-04-25T11:08:10.622" v="2381" actId="478"/>
          <ac:picMkLst>
            <pc:docMk/>
            <pc:sldMk cId="3600139643" sldId="433"/>
            <ac:picMk id="6" creationId="{C5A694E4-519F-3F01-622D-271CD90F0C35}"/>
          </ac:picMkLst>
        </pc:picChg>
        <pc:picChg chg="del">
          <ac:chgData name="Claire Theobald" userId="e5e96d6a-dffb-4be3-a7c9-5724c0a71d0d" providerId="ADAL" clId="{CBBE2643-100A-49C1-94FF-981454DB57ED}" dt="2023-04-25T11:08:11.718" v="2383" actId="478"/>
          <ac:picMkLst>
            <pc:docMk/>
            <pc:sldMk cId="3600139643" sldId="433"/>
            <ac:picMk id="7" creationId="{EFD1B226-E733-B99C-C8FA-A923ADE74C92}"/>
          </ac:picMkLst>
        </pc:picChg>
        <pc:picChg chg="del">
          <ac:chgData name="Claire Theobald" userId="e5e96d6a-dffb-4be3-a7c9-5724c0a71d0d" providerId="ADAL" clId="{CBBE2643-100A-49C1-94FF-981454DB57ED}" dt="2023-04-25T11:08:11.333" v="2382" actId="478"/>
          <ac:picMkLst>
            <pc:docMk/>
            <pc:sldMk cId="3600139643" sldId="433"/>
            <ac:picMk id="10" creationId="{A617F404-1A6C-0B2D-BC41-2DBB2E567638}"/>
          </ac:picMkLst>
        </pc:picChg>
        <pc:picChg chg="add mod modCrop">
          <ac:chgData name="Claire Theobald" userId="e5e96d6a-dffb-4be3-a7c9-5724c0a71d0d" providerId="ADAL" clId="{CBBE2643-100A-49C1-94FF-981454DB57ED}" dt="2023-04-25T12:32:38.801" v="3603" actId="1076"/>
          <ac:picMkLst>
            <pc:docMk/>
            <pc:sldMk cId="3600139643" sldId="433"/>
            <ac:picMk id="14" creationId="{AAEBE6D7-7F6A-C647-88C6-AD9CF5779A05}"/>
          </ac:picMkLst>
        </pc:picChg>
        <pc:picChg chg="add del mod">
          <ac:chgData name="Claire Theobald" userId="e5e96d6a-dffb-4be3-a7c9-5724c0a71d0d" providerId="ADAL" clId="{CBBE2643-100A-49C1-94FF-981454DB57ED}" dt="2023-04-25T12:01:31.981" v="3004" actId="478"/>
          <ac:picMkLst>
            <pc:docMk/>
            <pc:sldMk cId="3600139643" sldId="433"/>
            <ac:picMk id="16" creationId="{D0FD33BB-E168-10E8-5CB9-21546CDE28A0}"/>
          </ac:picMkLst>
        </pc:picChg>
        <pc:picChg chg="add del mod">
          <ac:chgData name="Claire Theobald" userId="e5e96d6a-dffb-4be3-a7c9-5724c0a71d0d" providerId="ADAL" clId="{CBBE2643-100A-49C1-94FF-981454DB57ED}" dt="2023-04-25T12:01:33.109" v="3005" actId="478"/>
          <ac:picMkLst>
            <pc:docMk/>
            <pc:sldMk cId="3600139643" sldId="433"/>
            <ac:picMk id="21" creationId="{C0010718-EF8D-B055-5EB7-335989AB6215}"/>
          </ac:picMkLst>
        </pc:picChg>
        <pc:picChg chg="add mod">
          <ac:chgData name="Claire Theobald" userId="e5e96d6a-dffb-4be3-a7c9-5724c0a71d0d" providerId="ADAL" clId="{CBBE2643-100A-49C1-94FF-981454DB57ED}" dt="2023-04-25T12:32:48.163" v="3607" actId="1076"/>
          <ac:picMkLst>
            <pc:docMk/>
            <pc:sldMk cId="3600139643" sldId="433"/>
            <ac:picMk id="24" creationId="{6B80CE22-A97E-E7E2-15B2-49F6B04CC692}"/>
          </ac:picMkLst>
        </pc:picChg>
        <pc:picChg chg="add mod modCrop">
          <ac:chgData name="Claire Theobald" userId="e5e96d6a-dffb-4be3-a7c9-5724c0a71d0d" providerId="ADAL" clId="{CBBE2643-100A-49C1-94FF-981454DB57ED}" dt="2023-04-25T12:32:46.747" v="3606" actId="1076"/>
          <ac:picMkLst>
            <pc:docMk/>
            <pc:sldMk cId="3600139643" sldId="433"/>
            <ac:picMk id="26" creationId="{5100F8A5-2EAC-14DE-BA96-0667E5B6595C}"/>
          </ac:picMkLst>
        </pc:picChg>
        <pc:picChg chg="add mod">
          <ac:chgData name="Claire Theobald" userId="e5e96d6a-dffb-4be3-a7c9-5724c0a71d0d" providerId="ADAL" clId="{CBBE2643-100A-49C1-94FF-981454DB57ED}" dt="2023-04-25T12:32:25.228" v="3601" actId="1076"/>
          <ac:picMkLst>
            <pc:docMk/>
            <pc:sldMk cId="3600139643" sldId="433"/>
            <ac:picMk id="27" creationId="{0AD50B03-F2D8-D8F5-D84C-39F2E2B7DB9F}"/>
          </ac:picMkLst>
        </pc:picChg>
      </pc:sldChg>
      <pc:sldChg chg="addSp delSp modSp del mod ord">
        <pc:chgData name="Claire Theobald" userId="e5e96d6a-dffb-4be3-a7c9-5724c0a71d0d" providerId="ADAL" clId="{CBBE2643-100A-49C1-94FF-981454DB57ED}" dt="2023-04-25T12:07:06.891" v="3138" actId="47"/>
        <pc:sldMkLst>
          <pc:docMk/>
          <pc:sldMk cId="507116366" sldId="434"/>
        </pc:sldMkLst>
        <pc:spChg chg="mod">
          <ac:chgData name="Claire Theobald" userId="e5e96d6a-dffb-4be3-a7c9-5724c0a71d0d" providerId="ADAL" clId="{CBBE2643-100A-49C1-94FF-981454DB57ED}" dt="2023-04-25T11:55:31.687" v="2946" actId="1076"/>
          <ac:spMkLst>
            <pc:docMk/>
            <pc:sldMk cId="507116366" sldId="434"/>
            <ac:spMk id="3" creationId="{2C727F73-FCDB-1A7D-9844-835E163FDC11}"/>
          </ac:spMkLst>
        </pc:spChg>
        <pc:spChg chg="mod">
          <ac:chgData name="Claire Theobald" userId="e5e96d6a-dffb-4be3-a7c9-5724c0a71d0d" providerId="ADAL" clId="{CBBE2643-100A-49C1-94FF-981454DB57ED}" dt="2023-04-25T11:50:41.315" v="2899"/>
          <ac:spMkLst>
            <pc:docMk/>
            <pc:sldMk cId="507116366" sldId="434"/>
            <ac:spMk id="4" creationId="{C752BF65-06F7-EEB7-B22C-B635354E0071}"/>
          </ac:spMkLst>
        </pc:spChg>
        <pc:spChg chg="mod">
          <ac:chgData name="Claire Theobald" userId="e5e96d6a-dffb-4be3-a7c9-5724c0a71d0d" providerId="ADAL" clId="{CBBE2643-100A-49C1-94FF-981454DB57ED}" dt="2023-04-25T11:48:45.784" v="2883" actId="20577"/>
          <ac:spMkLst>
            <pc:docMk/>
            <pc:sldMk cId="507116366" sldId="434"/>
            <ac:spMk id="9" creationId="{3A7459E7-0E2D-AD1E-D79B-DE4A5F90AA5A}"/>
          </ac:spMkLst>
        </pc:spChg>
        <pc:spChg chg="mod">
          <ac:chgData name="Claire Theobald" userId="e5e96d6a-dffb-4be3-a7c9-5724c0a71d0d" providerId="ADAL" clId="{CBBE2643-100A-49C1-94FF-981454DB57ED}" dt="2023-04-25T11:52:20.060" v="2912" actId="1076"/>
          <ac:spMkLst>
            <pc:docMk/>
            <pc:sldMk cId="507116366" sldId="434"/>
            <ac:spMk id="12" creationId="{2C706CC9-41C9-8EE2-513D-AA52E1DC73F3}"/>
          </ac:spMkLst>
        </pc:spChg>
        <pc:spChg chg="del">
          <ac:chgData name="Claire Theobald" userId="e5e96d6a-dffb-4be3-a7c9-5724c0a71d0d" providerId="ADAL" clId="{CBBE2643-100A-49C1-94FF-981454DB57ED}" dt="2023-04-25T11:50:12.389" v="2895" actId="478"/>
          <ac:spMkLst>
            <pc:docMk/>
            <pc:sldMk cId="507116366" sldId="434"/>
            <ac:spMk id="17" creationId="{047074D3-5185-D0BB-FE05-2AF533341D7E}"/>
          </ac:spMkLst>
        </pc:spChg>
        <pc:spChg chg="del">
          <ac:chgData name="Claire Theobald" userId="e5e96d6a-dffb-4be3-a7c9-5724c0a71d0d" providerId="ADAL" clId="{CBBE2643-100A-49C1-94FF-981454DB57ED}" dt="2023-04-25T11:50:13.928" v="2896" actId="478"/>
          <ac:spMkLst>
            <pc:docMk/>
            <pc:sldMk cId="507116366" sldId="434"/>
            <ac:spMk id="22" creationId="{61CE11FA-ED06-7DEF-61B6-5939B02BE5C1}"/>
          </ac:spMkLst>
        </pc:spChg>
        <pc:picChg chg="add mod">
          <ac:chgData name="Claire Theobald" userId="e5e96d6a-dffb-4be3-a7c9-5724c0a71d0d" providerId="ADAL" clId="{CBBE2643-100A-49C1-94FF-981454DB57ED}" dt="2023-04-25T11:55:10.460" v="2941" actId="1076"/>
          <ac:picMkLst>
            <pc:docMk/>
            <pc:sldMk cId="507116366" sldId="434"/>
            <ac:picMk id="6" creationId="{40A1EF4E-CC1F-BE48-DCD1-C93EC4A2C2C1}"/>
          </ac:picMkLst>
        </pc:picChg>
        <pc:picChg chg="add mod">
          <ac:chgData name="Claire Theobald" userId="e5e96d6a-dffb-4be3-a7c9-5724c0a71d0d" providerId="ADAL" clId="{CBBE2643-100A-49C1-94FF-981454DB57ED}" dt="2023-04-25T11:55:18.386" v="2944" actId="1076"/>
          <ac:picMkLst>
            <pc:docMk/>
            <pc:sldMk cId="507116366" sldId="434"/>
            <ac:picMk id="8" creationId="{D56A15BF-5A11-3645-E991-0B6B0EEF9DE2}"/>
          </ac:picMkLst>
        </pc:picChg>
        <pc:picChg chg="add mod">
          <ac:chgData name="Claire Theobald" userId="e5e96d6a-dffb-4be3-a7c9-5724c0a71d0d" providerId="ADAL" clId="{CBBE2643-100A-49C1-94FF-981454DB57ED}" dt="2023-04-25T11:55:21.946" v="2945" actId="1076"/>
          <ac:picMkLst>
            <pc:docMk/>
            <pc:sldMk cId="507116366" sldId="434"/>
            <ac:picMk id="11" creationId="{C215B1F3-90E9-AC65-8EEE-57919B6C3E0E}"/>
          </ac:picMkLst>
        </pc:picChg>
        <pc:picChg chg="del">
          <ac:chgData name="Claire Theobald" userId="e5e96d6a-dffb-4be3-a7c9-5724c0a71d0d" providerId="ADAL" clId="{CBBE2643-100A-49C1-94FF-981454DB57ED}" dt="2023-04-25T11:49:54.411" v="2888" actId="478"/>
          <ac:picMkLst>
            <pc:docMk/>
            <pc:sldMk cId="507116366" sldId="434"/>
            <ac:picMk id="14" creationId="{AAEBE6D7-7F6A-C647-88C6-AD9CF5779A05}"/>
          </ac:picMkLst>
        </pc:picChg>
        <pc:picChg chg="del">
          <ac:chgData name="Claire Theobald" userId="e5e96d6a-dffb-4be3-a7c9-5724c0a71d0d" providerId="ADAL" clId="{CBBE2643-100A-49C1-94FF-981454DB57ED}" dt="2023-04-25T11:50:14.602" v="2898" actId="478"/>
          <ac:picMkLst>
            <pc:docMk/>
            <pc:sldMk cId="507116366" sldId="434"/>
            <ac:picMk id="16" creationId="{D0FD33BB-E168-10E8-5CB9-21546CDE28A0}"/>
          </ac:picMkLst>
        </pc:picChg>
        <pc:picChg chg="del">
          <ac:chgData name="Claire Theobald" userId="e5e96d6a-dffb-4be3-a7c9-5724c0a71d0d" providerId="ADAL" clId="{CBBE2643-100A-49C1-94FF-981454DB57ED}" dt="2023-04-25T11:50:14.308" v="2897" actId="478"/>
          <ac:picMkLst>
            <pc:docMk/>
            <pc:sldMk cId="507116366" sldId="434"/>
            <ac:picMk id="21" creationId="{C0010718-EF8D-B055-5EB7-335989AB6215}"/>
          </ac:picMkLst>
        </pc:picChg>
      </pc:sldChg>
      <pc:sldChg chg="addSp delSp modSp mod">
        <pc:chgData name="Claire Theobald" userId="e5e96d6a-dffb-4be3-a7c9-5724c0a71d0d" providerId="ADAL" clId="{CBBE2643-100A-49C1-94FF-981454DB57ED}" dt="2023-04-25T14:26:26.933" v="4969" actId="1076"/>
        <pc:sldMkLst>
          <pc:docMk/>
          <pc:sldMk cId="4176073258" sldId="435"/>
        </pc:sldMkLst>
        <pc:spChg chg="mod">
          <ac:chgData name="Claire Theobald" userId="e5e96d6a-dffb-4be3-a7c9-5724c0a71d0d" providerId="ADAL" clId="{CBBE2643-100A-49C1-94FF-981454DB57ED}" dt="2023-04-25T13:02:31.672" v="3892" actId="1076"/>
          <ac:spMkLst>
            <pc:docMk/>
            <pc:sldMk cId="4176073258" sldId="435"/>
            <ac:spMk id="3" creationId="{2C727F73-FCDB-1A7D-9844-835E163FDC11}"/>
          </ac:spMkLst>
        </pc:spChg>
        <pc:spChg chg="mod">
          <ac:chgData name="Claire Theobald" userId="e5e96d6a-dffb-4be3-a7c9-5724c0a71d0d" providerId="ADAL" clId="{CBBE2643-100A-49C1-94FF-981454DB57ED}" dt="2023-04-25T12:33:43.712" v="3616" actId="14100"/>
          <ac:spMkLst>
            <pc:docMk/>
            <pc:sldMk cId="4176073258" sldId="435"/>
            <ac:spMk id="4" creationId="{C752BF65-06F7-EEB7-B22C-B635354E0071}"/>
          </ac:spMkLst>
        </pc:spChg>
        <pc:spChg chg="mod">
          <ac:chgData name="Claire Theobald" userId="e5e96d6a-dffb-4be3-a7c9-5724c0a71d0d" providerId="ADAL" clId="{CBBE2643-100A-49C1-94FF-981454DB57ED}" dt="2023-04-25T12:34:03.492" v="3641" actId="313"/>
          <ac:spMkLst>
            <pc:docMk/>
            <pc:sldMk cId="4176073258" sldId="435"/>
            <ac:spMk id="9" creationId="{3A7459E7-0E2D-AD1E-D79B-DE4A5F90AA5A}"/>
          </ac:spMkLst>
        </pc:spChg>
        <pc:spChg chg="add mod">
          <ac:chgData name="Claire Theobald" userId="e5e96d6a-dffb-4be3-a7c9-5724c0a71d0d" providerId="ADAL" clId="{CBBE2643-100A-49C1-94FF-981454DB57ED}" dt="2023-04-25T13:04:43.571" v="3968" actId="1076"/>
          <ac:spMkLst>
            <pc:docMk/>
            <pc:sldMk cId="4176073258" sldId="435"/>
            <ac:spMk id="10" creationId="{DD577A08-5DBF-3D6D-38CB-FAFC28147862}"/>
          </ac:spMkLst>
        </pc:spChg>
        <pc:spChg chg="del">
          <ac:chgData name="Claire Theobald" userId="e5e96d6a-dffb-4be3-a7c9-5724c0a71d0d" providerId="ADAL" clId="{CBBE2643-100A-49C1-94FF-981454DB57ED}" dt="2023-04-25T11:56:06.436" v="2948" actId="478"/>
          <ac:spMkLst>
            <pc:docMk/>
            <pc:sldMk cId="4176073258" sldId="435"/>
            <ac:spMk id="12" creationId="{2C706CC9-41C9-8EE2-513D-AA52E1DC73F3}"/>
          </ac:spMkLst>
        </pc:spChg>
        <pc:spChg chg="add mod">
          <ac:chgData name="Claire Theobald" userId="e5e96d6a-dffb-4be3-a7c9-5724c0a71d0d" providerId="ADAL" clId="{CBBE2643-100A-49C1-94FF-981454DB57ED}" dt="2023-04-25T13:04:40.680" v="3966" actId="1076"/>
          <ac:spMkLst>
            <pc:docMk/>
            <pc:sldMk cId="4176073258" sldId="435"/>
            <ac:spMk id="15" creationId="{193D5595-1591-D2F1-9442-C360708A74AA}"/>
          </ac:spMkLst>
        </pc:spChg>
        <pc:spChg chg="del">
          <ac:chgData name="Claire Theobald" userId="e5e96d6a-dffb-4be3-a7c9-5724c0a71d0d" providerId="ADAL" clId="{CBBE2643-100A-49C1-94FF-981454DB57ED}" dt="2023-04-25T11:57:56.501" v="2969" actId="478"/>
          <ac:spMkLst>
            <pc:docMk/>
            <pc:sldMk cId="4176073258" sldId="435"/>
            <ac:spMk id="18" creationId="{F5419BC5-E5C8-8ED4-76C7-DC877E9F0EDE}"/>
          </ac:spMkLst>
        </pc:spChg>
        <pc:spChg chg="del">
          <ac:chgData name="Claire Theobald" userId="e5e96d6a-dffb-4be3-a7c9-5724c0a71d0d" providerId="ADAL" clId="{CBBE2643-100A-49C1-94FF-981454DB57ED}" dt="2023-04-25T11:56:04.515" v="2947" actId="478"/>
          <ac:spMkLst>
            <pc:docMk/>
            <pc:sldMk cId="4176073258" sldId="435"/>
            <ac:spMk id="20" creationId="{5659BE92-8195-FC2B-1832-9D50014701F5}"/>
          </ac:spMkLst>
        </pc:spChg>
        <pc:picChg chg="del mod">
          <ac:chgData name="Claire Theobald" userId="e5e96d6a-dffb-4be3-a7c9-5724c0a71d0d" providerId="ADAL" clId="{CBBE2643-100A-49C1-94FF-981454DB57ED}" dt="2023-04-25T12:17:39.437" v="3224" actId="478"/>
          <ac:picMkLst>
            <pc:docMk/>
            <pc:sldMk cId="4176073258" sldId="435"/>
            <ac:picMk id="6" creationId="{40A1EF4E-CC1F-BE48-DCD1-C93EC4A2C2C1}"/>
          </ac:picMkLst>
        </pc:picChg>
        <pc:picChg chg="add del mod">
          <ac:chgData name="Claire Theobald" userId="e5e96d6a-dffb-4be3-a7c9-5724c0a71d0d" providerId="ADAL" clId="{CBBE2643-100A-49C1-94FF-981454DB57ED}" dt="2023-04-25T12:17:40.770" v="3225" actId="478"/>
          <ac:picMkLst>
            <pc:docMk/>
            <pc:sldMk cId="4176073258" sldId="435"/>
            <ac:picMk id="7" creationId="{39662865-072B-DB00-129E-DF388CC2A701}"/>
          </ac:picMkLst>
        </pc:picChg>
        <pc:picChg chg="del mod">
          <ac:chgData name="Claire Theobald" userId="e5e96d6a-dffb-4be3-a7c9-5724c0a71d0d" providerId="ADAL" clId="{CBBE2643-100A-49C1-94FF-981454DB57ED}" dt="2023-04-25T12:17:38.619" v="3222" actId="478"/>
          <ac:picMkLst>
            <pc:docMk/>
            <pc:sldMk cId="4176073258" sldId="435"/>
            <ac:picMk id="8" creationId="{D56A15BF-5A11-3645-E991-0B6B0EEF9DE2}"/>
          </ac:picMkLst>
        </pc:picChg>
        <pc:picChg chg="del mod">
          <ac:chgData name="Claire Theobald" userId="e5e96d6a-dffb-4be3-a7c9-5724c0a71d0d" providerId="ADAL" clId="{CBBE2643-100A-49C1-94FF-981454DB57ED}" dt="2023-04-25T12:17:39.005" v="3223" actId="478"/>
          <ac:picMkLst>
            <pc:docMk/>
            <pc:sldMk cId="4176073258" sldId="435"/>
            <ac:picMk id="11" creationId="{C215B1F3-90E9-AC65-8EEE-57919B6C3E0E}"/>
          </ac:picMkLst>
        </pc:picChg>
        <pc:picChg chg="add mod ord">
          <ac:chgData name="Claire Theobald" userId="e5e96d6a-dffb-4be3-a7c9-5724c0a71d0d" providerId="ADAL" clId="{CBBE2643-100A-49C1-94FF-981454DB57ED}" dt="2023-04-25T14:26:26.933" v="4969" actId="1076"/>
          <ac:picMkLst>
            <pc:docMk/>
            <pc:sldMk cId="4176073258" sldId="435"/>
            <ac:picMk id="14" creationId="{A327DA2F-0CD3-0FF0-6C04-CECDF6779F09}"/>
          </ac:picMkLst>
        </pc:picChg>
        <pc:picChg chg="add mod">
          <ac:chgData name="Claire Theobald" userId="e5e96d6a-dffb-4be3-a7c9-5724c0a71d0d" providerId="ADAL" clId="{CBBE2643-100A-49C1-94FF-981454DB57ED}" dt="2023-04-25T14:26:25.293" v="4968" actId="1076"/>
          <ac:picMkLst>
            <pc:docMk/>
            <pc:sldMk cId="4176073258" sldId="435"/>
            <ac:picMk id="17" creationId="{BB8ECF51-5753-DA2E-22CA-6C9699E66AF5}"/>
          </ac:picMkLst>
        </pc:picChg>
        <pc:picChg chg="add mod">
          <ac:chgData name="Claire Theobald" userId="e5e96d6a-dffb-4be3-a7c9-5724c0a71d0d" providerId="ADAL" clId="{CBBE2643-100A-49C1-94FF-981454DB57ED}" dt="2023-04-25T13:05:35.023" v="4002" actId="1076"/>
          <ac:picMkLst>
            <pc:docMk/>
            <pc:sldMk cId="4176073258" sldId="435"/>
            <ac:picMk id="19" creationId="{05EB239B-65C9-49C8-3B96-FCF39C282ECB}"/>
          </ac:picMkLst>
        </pc:picChg>
        <pc:picChg chg="add mod">
          <ac:chgData name="Claire Theobald" userId="e5e96d6a-dffb-4be3-a7c9-5724c0a71d0d" providerId="ADAL" clId="{CBBE2643-100A-49C1-94FF-981454DB57ED}" dt="2023-04-25T13:05:32.017" v="4000" actId="1076"/>
          <ac:picMkLst>
            <pc:docMk/>
            <pc:sldMk cId="4176073258" sldId="435"/>
            <ac:picMk id="21" creationId="{D0758F52-E0C2-E327-DDE5-0D2F3EE9AE90}"/>
          </ac:picMkLst>
        </pc:picChg>
        <pc:picChg chg="add mod">
          <ac:chgData name="Claire Theobald" userId="e5e96d6a-dffb-4be3-a7c9-5724c0a71d0d" providerId="ADAL" clId="{CBBE2643-100A-49C1-94FF-981454DB57ED}" dt="2023-04-25T13:05:33.005" v="4001" actId="1076"/>
          <ac:picMkLst>
            <pc:docMk/>
            <pc:sldMk cId="4176073258" sldId="435"/>
            <ac:picMk id="22" creationId="{4EDBB55B-53F3-66AF-1A64-B56D470213BB}"/>
          </ac:picMkLst>
        </pc:picChg>
      </pc:sldChg>
      <pc:sldChg chg="addSp delSp modSp mod modAnim">
        <pc:chgData name="Claire Theobald" userId="e5e96d6a-dffb-4be3-a7c9-5724c0a71d0d" providerId="ADAL" clId="{CBBE2643-100A-49C1-94FF-981454DB57ED}" dt="2023-04-25T14:19:18.088" v="4965"/>
        <pc:sldMkLst>
          <pc:docMk/>
          <pc:sldMk cId="3806096530" sldId="436"/>
        </pc:sldMkLst>
        <pc:spChg chg="del">
          <ac:chgData name="Claire Theobald" userId="e5e96d6a-dffb-4be3-a7c9-5724c0a71d0d" providerId="ADAL" clId="{CBBE2643-100A-49C1-94FF-981454DB57ED}" dt="2023-04-25T12:02:47.509" v="3038" actId="478"/>
          <ac:spMkLst>
            <pc:docMk/>
            <pc:sldMk cId="3806096530" sldId="436"/>
            <ac:spMk id="3" creationId="{2C727F73-FCDB-1A7D-9844-835E163FDC11}"/>
          </ac:spMkLst>
        </pc:spChg>
        <pc:spChg chg="del">
          <ac:chgData name="Claire Theobald" userId="e5e96d6a-dffb-4be3-a7c9-5724c0a71d0d" providerId="ADAL" clId="{CBBE2643-100A-49C1-94FF-981454DB57ED}" dt="2023-04-25T12:02:30.433" v="3032" actId="478"/>
          <ac:spMkLst>
            <pc:docMk/>
            <pc:sldMk cId="3806096530" sldId="436"/>
            <ac:spMk id="4" creationId="{C752BF65-06F7-EEB7-B22C-B635354E0071}"/>
          </ac:spMkLst>
        </pc:spChg>
        <pc:spChg chg="mod">
          <ac:chgData name="Claire Theobald" userId="e5e96d6a-dffb-4be3-a7c9-5724c0a71d0d" providerId="ADAL" clId="{CBBE2643-100A-49C1-94FF-981454DB57ED}" dt="2023-04-25T12:23:52.311" v="3506" actId="20577"/>
          <ac:spMkLst>
            <pc:docMk/>
            <pc:sldMk cId="3806096530" sldId="436"/>
            <ac:spMk id="9" creationId="{3A7459E7-0E2D-AD1E-D79B-DE4A5F90AA5A}"/>
          </ac:spMkLst>
        </pc:spChg>
        <pc:spChg chg="del">
          <ac:chgData name="Claire Theobald" userId="e5e96d6a-dffb-4be3-a7c9-5724c0a71d0d" providerId="ADAL" clId="{CBBE2643-100A-49C1-94FF-981454DB57ED}" dt="2023-04-25T12:02:32.359" v="3033" actId="478"/>
          <ac:spMkLst>
            <pc:docMk/>
            <pc:sldMk cId="3806096530" sldId="436"/>
            <ac:spMk id="12" creationId="{2C706CC9-41C9-8EE2-513D-AA52E1DC73F3}"/>
          </ac:spMkLst>
        </pc:spChg>
        <pc:spChg chg="mod">
          <ac:chgData name="Claire Theobald" userId="e5e96d6a-dffb-4be3-a7c9-5724c0a71d0d" providerId="ADAL" clId="{CBBE2643-100A-49C1-94FF-981454DB57ED}" dt="2023-04-25T12:11:26.688" v="3187" actId="1076"/>
          <ac:spMkLst>
            <pc:docMk/>
            <pc:sldMk cId="3806096530" sldId="436"/>
            <ac:spMk id="17" creationId="{047074D3-5185-D0BB-FE05-2AF533341D7E}"/>
          </ac:spMkLst>
        </pc:spChg>
        <pc:spChg chg="mod">
          <ac:chgData name="Claire Theobald" userId="e5e96d6a-dffb-4be3-a7c9-5724c0a71d0d" providerId="ADAL" clId="{CBBE2643-100A-49C1-94FF-981454DB57ED}" dt="2023-04-25T12:11:23.777" v="3186" actId="1076"/>
          <ac:spMkLst>
            <pc:docMk/>
            <pc:sldMk cId="3806096530" sldId="436"/>
            <ac:spMk id="18" creationId="{F5419BC5-E5C8-8ED4-76C7-DC877E9F0EDE}"/>
          </ac:spMkLst>
        </pc:spChg>
        <pc:spChg chg="mod">
          <ac:chgData name="Claire Theobald" userId="e5e96d6a-dffb-4be3-a7c9-5724c0a71d0d" providerId="ADAL" clId="{CBBE2643-100A-49C1-94FF-981454DB57ED}" dt="2023-04-25T12:11:07.128" v="3180" actId="1038"/>
          <ac:spMkLst>
            <pc:docMk/>
            <pc:sldMk cId="3806096530" sldId="436"/>
            <ac:spMk id="20" creationId="{5659BE92-8195-FC2B-1832-9D50014701F5}"/>
          </ac:spMkLst>
        </pc:spChg>
        <pc:spChg chg="mod">
          <ac:chgData name="Claire Theobald" userId="e5e96d6a-dffb-4be3-a7c9-5724c0a71d0d" providerId="ADAL" clId="{CBBE2643-100A-49C1-94FF-981454DB57ED}" dt="2023-04-25T12:11:16.034" v="3184" actId="1076"/>
          <ac:spMkLst>
            <pc:docMk/>
            <pc:sldMk cId="3806096530" sldId="436"/>
            <ac:spMk id="22" creationId="{61CE11FA-ED06-7DEF-61B6-5939B02BE5C1}"/>
          </ac:spMkLst>
        </pc:spChg>
        <pc:picChg chg="add mod">
          <ac:chgData name="Claire Theobald" userId="e5e96d6a-dffb-4be3-a7c9-5724c0a71d0d" providerId="ADAL" clId="{CBBE2643-100A-49C1-94FF-981454DB57ED}" dt="2023-04-25T12:11:13.627" v="3183" actId="14100"/>
          <ac:picMkLst>
            <pc:docMk/>
            <pc:sldMk cId="3806096530" sldId="436"/>
            <ac:picMk id="6" creationId="{E1E3E16B-7095-C20D-54A2-5A7D7F8A9C2D}"/>
          </ac:picMkLst>
        </pc:picChg>
        <pc:picChg chg="del">
          <ac:chgData name="Claire Theobald" userId="e5e96d6a-dffb-4be3-a7c9-5724c0a71d0d" providerId="ADAL" clId="{CBBE2643-100A-49C1-94FF-981454DB57ED}" dt="2023-04-25T12:02:29.116" v="3031" actId="478"/>
          <ac:picMkLst>
            <pc:docMk/>
            <pc:sldMk cId="3806096530" sldId="436"/>
            <ac:picMk id="14" creationId="{AAEBE6D7-7F6A-C647-88C6-AD9CF5779A05}"/>
          </ac:picMkLst>
        </pc:picChg>
        <pc:picChg chg="mod">
          <ac:chgData name="Claire Theobald" userId="e5e96d6a-dffb-4be3-a7c9-5724c0a71d0d" providerId="ADAL" clId="{CBBE2643-100A-49C1-94FF-981454DB57ED}" dt="2023-04-25T12:05:26.057" v="3099" actId="1076"/>
          <ac:picMkLst>
            <pc:docMk/>
            <pc:sldMk cId="3806096530" sldId="436"/>
            <ac:picMk id="16" creationId="{D0FD33BB-E168-10E8-5CB9-21546CDE28A0}"/>
          </ac:picMkLst>
        </pc:picChg>
        <pc:picChg chg="mod">
          <ac:chgData name="Claire Theobald" userId="e5e96d6a-dffb-4be3-a7c9-5724c0a71d0d" providerId="ADAL" clId="{CBBE2643-100A-49C1-94FF-981454DB57ED}" dt="2023-04-25T12:11:13.627" v="3183" actId="14100"/>
          <ac:picMkLst>
            <pc:docMk/>
            <pc:sldMk cId="3806096530" sldId="436"/>
            <ac:picMk id="21" creationId="{C0010718-EF8D-B055-5EB7-335989AB6215}"/>
          </ac:picMkLst>
        </pc:picChg>
      </pc:sldChg>
      <pc:sldChg chg="addSp modSp mod ord modAnim">
        <pc:chgData name="Claire Theobald" userId="e5e96d6a-dffb-4be3-a7c9-5724c0a71d0d" providerId="ADAL" clId="{CBBE2643-100A-49C1-94FF-981454DB57ED}" dt="2023-04-25T12:31:35.072" v="3585"/>
        <pc:sldMkLst>
          <pc:docMk/>
          <pc:sldMk cId="1569977349" sldId="437"/>
        </pc:sldMkLst>
        <pc:spChg chg="mod">
          <ac:chgData name="Claire Theobald" userId="e5e96d6a-dffb-4be3-a7c9-5724c0a71d0d" providerId="ADAL" clId="{CBBE2643-100A-49C1-94FF-981454DB57ED}" dt="2023-04-25T12:17:22.336" v="3219" actId="20577"/>
          <ac:spMkLst>
            <pc:docMk/>
            <pc:sldMk cId="1569977349" sldId="437"/>
            <ac:spMk id="4" creationId="{C752BF65-06F7-EEB7-B22C-B635354E0071}"/>
          </ac:spMkLst>
        </pc:spChg>
        <pc:spChg chg="add mod">
          <ac:chgData name="Claire Theobald" userId="e5e96d6a-dffb-4be3-a7c9-5724c0a71d0d" providerId="ADAL" clId="{CBBE2643-100A-49C1-94FF-981454DB57ED}" dt="2023-04-25T12:21:45.016" v="3471" actId="1076"/>
          <ac:spMkLst>
            <pc:docMk/>
            <pc:sldMk cId="1569977349" sldId="437"/>
            <ac:spMk id="5" creationId="{4D6F513D-A951-A9D1-56AC-312E5BFAD582}"/>
          </ac:spMkLst>
        </pc:spChg>
        <pc:spChg chg="mod">
          <ac:chgData name="Claire Theobald" userId="e5e96d6a-dffb-4be3-a7c9-5724c0a71d0d" providerId="ADAL" clId="{CBBE2643-100A-49C1-94FF-981454DB57ED}" dt="2023-04-25T12:21:15.738" v="3460" actId="1076"/>
          <ac:spMkLst>
            <pc:docMk/>
            <pc:sldMk cId="1569977349" sldId="437"/>
            <ac:spMk id="10" creationId="{DD577A08-5DBF-3D6D-38CB-FAFC28147862}"/>
          </ac:spMkLst>
        </pc:spChg>
        <pc:picChg chg="mod ord">
          <ac:chgData name="Claire Theobald" userId="e5e96d6a-dffb-4be3-a7c9-5724c0a71d0d" providerId="ADAL" clId="{CBBE2643-100A-49C1-94FF-981454DB57ED}" dt="2023-04-25T12:30:09.850" v="3560" actId="1076"/>
          <ac:picMkLst>
            <pc:docMk/>
            <pc:sldMk cId="1569977349" sldId="437"/>
            <ac:picMk id="6" creationId="{40A1EF4E-CC1F-BE48-DCD1-C93EC4A2C2C1}"/>
          </ac:picMkLst>
        </pc:picChg>
        <pc:picChg chg="mod ord">
          <ac:chgData name="Claire Theobald" userId="e5e96d6a-dffb-4be3-a7c9-5724c0a71d0d" providerId="ADAL" clId="{CBBE2643-100A-49C1-94FF-981454DB57ED}" dt="2023-04-25T12:30:11.290" v="3561" actId="1076"/>
          <ac:picMkLst>
            <pc:docMk/>
            <pc:sldMk cId="1569977349" sldId="437"/>
            <ac:picMk id="7" creationId="{39662865-072B-DB00-129E-DF388CC2A701}"/>
          </ac:picMkLst>
        </pc:picChg>
        <pc:picChg chg="mod">
          <ac:chgData name="Claire Theobald" userId="e5e96d6a-dffb-4be3-a7c9-5724c0a71d0d" providerId="ADAL" clId="{CBBE2643-100A-49C1-94FF-981454DB57ED}" dt="2023-04-25T12:19:58.954" v="3375" actId="1076"/>
          <ac:picMkLst>
            <pc:docMk/>
            <pc:sldMk cId="1569977349" sldId="437"/>
            <ac:picMk id="8" creationId="{D56A15BF-5A11-3645-E991-0B6B0EEF9DE2}"/>
          </ac:picMkLst>
        </pc:picChg>
        <pc:picChg chg="mod">
          <ac:chgData name="Claire Theobald" userId="e5e96d6a-dffb-4be3-a7c9-5724c0a71d0d" providerId="ADAL" clId="{CBBE2643-100A-49C1-94FF-981454DB57ED}" dt="2023-04-25T12:30:08.631" v="3559" actId="1076"/>
          <ac:picMkLst>
            <pc:docMk/>
            <pc:sldMk cId="1569977349" sldId="437"/>
            <ac:picMk id="11" creationId="{C215B1F3-90E9-AC65-8EEE-57919B6C3E0E}"/>
          </ac:picMkLst>
        </pc:picChg>
        <pc:picChg chg="add mod ord">
          <ac:chgData name="Claire Theobald" userId="e5e96d6a-dffb-4be3-a7c9-5724c0a71d0d" providerId="ADAL" clId="{CBBE2643-100A-49C1-94FF-981454DB57ED}" dt="2023-04-25T12:31:20.265" v="3581" actId="166"/>
          <ac:picMkLst>
            <pc:docMk/>
            <pc:sldMk cId="1569977349" sldId="437"/>
            <ac:picMk id="12" creationId="{6E341123-4214-0123-9829-A307282C459A}"/>
          </ac:picMkLst>
        </pc:picChg>
        <pc:picChg chg="add mod ord">
          <ac:chgData name="Claire Theobald" userId="e5e96d6a-dffb-4be3-a7c9-5724c0a71d0d" providerId="ADAL" clId="{CBBE2643-100A-49C1-94FF-981454DB57ED}" dt="2023-04-25T12:31:18.565" v="3580" actId="166"/>
          <ac:picMkLst>
            <pc:docMk/>
            <pc:sldMk cId="1569977349" sldId="437"/>
            <ac:picMk id="13" creationId="{4CACCE5A-BD70-8116-4DF9-214B18A7DD99}"/>
          </ac:picMkLst>
        </pc:picChg>
        <pc:picChg chg="add mod">
          <ac:chgData name="Claire Theobald" userId="e5e96d6a-dffb-4be3-a7c9-5724c0a71d0d" providerId="ADAL" clId="{CBBE2643-100A-49C1-94FF-981454DB57ED}" dt="2023-04-25T12:30:58.915" v="3574" actId="1076"/>
          <ac:picMkLst>
            <pc:docMk/>
            <pc:sldMk cId="1569977349" sldId="437"/>
            <ac:picMk id="14" creationId="{3A23DA82-CBC3-6EC4-B24F-B188B6B26BCB}"/>
          </ac:picMkLst>
        </pc:picChg>
        <pc:picChg chg="add mod">
          <ac:chgData name="Claire Theobald" userId="e5e96d6a-dffb-4be3-a7c9-5724c0a71d0d" providerId="ADAL" clId="{CBBE2643-100A-49C1-94FF-981454DB57ED}" dt="2023-04-25T12:30:50.719" v="3572" actId="1076"/>
          <ac:picMkLst>
            <pc:docMk/>
            <pc:sldMk cId="1569977349" sldId="437"/>
            <ac:picMk id="15" creationId="{82C58F5E-0737-7C6B-47AE-3553EAECEE7A}"/>
          </ac:picMkLst>
        </pc:picChg>
      </pc:sldChg>
      <pc:sldChg chg="delSp modSp del mod">
        <pc:chgData name="Claire Theobald" userId="e5e96d6a-dffb-4be3-a7c9-5724c0a71d0d" providerId="ADAL" clId="{CBBE2643-100A-49C1-94FF-981454DB57ED}" dt="2023-04-25T13:32:19.026" v="4789" actId="47"/>
        <pc:sldMkLst>
          <pc:docMk/>
          <pc:sldMk cId="3882821346" sldId="438"/>
        </pc:sldMkLst>
        <pc:spChg chg="del">
          <ac:chgData name="Claire Theobald" userId="e5e96d6a-dffb-4be3-a7c9-5724c0a71d0d" providerId="ADAL" clId="{CBBE2643-100A-49C1-94FF-981454DB57ED}" dt="2023-04-25T13:03:21.284" v="3952" actId="478"/>
          <ac:spMkLst>
            <pc:docMk/>
            <pc:sldMk cId="3882821346" sldId="438"/>
            <ac:spMk id="2" creationId="{B4C7DA64-E3A3-95BD-02A6-E407168663B7}"/>
          </ac:spMkLst>
        </pc:spChg>
        <pc:spChg chg="mod">
          <ac:chgData name="Claire Theobald" userId="e5e96d6a-dffb-4be3-a7c9-5724c0a71d0d" providerId="ADAL" clId="{CBBE2643-100A-49C1-94FF-981454DB57ED}" dt="2023-04-25T13:03:19.628" v="3951" actId="20577"/>
          <ac:spMkLst>
            <pc:docMk/>
            <pc:sldMk cId="3882821346" sldId="438"/>
            <ac:spMk id="3" creationId="{3C180335-EC0E-CD15-160A-A338EE81089B}"/>
          </ac:spMkLst>
        </pc:spChg>
      </pc:sldChg>
      <pc:sldChg chg="addSp delSp modSp mod modAnim">
        <pc:chgData name="Claire Theobald" userId="e5e96d6a-dffb-4be3-a7c9-5724c0a71d0d" providerId="ADAL" clId="{CBBE2643-100A-49C1-94FF-981454DB57ED}" dt="2023-04-25T13:41:20.896" v="4823" actId="255"/>
        <pc:sldMkLst>
          <pc:docMk/>
          <pc:sldMk cId="957430463" sldId="439"/>
        </pc:sldMkLst>
        <pc:spChg chg="mod">
          <ac:chgData name="Claire Theobald" userId="e5e96d6a-dffb-4be3-a7c9-5724c0a71d0d" providerId="ADAL" clId="{CBBE2643-100A-49C1-94FF-981454DB57ED}" dt="2023-04-25T13:05:52.722" v="4005" actId="1076"/>
          <ac:spMkLst>
            <pc:docMk/>
            <pc:sldMk cId="957430463" sldId="439"/>
            <ac:spMk id="3" creationId="{3C180335-EC0E-CD15-160A-A338EE81089B}"/>
          </ac:spMkLst>
        </pc:spChg>
        <pc:spChg chg="del">
          <ac:chgData name="Claire Theobald" userId="e5e96d6a-dffb-4be3-a7c9-5724c0a71d0d" providerId="ADAL" clId="{CBBE2643-100A-49C1-94FF-981454DB57ED}" dt="2023-04-25T12:36:09.411" v="3673" actId="478"/>
          <ac:spMkLst>
            <pc:docMk/>
            <pc:sldMk cId="957430463" sldId="439"/>
            <ac:spMk id="7" creationId="{56D60A71-751F-DA93-1DD6-E4B832FD2E65}"/>
          </ac:spMkLst>
        </pc:spChg>
        <pc:spChg chg="add mod">
          <ac:chgData name="Claire Theobald" userId="e5e96d6a-dffb-4be3-a7c9-5724c0a71d0d" providerId="ADAL" clId="{CBBE2643-100A-49C1-94FF-981454DB57ED}" dt="2023-04-25T13:41:20.896" v="4823" actId="255"/>
          <ac:spMkLst>
            <pc:docMk/>
            <pc:sldMk cId="957430463" sldId="439"/>
            <ac:spMk id="8" creationId="{2E10C976-8344-95FF-274E-243FF073B6E1}"/>
          </ac:spMkLst>
        </pc:spChg>
        <pc:spChg chg="mod">
          <ac:chgData name="Claire Theobald" userId="e5e96d6a-dffb-4be3-a7c9-5724c0a71d0d" providerId="ADAL" clId="{CBBE2643-100A-49C1-94FF-981454DB57ED}" dt="2023-04-25T13:08:22.549" v="4068" actId="1076"/>
          <ac:spMkLst>
            <pc:docMk/>
            <pc:sldMk cId="957430463" sldId="439"/>
            <ac:spMk id="9" creationId="{3A7459E7-0E2D-AD1E-D79B-DE4A5F90AA5A}"/>
          </ac:spMkLst>
        </pc:spChg>
        <pc:spChg chg="add mod">
          <ac:chgData name="Claire Theobald" userId="e5e96d6a-dffb-4be3-a7c9-5724c0a71d0d" providerId="ADAL" clId="{CBBE2643-100A-49C1-94FF-981454DB57ED}" dt="2023-04-25T13:07:43.125" v="4067" actId="20577"/>
          <ac:spMkLst>
            <pc:docMk/>
            <pc:sldMk cId="957430463" sldId="439"/>
            <ac:spMk id="25" creationId="{924454F1-C5BF-372F-06BE-51A92FCFCB54}"/>
          </ac:spMkLst>
        </pc:spChg>
        <pc:picChg chg="add mod">
          <ac:chgData name="Claire Theobald" userId="e5e96d6a-dffb-4be3-a7c9-5724c0a71d0d" providerId="ADAL" clId="{CBBE2643-100A-49C1-94FF-981454DB57ED}" dt="2023-04-25T13:08:22.549" v="4068" actId="1076"/>
          <ac:picMkLst>
            <pc:docMk/>
            <pc:sldMk cId="957430463" sldId="439"/>
            <ac:picMk id="4" creationId="{A83932B9-8CFB-EB58-6145-2F29F143C86E}"/>
          </ac:picMkLst>
        </pc:picChg>
        <pc:picChg chg="del">
          <ac:chgData name="Claire Theobald" userId="e5e96d6a-dffb-4be3-a7c9-5724c0a71d0d" providerId="ADAL" clId="{CBBE2643-100A-49C1-94FF-981454DB57ED}" dt="2023-04-25T12:36:08.019" v="3672" actId="478"/>
          <ac:picMkLst>
            <pc:docMk/>
            <pc:sldMk cId="957430463" sldId="439"/>
            <ac:picMk id="6" creationId="{0ECD1D97-25CC-3B3D-4B76-F4D444EAFC1E}"/>
          </ac:picMkLst>
        </pc:picChg>
        <pc:picChg chg="add mod ord">
          <ac:chgData name="Claire Theobald" userId="e5e96d6a-dffb-4be3-a7c9-5724c0a71d0d" providerId="ADAL" clId="{CBBE2643-100A-49C1-94FF-981454DB57ED}" dt="2023-04-25T13:08:22.549" v="4068" actId="1076"/>
          <ac:picMkLst>
            <pc:docMk/>
            <pc:sldMk cId="957430463" sldId="439"/>
            <ac:picMk id="11" creationId="{C2958D48-D033-DE5C-CEAF-113B0810B4B6}"/>
          </ac:picMkLst>
        </pc:picChg>
        <pc:picChg chg="add del mod ord">
          <ac:chgData name="Claire Theobald" userId="e5e96d6a-dffb-4be3-a7c9-5724c0a71d0d" providerId="ADAL" clId="{CBBE2643-100A-49C1-94FF-981454DB57ED}" dt="2023-04-25T13:06:51.382" v="4027" actId="478"/>
          <ac:picMkLst>
            <pc:docMk/>
            <pc:sldMk cId="957430463" sldId="439"/>
            <ac:picMk id="13" creationId="{97B32C80-3150-ACA8-CD52-173481677708}"/>
          </ac:picMkLst>
        </pc:picChg>
        <pc:picChg chg="add mod">
          <ac:chgData name="Claire Theobald" userId="e5e96d6a-dffb-4be3-a7c9-5724c0a71d0d" providerId="ADAL" clId="{CBBE2643-100A-49C1-94FF-981454DB57ED}" dt="2023-04-25T13:08:22.549" v="4068" actId="1076"/>
          <ac:picMkLst>
            <pc:docMk/>
            <pc:sldMk cId="957430463" sldId="439"/>
            <ac:picMk id="15" creationId="{1F0737D9-68D8-4E13-FBD4-3ABD7F286C38}"/>
          </ac:picMkLst>
        </pc:picChg>
        <pc:picChg chg="add mod">
          <ac:chgData name="Claire Theobald" userId="e5e96d6a-dffb-4be3-a7c9-5724c0a71d0d" providerId="ADAL" clId="{CBBE2643-100A-49C1-94FF-981454DB57ED}" dt="2023-04-25T13:08:22.549" v="4068" actId="1076"/>
          <ac:picMkLst>
            <pc:docMk/>
            <pc:sldMk cId="957430463" sldId="439"/>
            <ac:picMk id="17" creationId="{B330A792-6A42-28BF-0A00-63809DCF4C95}"/>
          </ac:picMkLst>
        </pc:picChg>
        <pc:picChg chg="add del mod">
          <ac:chgData name="Claire Theobald" userId="e5e96d6a-dffb-4be3-a7c9-5724c0a71d0d" providerId="ADAL" clId="{CBBE2643-100A-49C1-94FF-981454DB57ED}" dt="2023-04-25T12:44:56.370" v="3827" actId="478"/>
          <ac:picMkLst>
            <pc:docMk/>
            <pc:sldMk cId="957430463" sldId="439"/>
            <ac:picMk id="19" creationId="{3CC810AB-24E3-EDD5-90E1-BC1BEDFFB827}"/>
          </ac:picMkLst>
        </pc:picChg>
        <pc:picChg chg="add mod">
          <ac:chgData name="Claire Theobald" userId="e5e96d6a-dffb-4be3-a7c9-5724c0a71d0d" providerId="ADAL" clId="{CBBE2643-100A-49C1-94FF-981454DB57ED}" dt="2023-04-25T13:08:22.549" v="4068" actId="1076"/>
          <ac:picMkLst>
            <pc:docMk/>
            <pc:sldMk cId="957430463" sldId="439"/>
            <ac:picMk id="21" creationId="{F19D645A-E455-B338-1AAE-DB6CD87DE1DF}"/>
          </ac:picMkLst>
        </pc:picChg>
        <pc:picChg chg="add mod">
          <ac:chgData name="Claire Theobald" userId="e5e96d6a-dffb-4be3-a7c9-5724c0a71d0d" providerId="ADAL" clId="{CBBE2643-100A-49C1-94FF-981454DB57ED}" dt="2023-04-25T13:08:22.549" v="4068" actId="1076"/>
          <ac:picMkLst>
            <pc:docMk/>
            <pc:sldMk cId="957430463" sldId="439"/>
            <ac:picMk id="23" creationId="{621AF498-1CB4-D87D-2708-1C2135FF60BA}"/>
          </ac:picMkLst>
        </pc:picChg>
      </pc:sldChg>
      <pc:sldChg chg="addSp delSp modSp mod">
        <pc:chgData name="Claire Theobald" userId="e5e96d6a-dffb-4be3-a7c9-5724c0a71d0d" providerId="ADAL" clId="{CBBE2643-100A-49C1-94FF-981454DB57ED}" dt="2023-04-25T13:30:07.810" v="4788" actId="20577"/>
        <pc:sldMkLst>
          <pc:docMk/>
          <pc:sldMk cId="3925609008" sldId="440"/>
        </pc:sldMkLst>
        <pc:spChg chg="mod">
          <ac:chgData name="Claire Theobald" userId="e5e96d6a-dffb-4be3-a7c9-5724c0a71d0d" providerId="ADAL" clId="{CBBE2643-100A-49C1-94FF-981454DB57ED}" dt="2023-04-25T13:30:07.810" v="4788" actId="20577"/>
          <ac:spMkLst>
            <pc:docMk/>
            <pc:sldMk cId="3925609008" sldId="440"/>
            <ac:spMk id="3" creationId="{3C180335-EC0E-CD15-160A-A338EE81089B}"/>
          </ac:spMkLst>
        </pc:spChg>
        <pc:spChg chg="mod">
          <ac:chgData name="Claire Theobald" userId="e5e96d6a-dffb-4be3-a7c9-5724c0a71d0d" providerId="ADAL" clId="{CBBE2643-100A-49C1-94FF-981454DB57ED}" dt="2023-04-25T13:12:01.021" v="4080" actId="20577"/>
          <ac:spMkLst>
            <pc:docMk/>
            <pc:sldMk cId="3925609008" sldId="440"/>
            <ac:spMk id="9" creationId="{3A7459E7-0E2D-AD1E-D79B-DE4A5F90AA5A}"/>
          </ac:spMkLst>
        </pc:spChg>
        <pc:picChg chg="add del mod">
          <ac:chgData name="Claire Theobald" userId="e5e96d6a-dffb-4be3-a7c9-5724c0a71d0d" providerId="ADAL" clId="{CBBE2643-100A-49C1-94FF-981454DB57ED}" dt="2023-04-25T13:15:50.782" v="4322" actId="478"/>
          <ac:picMkLst>
            <pc:docMk/>
            <pc:sldMk cId="3925609008" sldId="440"/>
            <ac:picMk id="4" creationId="{98749879-5346-29D5-6AEB-02D97CA862C3}"/>
          </ac:picMkLst>
        </pc:picChg>
      </pc:sldChg>
      <pc:sldChg chg="addSp delSp modSp mod modAnim">
        <pc:chgData name="Claire Theobald" userId="e5e96d6a-dffb-4be3-a7c9-5724c0a71d0d" providerId="ADAL" clId="{CBBE2643-100A-49C1-94FF-981454DB57ED}" dt="2023-04-25T13:22:38.708" v="4515" actId="1076"/>
        <pc:sldMkLst>
          <pc:docMk/>
          <pc:sldMk cId="3104952662" sldId="441"/>
        </pc:sldMkLst>
        <pc:spChg chg="del">
          <ac:chgData name="Claire Theobald" userId="e5e96d6a-dffb-4be3-a7c9-5724c0a71d0d" providerId="ADAL" clId="{CBBE2643-100A-49C1-94FF-981454DB57ED}" dt="2023-04-25T13:22:17.202" v="4512" actId="478"/>
          <ac:spMkLst>
            <pc:docMk/>
            <pc:sldMk cId="3104952662" sldId="441"/>
            <ac:spMk id="3" creationId="{2C727F73-FCDB-1A7D-9844-835E163FDC11}"/>
          </ac:spMkLst>
        </pc:spChg>
        <pc:spChg chg="del">
          <ac:chgData name="Claire Theobald" userId="e5e96d6a-dffb-4be3-a7c9-5724c0a71d0d" providerId="ADAL" clId="{CBBE2643-100A-49C1-94FF-981454DB57ED}" dt="2023-04-25T13:22:12.324" v="4505" actId="478"/>
          <ac:spMkLst>
            <pc:docMk/>
            <pc:sldMk cId="3104952662" sldId="441"/>
            <ac:spMk id="4" creationId="{C752BF65-06F7-EEB7-B22C-B635354E0071}"/>
          </ac:spMkLst>
        </pc:spChg>
        <pc:spChg chg="add mod">
          <ac:chgData name="Claire Theobald" userId="e5e96d6a-dffb-4be3-a7c9-5724c0a71d0d" providerId="ADAL" clId="{CBBE2643-100A-49C1-94FF-981454DB57ED}" dt="2023-04-25T13:22:35.525" v="4514"/>
          <ac:spMkLst>
            <pc:docMk/>
            <pc:sldMk cId="3104952662" sldId="441"/>
            <ac:spMk id="8" creationId="{4E72AE7B-49B6-E43C-DF13-75E1D6679BA4}"/>
          </ac:spMkLst>
        </pc:spChg>
        <pc:spChg chg="del">
          <ac:chgData name="Claire Theobald" userId="e5e96d6a-dffb-4be3-a7c9-5724c0a71d0d" providerId="ADAL" clId="{CBBE2643-100A-49C1-94FF-981454DB57ED}" dt="2023-04-25T13:22:15.548" v="4511" actId="478"/>
          <ac:spMkLst>
            <pc:docMk/>
            <pc:sldMk cId="3104952662" sldId="441"/>
            <ac:spMk id="10" creationId="{DD577A08-5DBF-3D6D-38CB-FAFC28147862}"/>
          </ac:spMkLst>
        </pc:spChg>
        <pc:spChg chg="add mod">
          <ac:chgData name="Claire Theobald" userId="e5e96d6a-dffb-4be3-a7c9-5724c0a71d0d" providerId="ADAL" clId="{CBBE2643-100A-49C1-94FF-981454DB57ED}" dt="2023-04-25T13:22:35.525" v="4514"/>
          <ac:spMkLst>
            <pc:docMk/>
            <pc:sldMk cId="3104952662" sldId="441"/>
            <ac:spMk id="11" creationId="{C3247788-55E6-8B21-997F-804C788AD542}"/>
          </ac:spMkLst>
        </pc:spChg>
        <pc:spChg chg="add mod">
          <ac:chgData name="Claire Theobald" userId="e5e96d6a-dffb-4be3-a7c9-5724c0a71d0d" providerId="ADAL" clId="{CBBE2643-100A-49C1-94FF-981454DB57ED}" dt="2023-04-25T13:22:35.525" v="4514"/>
          <ac:spMkLst>
            <pc:docMk/>
            <pc:sldMk cId="3104952662" sldId="441"/>
            <ac:spMk id="12" creationId="{493547E4-EAC6-350A-37FE-014BC16EA2BB}"/>
          </ac:spMkLst>
        </pc:spChg>
        <pc:spChg chg="del">
          <ac:chgData name="Claire Theobald" userId="e5e96d6a-dffb-4be3-a7c9-5724c0a71d0d" providerId="ADAL" clId="{CBBE2643-100A-49C1-94FF-981454DB57ED}" dt="2023-04-25T13:22:18.743" v="4513" actId="478"/>
          <ac:spMkLst>
            <pc:docMk/>
            <pc:sldMk cId="3104952662" sldId="441"/>
            <ac:spMk id="15" creationId="{193D5595-1591-D2F1-9442-C360708A74AA}"/>
          </ac:spMkLst>
        </pc:spChg>
        <pc:picChg chg="add mod">
          <ac:chgData name="Claire Theobald" userId="e5e96d6a-dffb-4be3-a7c9-5724c0a71d0d" providerId="ADAL" clId="{CBBE2643-100A-49C1-94FF-981454DB57ED}" dt="2023-04-25T13:22:35.525" v="4514"/>
          <ac:picMkLst>
            <pc:docMk/>
            <pc:sldMk cId="3104952662" sldId="441"/>
            <ac:picMk id="5" creationId="{7A435018-CE63-7010-F181-CD6B50486A9C}"/>
          </ac:picMkLst>
        </pc:picChg>
        <pc:picChg chg="add mod">
          <ac:chgData name="Claire Theobald" userId="e5e96d6a-dffb-4be3-a7c9-5724c0a71d0d" providerId="ADAL" clId="{CBBE2643-100A-49C1-94FF-981454DB57ED}" dt="2023-04-25T13:22:35.525" v="4514"/>
          <ac:picMkLst>
            <pc:docMk/>
            <pc:sldMk cId="3104952662" sldId="441"/>
            <ac:picMk id="6" creationId="{475EAEA0-CC49-6022-D2EB-389E290B7653}"/>
          </ac:picMkLst>
        </pc:picChg>
        <pc:picChg chg="add mod">
          <ac:chgData name="Claire Theobald" userId="e5e96d6a-dffb-4be3-a7c9-5724c0a71d0d" providerId="ADAL" clId="{CBBE2643-100A-49C1-94FF-981454DB57ED}" dt="2023-04-25T13:22:35.525" v="4514"/>
          <ac:picMkLst>
            <pc:docMk/>
            <pc:sldMk cId="3104952662" sldId="441"/>
            <ac:picMk id="7" creationId="{52A1FEEA-4E50-8A6B-A2FE-E30ACBB81233}"/>
          </ac:picMkLst>
        </pc:picChg>
        <pc:picChg chg="add mod">
          <ac:chgData name="Claire Theobald" userId="e5e96d6a-dffb-4be3-a7c9-5724c0a71d0d" providerId="ADAL" clId="{CBBE2643-100A-49C1-94FF-981454DB57ED}" dt="2023-04-25T13:22:35.525" v="4514"/>
          <ac:picMkLst>
            <pc:docMk/>
            <pc:sldMk cId="3104952662" sldId="441"/>
            <ac:picMk id="13" creationId="{FD7DDAD7-F699-2002-DAF2-BF3056D1493F}"/>
          </ac:picMkLst>
        </pc:picChg>
        <pc:picChg chg="del">
          <ac:chgData name="Claire Theobald" userId="e5e96d6a-dffb-4be3-a7c9-5724c0a71d0d" providerId="ADAL" clId="{CBBE2643-100A-49C1-94FF-981454DB57ED}" dt="2023-04-25T13:22:12.841" v="4506" actId="478"/>
          <ac:picMkLst>
            <pc:docMk/>
            <pc:sldMk cId="3104952662" sldId="441"/>
            <ac:picMk id="14" creationId="{A327DA2F-0CD3-0FF0-6C04-CECDF6779F09}"/>
          </ac:picMkLst>
        </pc:picChg>
        <pc:picChg chg="add mod">
          <ac:chgData name="Claire Theobald" userId="e5e96d6a-dffb-4be3-a7c9-5724c0a71d0d" providerId="ADAL" clId="{CBBE2643-100A-49C1-94FF-981454DB57ED}" dt="2023-04-25T13:22:35.525" v="4514"/>
          <ac:picMkLst>
            <pc:docMk/>
            <pc:sldMk cId="3104952662" sldId="441"/>
            <ac:picMk id="16" creationId="{0DDE5256-CBC7-ECE4-1793-501FBC0DBFF5}"/>
          </ac:picMkLst>
        </pc:picChg>
        <pc:picChg chg="del">
          <ac:chgData name="Claire Theobald" userId="e5e96d6a-dffb-4be3-a7c9-5724c0a71d0d" providerId="ADAL" clId="{CBBE2643-100A-49C1-94FF-981454DB57ED}" dt="2023-04-25T13:22:13.226" v="4507" actId="478"/>
          <ac:picMkLst>
            <pc:docMk/>
            <pc:sldMk cId="3104952662" sldId="441"/>
            <ac:picMk id="17" creationId="{BB8ECF51-5753-DA2E-22CA-6C9699E66AF5}"/>
          </ac:picMkLst>
        </pc:picChg>
        <pc:picChg chg="add mod">
          <ac:chgData name="Claire Theobald" userId="e5e96d6a-dffb-4be3-a7c9-5724c0a71d0d" providerId="ADAL" clId="{CBBE2643-100A-49C1-94FF-981454DB57ED}" dt="2023-04-25T13:22:35.525" v="4514"/>
          <ac:picMkLst>
            <pc:docMk/>
            <pc:sldMk cId="3104952662" sldId="441"/>
            <ac:picMk id="18" creationId="{D932D641-A471-E49F-DD07-87667598A622}"/>
          </ac:picMkLst>
        </pc:picChg>
        <pc:picChg chg="del">
          <ac:chgData name="Claire Theobald" userId="e5e96d6a-dffb-4be3-a7c9-5724c0a71d0d" providerId="ADAL" clId="{CBBE2643-100A-49C1-94FF-981454DB57ED}" dt="2023-04-25T13:22:13.627" v="4508" actId="478"/>
          <ac:picMkLst>
            <pc:docMk/>
            <pc:sldMk cId="3104952662" sldId="441"/>
            <ac:picMk id="19" creationId="{05EB239B-65C9-49C8-3B96-FCF39C282ECB}"/>
          </ac:picMkLst>
        </pc:picChg>
        <pc:picChg chg="add mod">
          <ac:chgData name="Claire Theobald" userId="e5e96d6a-dffb-4be3-a7c9-5724c0a71d0d" providerId="ADAL" clId="{CBBE2643-100A-49C1-94FF-981454DB57ED}" dt="2023-04-25T13:22:38.708" v="4515" actId="1076"/>
          <ac:picMkLst>
            <pc:docMk/>
            <pc:sldMk cId="3104952662" sldId="441"/>
            <ac:picMk id="20" creationId="{4AD94053-BBEF-8FC9-44A5-766FE4AC3A63}"/>
          </ac:picMkLst>
        </pc:picChg>
        <pc:picChg chg="del">
          <ac:chgData name="Claire Theobald" userId="e5e96d6a-dffb-4be3-a7c9-5724c0a71d0d" providerId="ADAL" clId="{CBBE2643-100A-49C1-94FF-981454DB57ED}" dt="2023-04-25T13:22:13.997" v="4509" actId="478"/>
          <ac:picMkLst>
            <pc:docMk/>
            <pc:sldMk cId="3104952662" sldId="441"/>
            <ac:picMk id="21" creationId="{D0758F52-E0C2-E327-DDE5-0D2F3EE9AE90}"/>
          </ac:picMkLst>
        </pc:picChg>
        <pc:picChg chg="del">
          <ac:chgData name="Claire Theobald" userId="e5e96d6a-dffb-4be3-a7c9-5724c0a71d0d" providerId="ADAL" clId="{CBBE2643-100A-49C1-94FF-981454DB57ED}" dt="2023-04-25T13:22:14.361" v="4510" actId="478"/>
          <ac:picMkLst>
            <pc:docMk/>
            <pc:sldMk cId="3104952662" sldId="441"/>
            <ac:picMk id="22" creationId="{4EDBB55B-53F3-66AF-1A64-B56D470213BB}"/>
          </ac:picMkLst>
        </pc:picChg>
        <pc:picChg chg="add mod">
          <ac:chgData name="Claire Theobald" userId="e5e96d6a-dffb-4be3-a7c9-5724c0a71d0d" providerId="ADAL" clId="{CBBE2643-100A-49C1-94FF-981454DB57ED}" dt="2023-04-25T13:22:35.525" v="4514"/>
          <ac:picMkLst>
            <pc:docMk/>
            <pc:sldMk cId="3104952662" sldId="441"/>
            <ac:picMk id="23" creationId="{652C6ABA-CB6A-B8E0-0EAB-6E96D3D49E6B}"/>
          </ac:picMkLst>
        </pc:picChg>
        <pc:picChg chg="add mod">
          <ac:chgData name="Claire Theobald" userId="e5e96d6a-dffb-4be3-a7c9-5724c0a71d0d" providerId="ADAL" clId="{CBBE2643-100A-49C1-94FF-981454DB57ED}" dt="2023-04-25T13:22:35.525" v="4514"/>
          <ac:picMkLst>
            <pc:docMk/>
            <pc:sldMk cId="3104952662" sldId="441"/>
            <ac:picMk id="24" creationId="{B9F3AED4-4E2D-C66A-47F2-1E9C88595C00}"/>
          </ac:picMkLst>
        </pc:picChg>
      </pc:sldChg>
      <pc:sldChg chg="delSp modSp mod">
        <pc:chgData name="Claire Theobald" userId="e5e96d6a-dffb-4be3-a7c9-5724c0a71d0d" providerId="ADAL" clId="{CBBE2643-100A-49C1-94FF-981454DB57ED}" dt="2023-04-25T13:24:56.091" v="4613" actId="1076"/>
        <pc:sldMkLst>
          <pc:docMk/>
          <pc:sldMk cId="533176653" sldId="442"/>
        </pc:sldMkLst>
        <pc:spChg chg="del">
          <ac:chgData name="Claire Theobald" userId="e5e96d6a-dffb-4be3-a7c9-5724c0a71d0d" providerId="ADAL" clId="{CBBE2643-100A-49C1-94FF-981454DB57ED}" dt="2023-04-25T13:23:07.796" v="4546" actId="478"/>
          <ac:spMkLst>
            <pc:docMk/>
            <pc:sldMk cId="533176653" sldId="442"/>
            <ac:spMk id="3" creationId="{2C727F73-FCDB-1A7D-9844-835E163FDC11}"/>
          </ac:spMkLst>
        </pc:spChg>
        <pc:spChg chg="del">
          <ac:chgData name="Claire Theobald" userId="e5e96d6a-dffb-4be3-a7c9-5724c0a71d0d" providerId="ADAL" clId="{CBBE2643-100A-49C1-94FF-981454DB57ED}" dt="2023-04-25T13:23:06.308" v="4545" actId="478"/>
          <ac:spMkLst>
            <pc:docMk/>
            <pc:sldMk cId="533176653" sldId="442"/>
            <ac:spMk id="4" creationId="{C752BF65-06F7-EEB7-B22C-B635354E0071}"/>
          </ac:spMkLst>
        </pc:spChg>
        <pc:spChg chg="mod">
          <ac:chgData name="Claire Theobald" userId="e5e96d6a-dffb-4be3-a7c9-5724c0a71d0d" providerId="ADAL" clId="{CBBE2643-100A-49C1-94FF-981454DB57ED}" dt="2023-04-25T13:24:03.515" v="4580" actId="20577"/>
          <ac:spMkLst>
            <pc:docMk/>
            <pc:sldMk cId="533176653" sldId="442"/>
            <ac:spMk id="9" creationId="{3A7459E7-0E2D-AD1E-D79B-DE4A5F90AA5A}"/>
          </ac:spMkLst>
        </pc:spChg>
        <pc:spChg chg="del">
          <ac:chgData name="Claire Theobald" userId="e5e96d6a-dffb-4be3-a7c9-5724c0a71d0d" providerId="ADAL" clId="{CBBE2643-100A-49C1-94FF-981454DB57ED}" dt="2023-04-25T13:23:14.994" v="4550" actId="478"/>
          <ac:spMkLst>
            <pc:docMk/>
            <pc:sldMk cId="533176653" sldId="442"/>
            <ac:spMk id="10" creationId="{DD577A08-5DBF-3D6D-38CB-FAFC28147862}"/>
          </ac:spMkLst>
        </pc:spChg>
        <pc:spChg chg="del">
          <ac:chgData name="Claire Theobald" userId="e5e96d6a-dffb-4be3-a7c9-5724c0a71d0d" providerId="ADAL" clId="{CBBE2643-100A-49C1-94FF-981454DB57ED}" dt="2023-04-25T13:23:10.177" v="4547" actId="478"/>
          <ac:spMkLst>
            <pc:docMk/>
            <pc:sldMk cId="533176653" sldId="442"/>
            <ac:spMk id="15" creationId="{193D5595-1591-D2F1-9442-C360708A74AA}"/>
          </ac:spMkLst>
        </pc:spChg>
        <pc:picChg chg="del">
          <ac:chgData name="Claire Theobald" userId="e5e96d6a-dffb-4be3-a7c9-5724c0a71d0d" providerId="ADAL" clId="{CBBE2643-100A-49C1-94FF-981454DB57ED}" dt="2023-04-25T13:23:04.261" v="4543" actId="478"/>
          <ac:picMkLst>
            <pc:docMk/>
            <pc:sldMk cId="533176653" sldId="442"/>
            <ac:picMk id="14" creationId="{A327DA2F-0CD3-0FF0-6C04-CECDF6779F09}"/>
          </ac:picMkLst>
        </pc:picChg>
        <pc:picChg chg="del">
          <ac:chgData name="Claire Theobald" userId="e5e96d6a-dffb-4be3-a7c9-5724c0a71d0d" providerId="ADAL" clId="{CBBE2643-100A-49C1-94FF-981454DB57ED}" dt="2023-04-25T13:23:04.721" v="4544" actId="478"/>
          <ac:picMkLst>
            <pc:docMk/>
            <pc:sldMk cId="533176653" sldId="442"/>
            <ac:picMk id="17" creationId="{BB8ECF51-5753-DA2E-22CA-6C9699E66AF5}"/>
          </ac:picMkLst>
        </pc:picChg>
        <pc:picChg chg="mod">
          <ac:chgData name="Claire Theobald" userId="e5e96d6a-dffb-4be3-a7c9-5724c0a71d0d" providerId="ADAL" clId="{CBBE2643-100A-49C1-94FF-981454DB57ED}" dt="2023-04-25T13:24:50.496" v="4610" actId="1076"/>
          <ac:picMkLst>
            <pc:docMk/>
            <pc:sldMk cId="533176653" sldId="442"/>
            <ac:picMk id="19" creationId="{05EB239B-65C9-49C8-3B96-FCF39C282ECB}"/>
          </ac:picMkLst>
        </pc:picChg>
        <pc:picChg chg="mod">
          <ac:chgData name="Claire Theobald" userId="e5e96d6a-dffb-4be3-a7c9-5724c0a71d0d" providerId="ADAL" clId="{CBBE2643-100A-49C1-94FF-981454DB57ED}" dt="2023-04-25T13:24:54.325" v="4612" actId="1076"/>
          <ac:picMkLst>
            <pc:docMk/>
            <pc:sldMk cId="533176653" sldId="442"/>
            <ac:picMk id="21" creationId="{D0758F52-E0C2-E327-DDE5-0D2F3EE9AE90}"/>
          </ac:picMkLst>
        </pc:picChg>
        <pc:picChg chg="mod ord">
          <ac:chgData name="Claire Theobald" userId="e5e96d6a-dffb-4be3-a7c9-5724c0a71d0d" providerId="ADAL" clId="{CBBE2643-100A-49C1-94FF-981454DB57ED}" dt="2023-04-25T13:24:56.091" v="4613" actId="1076"/>
          <ac:picMkLst>
            <pc:docMk/>
            <pc:sldMk cId="533176653" sldId="442"/>
            <ac:picMk id="22" creationId="{4EDBB55B-53F3-66AF-1A64-B56D470213BB}"/>
          </ac:picMkLst>
        </pc:picChg>
      </pc:sldChg>
      <pc:sldChg chg="modSp mod">
        <pc:chgData name="Claire Theobald" userId="e5e96d6a-dffb-4be3-a7c9-5724c0a71d0d" providerId="ADAL" clId="{CBBE2643-100A-49C1-94FF-981454DB57ED}" dt="2023-04-25T13:40:37.832" v="4821" actId="1076"/>
        <pc:sldMkLst>
          <pc:docMk/>
          <pc:sldMk cId="4160369537" sldId="538"/>
        </pc:sldMkLst>
        <pc:spChg chg="mod">
          <ac:chgData name="Claire Theobald" userId="e5e96d6a-dffb-4be3-a7c9-5724c0a71d0d" providerId="ADAL" clId="{CBBE2643-100A-49C1-94FF-981454DB57ED}" dt="2023-04-25T13:40:16.418" v="4818" actId="113"/>
          <ac:spMkLst>
            <pc:docMk/>
            <pc:sldMk cId="4160369537" sldId="538"/>
            <ac:spMk id="7" creationId="{568FB538-DBCA-68B4-A069-61B14C7D00FE}"/>
          </ac:spMkLst>
        </pc:spChg>
        <pc:picChg chg="mod">
          <ac:chgData name="Claire Theobald" userId="e5e96d6a-dffb-4be3-a7c9-5724c0a71d0d" providerId="ADAL" clId="{CBBE2643-100A-49C1-94FF-981454DB57ED}" dt="2023-04-25T13:40:37.832" v="4821" actId="1076"/>
          <ac:picMkLst>
            <pc:docMk/>
            <pc:sldMk cId="4160369537" sldId="538"/>
            <ac:picMk id="6" creationId="{A30ED747-D5CA-B15A-3473-228B2B34421A}"/>
          </ac:picMkLst>
        </pc:picChg>
      </pc:sldChg>
      <pc:sldMasterChg chg="modSldLayout">
        <pc:chgData name="Claire Theobald" userId="e5e96d6a-dffb-4be3-a7c9-5724c0a71d0d" providerId="ADAL" clId="{CBBE2643-100A-49C1-94FF-981454DB57ED}" dt="2023-04-25T13:44:53.750" v="4841" actId="20577"/>
        <pc:sldMasterMkLst>
          <pc:docMk/>
          <pc:sldMasterMk cId="1040954479" sldId="2147483648"/>
        </pc:sldMasterMkLst>
        <pc:sldLayoutChg chg="modSp mod">
          <pc:chgData name="Claire Theobald" userId="e5e96d6a-dffb-4be3-a7c9-5724c0a71d0d" providerId="ADAL" clId="{CBBE2643-100A-49C1-94FF-981454DB57ED}" dt="2023-04-25T13:44:53.750" v="4841" actId="20577"/>
          <pc:sldLayoutMkLst>
            <pc:docMk/>
            <pc:sldMasterMk cId="1040954479" sldId="2147483648"/>
            <pc:sldLayoutMk cId="3160390401" sldId="2147483668"/>
          </pc:sldLayoutMkLst>
          <pc:spChg chg="mod">
            <ac:chgData name="Claire Theobald" userId="e5e96d6a-dffb-4be3-a7c9-5724c0a71d0d" providerId="ADAL" clId="{CBBE2643-100A-49C1-94FF-981454DB57ED}" dt="2023-04-25T13:44:53.750" v="4841" actId="20577"/>
            <ac:spMkLst>
              <pc:docMk/>
              <pc:sldMasterMk cId="1040954479" sldId="2147483648"/>
              <pc:sldLayoutMk cId="3160390401" sldId="2147483668"/>
              <ac:spMk id="4" creationId="{C1E94BFF-B5AB-E943-9CFC-F78F07288D42}"/>
            </ac:spMkLst>
          </pc:spChg>
        </pc:sldLayoutChg>
      </pc:sldMasterChg>
    </pc:docChg>
  </pc:docChgLst>
  <pc:docChgLst>
    <pc:chgData name="Claire Theobald" userId="e5e96d6a-dffb-4be3-a7c9-5724c0a71d0d" providerId="ADAL" clId="{194D85A3-2D43-4F2D-9331-6D6D71D858C5}"/>
    <pc:docChg chg="undo custSel addSld delSld modSld sldOrd modMainMaster delSection modSection">
      <pc:chgData name="Claire Theobald" userId="e5e96d6a-dffb-4be3-a7c9-5724c0a71d0d" providerId="ADAL" clId="{194D85A3-2D43-4F2D-9331-6D6D71D858C5}" dt="2024-03-12T15:55:28.560" v="7260" actId="207"/>
      <pc:docMkLst>
        <pc:docMk/>
      </pc:docMkLst>
      <pc:sldChg chg="addSp delSp modSp mod">
        <pc:chgData name="Claire Theobald" userId="e5e96d6a-dffb-4be3-a7c9-5724c0a71d0d" providerId="ADAL" clId="{194D85A3-2D43-4F2D-9331-6D6D71D858C5}" dt="2024-03-12T09:21:29.328" v="664" actId="1076"/>
        <pc:sldMkLst>
          <pc:docMk/>
          <pc:sldMk cId="433890173" sldId="284"/>
        </pc:sldMkLst>
        <pc:spChg chg="mod">
          <ac:chgData name="Claire Theobald" userId="e5e96d6a-dffb-4be3-a7c9-5724c0a71d0d" providerId="ADAL" clId="{194D85A3-2D43-4F2D-9331-6D6D71D858C5}" dt="2024-03-12T09:14:59.071" v="518" actId="255"/>
          <ac:spMkLst>
            <pc:docMk/>
            <pc:sldMk cId="433890173" sldId="284"/>
            <ac:spMk id="2" creationId="{467259AD-8722-6E48-9C92-74E659293643}"/>
          </ac:spMkLst>
        </pc:spChg>
        <pc:spChg chg="add del mod">
          <ac:chgData name="Claire Theobald" userId="e5e96d6a-dffb-4be3-a7c9-5724c0a71d0d" providerId="ADAL" clId="{194D85A3-2D43-4F2D-9331-6D6D71D858C5}" dt="2024-03-12T09:18:03.715" v="623" actId="931"/>
          <ac:spMkLst>
            <pc:docMk/>
            <pc:sldMk cId="433890173" sldId="284"/>
            <ac:spMk id="4" creationId="{1A565CCD-BC48-2F75-910F-4AF9247D2D8B}"/>
          </ac:spMkLst>
        </pc:spChg>
        <pc:spChg chg="mod">
          <ac:chgData name="Claire Theobald" userId="e5e96d6a-dffb-4be3-a7c9-5724c0a71d0d" providerId="ADAL" clId="{194D85A3-2D43-4F2D-9331-6D6D71D858C5}" dt="2024-03-11T16:19:17.778" v="106" actId="114"/>
          <ac:spMkLst>
            <pc:docMk/>
            <pc:sldMk cId="433890173" sldId="284"/>
            <ac:spMk id="7" creationId="{A8912EDA-5A23-8694-CFC4-BA28F972A4F8}"/>
          </ac:spMkLst>
        </pc:spChg>
        <pc:picChg chg="del">
          <ac:chgData name="Claire Theobald" userId="e5e96d6a-dffb-4be3-a7c9-5724c0a71d0d" providerId="ADAL" clId="{194D85A3-2D43-4F2D-9331-6D6D71D858C5}" dt="2024-03-12T09:17:50.704" v="622" actId="478"/>
          <ac:picMkLst>
            <pc:docMk/>
            <pc:sldMk cId="433890173" sldId="284"/>
            <ac:picMk id="6" creationId="{5C2BD26F-F891-DC7B-FCA3-81C101E4FFAC}"/>
          </ac:picMkLst>
        </pc:picChg>
        <pc:picChg chg="add mod">
          <ac:chgData name="Claire Theobald" userId="e5e96d6a-dffb-4be3-a7c9-5724c0a71d0d" providerId="ADAL" clId="{194D85A3-2D43-4F2D-9331-6D6D71D858C5}" dt="2024-03-12T09:21:29.328" v="664" actId="1076"/>
          <ac:picMkLst>
            <pc:docMk/>
            <pc:sldMk cId="433890173" sldId="284"/>
            <ac:picMk id="8" creationId="{E64F1471-D8FF-1C1E-1BDC-0DF345CF01B6}"/>
          </ac:picMkLst>
        </pc:picChg>
      </pc:sldChg>
      <pc:sldChg chg="modSp mod">
        <pc:chgData name="Claire Theobald" userId="e5e96d6a-dffb-4be3-a7c9-5724c0a71d0d" providerId="ADAL" clId="{194D85A3-2D43-4F2D-9331-6D6D71D858C5}" dt="2024-03-11T16:25:42.592" v="197" actId="255"/>
        <pc:sldMkLst>
          <pc:docMk/>
          <pc:sldMk cId="281221578" sldId="297"/>
        </pc:sldMkLst>
        <pc:spChg chg="mod">
          <ac:chgData name="Claire Theobald" userId="e5e96d6a-dffb-4be3-a7c9-5724c0a71d0d" providerId="ADAL" clId="{194D85A3-2D43-4F2D-9331-6D6D71D858C5}" dt="2024-03-11T16:25:42.592" v="197" actId="255"/>
          <ac:spMkLst>
            <pc:docMk/>
            <pc:sldMk cId="281221578" sldId="297"/>
            <ac:spMk id="2" creationId="{6451674F-D3DB-9C4A-887A-D21ADA091C1C}"/>
          </ac:spMkLst>
        </pc:spChg>
        <pc:spChg chg="mod">
          <ac:chgData name="Claire Theobald" userId="e5e96d6a-dffb-4be3-a7c9-5724c0a71d0d" providerId="ADAL" clId="{194D85A3-2D43-4F2D-9331-6D6D71D858C5}" dt="2024-03-11T16:25:34.203" v="195" actId="1076"/>
          <ac:spMkLst>
            <pc:docMk/>
            <pc:sldMk cId="281221578" sldId="297"/>
            <ac:spMk id="3" creationId="{A71048B5-F307-A244-8D81-9CDADDD01303}"/>
          </ac:spMkLst>
        </pc:spChg>
      </pc:sldChg>
      <pc:sldChg chg="modSp mod">
        <pc:chgData name="Claire Theobald" userId="e5e96d6a-dffb-4be3-a7c9-5724c0a71d0d" providerId="ADAL" clId="{194D85A3-2D43-4F2D-9331-6D6D71D858C5}" dt="2024-03-11T16:33:15.150" v="269" actId="20577"/>
        <pc:sldMkLst>
          <pc:docMk/>
          <pc:sldMk cId="1459495211" sldId="415"/>
        </pc:sldMkLst>
        <pc:spChg chg="mod">
          <ac:chgData name="Claire Theobald" userId="e5e96d6a-dffb-4be3-a7c9-5724c0a71d0d" providerId="ADAL" clId="{194D85A3-2D43-4F2D-9331-6D6D71D858C5}" dt="2024-03-11T16:22:41.832" v="152" actId="1076"/>
          <ac:spMkLst>
            <pc:docMk/>
            <pc:sldMk cId="1459495211" sldId="415"/>
            <ac:spMk id="2" creationId="{467259AD-8722-6E48-9C92-74E659293643}"/>
          </ac:spMkLst>
        </pc:spChg>
        <pc:spChg chg="mod">
          <ac:chgData name="Claire Theobald" userId="e5e96d6a-dffb-4be3-a7c9-5724c0a71d0d" providerId="ADAL" clId="{194D85A3-2D43-4F2D-9331-6D6D71D858C5}" dt="2024-03-11T16:33:15.150" v="269" actId="20577"/>
          <ac:spMkLst>
            <pc:docMk/>
            <pc:sldMk cId="1459495211" sldId="415"/>
            <ac:spMk id="3" creationId="{DB74A0C0-9667-8BFB-85AD-DB3EBE3B100B}"/>
          </ac:spMkLst>
        </pc:spChg>
        <pc:spChg chg="mod">
          <ac:chgData name="Claire Theobald" userId="e5e96d6a-dffb-4be3-a7c9-5724c0a71d0d" providerId="ADAL" clId="{194D85A3-2D43-4F2D-9331-6D6D71D858C5}" dt="2024-03-11T16:26:45.556" v="210" actId="14100"/>
          <ac:spMkLst>
            <pc:docMk/>
            <pc:sldMk cId="1459495211" sldId="415"/>
            <ac:spMk id="4" creationId="{708F4AD0-E676-0E46-B35E-30E46BB1FFEF}"/>
          </ac:spMkLst>
        </pc:spChg>
        <pc:picChg chg="mod">
          <ac:chgData name="Claire Theobald" userId="e5e96d6a-dffb-4be3-a7c9-5724c0a71d0d" providerId="ADAL" clId="{194D85A3-2D43-4F2D-9331-6D6D71D858C5}" dt="2024-03-11T16:26:49.679" v="213" actId="1076"/>
          <ac:picMkLst>
            <pc:docMk/>
            <pc:sldMk cId="1459495211" sldId="415"/>
            <ac:picMk id="6" creationId="{5C2BD26F-F891-DC7B-FCA3-81C101E4FFAC}"/>
          </ac:picMkLst>
        </pc:picChg>
      </pc:sldChg>
      <pc:sldChg chg="modSp del mod">
        <pc:chgData name="Claire Theobald" userId="e5e96d6a-dffb-4be3-a7c9-5724c0a71d0d" providerId="ADAL" clId="{194D85A3-2D43-4F2D-9331-6D6D71D858C5}" dt="2024-03-12T14:04:09.705" v="5691" actId="47"/>
        <pc:sldMkLst>
          <pc:docMk/>
          <pc:sldMk cId="2144603684" sldId="422"/>
        </pc:sldMkLst>
        <pc:spChg chg="mod">
          <ac:chgData name="Claire Theobald" userId="e5e96d6a-dffb-4be3-a7c9-5724c0a71d0d" providerId="ADAL" clId="{194D85A3-2D43-4F2D-9331-6D6D71D858C5}" dt="2024-03-11T16:21:24.589" v="132" actId="1076"/>
          <ac:spMkLst>
            <pc:docMk/>
            <pc:sldMk cId="2144603684" sldId="422"/>
            <ac:spMk id="3" creationId="{CD125C01-D6FC-EF26-1778-5A4B509E1DE2}"/>
          </ac:spMkLst>
        </pc:spChg>
        <pc:spChg chg="mod">
          <ac:chgData name="Claire Theobald" userId="e5e96d6a-dffb-4be3-a7c9-5724c0a71d0d" providerId="ADAL" clId="{194D85A3-2D43-4F2D-9331-6D6D71D858C5}" dt="2024-03-12T13:22:33.135" v="4714" actId="113"/>
          <ac:spMkLst>
            <pc:docMk/>
            <pc:sldMk cId="2144603684" sldId="422"/>
            <ac:spMk id="5" creationId="{401A96A7-CF99-108A-9CD4-BD3D80B7A803}"/>
          </ac:spMkLst>
        </pc:spChg>
        <pc:picChg chg="mod">
          <ac:chgData name="Claire Theobald" userId="e5e96d6a-dffb-4be3-a7c9-5724c0a71d0d" providerId="ADAL" clId="{194D85A3-2D43-4F2D-9331-6D6D71D858C5}" dt="2024-03-11T16:21:29.718" v="134" actId="1076"/>
          <ac:picMkLst>
            <pc:docMk/>
            <pc:sldMk cId="2144603684" sldId="422"/>
            <ac:picMk id="8" creationId="{30FE4E8F-C63C-9636-4F38-66ACEDE40669}"/>
          </ac:picMkLst>
        </pc:picChg>
      </pc:sldChg>
      <pc:sldChg chg="addSp delSp modSp mod">
        <pc:chgData name="Claire Theobald" userId="e5e96d6a-dffb-4be3-a7c9-5724c0a71d0d" providerId="ADAL" clId="{194D85A3-2D43-4F2D-9331-6D6D71D858C5}" dt="2024-03-12T15:55:28.560" v="7260" actId="207"/>
        <pc:sldMkLst>
          <pc:docMk/>
          <pc:sldMk cId="4160369537" sldId="538"/>
        </pc:sldMkLst>
        <pc:spChg chg="mod">
          <ac:chgData name="Claire Theobald" userId="e5e96d6a-dffb-4be3-a7c9-5724c0a71d0d" providerId="ADAL" clId="{194D85A3-2D43-4F2D-9331-6D6D71D858C5}" dt="2024-03-12T15:55:28.560" v="7260" actId="207"/>
          <ac:spMkLst>
            <pc:docMk/>
            <pc:sldMk cId="4160369537" sldId="538"/>
            <ac:spMk id="4" creationId="{708F4AD0-E676-0E46-B35E-30E46BB1FFEF}"/>
          </ac:spMkLst>
        </pc:spChg>
        <pc:spChg chg="mod">
          <ac:chgData name="Claire Theobald" userId="e5e96d6a-dffb-4be3-a7c9-5724c0a71d0d" providerId="ADAL" clId="{194D85A3-2D43-4F2D-9331-6D6D71D858C5}" dt="2024-03-11T16:31:32.820" v="242" actId="13926"/>
          <ac:spMkLst>
            <pc:docMk/>
            <pc:sldMk cId="4160369537" sldId="538"/>
            <ac:spMk id="7" creationId="{568FB538-DBCA-68B4-A069-61B14C7D00FE}"/>
          </ac:spMkLst>
        </pc:spChg>
        <pc:picChg chg="add del">
          <ac:chgData name="Claire Theobald" userId="e5e96d6a-dffb-4be3-a7c9-5724c0a71d0d" providerId="ADAL" clId="{194D85A3-2D43-4F2D-9331-6D6D71D858C5}" dt="2024-03-11T16:32:40.881" v="252" actId="478"/>
          <ac:picMkLst>
            <pc:docMk/>
            <pc:sldMk cId="4160369537" sldId="538"/>
            <ac:picMk id="5" creationId="{16381B89-C9AB-2EF4-6727-F13FB01DD492}"/>
          </ac:picMkLst>
        </pc:picChg>
        <pc:picChg chg="add mod">
          <ac:chgData name="Claire Theobald" userId="e5e96d6a-dffb-4be3-a7c9-5724c0a71d0d" providerId="ADAL" clId="{194D85A3-2D43-4F2D-9331-6D6D71D858C5}" dt="2024-03-11T16:32:53.133" v="258" actId="1076"/>
          <ac:picMkLst>
            <pc:docMk/>
            <pc:sldMk cId="4160369537" sldId="538"/>
            <ac:picMk id="6" creationId="{5B09BA95-3DBB-C88A-F8A4-FB476D9C0845}"/>
          </ac:picMkLst>
        </pc:picChg>
      </pc:sldChg>
      <pc:sldChg chg="del">
        <pc:chgData name="Claire Theobald" userId="e5e96d6a-dffb-4be3-a7c9-5724c0a71d0d" providerId="ADAL" clId="{194D85A3-2D43-4F2D-9331-6D6D71D858C5}" dt="2024-03-11T16:12:41.626" v="50" actId="47"/>
        <pc:sldMkLst>
          <pc:docMk/>
          <pc:sldMk cId="3496776780" sldId="542"/>
        </pc:sldMkLst>
      </pc:sldChg>
      <pc:sldChg chg="del">
        <pc:chgData name="Claire Theobald" userId="e5e96d6a-dffb-4be3-a7c9-5724c0a71d0d" providerId="ADAL" clId="{194D85A3-2D43-4F2D-9331-6D6D71D858C5}" dt="2024-03-11T16:12:43.981" v="54" actId="47"/>
        <pc:sldMkLst>
          <pc:docMk/>
          <pc:sldMk cId="1242081625" sldId="547"/>
        </pc:sldMkLst>
      </pc:sldChg>
      <pc:sldChg chg="addSp delSp modSp mod">
        <pc:chgData name="Claire Theobald" userId="e5e96d6a-dffb-4be3-a7c9-5724c0a71d0d" providerId="ADAL" clId="{194D85A3-2D43-4F2D-9331-6D6D71D858C5}" dt="2024-03-12T13:59:05.997" v="5658" actId="1076"/>
        <pc:sldMkLst>
          <pc:docMk/>
          <pc:sldMk cId="4272832015" sldId="548"/>
        </pc:sldMkLst>
        <pc:spChg chg="mod">
          <ac:chgData name="Claire Theobald" userId="e5e96d6a-dffb-4be3-a7c9-5724c0a71d0d" providerId="ADAL" clId="{194D85A3-2D43-4F2D-9331-6D6D71D858C5}" dt="2024-03-12T13:59:05.997" v="5658" actId="1076"/>
          <ac:spMkLst>
            <pc:docMk/>
            <pc:sldMk cId="4272832015" sldId="548"/>
            <ac:spMk id="16" creationId="{C1367E37-653D-C233-8732-CCD3A0434D78}"/>
          </ac:spMkLst>
        </pc:spChg>
        <pc:spChg chg="del">
          <ac:chgData name="Claire Theobald" userId="e5e96d6a-dffb-4be3-a7c9-5724c0a71d0d" providerId="ADAL" clId="{194D85A3-2D43-4F2D-9331-6D6D71D858C5}" dt="2024-03-12T11:21:37.957" v="2068" actId="478"/>
          <ac:spMkLst>
            <pc:docMk/>
            <pc:sldMk cId="4272832015" sldId="548"/>
            <ac:spMk id="17" creationId="{EF6C533D-2F69-6906-A075-7E0351B82BEC}"/>
          </ac:spMkLst>
        </pc:spChg>
        <pc:graphicFrameChg chg="mod modGraphic">
          <ac:chgData name="Claire Theobald" userId="e5e96d6a-dffb-4be3-a7c9-5724c0a71d0d" providerId="ADAL" clId="{194D85A3-2D43-4F2D-9331-6D6D71D858C5}" dt="2024-03-12T13:58:58.950" v="5655" actId="1076"/>
          <ac:graphicFrameMkLst>
            <pc:docMk/>
            <pc:sldMk cId="4272832015" sldId="548"/>
            <ac:graphicFrameMk id="7" creationId="{742E692D-08FB-7CD5-C11A-B4D0EB915399}"/>
          </ac:graphicFrameMkLst>
        </pc:graphicFrameChg>
        <pc:graphicFrameChg chg="del">
          <ac:chgData name="Claire Theobald" userId="e5e96d6a-dffb-4be3-a7c9-5724c0a71d0d" providerId="ADAL" clId="{194D85A3-2D43-4F2D-9331-6D6D71D858C5}" dt="2024-03-12T11:21:37.124" v="2067" actId="478"/>
          <ac:graphicFrameMkLst>
            <pc:docMk/>
            <pc:sldMk cId="4272832015" sldId="548"/>
            <ac:graphicFrameMk id="10" creationId="{22BA8B49-2F6D-A89A-D582-59E40CC17053}"/>
          </ac:graphicFrameMkLst>
        </pc:graphicFrameChg>
        <pc:picChg chg="add del mod">
          <ac:chgData name="Claire Theobald" userId="e5e96d6a-dffb-4be3-a7c9-5724c0a71d0d" providerId="ADAL" clId="{194D85A3-2D43-4F2D-9331-6D6D71D858C5}" dt="2024-03-12T12:01:24.248" v="2246" actId="478"/>
          <ac:picMkLst>
            <pc:docMk/>
            <pc:sldMk cId="4272832015" sldId="548"/>
            <ac:picMk id="3" creationId="{E83F2CA6-4FA6-1BDC-6662-9FEB217A9995}"/>
          </ac:picMkLst>
        </pc:picChg>
        <pc:picChg chg="mod">
          <ac:chgData name="Claire Theobald" userId="e5e96d6a-dffb-4be3-a7c9-5724c0a71d0d" providerId="ADAL" clId="{194D85A3-2D43-4F2D-9331-6D6D71D858C5}" dt="2024-03-12T12:09:01.922" v="2593" actId="14100"/>
          <ac:picMkLst>
            <pc:docMk/>
            <pc:sldMk cId="4272832015" sldId="548"/>
            <ac:picMk id="15" creationId="{10380ABF-662E-6FFE-E483-ABF7ECF36D1E}"/>
          </ac:picMkLst>
        </pc:picChg>
      </pc:sldChg>
      <pc:sldChg chg="addSp delSp modSp mod">
        <pc:chgData name="Claire Theobald" userId="e5e96d6a-dffb-4be3-a7c9-5724c0a71d0d" providerId="ADAL" clId="{194D85A3-2D43-4F2D-9331-6D6D71D858C5}" dt="2024-03-12T15:48:58.379" v="7168" actId="1076"/>
        <pc:sldMkLst>
          <pc:docMk/>
          <pc:sldMk cId="3714033172" sldId="549"/>
        </pc:sldMkLst>
        <pc:spChg chg="mod">
          <ac:chgData name="Claire Theobald" userId="e5e96d6a-dffb-4be3-a7c9-5724c0a71d0d" providerId="ADAL" clId="{194D85A3-2D43-4F2D-9331-6D6D71D858C5}" dt="2024-03-12T11:01:57.659" v="1414" actId="1076"/>
          <ac:spMkLst>
            <pc:docMk/>
            <pc:sldMk cId="3714033172" sldId="549"/>
            <ac:spMk id="2" creationId="{467259AD-8722-6E48-9C92-74E659293643}"/>
          </ac:spMkLst>
        </pc:spChg>
        <pc:spChg chg="add del mod">
          <ac:chgData name="Claire Theobald" userId="e5e96d6a-dffb-4be3-a7c9-5724c0a71d0d" providerId="ADAL" clId="{194D85A3-2D43-4F2D-9331-6D6D71D858C5}" dt="2024-03-12T10:45:03.639" v="1041" actId="478"/>
          <ac:spMkLst>
            <pc:docMk/>
            <pc:sldMk cId="3714033172" sldId="549"/>
            <ac:spMk id="4" creationId="{9290DD72-D0AA-EFBB-68F0-5A3B27FA49D4}"/>
          </ac:spMkLst>
        </pc:spChg>
        <pc:spChg chg="add mod">
          <ac:chgData name="Claire Theobald" userId="e5e96d6a-dffb-4be3-a7c9-5724c0a71d0d" providerId="ADAL" clId="{194D85A3-2D43-4F2D-9331-6D6D71D858C5}" dt="2024-03-12T11:01:59.747" v="1415" actId="1076"/>
          <ac:spMkLst>
            <pc:docMk/>
            <pc:sldMk cId="3714033172" sldId="549"/>
            <ac:spMk id="7" creationId="{38233351-2E18-9E40-E42B-84413720A049}"/>
          </ac:spMkLst>
        </pc:spChg>
        <pc:spChg chg="del mod">
          <ac:chgData name="Claire Theobald" userId="e5e96d6a-dffb-4be3-a7c9-5724c0a71d0d" providerId="ADAL" clId="{194D85A3-2D43-4F2D-9331-6D6D71D858C5}" dt="2024-03-11T16:25:58.234" v="198" actId="478"/>
          <ac:spMkLst>
            <pc:docMk/>
            <pc:sldMk cId="3714033172" sldId="549"/>
            <ac:spMk id="7" creationId="{A8912EDA-5A23-8694-CFC4-BA28F972A4F8}"/>
          </ac:spMkLst>
        </pc:spChg>
        <pc:spChg chg="add mod">
          <ac:chgData name="Claire Theobald" userId="e5e96d6a-dffb-4be3-a7c9-5724c0a71d0d" providerId="ADAL" clId="{194D85A3-2D43-4F2D-9331-6D6D71D858C5}" dt="2024-03-12T15:30:38.397" v="7016" actId="20577"/>
          <ac:spMkLst>
            <pc:docMk/>
            <pc:sldMk cId="3714033172" sldId="549"/>
            <ac:spMk id="9" creationId="{130D3E48-1589-2776-3873-1AC3DEED90D6}"/>
          </ac:spMkLst>
        </pc:spChg>
        <pc:spChg chg="add del mod">
          <ac:chgData name="Claire Theobald" userId="e5e96d6a-dffb-4be3-a7c9-5724c0a71d0d" providerId="ADAL" clId="{194D85A3-2D43-4F2D-9331-6D6D71D858C5}" dt="2024-03-12T15:30:25.010" v="7010" actId="478"/>
          <ac:spMkLst>
            <pc:docMk/>
            <pc:sldMk cId="3714033172" sldId="549"/>
            <ac:spMk id="14" creationId="{51936C32-C60B-EFEC-F406-C13C4DF8A26A}"/>
          </ac:spMkLst>
        </pc:spChg>
        <pc:picChg chg="del">
          <ac:chgData name="Claire Theobald" userId="e5e96d6a-dffb-4be3-a7c9-5724c0a71d0d" providerId="ADAL" clId="{194D85A3-2D43-4F2D-9331-6D6D71D858C5}" dt="2024-03-12T10:27:19.991" v="1038" actId="478"/>
          <ac:picMkLst>
            <pc:docMk/>
            <pc:sldMk cId="3714033172" sldId="549"/>
            <ac:picMk id="6" creationId="{5C2BD26F-F891-DC7B-FCA3-81C101E4FFAC}"/>
          </ac:picMkLst>
        </pc:picChg>
        <pc:picChg chg="add del mod">
          <ac:chgData name="Claire Theobald" userId="e5e96d6a-dffb-4be3-a7c9-5724c0a71d0d" providerId="ADAL" clId="{194D85A3-2D43-4F2D-9331-6D6D71D858C5}" dt="2024-03-12T11:04:44.603" v="1447" actId="478"/>
          <ac:picMkLst>
            <pc:docMk/>
            <pc:sldMk cId="3714033172" sldId="549"/>
            <ac:picMk id="11" creationId="{0723D371-AD86-50A8-CCB1-85291B2BA204}"/>
          </ac:picMkLst>
        </pc:picChg>
        <pc:picChg chg="add del mod">
          <ac:chgData name="Claire Theobald" userId="e5e96d6a-dffb-4be3-a7c9-5724c0a71d0d" providerId="ADAL" clId="{194D85A3-2D43-4F2D-9331-6D6D71D858C5}" dt="2024-03-12T15:30:07.150" v="7009" actId="478"/>
          <ac:picMkLst>
            <pc:docMk/>
            <pc:sldMk cId="3714033172" sldId="549"/>
            <ac:picMk id="12" creationId="{8D35A4A7-3B8E-8A13-1D39-AA3601E5FA70}"/>
          </ac:picMkLst>
        </pc:picChg>
        <pc:picChg chg="add mod">
          <ac:chgData name="Claire Theobald" userId="e5e96d6a-dffb-4be3-a7c9-5724c0a71d0d" providerId="ADAL" clId="{194D85A3-2D43-4F2D-9331-6D6D71D858C5}" dt="2024-03-12T15:48:58.379" v="7168" actId="1076"/>
          <ac:picMkLst>
            <pc:docMk/>
            <pc:sldMk cId="3714033172" sldId="549"/>
            <ac:picMk id="16" creationId="{20213D67-354E-ECC7-DC8C-CA6843676866}"/>
          </ac:picMkLst>
        </pc:picChg>
      </pc:sldChg>
      <pc:sldChg chg="addSp delSp modSp mod ord">
        <pc:chgData name="Claire Theobald" userId="e5e96d6a-dffb-4be3-a7c9-5724c0a71d0d" providerId="ADAL" clId="{194D85A3-2D43-4F2D-9331-6D6D71D858C5}" dt="2024-03-12T15:28:57.501" v="7004" actId="1076"/>
        <pc:sldMkLst>
          <pc:docMk/>
          <pc:sldMk cId="173799547" sldId="550"/>
        </pc:sldMkLst>
        <pc:spChg chg="mod">
          <ac:chgData name="Claire Theobald" userId="e5e96d6a-dffb-4be3-a7c9-5724c0a71d0d" providerId="ADAL" clId="{194D85A3-2D43-4F2D-9331-6D6D71D858C5}" dt="2024-03-12T15:26:39.488" v="6978" actId="1076"/>
          <ac:spMkLst>
            <pc:docMk/>
            <pc:sldMk cId="173799547" sldId="550"/>
            <ac:spMk id="2" creationId="{467259AD-8722-6E48-9C92-74E659293643}"/>
          </ac:spMkLst>
        </pc:spChg>
        <pc:spChg chg="add mod">
          <ac:chgData name="Claire Theobald" userId="e5e96d6a-dffb-4be3-a7c9-5724c0a71d0d" providerId="ADAL" clId="{194D85A3-2D43-4F2D-9331-6D6D71D858C5}" dt="2024-03-12T15:28:57.501" v="7004" actId="1076"/>
          <ac:spMkLst>
            <pc:docMk/>
            <pc:sldMk cId="173799547" sldId="550"/>
            <ac:spMk id="4" creationId="{11860F53-66B2-B82E-3AFA-9ACAD9E57569}"/>
          </ac:spMkLst>
        </pc:spChg>
        <pc:spChg chg="add del mod">
          <ac:chgData name="Claire Theobald" userId="e5e96d6a-dffb-4be3-a7c9-5724c0a71d0d" providerId="ADAL" clId="{194D85A3-2D43-4F2D-9331-6D6D71D858C5}" dt="2024-03-12T09:11:52.665" v="457" actId="478"/>
          <ac:spMkLst>
            <pc:docMk/>
            <pc:sldMk cId="173799547" sldId="550"/>
            <ac:spMk id="7" creationId="{728AFA2C-997A-0894-35BB-AF6C24A7B114}"/>
          </ac:spMkLst>
        </pc:spChg>
        <pc:spChg chg="del">
          <ac:chgData name="Claire Theobald" userId="e5e96d6a-dffb-4be3-a7c9-5724c0a71d0d" providerId="ADAL" clId="{194D85A3-2D43-4F2D-9331-6D6D71D858C5}" dt="2024-03-11T16:26:04.872" v="200" actId="478"/>
          <ac:spMkLst>
            <pc:docMk/>
            <pc:sldMk cId="173799547" sldId="550"/>
            <ac:spMk id="7" creationId="{A8912EDA-5A23-8694-CFC4-BA28F972A4F8}"/>
          </ac:spMkLst>
        </pc:spChg>
        <pc:spChg chg="add mod">
          <ac:chgData name="Claire Theobald" userId="e5e96d6a-dffb-4be3-a7c9-5724c0a71d0d" providerId="ADAL" clId="{194D85A3-2D43-4F2D-9331-6D6D71D858C5}" dt="2024-03-12T15:28:41.888" v="6999" actId="1076"/>
          <ac:spMkLst>
            <pc:docMk/>
            <pc:sldMk cId="173799547" sldId="550"/>
            <ac:spMk id="9" creationId="{81C4066E-6724-5FB1-5139-8B4FE317AF34}"/>
          </ac:spMkLst>
        </pc:spChg>
        <pc:spChg chg="add mod">
          <ac:chgData name="Claire Theobald" userId="e5e96d6a-dffb-4be3-a7c9-5724c0a71d0d" providerId="ADAL" clId="{194D85A3-2D43-4F2D-9331-6D6D71D858C5}" dt="2024-03-12T15:26:41.914" v="6979" actId="1076"/>
          <ac:spMkLst>
            <pc:docMk/>
            <pc:sldMk cId="173799547" sldId="550"/>
            <ac:spMk id="11" creationId="{4ED7A4BC-545E-7707-EA0D-2B21FBDECA90}"/>
          </ac:spMkLst>
        </pc:spChg>
        <pc:spChg chg="add del mod">
          <ac:chgData name="Claire Theobald" userId="e5e96d6a-dffb-4be3-a7c9-5724c0a71d0d" providerId="ADAL" clId="{194D85A3-2D43-4F2D-9331-6D6D71D858C5}" dt="2024-03-12T15:28:11.945" v="6993" actId="478"/>
          <ac:spMkLst>
            <pc:docMk/>
            <pc:sldMk cId="173799547" sldId="550"/>
            <ac:spMk id="13" creationId="{BEBD2656-9181-44EB-84AB-5C93DF291C41}"/>
          </ac:spMkLst>
        </pc:spChg>
        <pc:picChg chg="del">
          <ac:chgData name="Claire Theobald" userId="e5e96d6a-dffb-4be3-a7c9-5724c0a71d0d" providerId="ADAL" clId="{194D85A3-2D43-4F2D-9331-6D6D71D858C5}" dt="2024-03-12T09:11:51.010" v="456" actId="478"/>
          <ac:picMkLst>
            <pc:docMk/>
            <pc:sldMk cId="173799547" sldId="550"/>
            <ac:picMk id="6" creationId="{5C2BD26F-F891-DC7B-FCA3-81C101E4FFAC}"/>
          </ac:picMkLst>
        </pc:picChg>
      </pc:sldChg>
      <pc:sldChg chg="addSp delSp modSp mod">
        <pc:chgData name="Claire Theobald" userId="e5e96d6a-dffb-4be3-a7c9-5724c0a71d0d" providerId="ADAL" clId="{194D85A3-2D43-4F2D-9331-6D6D71D858C5}" dt="2024-03-12T14:50:07.979" v="6502" actId="313"/>
        <pc:sldMkLst>
          <pc:docMk/>
          <pc:sldMk cId="102001949" sldId="551"/>
        </pc:sldMkLst>
        <pc:spChg chg="del mod">
          <ac:chgData name="Claire Theobald" userId="e5e96d6a-dffb-4be3-a7c9-5724c0a71d0d" providerId="ADAL" clId="{194D85A3-2D43-4F2D-9331-6D6D71D858C5}" dt="2024-03-11T16:19:54.948" v="113" actId="478"/>
          <ac:spMkLst>
            <pc:docMk/>
            <pc:sldMk cId="102001949" sldId="551"/>
            <ac:spMk id="2" creationId="{467259AD-8722-6E48-9C92-74E659293643}"/>
          </ac:spMkLst>
        </pc:spChg>
        <pc:spChg chg="add del mod">
          <ac:chgData name="Claire Theobald" userId="e5e96d6a-dffb-4be3-a7c9-5724c0a71d0d" providerId="ADAL" clId="{194D85A3-2D43-4F2D-9331-6D6D71D858C5}" dt="2024-03-12T11:17:23.430" v="1922" actId="478"/>
          <ac:spMkLst>
            <pc:docMk/>
            <pc:sldMk cId="102001949" sldId="551"/>
            <ac:spMk id="3" creationId="{4F9B7237-CD5B-B73D-91E6-86C2477CB84B}"/>
          </ac:spMkLst>
        </pc:spChg>
        <pc:spChg chg="add mod">
          <ac:chgData name="Claire Theobald" userId="e5e96d6a-dffb-4be3-a7c9-5724c0a71d0d" providerId="ADAL" clId="{194D85A3-2D43-4F2D-9331-6D6D71D858C5}" dt="2024-03-12T13:06:39.603" v="3678" actId="1076"/>
          <ac:spMkLst>
            <pc:docMk/>
            <pc:sldMk cId="102001949" sldId="551"/>
            <ac:spMk id="4" creationId="{4D3920B9-3DF8-925C-B06C-5F2031BA6160}"/>
          </ac:spMkLst>
        </pc:spChg>
        <pc:spChg chg="add mod">
          <ac:chgData name="Claire Theobald" userId="e5e96d6a-dffb-4be3-a7c9-5724c0a71d0d" providerId="ADAL" clId="{194D85A3-2D43-4F2D-9331-6D6D71D858C5}" dt="2024-03-12T14:50:07.979" v="6502" actId="313"/>
          <ac:spMkLst>
            <pc:docMk/>
            <pc:sldMk cId="102001949" sldId="551"/>
            <ac:spMk id="5" creationId="{5CCA3BA9-DC6C-2509-110E-59BC942F3BC0}"/>
          </ac:spMkLst>
        </pc:spChg>
        <pc:spChg chg="del mod">
          <ac:chgData name="Claire Theobald" userId="e5e96d6a-dffb-4be3-a7c9-5724c0a71d0d" providerId="ADAL" clId="{194D85A3-2D43-4F2D-9331-6D6D71D858C5}" dt="2024-03-11T16:26:08.474" v="201" actId="478"/>
          <ac:spMkLst>
            <pc:docMk/>
            <pc:sldMk cId="102001949" sldId="551"/>
            <ac:spMk id="7" creationId="{A8912EDA-5A23-8694-CFC4-BA28F972A4F8}"/>
          </ac:spMkLst>
        </pc:spChg>
        <pc:picChg chg="del">
          <ac:chgData name="Claire Theobald" userId="e5e96d6a-dffb-4be3-a7c9-5724c0a71d0d" providerId="ADAL" clId="{194D85A3-2D43-4F2D-9331-6D6D71D858C5}" dt="2024-03-12T11:17:21.977" v="1921" actId="478"/>
          <ac:picMkLst>
            <pc:docMk/>
            <pc:sldMk cId="102001949" sldId="551"/>
            <ac:picMk id="6" creationId="{5C2BD26F-F891-DC7B-FCA3-81C101E4FFAC}"/>
          </ac:picMkLst>
        </pc:picChg>
        <pc:picChg chg="add del mod">
          <ac:chgData name="Claire Theobald" userId="e5e96d6a-dffb-4be3-a7c9-5724c0a71d0d" providerId="ADAL" clId="{194D85A3-2D43-4F2D-9331-6D6D71D858C5}" dt="2024-03-12T12:40:28.481" v="3320" actId="21"/>
          <ac:picMkLst>
            <pc:docMk/>
            <pc:sldMk cId="102001949" sldId="551"/>
            <ac:picMk id="8" creationId="{2C90960A-A8BE-6C6E-BE55-AB88AB4139B8}"/>
          </ac:picMkLst>
        </pc:picChg>
        <pc:picChg chg="add del mod">
          <ac:chgData name="Claire Theobald" userId="e5e96d6a-dffb-4be3-a7c9-5724c0a71d0d" providerId="ADAL" clId="{194D85A3-2D43-4F2D-9331-6D6D71D858C5}" dt="2024-03-12T12:40:28.481" v="3320" actId="21"/>
          <ac:picMkLst>
            <pc:docMk/>
            <pc:sldMk cId="102001949" sldId="551"/>
            <ac:picMk id="10" creationId="{314222A7-6F9A-7DAE-2811-788885D0FFAA}"/>
          </ac:picMkLst>
        </pc:picChg>
        <pc:picChg chg="add del mod">
          <ac:chgData name="Claire Theobald" userId="e5e96d6a-dffb-4be3-a7c9-5724c0a71d0d" providerId="ADAL" clId="{194D85A3-2D43-4F2D-9331-6D6D71D858C5}" dt="2024-03-12T12:40:28.481" v="3320" actId="21"/>
          <ac:picMkLst>
            <pc:docMk/>
            <pc:sldMk cId="102001949" sldId="551"/>
            <ac:picMk id="12" creationId="{D40C80ED-F131-66FB-1BF9-7277F1031BA8}"/>
          </ac:picMkLst>
        </pc:picChg>
        <pc:picChg chg="add mod">
          <ac:chgData name="Claire Theobald" userId="e5e96d6a-dffb-4be3-a7c9-5724c0a71d0d" providerId="ADAL" clId="{194D85A3-2D43-4F2D-9331-6D6D71D858C5}" dt="2024-03-12T14:30:13.904" v="5872" actId="1076"/>
          <ac:picMkLst>
            <pc:docMk/>
            <pc:sldMk cId="102001949" sldId="551"/>
            <ac:picMk id="13" creationId="{6A0A6B9F-4E87-DDE5-BAA8-FD18DCEBFD8B}"/>
          </ac:picMkLst>
        </pc:picChg>
      </pc:sldChg>
      <pc:sldChg chg="del">
        <pc:chgData name="Claire Theobald" userId="e5e96d6a-dffb-4be3-a7c9-5724c0a71d0d" providerId="ADAL" clId="{194D85A3-2D43-4F2D-9331-6D6D71D858C5}" dt="2024-03-11T16:12:39.119" v="46" actId="47"/>
        <pc:sldMkLst>
          <pc:docMk/>
          <pc:sldMk cId="3003227221" sldId="551"/>
        </pc:sldMkLst>
      </pc:sldChg>
      <pc:sldChg chg="addSp delSp modSp mod addAnim delAnim modAnim">
        <pc:chgData name="Claire Theobald" userId="e5e96d6a-dffb-4be3-a7c9-5724c0a71d0d" providerId="ADAL" clId="{194D85A3-2D43-4F2D-9331-6D6D71D858C5}" dt="2024-03-12T15:44:09.814" v="7059"/>
        <pc:sldMkLst>
          <pc:docMk/>
          <pc:sldMk cId="2017446279" sldId="552"/>
        </pc:sldMkLst>
        <pc:spChg chg="mod">
          <ac:chgData name="Claire Theobald" userId="e5e96d6a-dffb-4be3-a7c9-5724c0a71d0d" providerId="ADAL" clId="{194D85A3-2D43-4F2D-9331-6D6D71D858C5}" dt="2024-03-12T10:01:00.704" v="1014" actId="1076"/>
          <ac:spMkLst>
            <pc:docMk/>
            <pc:sldMk cId="2017446279" sldId="552"/>
            <ac:spMk id="2" creationId="{467259AD-8722-6E48-9C92-74E659293643}"/>
          </ac:spMkLst>
        </pc:spChg>
        <pc:spChg chg="add del mod">
          <ac:chgData name="Claire Theobald" userId="e5e96d6a-dffb-4be3-a7c9-5724c0a71d0d" providerId="ADAL" clId="{194D85A3-2D43-4F2D-9331-6D6D71D858C5}" dt="2024-03-12T13:35:46.696" v="4731" actId="5793"/>
          <ac:spMkLst>
            <pc:docMk/>
            <pc:sldMk cId="2017446279" sldId="552"/>
            <ac:spMk id="4" creationId="{215BFCF5-7CEB-0BE4-D08F-0DD18B1359AC}"/>
          </ac:spMkLst>
        </pc:spChg>
        <pc:spChg chg="add del mod">
          <ac:chgData name="Claire Theobald" userId="e5e96d6a-dffb-4be3-a7c9-5724c0a71d0d" providerId="ADAL" clId="{194D85A3-2D43-4F2D-9331-6D6D71D858C5}" dt="2024-03-12T09:18:22.536" v="629" actId="931"/>
          <ac:spMkLst>
            <pc:docMk/>
            <pc:sldMk cId="2017446279" sldId="552"/>
            <ac:spMk id="5" creationId="{3AEC0A2F-2D52-CF15-A1A1-D7A571D24786}"/>
          </ac:spMkLst>
        </pc:spChg>
        <pc:spChg chg="add del mod">
          <ac:chgData name="Claire Theobald" userId="e5e96d6a-dffb-4be3-a7c9-5724c0a71d0d" providerId="ADAL" clId="{194D85A3-2D43-4F2D-9331-6D6D71D858C5}" dt="2024-03-12T09:18:40.033" v="635" actId="931"/>
          <ac:spMkLst>
            <pc:docMk/>
            <pc:sldMk cId="2017446279" sldId="552"/>
            <ac:spMk id="10" creationId="{DB19E95C-6D48-A792-B4B7-282BF0E0E080}"/>
          </ac:spMkLst>
        </pc:spChg>
        <pc:spChg chg="add del mod">
          <ac:chgData name="Claire Theobald" userId="e5e96d6a-dffb-4be3-a7c9-5724c0a71d0d" providerId="ADAL" clId="{194D85A3-2D43-4F2D-9331-6D6D71D858C5}" dt="2024-03-12T09:21:17.828" v="659" actId="931"/>
          <ac:spMkLst>
            <pc:docMk/>
            <pc:sldMk cId="2017446279" sldId="552"/>
            <ac:spMk id="14" creationId="{F95CF54A-5666-6E54-E316-6161A113124B}"/>
          </ac:spMkLst>
        </pc:spChg>
        <pc:spChg chg="add del mod">
          <ac:chgData name="Claire Theobald" userId="e5e96d6a-dffb-4be3-a7c9-5724c0a71d0d" providerId="ADAL" clId="{194D85A3-2D43-4F2D-9331-6D6D71D858C5}" dt="2024-03-12T13:35:48.118" v="4732" actId="478"/>
          <ac:spMkLst>
            <pc:docMk/>
            <pc:sldMk cId="2017446279" sldId="552"/>
            <ac:spMk id="32" creationId="{BB62002B-31A6-3E07-EF0C-2A596BCDD290}"/>
          </ac:spMkLst>
        </pc:spChg>
        <pc:spChg chg="add del mod">
          <ac:chgData name="Claire Theobald" userId="e5e96d6a-dffb-4be3-a7c9-5724c0a71d0d" providerId="ADAL" clId="{194D85A3-2D43-4F2D-9331-6D6D71D858C5}" dt="2024-03-12T13:35:49.085" v="4733" actId="478"/>
          <ac:spMkLst>
            <pc:docMk/>
            <pc:sldMk cId="2017446279" sldId="552"/>
            <ac:spMk id="33" creationId="{16B939B5-BFB6-EA57-5A79-52026905ADBA}"/>
          </ac:spMkLst>
        </pc:spChg>
        <pc:spChg chg="add mod ord">
          <ac:chgData name="Claire Theobald" userId="e5e96d6a-dffb-4be3-a7c9-5724c0a71d0d" providerId="ADAL" clId="{194D85A3-2D43-4F2D-9331-6D6D71D858C5}" dt="2024-03-12T13:36:52.934" v="4747" actId="14100"/>
          <ac:spMkLst>
            <pc:docMk/>
            <pc:sldMk cId="2017446279" sldId="552"/>
            <ac:spMk id="34" creationId="{15CC133E-B8FF-4C7F-A946-63E21382777A}"/>
          </ac:spMkLst>
        </pc:spChg>
        <pc:spChg chg="add mod ord">
          <ac:chgData name="Claire Theobald" userId="e5e96d6a-dffb-4be3-a7c9-5724c0a71d0d" providerId="ADAL" clId="{194D85A3-2D43-4F2D-9331-6D6D71D858C5}" dt="2024-03-12T13:36:58.194" v="4752" actId="1035"/>
          <ac:spMkLst>
            <pc:docMk/>
            <pc:sldMk cId="2017446279" sldId="552"/>
            <ac:spMk id="35" creationId="{7EB7001C-79AA-F2DE-BB56-AC57EC993963}"/>
          </ac:spMkLst>
        </pc:spChg>
        <pc:grpChg chg="mod">
          <ac:chgData name="Claire Theobald" userId="e5e96d6a-dffb-4be3-a7c9-5724c0a71d0d" providerId="ADAL" clId="{194D85A3-2D43-4F2D-9331-6D6D71D858C5}" dt="2024-03-12T12:51:45.160" v="3595"/>
          <ac:grpSpMkLst>
            <pc:docMk/>
            <pc:sldMk cId="2017446279" sldId="552"/>
            <ac:grpSpMk id="21" creationId="{66B51CCC-6852-04FD-78D9-05FD9A44FA07}"/>
          </ac:grpSpMkLst>
        </pc:grpChg>
        <pc:picChg chg="del mod">
          <ac:chgData name="Claire Theobald" userId="e5e96d6a-dffb-4be3-a7c9-5724c0a71d0d" providerId="ADAL" clId="{194D85A3-2D43-4F2D-9331-6D6D71D858C5}" dt="2024-03-12T09:18:13.894" v="628" actId="478"/>
          <ac:picMkLst>
            <pc:docMk/>
            <pc:sldMk cId="2017446279" sldId="552"/>
            <ac:picMk id="6" creationId="{5C2BD26F-F891-DC7B-FCA3-81C101E4FFAC}"/>
          </ac:picMkLst>
        </pc:picChg>
        <pc:picChg chg="add del mod">
          <ac:chgData name="Claire Theobald" userId="e5e96d6a-dffb-4be3-a7c9-5724c0a71d0d" providerId="ADAL" clId="{194D85A3-2D43-4F2D-9331-6D6D71D858C5}" dt="2024-03-12T09:18:29.228" v="634" actId="478"/>
          <ac:picMkLst>
            <pc:docMk/>
            <pc:sldMk cId="2017446279" sldId="552"/>
            <ac:picMk id="8" creationId="{487B4464-DB82-4641-D3F6-F2AC8714CC85}"/>
          </ac:picMkLst>
        </pc:picChg>
        <pc:picChg chg="add del mod">
          <ac:chgData name="Claire Theobald" userId="e5e96d6a-dffb-4be3-a7c9-5724c0a71d0d" providerId="ADAL" clId="{194D85A3-2D43-4F2D-9331-6D6D71D858C5}" dt="2024-03-12T09:21:12.133" v="658" actId="478"/>
          <ac:picMkLst>
            <pc:docMk/>
            <pc:sldMk cId="2017446279" sldId="552"/>
            <ac:picMk id="12" creationId="{E39D3BBA-4806-6710-C9E1-710FE6EB6CDF}"/>
          </ac:picMkLst>
        </pc:picChg>
        <pc:picChg chg="add mod">
          <ac:chgData name="Claire Theobald" userId="e5e96d6a-dffb-4be3-a7c9-5724c0a71d0d" providerId="ADAL" clId="{194D85A3-2D43-4F2D-9331-6D6D71D858C5}" dt="2024-03-12T09:22:01.104" v="668" actId="1076"/>
          <ac:picMkLst>
            <pc:docMk/>
            <pc:sldMk cId="2017446279" sldId="552"/>
            <ac:picMk id="16" creationId="{D8DE6729-AB8F-EDE9-C18A-82DA6F31C68A}"/>
          </ac:picMkLst>
        </pc:picChg>
        <pc:picChg chg="add del mod">
          <ac:chgData name="Claire Theobald" userId="e5e96d6a-dffb-4be3-a7c9-5724c0a71d0d" providerId="ADAL" clId="{194D85A3-2D43-4F2D-9331-6D6D71D858C5}" dt="2024-03-12T13:34:52.745" v="4715" actId="478"/>
          <ac:picMkLst>
            <pc:docMk/>
            <pc:sldMk cId="2017446279" sldId="552"/>
            <ac:picMk id="30" creationId="{12D25910-6840-DF06-E94B-3F625848680B}"/>
          </ac:picMkLst>
        </pc:picChg>
        <pc:picChg chg="add del mod">
          <ac:chgData name="Claire Theobald" userId="e5e96d6a-dffb-4be3-a7c9-5724c0a71d0d" providerId="ADAL" clId="{194D85A3-2D43-4F2D-9331-6D6D71D858C5}" dt="2024-03-12T13:34:56.203" v="4718" actId="478"/>
          <ac:picMkLst>
            <pc:docMk/>
            <pc:sldMk cId="2017446279" sldId="552"/>
            <ac:picMk id="31" creationId="{3B523E11-C4B4-EA58-C8AF-74C8ECBB7BAC}"/>
          </ac:picMkLst>
        </pc:picChg>
        <pc:inkChg chg="add del">
          <ac:chgData name="Claire Theobald" userId="e5e96d6a-dffb-4be3-a7c9-5724c0a71d0d" providerId="ADAL" clId="{194D85A3-2D43-4F2D-9331-6D6D71D858C5}" dt="2024-03-12T12:51:01.536" v="3588" actId="9405"/>
          <ac:inkMkLst>
            <pc:docMk/>
            <pc:sldMk cId="2017446279" sldId="552"/>
            <ac:inkMk id="17" creationId="{84418E23-7856-ADBD-921C-2D083D101988}"/>
          </ac:inkMkLst>
        </pc:inkChg>
        <pc:inkChg chg="add del">
          <ac:chgData name="Claire Theobald" userId="e5e96d6a-dffb-4be3-a7c9-5724c0a71d0d" providerId="ADAL" clId="{194D85A3-2D43-4F2D-9331-6D6D71D858C5}" dt="2024-03-12T12:51:23.110" v="3590" actId="9405"/>
          <ac:inkMkLst>
            <pc:docMk/>
            <pc:sldMk cId="2017446279" sldId="552"/>
            <ac:inkMk id="18" creationId="{D3060EF5-04F9-1833-BBF7-C4C617A7C466}"/>
          </ac:inkMkLst>
        </pc:inkChg>
        <pc:inkChg chg="add del mod">
          <ac:chgData name="Claire Theobald" userId="e5e96d6a-dffb-4be3-a7c9-5724c0a71d0d" providerId="ADAL" clId="{194D85A3-2D43-4F2D-9331-6D6D71D858C5}" dt="2024-03-12T12:51:46.242" v="3596" actId="9405"/>
          <ac:inkMkLst>
            <pc:docMk/>
            <pc:sldMk cId="2017446279" sldId="552"/>
            <ac:inkMk id="19" creationId="{7A849404-8EA8-1E7E-1EFA-A11EC5285C79}"/>
          </ac:inkMkLst>
        </pc:inkChg>
        <pc:inkChg chg="add del mod">
          <ac:chgData name="Claire Theobald" userId="e5e96d6a-dffb-4be3-a7c9-5724c0a71d0d" providerId="ADAL" clId="{194D85A3-2D43-4F2D-9331-6D6D71D858C5}" dt="2024-03-12T12:51:45.160" v="3595"/>
          <ac:inkMkLst>
            <pc:docMk/>
            <pc:sldMk cId="2017446279" sldId="552"/>
            <ac:inkMk id="20" creationId="{521DD240-95F8-692E-ADA4-109CD56707AF}"/>
          </ac:inkMkLst>
        </pc:inkChg>
        <pc:inkChg chg="add del">
          <ac:chgData name="Claire Theobald" userId="e5e96d6a-dffb-4be3-a7c9-5724c0a71d0d" providerId="ADAL" clId="{194D85A3-2D43-4F2D-9331-6D6D71D858C5}" dt="2024-03-12T12:51:55.581" v="3600" actId="9405"/>
          <ac:inkMkLst>
            <pc:docMk/>
            <pc:sldMk cId="2017446279" sldId="552"/>
            <ac:inkMk id="22" creationId="{3812EE0D-2F8B-D01E-A3BC-CB6A2C56B14B}"/>
          </ac:inkMkLst>
        </pc:inkChg>
        <pc:inkChg chg="add del">
          <ac:chgData name="Claire Theobald" userId="e5e96d6a-dffb-4be3-a7c9-5724c0a71d0d" providerId="ADAL" clId="{194D85A3-2D43-4F2D-9331-6D6D71D858C5}" dt="2024-03-12T12:51:55.057" v="3599" actId="9405"/>
          <ac:inkMkLst>
            <pc:docMk/>
            <pc:sldMk cId="2017446279" sldId="552"/>
            <ac:inkMk id="23" creationId="{B60DF125-950B-48F6-D735-FCD5C36551E7}"/>
          </ac:inkMkLst>
        </pc:inkChg>
        <pc:inkChg chg="add del">
          <ac:chgData name="Claire Theobald" userId="e5e96d6a-dffb-4be3-a7c9-5724c0a71d0d" providerId="ADAL" clId="{194D85A3-2D43-4F2D-9331-6D6D71D858C5}" dt="2024-03-12T12:52:08.626" v="3604" actId="9405"/>
          <ac:inkMkLst>
            <pc:docMk/>
            <pc:sldMk cId="2017446279" sldId="552"/>
            <ac:inkMk id="24" creationId="{C00063C6-EF14-CC5B-24C2-72D3DD4F8240}"/>
          </ac:inkMkLst>
        </pc:inkChg>
        <pc:inkChg chg="add del">
          <ac:chgData name="Claire Theobald" userId="e5e96d6a-dffb-4be3-a7c9-5724c0a71d0d" providerId="ADAL" clId="{194D85A3-2D43-4F2D-9331-6D6D71D858C5}" dt="2024-03-12T12:52:07.571" v="3603" actId="9405"/>
          <ac:inkMkLst>
            <pc:docMk/>
            <pc:sldMk cId="2017446279" sldId="552"/>
            <ac:inkMk id="25" creationId="{2F4BD361-246C-9831-FA9E-6837649B75A8}"/>
          </ac:inkMkLst>
        </pc:inkChg>
        <pc:inkChg chg="add del">
          <ac:chgData name="Claire Theobald" userId="e5e96d6a-dffb-4be3-a7c9-5724c0a71d0d" providerId="ADAL" clId="{194D85A3-2D43-4F2D-9331-6D6D71D858C5}" dt="2024-03-12T12:52:11.315" v="3606" actId="9405"/>
          <ac:inkMkLst>
            <pc:docMk/>
            <pc:sldMk cId="2017446279" sldId="552"/>
            <ac:inkMk id="26" creationId="{7D8EC169-AB5B-B000-FDBB-836F3554D216}"/>
          </ac:inkMkLst>
        </pc:inkChg>
        <pc:inkChg chg="add del mod">
          <ac:chgData name="Claire Theobald" userId="e5e96d6a-dffb-4be3-a7c9-5724c0a71d0d" providerId="ADAL" clId="{194D85A3-2D43-4F2D-9331-6D6D71D858C5}" dt="2024-03-12T12:52:42.359" v="3611"/>
          <ac:inkMkLst>
            <pc:docMk/>
            <pc:sldMk cId="2017446279" sldId="552"/>
            <ac:inkMk id="27" creationId="{96BA1CBA-D58A-F4EF-5D30-9DECC1EA4BC7}"/>
          </ac:inkMkLst>
        </pc:inkChg>
        <pc:inkChg chg="add del">
          <ac:chgData name="Claire Theobald" userId="e5e96d6a-dffb-4be3-a7c9-5724c0a71d0d" providerId="ADAL" clId="{194D85A3-2D43-4F2D-9331-6D6D71D858C5}" dt="2024-03-12T12:52:36.332" v="3609" actId="478"/>
          <ac:inkMkLst>
            <pc:docMk/>
            <pc:sldMk cId="2017446279" sldId="552"/>
            <ac:inkMk id="28" creationId="{365C2D8F-A639-EBD7-8DCB-79BF70E0BD87}"/>
          </ac:inkMkLst>
        </pc:inkChg>
      </pc:sldChg>
      <pc:sldChg chg="del">
        <pc:chgData name="Claire Theobald" userId="e5e96d6a-dffb-4be3-a7c9-5724c0a71d0d" providerId="ADAL" clId="{194D85A3-2D43-4F2D-9331-6D6D71D858C5}" dt="2024-03-11T16:12:39.487" v="47" actId="47"/>
        <pc:sldMkLst>
          <pc:docMk/>
          <pc:sldMk cId="3820046912" sldId="552"/>
        </pc:sldMkLst>
      </pc:sldChg>
      <pc:sldChg chg="del">
        <pc:chgData name="Claire Theobald" userId="e5e96d6a-dffb-4be3-a7c9-5724c0a71d0d" providerId="ADAL" clId="{194D85A3-2D43-4F2D-9331-6D6D71D858C5}" dt="2024-03-11T16:12:39.889" v="48" actId="47"/>
        <pc:sldMkLst>
          <pc:docMk/>
          <pc:sldMk cId="1509384360" sldId="553"/>
        </pc:sldMkLst>
      </pc:sldChg>
      <pc:sldChg chg="addSp delSp modSp del mod">
        <pc:chgData name="Claire Theobald" userId="e5e96d6a-dffb-4be3-a7c9-5724c0a71d0d" providerId="ADAL" clId="{194D85A3-2D43-4F2D-9331-6D6D71D858C5}" dt="2024-03-12T15:01:23.764" v="6577" actId="47"/>
        <pc:sldMkLst>
          <pc:docMk/>
          <pc:sldMk cId="3364069606" sldId="553"/>
        </pc:sldMkLst>
        <pc:spChg chg="mod">
          <ac:chgData name="Claire Theobald" userId="e5e96d6a-dffb-4be3-a7c9-5724c0a71d0d" providerId="ADAL" clId="{194D85A3-2D43-4F2D-9331-6D6D71D858C5}" dt="2024-03-12T11:58:53.349" v="2236" actId="1076"/>
          <ac:spMkLst>
            <pc:docMk/>
            <pc:sldMk cId="3364069606" sldId="553"/>
            <ac:spMk id="2" creationId="{467259AD-8722-6E48-9C92-74E659293643}"/>
          </ac:spMkLst>
        </pc:spChg>
        <pc:spChg chg="del mod">
          <ac:chgData name="Claire Theobald" userId="e5e96d6a-dffb-4be3-a7c9-5724c0a71d0d" providerId="ADAL" clId="{194D85A3-2D43-4F2D-9331-6D6D71D858C5}" dt="2024-03-12T09:17:41.767" v="619" actId="478"/>
          <ac:spMkLst>
            <pc:docMk/>
            <pc:sldMk cId="3364069606" sldId="553"/>
            <ac:spMk id="4" creationId="{215BFCF5-7CEB-0BE4-D08F-0DD18B1359AC}"/>
          </ac:spMkLst>
        </pc:spChg>
        <pc:spChg chg="add mod">
          <ac:chgData name="Claire Theobald" userId="e5e96d6a-dffb-4be3-a7c9-5724c0a71d0d" providerId="ADAL" clId="{194D85A3-2D43-4F2D-9331-6D6D71D858C5}" dt="2024-03-12T11:58:55.168" v="2237" actId="1076"/>
          <ac:spMkLst>
            <pc:docMk/>
            <pc:sldMk cId="3364069606" sldId="553"/>
            <ac:spMk id="5" creationId="{FBE3AA46-E613-1881-C9EB-2E72E5E0490C}"/>
          </ac:spMkLst>
        </pc:spChg>
        <pc:spChg chg="add mod">
          <ac:chgData name="Claire Theobald" userId="e5e96d6a-dffb-4be3-a7c9-5724c0a71d0d" providerId="ADAL" clId="{194D85A3-2D43-4F2D-9331-6D6D71D858C5}" dt="2024-03-12T09:37:52.087" v="731" actId="255"/>
          <ac:spMkLst>
            <pc:docMk/>
            <pc:sldMk cId="3364069606" sldId="553"/>
            <ac:spMk id="8" creationId="{31F28D22-378C-A279-4900-35C88FA8757E}"/>
          </ac:spMkLst>
        </pc:spChg>
        <pc:spChg chg="add del mod">
          <ac:chgData name="Claire Theobald" userId="e5e96d6a-dffb-4be3-a7c9-5724c0a71d0d" providerId="ADAL" clId="{194D85A3-2D43-4F2D-9331-6D6D71D858C5}" dt="2024-03-12T14:26:24.219" v="5856" actId="478"/>
          <ac:spMkLst>
            <pc:docMk/>
            <pc:sldMk cId="3364069606" sldId="553"/>
            <ac:spMk id="10" creationId="{8C1F0806-6787-9E08-A71F-DA93942D066B}"/>
          </ac:spMkLst>
        </pc:spChg>
      </pc:sldChg>
      <pc:sldChg chg="del">
        <pc:chgData name="Claire Theobald" userId="e5e96d6a-dffb-4be3-a7c9-5724c0a71d0d" providerId="ADAL" clId="{194D85A3-2D43-4F2D-9331-6D6D71D858C5}" dt="2024-03-11T16:12:40.321" v="49" actId="47"/>
        <pc:sldMkLst>
          <pc:docMk/>
          <pc:sldMk cId="957161405" sldId="554"/>
        </pc:sldMkLst>
      </pc:sldChg>
      <pc:sldChg chg="addSp delSp modSp mod ord">
        <pc:chgData name="Claire Theobald" userId="e5e96d6a-dffb-4be3-a7c9-5724c0a71d0d" providerId="ADAL" clId="{194D85A3-2D43-4F2D-9331-6D6D71D858C5}" dt="2024-03-12T15:48:30.727" v="7166" actId="20577"/>
        <pc:sldMkLst>
          <pc:docMk/>
          <pc:sldMk cId="3951823316" sldId="554"/>
        </pc:sldMkLst>
        <pc:spChg chg="mod">
          <ac:chgData name="Claire Theobald" userId="e5e96d6a-dffb-4be3-a7c9-5724c0a71d0d" providerId="ADAL" clId="{194D85A3-2D43-4F2D-9331-6D6D71D858C5}" dt="2024-03-12T15:27:45.321" v="6989" actId="1076"/>
          <ac:spMkLst>
            <pc:docMk/>
            <pc:sldMk cId="3951823316" sldId="554"/>
            <ac:spMk id="2" creationId="{467259AD-8722-6E48-9C92-74E659293643}"/>
          </ac:spMkLst>
        </pc:spChg>
        <pc:spChg chg="del">
          <ac:chgData name="Claire Theobald" userId="e5e96d6a-dffb-4be3-a7c9-5724c0a71d0d" providerId="ADAL" clId="{194D85A3-2D43-4F2D-9331-6D6D71D858C5}" dt="2024-03-12T09:19:39.756" v="648" actId="478"/>
          <ac:spMkLst>
            <pc:docMk/>
            <pc:sldMk cId="3951823316" sldId="554"/>
            <ac:spMk id="4" creationId="{11860F53-66B2-B82E-3AFA-9ACAD9E57569}"/>
          </ac:spMkLst>
        </pc:spChg>
        <pc:spChg chg="add del mod">
          <ac:chgData name="Claire Theobald" userId="e5e96d6a-dffb-4be3-a7c9-5724c0a71d0d" providerId="ADAL" clId="{194D85A3-2D43-4F2D-9331-6D6D71D858C5}" dt="2024-03-12T09:20:05.029" v="653" actId="931"/>
          <ac:spMkLst>
            <pc:docMk/>
            <pc:sldMk cId="3951823316" sldId="554"/>
            <ac:spMk id="6" creationId="{8A13ECCA-1D90-5186-AD28-52F4235B2F2C}"/>
          </ac:spMkLst>
        </pc:spChg>
        <pc:spChg chg="del">
          <ac:chgData name="Claire Theobald" userId="e5e96d6a-dffb-4be3-a7c9-5724c0a71d0d" providerId="ADAL" clId="{194D85A3-2D43-4F2D-9331-6D6D71D858C5}" dt="2024-03-12T09:19:41.981" v="649" actId="478"/>
          <ac:spMkLst>
            <pc:docMk/>
            <pc:sldMk cId="3951823316" sldId="554"/>
            <ac:spMk id="9" creationId="{81C4066E-6724-5FB1-5139-8B4FE317AF34}"/>
          </ac:spMkLst>
        </pc:spChg>
        <pc:spChg chg="add mod">
          <ac:chgData name="Claire Theobald" userId="e5e96d6a-dffb-4be3-a7c9-5724c0a71d0d" providerId="ADAL" clId="{194D85A3-2D43-4F2D-9331-6D6D71D858C5}" dt="2024-03-12T15:48:30.727" v="7166" actId="20577"/>
          <ac:spMkLst>
            <pc:docMk/>
            <pc:sldMk cId="3951823316" sldId="554"/>
            <ac:spMk id="10" creationId="{178992C2-1F20-7798-AE58-8A6B79D69A23}"/>
          </ac:spMkLst>
        </pc:spChg>
        <pc:spChg chg="add del mod">
          <ac:chgData name="Claire Theobald" userId="e5e96d6a-dffb-4be3-a7c9-5724c0a71d0d" providerId="ADAL" clId="{194D85A3-2D43-4F2D-9331-6D6D71D858C5}" dt="2024-03-12T15:02:57.373" v="6640" actId="478"/>
          <ac:spMkLst>
            <pc:docMk/>
            <pc:sldMk cId="3951823316" sldId="554"/>
            <ac:spMk id="12" creationId="{AAFBBE20-61F1-7D2F-BB76-18B25BFD0542}"/>
          </ac:spMkLst>
        </pc:spChg>
        <pc:picChg chg="add del mod">
          <ac:chgData name="Claire Theobald" userId="e5e96d6a-dffb-4be3-a7c9-5724c0a71d0d" providerId="ADAL" clId="{194D85A3-2D43-4F2D-9331-6D6D71D858C5}" dt="2024-03-12T09:19:56.741" v="652" actId="478"/>
          <ac:picMkLst>
            <pc:docMk/>
            <pc:sldMk cId="3951823316" sldId="554"/>
            <ac:picMk id="3" creationId="{F16C9008-DCFF-B6D6-D515-6AC23EB9BA32}"/>
          </ac:picMkLst>
        </pc:picChg>
        <pc:picChg chg="add mod">
          <ac:chgData name="Claire Theobald" userId="e5e96d6a-dffb-4be3-a7c9-5724c0a71d0d" providerId="ADAL" clId="{194D85A3-2D43-4F2D-9331-6D6D71D858C5}" dt="2024-03-12T15:28:08.369" v="6992" actId="1076"/>
          <ac:picMkLst>
            <pc:docMk/>
            <pc:sldMk cId="3951823316" sldId="554"/>
            <ac:picMk id="8" creationId="{741BCA00-F23A-31C6-A4E4-A1E5C1453927}"/>
          </ac:picMkLst>
        </pc:picChg>
      </pc:sldChg>
      <pc:sldChg chg="addSp delSp modSp new del mod ord">
        <pc:chgData name="Claire Theobald" userId="e5e96d6a-dffb-4be3-a7c9-5724c0a71d0d" providerId="ADAL" clId="{194D85A3-2D43-4F2D-9331-6D6D71D858C5}" dt="2024-03-12T14:20:15.677" v="5855" actId="47"/>
        <pc:sldMkLst>
          <pc:docMk/>
          <pc:sldMk cId="1398284786" sldId="555"/>
        </pc:sldMkLst>
        <pc:spChg chg="del">
          <ac:chgData name="Claire Theobald" userId="e5e96d6a-dffb-4be3-a7c9-5724c0a71d0d" providerId="ADAL" clId="{194D85A3-2D43-4F2D-9331-6D6D71D858C5}" dt="2024-03-12T09:41:09.837" v="759" actId="478"/>
          <ac:spMkLst>
            <pc:docMk/>
            <pc:sldMk cId="1398284786" sldId="555"/>
            <ac:spMk id="2" creationId="{BF1FA722-CBC5-03E8-5246-6DA2CF02FEC3}"/>
          </ac:spMkLst>
        </pc:spChg>
        <pc:spChg chg="del">
          <ac:chgData name="Claire Theobald" userId="e5e96d6a-dffb-4be3-a7c9-5724c0a71d0d" providerId="ADAL" clId="{194D85A3-2D43-4F2D-9331-6D6D71D858C5}" dt="2024-03-12T09:41:11.608" v="760" actId="478"/>
          <ac:spMkLst>
            <pc:docMk/>
            <pc:sldMk cId="1398284786" sldId="555"/>
            <ac:spMk id="3" creationId="{3DCB006A-35A8-15B7-E39F-6914AF238103}"/>
          </ac:spMkLst>
        </pc:spChg>
        <pc:spChg chg="mod">
          <ac:chgData name="Claire Theobald" userId="e5e96d6a-dffb-4be3-a7c9-5724c0a71d0d" providerId="ADAL" clId="{194D85A3-2D43-4F2D-9331-6D6D71D858C5}" dt="2024-03-12T09:41:15.930" v="762" actId="1076"/>
          <ac:spMkLst>
            <pc:docMk/>
            <pc:sldMk cId="1398284786" sldId="555"/>
            <ac:spMk id="4" creationId="{79876BD8-1C15-DFBC-6BEE-ADFE6E68A231}"/>
          </ac:spMkLst>
        </pc:spChg>
        <pc:spChg chg="add mod">
          <ac:chgData name="Claire Theobald" userId="e5e96d6a-dffb-4be3-a7c9-5724c0a71d0d" providerId="ADAL" clId="{194D85A3-2D43-4F2D-9331-6D6D71D858C5}" dt="2024-03-12T09:41:26.049" v="766" actId="1076"/>
          <ac:spMkLst>
            <pc:docMk/>
            <pc:sldMk cId="1398284786" sldId="555"/>
            <ac:spMk id="6" creationId="{C1FFF420-B91A-B967-2C78-8315B2F44D69}"/>
          </ac:spMkLst>
        </pc:spChg>
      </pc:sldChg>
      <pc:sldChg chg="del">
        <pc:chgData name="Claire Theobald" userId="e5e96d6a-dffb-4be3-a7c9-5724c0a71d0d" providerId="ADAL" clId="{194D85A3-2D43-4F2D-9331-6D6D71D858C5}" dt="2024-03-11T16:12:38.753" v="45" actId="47"/>
        <pc:sldMkLst>
          <pc:docMk/>
          <pc:sldMk cId="2462950773" sldId="555"/>
        </pc:sldMkLst>
      </pc:sldChg>
      <pc:sldChg chg="addSp delSp modSp del mod">
        <pc:chgData name="Claire Theobald" userId="e5e96d6a-dffb-4be3-a7c9-5724c0a71d0d" providerId="ADAL" clId="{194D85A3-2D43-4F2D-9331-6D6D71D858C5}" dt="2024-03-12T14:30:22.101" v="5873" actId="47"/>
        <pc:sldMkLst>
          <pc:docMk/>
          <pc:sldMk cId="917264654" sldId="556"/>
        </pc:sldMkLst>
        <pc:spChg chg="mod">
          <ac:chgData name="Claire Theobald" userId="e5e96d6a-dffb-4be3-a7c9-5724c0a71d0d" providerId="ADAL" clId="{194D85A3-2D43-4F2D-9331-6D6D71D858C5}" dt="2024-03-12T12:10:08.959" v="2604" actId="1076"/>
          <ac:spMkLst>
            <pc:docMk/>
            <pc:sldMk cId="917264654" sldId="556"/>
            <ac:spMk id="2" creationId="{467259AD-8722-6E48-9C92-74E659293643}"/>
          </ac:spMkLst>
        </pc:spChg>
        <pc:spChg chg="add del mod">
          <ac:chgData name="Claire Theobald" userId="e5e96d6a-dffb-4be3-a7c9-5724c0a71d0d" providerId="ADAL" clId="{194D85A3-2D43-4F2D-9331-6D6D71D858C5}" dt="2024-03-12T09:54:46.821" v="771" actId="931"/>
          <ac:spMkLst>
            <pc:docMk/>
            <pc:sldMk cId="917264654" sldId="556"/>
            <ac:spMk id="4" creationId="{7A06F5C2-5062-B32C-187D-3285934786B0}"/>
          </ac:spMkLst>
        </pc:spChg>
        <pc:spChg chg="del mod">
          <ac:chgData name="Claire Theobald" userId="e5e96d6a-dffb-4be3-a7c9-5724c0a71d0d" providerId="ADAL" clId="{194D85A3-2D43-4F2D-9331-6D6D71D858C5}" dt="2024-03-12T09:54:38.549" v="769"/>
          <ac:spMkLst>
            <pc:docMk/>
            <pc:sldMk cId="917264654" sldId="556"/>
            <ac:spMk id="5" creationId="{FBE3AA46-E613-1881-C9EB-2E72E5E0490C}"/>
          </ac:spMkLst>
        </pc:spChg>
        <pc:spChg chg="del">
          <ac:chgData name="Claire Theobald" userId="e5e96d6a-dffb-4be3-a7c9-5724c0a71d0d" providerId="ADAL" clId="{194D85A3-2D43-4F2D-9331-6D6D71D858C5}" dt="2024-03-12T09:54:52.717" v="775" actId="478"/>
          <ac:spMkLst>
            <pc:docMk/>
            <pc:sldMk cId="917264654" sldId="556"/>
            <ac:spMk id="8" creationId="{31F28D22-378C-A279-4900-35C88FA8757E}"/>
          </ac:spMkLst>
        </pc:spChg>
        <pc:spChg chg="add mod">
          <ac:chgData name="Claire Theobald" userId="e5e96d6a-dffb-4be3-a7c9-5724c0a71d0d" providerId="ADAL" clId="{194D85A3-2D43-4F2D-9331-6D6D71D858C5}" dt="2024-03-12T09:59:42.927" v="1012" actId="20577"/>
          <ac:spMkLst>
            <pc:docMk/>
            <pc:sldMk cId="917264654" sldId="556"/>
            <ac:spMk id="10" creationId="{6C3DEDF1-C310-B2FD-8116-A9293090CD0E}"/>
          </ac:spMkLst>
        </pc:spChg>
        <pc:picChg chg="del">
          <ac:chgData name="Claire Theobald" userId="e5e96d6a-dffb-4be3-a7c9-5724c0a71d0d" providerId="ADAL" clId="{194D85A3-2D43-4F2D-9331-6D6D71D858C5}" dt="2024-03-12T09:54:42.317" v="770" actId="478"/>
          <ac:picMkLst>
            <pc:docMk/>
            <pc:sldMk cId="917264654" sldId="556"/>
            <ac:picMk id="6" creationId="{5C2BD26F-F891-DC7B-FCA3-81C101E4FFAC}"/>
          </ac:picMkLst>
        </pc:picChg>
        <pc:picChg chg="add mod">
          <ac:chgData name="Claire Theobald" userId="e5e96d6a-dffb-4be3-a7c9-5724c0a71d0d" providerId="ADAL" clId="{194D85A3-2D43-4F2D-9331-6D6D71D858C5}" dt="2024-03-12T09:54:49.562" v="774" actId="14100"/>
          <ac:picMkLst>
            <pc:docMk/>
            <pc:sldMk cId="917264654" sldId="556"/>
            <ac:picMk id="9" creationId="{DBAB145A-F13A-0997-6D47-AC6BE7796EA0}"/>
          </ac:picMkLst>
        </pc:picChg>
      </pc:sldChg>
      <pc:sldChg chg="del">
        <pc:chgData name="Claire Theobald" userId="e5e96d6a-dffb-4be3-a7c9-5724c0a71d0d" providerId="ADAL" clId="{194D85A3-2D43-4F2D-9331-6D6D71D858C5}" dt="2024-03-11T16:12:38.353" v="44" actId="47"/>
        <pc:sldMkLst>
          <pc:docMk/>
          <pc:sldMk cId="3579050267" sldId="556"/>
        </pc:sldMkLst>
      </pc:sldChg>
      <pc:sldChg chg="modSp del mod">
        <pc:chgData name="Claire Theobald" userId="e5e96d6a-dffb-4be3-a7c9-5724c0a71d0d" providerId="ADAL" clId="{194D85A3-2D43-4F2D-9331-6D6D71D858C5}" dt="2024-03-12T13:21:21.930" v="4695" actId="47"/>
        <pc:sldMkLst>
          <pc:docMk/>
          <pc:sldMk cId="7308949" sldId="557"/>
        </pc:sldMkLst>
        <pc:spChg chg="mod">
          <ac:chgData name="Claire Theobald" userId="e5e96d6a-dffb-4be3-a7c9-5724c0a71d0d" providerId="ADAL" clId="{194D85A3-2D43-4F2D-9331-6D6D71D858C5}" dt="2024-03-12T10:49:25.494" v="1140" actId="1076"/>
          <ac:spMkLst>
            <pc:docMk/>
            <pc:sldMk cId="7308949" sldId="557"/>
            <ac:spMk id="2" creationId="{467259AD-8722-6E48-9C92-74E659293643}"/>
          </ac:spMkLst>
        </pc:spChg>
        <pc:spChg chg="mod">
          <ac:chgData name="Claire Theobald" userId="e5e96d6a-dffb-4be3-a7c9-5724c0a71d0d" providerId="ADAL" clId="{194D85A3-2D43-4F2D-9331-6D6D71D858C5}" dt="2024-03-12T13:06:30.472" v="3677"/>
          <ac:spMkLst>
            <pc:docMk/>
            <pc:sldMk cId="7308949" sldId="557"/>
            <ac:spMk id="7" creationId="{38233351-2E18-9E40-E42B-84413720A049}"/>
          </ac:spMkLst>
        </pc:spChg>
      </pc:sldChg>
      <pc:sldChg chg="addSp delSp modSp mod ord">
        <pc:chgData name="Claire Theobald" userId="e5e96d6a-dffb-4be3-a7c9-5724c0a71d0d" providerId="ADAL" clId="{194D85A3-2D43-4F2D-9331-6D6D71D858C5}" dt="2024-03-12T15:53:06.150" v="7186" actId="20577"/>
        <pc:sldMkLst>
          <pc:docMk/>
          <pc:sldMk cId="677137522" sldId="558"/>
        </pc:sldMkLst>
        <pc:spChg chg="mod">
          <ac:chgData name="Claire Theobald" userId="e5e96d6a-dffb-4be3-a7c9-5724c0a71d0d" providerId="ADAL" clId="{194D85A3-2D43-4F2D-9331-6D6D71D858C5}" dt="2024-03-12T10:56:27.796" v="1333" actId="20577"/>
          <ac:spMkLst>
            <pc:docMk/>
            <pc:sldMk cId="677137522" sldId="558"/>
            <ac:spMk id="2" creationId="{467259AD-8722-6E48-9C92-74E659293643}"/>
          </ac:spMkLst>
        </pc:spChg>
        <pc:spChg chg="add del mod">
          <ac:chgData name="Claire Theobald" userId="e5e96d6a-dffb-4be3-a7c9-5724c0a71d0d" providerId="ADAL" clId="{194D85A3-2D43-4F2D-9331-6D6D71D858C5}" dt="2024-03-12T13:58:32.223" v="5649" actId="931"/>
          <ac:spMkLst>
            <pc:docMk/>
            <pc:sldMk cId="677137522" sldId="558"/>
            <ac:spMk id="5" creationId="{BC450B0A-B515-3AFB-81BC-F1B100D8F00D}"/>
          </ac:spMkLst>
        </pc:spChg>
        <pc:spChg chg="mod">
          <ac:chgData name="Claire Theobald" userId="e5e96d6a-dffb-4be3-a7c9-5724c0a71d0d" providerId="ADAL" clId="{194D85A3-2D43-4F2D-9331-6D6D71D858C5}" dt="2024-03-12T15:53:06.150" v="7186" actId="20577"/>
          <ac:spMkLst>
            <pc:docMk/>
            <pc:sldMk cId="677137522" sldId="558"/>
            <ac:spMk id="7" creationId="{38233351-2E18-9E40-E42B-84413720A049}"/>
          </ac:spMkLst>
        </pc:spChg>
        <pc:picChg chg="add del mod">
          <ac:chgData name="Claire Theobald" userId="e5e96d6a-dffb-4be3-a7c9-5724c0a71d0d" providerId="ADAL" clId="{194D85A3-2D43-4F2D-9331-6D6D71D858C5}" dt="2024-03-12T13:58:02.512" v="5648" actId="478"/>
          <ac:picMkLst>
            <pc:docMk/>
            <pc:sldMk cId="677137522" sldId="558"/>
            <ac:picMk id="3" creationId="{D2D0F55D-2E1B-D6C7-CDD2-0AB01E10EB30}"/>
          </ac:picMkLst>
        </pc:picChg>
        <pc:picChg chg="add mod">
          <ac:chgData name="Claire Theobald" userId="e5e96d6a-dffb-4be3-a7c9-5724c0a71d0d" providerId="ADAL" clId="{194D85A3-2D43-4F2D-9331-6D6D71D858C5}" dt="2024-03-12T15:17:18.015" v="6915" actId="1076"/>
          <ac:picMkLst>
            <pc:docMk/>
            <pc:sldMk cId="677137522" sldId="558"/>
            <ac:picMk id="8" creationId="{A19D3E00-4E1A-4B87-B98F-4320EE1DB17E}"/>
          </ac:picMkLst>
        </pc:picChg>
      </pc:sldChg>
      <pc:sldChg chg="del">
        <pc:chgData name="Claire Theobald" userId="e5e96d6a-dffb-4be3-a7c9-5724c0a71d0d" providerId="ADAL" clId="{194D85A3-2D43-4F2D-9331-6D6D71D858C5}" dt="2024-03-11T16:12:43.300" v="53" actId="47"/>
        <pc:sldMkLst>
          <pc:docMk/>
          <pc:sldMk cId="2476317382" sldId="558"/>
        </pc:sldMkLst>
      </pc:sldChg>
      <pc:sldChg chg="addSp delSp modSp mod">
        <pc:chgData name="Claire Theobald" userId="e5e96d6a-dffb-4be3-a7c9-5724c0a71d0d" providerId="ADAL" clId="{194D85A3-2D43-4F2D-9331-6D6D71D858C5}" dt="2024-03-12T11:16:54.330" v="1920" actId="1076"/>
        <pc:sldMkLst>
          <pc:docMk/>
          <pc:sldMk cId="1056218800" sldId="559"/>
        </pc:sldMkLst>
        <pc:spChg chg="mod">
          <ac:chgData name="Claire Theobald" userId="e5e96d6a-dffb-4be3-a7c9-5724c0a71d0d" providerId="ADAL" clId="{194D85A3-2D43-4F2D-9331-6D6D71D858C5}" dt="2024-03-12T11:04:31.559" v="1444" actId="1076"/>
          <ac:spMkLst>
            <pc:docMk/>
            <pc:sldMk cId="1056218800" sldId="559"/>
            <ac:spMk id="2" creationId="{467259AD-8722-6E48-9C92-74E659293643}"/>
          </ac:spMkLst>
        </pc:spChg>
        <pc:spChg chg="mod">
          <ac:chgData name="Claire Theobald" userId="e5e96d6a-dffb-4be3-a7c9-5724c0a71d0d" providerId="ADAL" clId="{194D85A3-2D43-4F2D-9331-6D6D71D858C5}" dt="2024-03-12T11:04:34.619" v="1445" actId="1076"/>
          <ac:spMkLst>
            <pc:docMk/>
            <pc:sldMk cId="1056218800" sldId="559"/>
            <ac:spMk id="7" creationId="{38233351-2E18-9E40-E42B-84413720A049}"/>
          </ac:spMkLst>
        </pc:spChg>
        <pc:spChg chg="mod">
          <ac:chgData name="Claire Theobald" userId="e5e96d6a-dffb-4be3-a7c9-5724c0a71d0d" providerId="ADAL" clId="{194D85A3-2D43-4F2D-9331-6D6D71D858C5}" dt="2024-03-12T11:16:03.145" v="1894" actId="14100"/>
          <ac:spMkLst>
            <pc:docMk/>
            <pc:sldMk cId="1056218800" sldId="559"/>
            <ac:spMk id="9" creationId="{130D3E48-1589-2776-3873-1AC3DEED90D6}"/>
          </ac:spMkLst>
        </pc:spChg>
        <pc:picChg chg="add mod ord">
          <ac:chgData name="Claire Theobald" userId="e5e96d6a-dffb-4be3-a7c9-5724c0a71d0d" providerId="ADAL" clId="{194D85A3-2D43-4F2D-9331-6D6D71D858C5}" dt="2024-03-12T11:16:46.467" v="1917" actId="14100"/>
          <ac:picMkLst>
            <pc:docMk/>
            <pc:sldMk cId="1056218800" sldId="559"/>
            <ac:picMk id="4" creationId="{9C6C93F3-ED56-D394-C3DC-BF8BE3F7A365}"/>
          </ac:picMkLst>
        </pc:picChg>
        <pc:picChg chg="add mod">
          <ac:chgData name="Claire Theobald" userId="e5e96d6a-dffb-4be3-a7c9-5724c0a71d0d" providerId="ADAL" clId="{194D85A3-2D43-4F2D-9331-6D6D71D858C5}" dt="2024-03-12T11:16:51.475" v="1919" actId="1076"/>
          <ac:picMkLst>
            <pc:docMk/>
            <pc:sldMk cId="1056218800" sldId="559"/>
            <ac:picMk id="6" creationId="{40CF1F90-7938-F51C-7B0D-60BF78636E49}"/>
          </ac:picMkLst>
        </pc:picChg>
        <pc:picChg chg="add del mod">
          <ac:chgData name="Claire Theobald" userId="e5e96d6a-dffb-4be3-a7c9-5724c0a71d0d" providerId="ADAL" clId="{194D85A3-2D43-4F2D-9331-6D6D71D858C5}" dt="2024-03-12T11:12:04.768" v="1768" actId="478"/>
          <ac:picMkLst>
            <pc:docMk/>
            <pc:sldMk cId="1056218800" sldId="559"/>
            <ac:picMk id="10" creationId="{9302392B-4404-7D32-E7C4-057AD1972A7F}"/>
          </ac:picMkLst>
        </pc:picChg>
        <pc:picChg chg="mod ord">
          <ac:chgData name="Claire Theobald" userId="e5e96d6a-dffb-4be3-a7c9-5724c0a71d0d" providerId="ADAL" clId="{194D85A3-2D43-4F2D-9331-6D6D71D858C5}" dt="2024-03-12T11:16:54.330" v="1920" actId="1076"/>
          <ac:picMkLst>
            <pc:docMk/>
            <pc:sldMk cId="1056218800" sldId="559"/>
            <ac:picMk id="11" creationId="{0723D371-AD86-50A8-CCB1-85291B2BA204}"/>
          </ac:picMkLst>
        </pc:picChg>
        <pc:picChg chg="add mod">
          <ac:chgData name="Claire Theobald" userId="e5e96d6a-dffb-4be3-a7c9-5724c0a71d0d" providerId="ADAL" clId="{194D85A3-2D43-4F2D-9331-6D6D71D858C5}" dt="2024-03-12T11:16:21.002" v="1904" actId="1076"/>
          <ac:picMkLst>
            <pc:docMk/>
            <pc:sldMk cId="1056218800" sldId="559"/>
            <ac:picMk id="13" creationId="{A9BADF76-8CB1-2F1F-4E15-8F60500A0DB6}"/>
          </ac:picMkLst>
        </pc:picChg>
      </pc:sldChg>
      <pc:sldChg chg="del">
        <pc:chgData name="Claire Theobald" userId="e5e96d6a-dffb-4be3-a7c9-5724c0a71d0d" providerId="ADAL" clId="{194D85A3-2D43-4F2D-9331-6D6D71D858C5}" dt="2024-03-11T16:12:42.277" v="51" actId="47"/>
        <pc:sldMkLst>
          <pc:docMk/>
          <pc:sldMk cId="2065799891" sldId="559"/>
        </pc:sldMkLst>
      </pc:sldChg>
      <pc:sldChg chg="addSp delSp modSp mod">
        <pc:chgData name="Claire Theobald" userId="e5e96d6a-dffb-4be3-a7c9-5724c0a71d0d" providerId="ADAL" clId="{194D85A3-2D43-4F2D-9331-6D6D71D858C5}" dt="2024-03-12T15:50:18.864" v="7171" actId="1076"/>
        <pc:sldMkLst>
          <pc:docMk/>
          <pc:sldMk cId="2110247687" sldId="560"/>
        </pc:sldMkLst>
        <pc:spChg chg="mod">
          <ac:chgData name="Claire Theobald" userId="e5e96d6a-dffb-4be3-a7c9-5724c0a71d0d" providerId="ADAL" clId="{194D85A3-2D43-4F2D-9331-6D6D71D858C5}" dt="2024-03-12T14:50:30.846" v="6504" actId="14100"/>
          <ac:spMkLst>
            <pc:docMk/>
            <pc:sldMk cId="2110247687" sldId="560"/>
            <ac:spMk id="4" creationId="{4D3920B9-3DF8-925C-B06C-5F2031BA6160}"/>
          </ac:spMkLst>
        </pc:spChg>
        <pc:spChg chg="del mod">
          <ac:chgData name="Claire Theobald" userId="e5e96d6a-dffb-4be3-a7c9-5724c0a71d0d" providerId="ADAL" clId="{194D85A3-2D43-4F2D-9331-6D6D71D858C5}" dt="2024-03-12T11:23:54.308" v="2134" actId="478"/>
          <ac:spMkLst>
            <pc:docMk/>
            <pc:sldMk cId="2110247687" sldId="560"/>
            <ac:spMk id="5" creationId="{5CCA3BA9-DC6C-2509-110E-59BC942F3BC0}"/>
          </ac:spMkLst>
        </pc:spChg>
        <pc:spChg chg="add mod">
          <ac:chgData name="Claire Theobald" userId="e5e96d6a-dffb-4be3-a7c9-5724c0a71d0d" providerId="ADAL" clId="{194D85A3-2D43-4F2D-9331-6D6D71D858C5}" dt="2024-03-12T15:50:10.228" v="7169" actId="1076"/>
          <ac:spMkLst>
            <pc:docMk/>
            <pc:sldMk cId="2110247687" sldId="560"/>
            <ac:spMk id="6" creationId="{62FE27D2-FF42-CFBB-A176-2F8513F5347E}"/>
          </ac:spMkLst>
        </pc:spChg>
        <pc:spChg chg="add mod">
          <ac:chgData name="Claire Theobald" userId="e5e96d6a-dffb-4be3-a7c9-5724c0a71d0d" providerId="ADAL" clId="{194D85A3-2D43-4F2D-9331-6D6D71D858C5}" dt="2024-03-12T15:50:18.864" v="7171" actId="1076"/>
          <ac:spMkLst>
            <pc:docMk/>
            <pc:sldMk cId="2110247687" sldId="560"/>
            <ac:spMk id="17" creationId="{34E7338D-0C08-4828-33F8-F2DC9819B65D}"/>
          </ac:spMkLst>
        </pc:spChg>
        <pc:picChg chg="add mod">
          <ac:chgData name="Claire Theobald" userId="e5e96d6a-dffb-4be3-a7c9-5724c0a71d0d" providerId="ADAL" clId="{194D85A3-2D43-4F2D-9331-6D6D71D858C5}" dt="2024-03-12T14:44:51.844" v="6310" actId="1076"/>
          <ac:picMkLst>
            <pc:docMk/>
            <pc:sldMk cId="2110247687" sldId="560"/>
            <ac:picMk id="3" creationId="{04603519-67F5-C920-D531-46444E6E7494}"/>
          </ac:picMkLst>
        </pc:picChg>
        <pc:picChg chg="add del mod ord">
          <ac:chgData name="Claire Theobald" userId="e5e96d6a-dffb-4be3-a7c9-5724c0a71d0d" providerId="ADAL" clId="{194D85A3-2D43-4F2D-9331-6D6D71D858C5}" dt="2024-03-12T12:28:34.275" v="3276" actId="478"/>
          <ac:picMkLst>
            <pc:docMk/>
            <pc:sldMk cId="2110247687" sldId="560"/>
            <ac:picMk id="8" creationId="{C59C74A1-0B71-DC21-FCBA-9C0EDD8890A9}"/>
          </ac:picMkLst>
        </pc:picChg>
        <pc:picChg chg="add del mod">
          <ac:chgData name="Claire Theobald" userId="e5e96d6a-dffb-4be3-a7c9-5724c0a71d0d" providerId="ADAL" clId="{194D85A3-2D43-4F2D-9331-6D6D71D858C5}" dt="2024-03-12T14:44:31.379" v="6298" actId="478"/>
          <ac:picMkLst>
            <pc:docMk/>
            <pc:sldMk cId="2110247687" sldId="560"/>
            <ac:picMk id="10" creationId="{2B61322E-9830-26D6-0C4C-C1F2E307FB39}"/>
          </ac:picMkLst>
        </pc:picChg>
        <pc:picChg chg="add mod">
          <ac:chgData name="Claire Theobald" userId="e5e96d6a-dffb-4be3-a7c9-5724c0a71d0d" providerId="ADAL" clId="{194D85A3-2D43-4F2D-9331-6D6D71D858C5}" dt="2024-03-12T14:45:02.295" v="6313" actId="1076"/>
          <ac:picMkLst>
            <pc:docMk/>
            <pc:sldMk cId="2110247687" sldId="560"/>
            <ac:picMk id="12" creationId="{E9ED6296-7FD3-7ED8-88FE-623AE4BB2B3B}"/>
          </ac:picMkLst>
        </pc:picChg>
        <pc:picChg chg="add mod">
          <ac:chgData name="Claire Theobald" userId="e5e96d6a-dffb-4be3-a7c9-5724c0a71d0d" providerId="ADAL" clId="{194D85A3-2D43-4F2D-9331-6D6D71D858C5}" dt="2024-03-12T14:45:04.700" v="6314" actId="1076"/>
          <ac:picMkLst>
            <pc:docMk/>
            <pc:sldMk cId="2110247687" sldId="560"/>
            <ac:picMk id="14" creationId="{6281F11A-BD77-4EE1-D25C-9F51296C7BB4}"/>
          </ac:picMkLst>
        </pc:picChg>
        <pc:picChg chg="add mod">
          <ac:chgData name="Claire Theobald" userId="e5e96d6a-dffb-4be3-a7c9-5724c0a71d0d" providerId="ADAL" clId="{194D85A3-2D43-4F2D-9331-6D6D71D858C5}" dt="2024-03-12T14:45:08.472" v="6315" actId="14100"/>
          <ac:picMkLst>
            <pc:docMk/>
            <pc:sldMk cId="2110247687" sldId="560"/>
            <ac:picMk id="16" creationId="{88933666-F515-A671-E338-E9EDC63BF183}"/>
          </ac:picMkLst>
        </pc:picChg>
      </pc:sldChg>
      <pc:sldChg chg="del">
        <pc:chgData name="Claire Theobald" userId="e5e96d6a-dffb-4be3-a7c9-5724c0a71d0d" providerId="ADAL" clId="{194D85A3-2D43-4F2D-9331-6D6D71D858C5}" dt="2024-03-11T16:12:42.762" v="52" actId="47"/>
        <pc:sldMkLst>
          <pc:docMk/>
          <pc:sldMk cId="2516588825" sldId="560"/>
        </pc:sldMkLst>
      </pc:sldChg>
      <pc:sldChg chg="addSp delSp modSp mod modAnim">
        <pc:chgData name="Claire Theobald" userId="e5e96d6a-dffb-4be3-a7c9-5724c0a71d0d" providerId="ADAL" clId="{194D85A3-2D43-4F2D-9331-6D6D71D858C5}" dt="2024-03-12T15:52:07.991" v="7184"/>
        <pc:sldMkLst>
          <pc:docMk/>
          <pc:sldMk cId="1897395472" sldId="561"/>
        </pc:sldMkLst>
        <pc:spChg chg="add mod">
          <ac:chgData name="Claire Theobald" userId="e5e96d6a-dffb-4be3-a7c9-5724c0a71d0d" providerId="ADAL" clId="{194D85A3-2D43-4F2D-9331-6D6D71D858C5}" dt="2024-03-12T13:43:11.207" v="5102" actId="1076"/>
          <ac:spMkLst>
            <pc:docMk/>
            <pc:sldMk cId="1897395472" sldId="561"/>
            <ac:spMk id="2" creationId="{D43733D7-0181-54B1-7B04-5E1CC148263A}"/>
          </ac:spMkLst>
        </pc:spChg>
        <pc:spChg chg="add del mod">
          <ac:chgData name="Claire Theobald" userId="e5e96d6a-dffb-4be3-a7c9-5724c0a71d0d" providerId="ADAL" clId="{194D85A3-2D43-4F2D-9331-6D6D71D858C5}" dt="2024-03-12T12:07:49.362" v="2572" actId="478"/>
          <ac:spMkLst>
            <pc:docMk/>
            <pc:sldMk cId="1897395472" sldId="561"/>
            <ac:spMk id="4" creationId="{94DF8017-4E86-23AA-1CFC-0CC3DBBB5009}"/>
          </ac:spMkLst>
        </pc:spChg>
        <pc:spChg chg="add del mod">
          <ac:chgData name="Claire Theobald" userId="e5e96d6a-dffb-4be3-a7c9-5724c0a71d0d" providerId="ADAL" clId="{194D85A3-2D43-4F2D-9331-6D6D71D858C5}" dt="2024-03-12T13:21:34.144" v="4697" actId="478"/>
          <ac:spMkLst>
            <pc:docMk/>
            <pc:sldMk cId="1897395472" sldId="561"/>
            <ac:spMk id="5" creationId="{45894279-617E-F74B-804E-7479C02F7214}"/>
          </ac:spMkLst>
        </pc:spChg>
        <pc:spChg chg="mod">
          <ac:chgData name="Claire Theobald" userId="e5e96d6a-dffb-4be3-a7c9-5724c0a71d0d" providerId="ADAL" clId="{194D85A3-2D43-4F2D-9331-6D6D71D858C5}" dt="2024-03-12T11:25:52.769" v="2165" actId="1076"/>
          <ac:spMkLst>
            <pc:docMk/>
            <pc:sldMk cId="1897395472" sldId="561"/>
            <ac:spMk id="8" creationId="{43B2AF73-B16F-68C8-F111-79BABA70061A}"/>
          </ac:spMkLst>
        </pc:spChg>
        <pc:spChg chg="mod">
          <ac:chgData name="Claire Theobald" userId="e5e96d6a-dffb-4be3-a7c9-5724c0a71d0d" providerId="ADAL" clId="{194D85A3-2D43-4F2D-9331-6D6D71D858C5}" dt="2024-03-12T11:26:48.055" v="2199" actId="20577"/>
          <ac:spMkLst>
            <pc:docMk/>
            <pc:sldMk cId="1897395472" sldId="561"/>
            <ac:spMk id="9" creationId="{3A7459E7-0E2D-AD1E-D79B-DE4A5F90AA5A}"/>
          </ac:spMkLst>
        </pc:spChg>
        <pc:spChg chg="del">
          <ac:chgData name="Claire Theobald" userId="e5e96d6a-dffb-4be3-a7c9-5724c0a71d0d" providerId="ADAL" clId="{194D85A3-2D43-4F2D-9331-6D6D71D858C5}" dt="2024-03-12T11:26:02.224" v="2167" actId="478"/>
          <ac:spMkLst>
            <pc:docMk/>
            <pc:sldMk cId="1897395472" sldId="561"/>
            <ac:spMk id="16" creationId="{C1367E37-653D-C233-8732-CCD3A0434D78}"/>
          </ac:spMkLst>
        </pc:spChg>
        <pc:graphicFrameChg chg="del mod modGraphic">
          <ac:chgData name="Claire Theobald" userId="e5e96d6a-dffb-4be3-a7c9-5724c0a71d0d" providerId="ADAL" clId="{194D85A3-2D43-4F2D-9331-6D6D71D858C5}" dt="2024-03-12T12:07:01.252" v="2557" actId="478"/>
          <ac:graphicFrameMkLst>
            <pc:docMk/>
            <pc:sldMk cId="1897395472" sldId="561"/>
            <ac:graphicFrameMk id="7" creationId="{742E692D-08FB-7CD5-C11A-B4D0EB915399}"/>
          </ac:graphicFrameMkLst>
        </pc:graphicFrameChg>
        <pc:picChg chg="mod">
          <ac:chgData name="Claire Theobald" userId="e5e96d6a-dffb-4be3-a7c9-5724c0a71d0d" providerId="ADAL" clId="{194D85A3-2D43-4F2D-9331-6D6D71D858C5}" dt="2024-03-12T11:26:33.644" v="2177" actId="1076"/>
          <ac:picMkLst>
            <pc:docMk/>
            <pc:sldMk cId="1897395472" sldId="561"/>
            <ac:picMk id="3" creationId="{E83F2CA6-4FA6-1BDC-6662-9FEB217A9995}"/>
          </ac:picMkLst>
        </pc:picChg>
        <pc:picChg chg="del">
          <ac:chgData name="Claire Theobald" userId="e5e96d6a-dffb-4be3-a7c9-5724c0a71d0d" providerId="ADAL" clId="{194D85A3-2D43-4F2D-9331-6D6D71D858C5}" dt="2024-03-12T11:25:36.999" v="2140" actId="478"/>
          <ac:picMkLst>
            <pc:docMk/>
            <pc:sldMk cId="1897395472" sldId="561"/>
            <ac:picMk id="15" creationId="{10380ABF-662E-6FFE-E483-ABF7ECF36D1E}"/>
          </ac:picMkLst>
        </pc:picChg>
      </pc:sldChg>
      <pc:sldChg chg="addSp modSp mod">
        <pc:chgData name="Claire Theobald" userId="e5e96d6a-dffb-4be3-a7c9-5724c0a71d0d" providerId="ADAL" clId="{194D85A3-2D43-4F2D-9331-6D6D71D858C5}" dt="2024-03-12T14:36:26.132" v="5936" actId="1076"/>
        <pc:sldMkLst>
          <pc:docMk/>
          <pc:sldMk cId="1308812910" sldId="562"/>
        </pc:sldMkLst>
        <pc:spChg chg="mod">
          <ac:chgData name="Claire Theobald" userId="e5e96d6a-dffb-4be3-a7c9-5724c0a71d0d" providerId="ADAL" clId="{194D85A3-2D43-4F2D-9331-6D6D71D858C5}" dt="2024-03-12T14:36:18.753" v="5934" actId="1076"/>
          <ac:spMkLst>
            <pc:docMk/>
            <pc:sldMk cId="1308812910" sldId="562"/>
            <ac:spMk id="4" creationId="{4D3920B9-3DF8-925C-B06C-5F2031BA6160}"/>
          </ac:spMkLst>
        </pc:spChg>
        <pc:spChg chg="add mod">
          <ac:chgData name="Claire Theobald" userId="e5e96d6a-dffb-4be3-a7c9-5724c0a71d0d" providerId="ADAL" clId="{194D85A3-2D43-4F2D-9331-6D6D71D858C5}" dt="2024-03-12T14:36:22.276" v="5935" actId="1076"/>
          <ac:spMkLst>
            <pc:docMk/>
            <pc:sldMk cId="1308812910" sldId="562"/>
            <ac:spMk id="6" creationId="{83632808-59E5-99EA-6120-70359EBF7205}"/>
          </ac:spMkLst>
        </pc:spChg>
        <pc:picChg chg="add mod">
          <ac:chgData name="Claire Theobald" userId="e5e96d6a-dffb-4be3-a7c9-5724c0a71d0d" providerId="ADAL" clId="{194D85A3-2D43-4F2D-9331-6D6D71D858C5}" dt="2024-03-12T14:36:26.132" v="5936" actId="1076"/>
          <ac:picMkLst>
            <pc:docMk/>
            <pc:sldMk cId="1308812910" sldId="562"/>
            <ac:picMk id="3" creationId="{678982D7-4DC6-9DA7-ECCA-B61D85EB0281}"/>
          </ac:picMkLst>
        </pc:picChg>
      </pc:sldChg>
      <pc:sldChg chg="addSp delSp modSp mod">
        <pc:chgData name="Claire Theobald" userId="e5e96d6a-dffb-4be3-a7c9-5724c0a71d0d" providerId="ADAL" clId="{194D85A3-2D43-4F2D-9331-6D6D71D858C5}" dt="2024-03-12T14:48:25.056" v="6387" actId="14100"/>
        <pc:sldMkLst>
          <pc:docMk/>
          <pc:sldMk cId="1099237443" sldId="563"/>
        </pc:sldMkLst>
        <pc:spChg chg="mod ord">
          <ac:chgData name="Claire Theobald" userId="e5e96d6a-dffb-4be3-a7c9-5724c0a71d0d" providerId="ADAL" clId="{194D85A3-2D43-4F2D-9331-6D6D71D858C5}" dt="2024-03-12T14:29:44.636" v="5870" actId="14100"/>
          <ac:spMkLst>
            <pc:docMk/>
            <pc:sldMk cId="1099237443" sldId="563"/>
            <ac:spMk id="4" creationId="{4D3920B9-3DF8-925C-B06C-5F2031BA6160}"/>
          </ac:spMkLst>
        </pc:spChg>
        <pc:spChg chg="del mod">
          <ac:chgData name="Claire Theobald" userId="e5e96d6a-dffb-4be3-a7c9-5724c0a71d0d" providerId="ADAL" clId="{194D85A3-2D43-4F2D-9331-6D6D71D858C5}" dt="2024-03-12T12:28:06.647" v="3252"/>
          <ac:spMkLst>
            <pc:docMk/>
            <pc:sldMk cId="1099237443" sldId="563"/>
            <ac:spMk id="6" creationId="{62FE27D2-FF42-CFBB-A176-2F8513F5347E}"/>
          </ac:spMkLst>
        </pc:spChg>
        <pc:spChg chg="add mod">
          <ac:chgData name="Claire Theobald" userId="e5e96d6a-dffb-4be3-a7c9-5724c0a71d0d" providerId="ADAL" clId="{194D85A3-2D43-4F2D-9331-6D6D71D858C5}" dt="2024-03-12T14:48:25.056" v="6387" actId="14100"/>
          <ac:spMkLst>
            <pc:docMk/>
            <pc:sldMk cId="1099237443" sldId="563"/>
            <ac:spMk id="16" creationId="{CBB448E1-AFC9-F1EE-5B49-12A650ABF16C}"/>
          </ac:spMkLst>
        </pc:spChg>
        <pc:spChg chg="add mod">
          <ac:chgData name="Claire Theobald" userId="e5e96d6a-dffb-4be3-a7c9-5724c0a71d0d" providerId="ADAL" clId="{194D85A3-2D43-4F2D-9331-6D6D71D858C5}" dt="2024-03-12T14:46:33.453" v="6351" actId="14100"/>
          <ac:spMkLst>
            <pc:docMk/>
            <pc:sldMk cId="1099237443" sldId="563"/>
            <ac:spMk id="17" creationId="{BE365A31-27C7-E24F-1700-44E477F2FF4C}"/>
          </ac:spMkLst>
        </pc:spChg>
        <pc:spChg chg="add mod">
          <ac:chgData name="Claire Theobald" userId="e5e96d6a-dffb-4be3-a7c9-5724c0a71d0d" providerId="ADAL" clId="{194D85A3-2D43-4F2D-9331-6D6D71D858C5}" dt="2024-03-12T14:46:13.016" v="6343" actId="14100"/>
          <ac:spMkLst>
            <pc:docMk/>
            <pc:sldMk cId="1099237443" sldId="563"/>
            <ac:spMk id="22" creationId="{158032C9-8574-856B-18F0-BD603857E887}"/>
          </ac:spMkLst>
        </pc:spChg>
        <pc:spChg chg="add del">
          <ac:chgData name="Claire Theobald" userId="e5e96d6a-dffb-4be3-a7c9-5724c0a71d0d" providerId="ADAL" clId="{194D85A3-2D43-4F2D-9331-6D6D71D858C5}" dt="2024-03-12T14:47:27.779" v="6356" actId="22"/>
          <ac:spMkLst>
            <pc:docMk/>
            <pc:sldMk cId="1099237443" sldId="563"/>
            <ac:spMk id="24" creationId="{E2CBBBDC-0930-939A-B4E1-56F791FA2515}"/>
          </ac:spMkLst>
        </pc:spChg>
        <pc:spChg chg="add mod">
          <ac:chgData name="Claire Theobald" userId="e5e96d6a-dffb-4be3-a7c9-5724c0a71d0d" providerId="ADAL" clId="{194D85A3-2D43-4F2D-9331-6D6D71D858C5}" dt="2024-03-12T14:48:00.661" v="6374" actId="14100"/>
          <ac:spMkLst>
            <pc:docMk/>
            <pc:sldMk cId="1099237443" sldId="563"/>
            <ac:spMk id="25" creationId="{C1F05F13-AF7C-27DC-DD03-812C0184D993}"/>
          </ac:spMkLst>
        </pc:spChg>
        <pc:picChg chg="del">
          <ac:chgData name="Claire Theobald" userId="e5e96d6a-dffb-4be3-a7c9-5724c0a71d0d" providerId="ADAL" clId="{194D85A3-2D43-4F2D-9331-6D6D71D858C5}" dt="2024-03-12T12:28:07.902" v="3255" actId="478"/>
          <ac:picMkLst>
            <pc:docMk/>
            <pc:sldMk cId="1099237443" sldId="563"/>
            <ac:picMk id="3" creationId="{04603519-67F5-C920-D531-46444E6E7494}"/>
          </ac:picMkLst>
        </pc:picChg>
        <pc:picChg chg="add mod">
          <ac:chgData name="Claire Theobald" userId="e5e96d6a-dffb-4be3-a7c9-5724c0a71d0d" providerId="ADAL" clId="{194D85A3-2D43-4F2D-9331-6D6D71D858C5}" dt="2024-03-12T14:47:26.380" v="6355" actId="1076"/>
          <ac:picMkLst>
            <pc:docMk/>
            <pc:sldMk cId="1099237443" sldId="563"/>
            <ac:picMk id="5" creationId="{9C63CD08-2432-81FB-8FD5-E35D6639C63D}"/>
          </ac:picMkLst>
        </pc:picChg>
        <pc:picChg chg="add del mod">
          <ac:chgData name="Claire Theobald" userId="e5e96d6a-dffb-4be3-a7c9-5724c0a71d0d" providerId="ADAL" clId="{194D85A3-2D43-4F2D-9331-6D6D71D858C5}" dt="2024-03-12T14:38:31.069" v="6115" actId="478"/>
          <ac:picMkLst>
            <pc:docMk/>
            <pc:sldMk cId="1099237443" sldId="563"/>
            <ac:picMk id="7" creationId="{2C90960A-A8BE-6C6E-BE55-AB88AB4139B8}"/>
          </ac:picMkLst>
        </pc:picChg>
        <pc:picChg chg="del">
          <ac:chgData name="Claire Theobald" userId="e5e96d6a-dffb-4be3-a7c9-5724c0a71d0d" providerId="ADAL" clId="{194D85A3-2D43-4F2D-9331-6D6D71D858C5}" dt="2024-03-12T12:28:08.250" v="3256" actId="478"/>
          <ac:picMkLst>
            <pc:docMk/>
            <pc:sldMk cId="1099237443" sldId="563"/>
            <ac:picMk id="8" creationId="{C59C74A1-0B71-DC21-FCBA-9C0EDD8890A9}"/>
          </ac:picMkLst>
        </pc:picChg>
        <pc:picChg chg="add del mod">
          <ac:chgData name="Claire Theobald" userId="e5e96d6a-dffb-4be3-a7c9-5724c0a71d0d" providerId="ADAL" clId="{194D85A3-2D43-4F2D-9331-6D6D71D858C5}" dt="2024-03-12T14:41:40.320" v="6219" actId="478"/>
          <ac:picMkLst>
            <pc:docMk/>
            <pc:sldMk cId="1099237443" sldId="563"/>
            <ac:picMk id="9" creationId="{314222A7-6F9A-7DAE-2811-788885D0FFAA}"/>
          </ac:picMkLst>
        </pc:picChg>
        <pc:picChg chg="del">
          <ac:chgData name="Claire Theobald" userId="e5e96d6a-dffb-4be3-a7c9-5724c0a71d0d" providerId="ADAL" clId="{194D85A3-2D43-4F2D-9331-6D6D71D858C5}" dt="2024-03-12T12:28:07.123" v="3253" actId="478"/>
          <ac:picMkLst>
            <pc:docMk/>
            <pc:sldMk cId="1099237443" sldId="563"/>
            <ac:picMk id="10" creationId="{2B61322E-9830-26D6-0C4C-C1F2E307FB39}"/>
          </ac:picMkLst>
        </pc:picChg>
        <pc:picChg chg="add del mod">
          <ac:chgData name="Claire Theobald" userId="e5e96d6a-dffb-4be3-a7c9-5724c0a71d0d" providerId="ADAL" clId="{194D85A3-2D43-4F2D-9331-6D6D71D858C5}" dt="2024-03-12T14:41:35.659" v="6214" actId="478"/>
          <ac:picMkLst>
            <pc:docMk/>
            <pc:sldMk cId="1099237443" sldId="563"/>
            <ac:picMk id="11" creationId="{D40C80ED-F131-66FB-1BF9-7277F1031BA8}"/>
          </ac:picMkLst>
        </pc:picChg>
        <pc:picChg chg="del">
          <ac:chgData name="Claire Theobald" userId="e5e96d6a-dffb-4be3-a7c9-5724c0a71d0d" providerId="ADAL" clId="{194D85A3-2D43-4F2D-9331-6D6D71D858C5}" dt="2024-03-12T12:28:06.647" v="3250" actId="478"/>
          <ac:picMkLst>
            <pc:docMk/>
            <pc:sldMk cId="1099237443" sldId="563"/>
            <ac:picMk id="12" creationId="{E9ED6296-7FD3-7ED8-88FE-623AE4BB2B3B}"/>
          </ac:picMkLst>
        </pc:picChg>
        <pc:picChg chg="del">
          <ac:chgData name="Claire Theobald" userId="e5e96d6a-dffb-4be3-a7c9-5724c0a71d0d" providerId="ADAL" clId="{194D85A3-2D43-4F2D-9331-6D6D71D858C5}" dt="2024-03-12T12:28:07.571" v="3254" actId="478"/>
          <ac:picMkLst>
            <pc:docMk/>
            <pc:sldMk cId="1099237443" sldId="563"/>
            <ac:picMk id="14" creationId="{6281F11A-BD77-4EE1-D25C-9F51296C7BB4}"/>
          </ac:picMkLst>
        </pc:picChg>
        <pc:picChg chg="add mod">
          <ac:chgData name="Claire Theobald" userId="e5e96d6a-dffb-4be3-a7c9-5724c0a71d0d" providerId="ADAL" clId="{194D85A3-2D43-4F2D-9331-6D6D71D858C5}" dt="2024-03-12T14:48:04.701" v="6376" actId="14100"/>
          <ac:picMkLst>
            <pc:docMk/>
            <pc:sldMk cId="1099237443" sldId="563"/>
            <ac:picMk id="15" creationId="{FED2FC1D-8578-7218-0A50-F6BB694A993E}"/>
          </ac:picMkLst>
        </pc:picChg>
        <pc:picChg chg="add mod ord">
          <ac:chgData name="Claire Theobald" userId="e5e96d6a-dffb-4be3-a7c9-5724c0a71d0d" providerId="ADAL" clId="{194D85A3-2D43-4F2D-9331-6D6D71D858C5}" dt="2024-03-12T14:46:25.775" v="6348" actId="1076"/>
          <ac:picMkLst>
            <pc:docMk/>
            <pc:sldMk cId="1099237443" sldId="563"/>
            <ac:picMk id="19" creationId="{F32E79A1-D155-DF61-E444-B7CCED95EA8D}"/>
          </ac:picMkLst>
        </pc:picChg>
        <pc:picChg chg="add mod ord">
          <ac:chgData name="Claire Theobald" userId="e5e96d6a-dffb-4be3-a7c9-5724c0a71d0d" providerId="ADAL" clId="{194D85A3-2D43-4F2D-9331-6D6D71D858C5}" dt="2024-03-12T14:46:26.841" v="6349" actId="1076"/>
          <ac:picMkLst>
            <pc:docMk/>
            <pc:sldMk cId="1099237443" sldId="563"/>
            <ac:picMk id="21" creationId="{7FEAB9DA-9A70-E69B-8972-8D735FA3C855}"/>
          </ac:picMkLst>
        </pc:picChg>
      </pc:sldChg>
      <pc:sldChg chg="modSp del mod">
        <pc:chgData name="Claire Theobald" userId="e5e96d6a-dffb-4be3-a7c9-5724c0a71d0d" providerId="ADAL" clId="{194D85A3-2D43-4F2D-9331-6D6D71D858C5}" dt="2024-03-12T14:16:36.782" v="5854" actId="47"/>
        <pc:sldMkLst>
          <pc:docMk/>
          <pc:sldMk cId="4253138347" sldId="564"/>
        </pc:sldMkLst>
        <pc:spChg chg="mod">
          <ac:chgData name="Claire Theobald" userId="e5e96d6a-dffb-4be3-a7c9-5724c0a71d0d" providerId="ADAL" clId="{194D85A3-2D43-4F2D-9331-6D6D71D858C5}" dt="2024-03-12T13:04:58.015" v="3638" actId="1076"/>
          <ac:spMkLst>
            <pc:docMk/>
            <pc:sldMk cId="4253138347" sldId="564"/>
            <ac:spMk id="10" creationId="{6C3DEDF1-C310-B2FD-8116-A9293090CD0E}"/>
          </ac:spMkLst>
        </pc:spChg>
      </pc:sldChg>
      <pc:sldChg chg="addSp delSp modSp mod ord modClrScheme modAnim chgLayout">
        <pc:chgData name="Claire Theobald" userId="e5e96d6a-dffb-4be3-a7c9-5724c0a71d0d" providerId="ADAL" clId="{194D85A3-2D43-4F2D-9331-6D6D71D858C5}" dt="2024-03-12T14:36:05.219" v="5933" actId="1076"/>
        <pc:sldMkLst>
          <pc:docMk/>
          <pc:sldMk cId="3318431811" sldId="565"/>
        </pc:sldMkLst>
        <pc:spChg chg="mod">
          <ac:chgData name="Claire Theobald" userId="e5e96d6a-dffb-4be3-a7c9-5724c0a71d0d" providerId="ADAL" clId="{194D85A3-2D43-4F2D-9331-6D6D71D858C5}" dt="2024-03-12T14:36:05.219" v="5933" actId="1076"/>
          <ac:spMkLst>
            <pc:docMk/>
            <pc:sldMk cId="3318431811" sldId="565"/>
            <ac:spMk id="4" creationId="{4D3920B9-3DF8-925C-B06C-5F2031BA6160}"/>
          </ac:spMkLst>
        </pc:spChg>
        <pc:spChg chg="mod">
          <ac:chgData name="Claire Theobald" userId="e5e96d6a-dffb-4be3-a7c9-5724c0a71d0d" providerId="ADAL" clId="{194D85A3-2D43-4F2D-9331-6D6D71D858C5}" dt="2024-03-12T14:34:29.113" v="5928" actId="20577"/>
          <ac:spMkLst>
            <pc:docMk/>
            <pc:sldMk cId="3318431811" sldId="565"/>
            <ac:spMk id="5" creationId="{5CCA3BA9-DC6C-2509-110E-59BC942F3BC0}"/>
          </ac:spMkLst>
        </pc:spChg>
        <pc:spChg chg="add del mod">
          <ac:chgData name="Claire Theobald" userId="e5e96d6a-dffb-4be3-a7c9-5724c0a71d0d" providerId="ADAL" clId="{194D85A3-2D43-4F2D-9331-6D6D71D858C5}" dt="2024-03-12T14:15:12.456" v="5838" actId="931"/>
          <ac:spMkLst>
            <pc:docMk/>
            <pc:sldMk cId="3318431811" sldId="565"/>
            <ac:spMk id="6" creationId="{9FCB8F4E-EF09-412A-9D43-07444335634F}"/>
          </ac:spMkLst>
        </pc:spChg>
        <pc:picChg chg="add del mod ord">
          <ac:chgData name="Claire Theobald" userId="e5e96d6a-dffb-4be3-a7c9-5724c0a71d0d" providerId="ADAL" clId="{194D85A3-2D43-4F2D-9331-6D6D71D858C5}" dt="2024-03-12T14:14:51.573" v="5836" actId="478"/>
          <ac:picMkLst>
            <pc:docMk/>
            <pc:sldMk cId="3318431811" sldId="565"/>
            <ac:picMk id="2" creationId="{6B15DAF3-5D08-8678-622C-B86E0CC4AFB1}"/>
          </ac:picMkLst>
        </pc:picChg>
        <pc:picChg chg="add mod">
          <ac:chgData name="Claire Theobald" userId="e5e96d6a-dffb-4be3-a7c9-5724c0a71d0d" providerId="ADAL" clId="{194D85A3-2D43-4F2D-9331-6D6D71D858C5}" dt="2024-03-12T14:15:26.995" v="5843" actId="1076"/>
          <ac:picMkLst>
            <pc:docMk/>
            <pc:sldMk cId="3318431811" sldId="565"/>
            <ac:picMk id="8" creationId="{70210D19-A0E1-B105-1D2D-4F79B080FC59}"/>
          </ac:picMkLst>
        </pc:picChg>
      </pc:sldChg>
      <pc:sldChg chg="addSp delSp modSp mod ord modAnim">
        <pc:chgData name="Claire Theobald" userId="e5e96d6a-dffb-4be3-a7c9-5724c0a71d0d" providerId="ADAL" clId="{194D85A3-2D43-4F2D-9331-6D6D71D858C5}" dt="2024-03-12T14:16:02.223" v="5853" actId="20577"/>
        <pc:sldMkLst>
          <pc:docMk/>
          <pc:sldMk cId="2392782018" sldId="566"/>
        </pc:sldMkLst>
        <pc:spChg chg="mod">
          <ac:chgData name="Claire Theobald" userId="e5e96d6a-dffb-4be3-a7c9-5724c0a71d0d" providerId="ADAL" clId="{194D85A3-2D43-4F2D-9331-6D6D71D858C5}" dt="2024-03-12T14:15:48.029" v="5844" actId="255"/>
          <ac:spMkLst>
            <pc:docMk/>
            <pc:sldMk cId="2392782018" sldId="566"/>
            <ac:spMk id="4" creationId="{4D3920B9-3DF8-925C-B06C-5F2031BA6160}"/>
          </ac:spMkLst>
        </pc:spChg>
        <pc:spChg chg="mod">
          <ac:chgData name="Claire Theobald" userId="e5e96d6a-dffb-4be3-a7c9-5724c0a71d0d" providerId="ADAL" clId="{194D85A3-2D43-4F2D-9331-6D6D71D858C5}" dt="2024-03-12T14:16:02.223" v="5853" actId="20577"/>
          <ac:spMkLst>
            <pc:docMk/>
            <pc:sldMk cId="2392782018" sldId="566"/>
            <ac:spMk id="5" creationId="{5CCA3BA9-DC6C-2509-110E-59BC942F3BC0}"/>
          </ac:spMkLst>
        </pc:spChg>
        <pc:spChg chg="add del mod">
          <ac:chgData name="Claire Theobald" userId="e5e96d6a-dffb-4be3-a7c9-5724c0a71d0d" providerId="ADAL" clId="{194D85A3-2D43-4F2D-9331-6D6D71D858C5}" dt="2024-03-12T14:00:57.551" v="5661" actId="931"/>
          <ac:spMkLst>
            <pc:docMk/>
            <pc:sldMk cId="2392782018" sldId="566"/>
            <ac:spMk id="6" creationId="{BB98ED03-A3AA-D9DE-C922-76BB7F5FCFB5}"/>
          </ac:spMkLst>
        </pc:spChg>
        <pc:spChg chg="add del mod">
          <ac:chgData name="Claire Theobald" userId="e5e96d6a-dffb-4be3-a7c9-5724c0a71d0d" providerId="ADAL" clId="{194D85A3-2D43-4F2D-9331-6D6D71D858C5}" dt="2024-03-12T14:01:18.968" v="5665" actId="931"/>
          <ac:spMkLst>
            <pc:docMk/>
            <pc:sldMk cId="2392782018" sldId="566"/>
            <ac:spMk id="10" creationId="{697C1D7E-8221-287A-49E0-B3FF506E9EF5}"/>
          </ac:spMkLst>
        </pc:spChg>
        <pc:picChg chg="add del mod">
          <ac:chgData name="Claire Theobald" userId="e5e96d6a-dffb-4be3-a7c9-5724c0a71d0d" providerId="ADAL" clId="{194D85A3-2D43-4F2D-9331-6D6D71D858C5}" dt="2024-03-12T13:59:21.467" v="5660" actId="478"/>
          <ac:picMkLst>
            <pc:docMk/>
            <pc:sldMk cId="2392782018" sldId="566"/>
            <ac:picMk id="2" creationId="{CE234741-7E7B-E758-6ADC-BF4C679A3838}"/>
          </ac:picMkLst>
        </pc:picChg>
        <pc:picChg chg="add del mod">
          <ac:chgData name="Claire Theobald" userId="e5e96d6a-dffb-4be3-a7c9-5724c0a71d0d" providerId="ADAL" clId="{194D85A3-2D43-4F2D-9331-6D6D71D858C5}" dt="2024-03-12T14:01:02.943" v="5664" actId="478"/>
          <ac:picMkLst>
            <pc:docMk/>
            <pc:sldMk cId="2392782018" sldId="566"/>
            <ac:picMk id="8" creationId="{A387D38C-623D-9A00-7BE9-249BD1EA8656}"/>
          </ac:picMkLst>
        </pc:picChg>
        <pc:picChg chg="add mod">
          <ac:chgData name="Claire Theobald" userId="e5e96d6a-dffb-4be3-a7c9-5724c0a71d0d" providerId="ADAL" clId="{194D85A3-2D43-4F2D-9331-6D6D71D858C5}" dt="2024-03-12T14:01:54.401" v="5675" actId="1076"/>
          <ac:picMkLst>
            <pc:docMk/>
            <pc:sldMk cId="2392782018" sldId="566"/>
            <ac:picMk id="12" creationId="{F5B6C885-B928-6A5C-EC96-8CA8B474564F}"/>
          </ac:picMkLst>
        </pc:picChg>
      </pc:sldChg>
      <pc:sldChg chg="addSp delSp modSp mod modAnim">
        <pc:chgData name="Claire Theobald" userId="e5e96d6a-dffb-4be3-a7c9-5724c0a71d0d" providerId="ADAL" clId="{194D85A3-2D43-4F2D-9331-6D6D71D858C5}" dt="2024-03-12T15:51:39.951" v="7183" actId="20577"/>
        <pc:sldMkLst>
          <pc:docMk/>
          <pc:sldMk cId="4082330244" sldId="567"/>
        </pc:sldMkLst>
        <pc:spChg chg="mod">
          <ac:chgData name="Claire Theobald" userId="e5e96d6a-dffb-4be3-a7c9-5724c0a71d0d" providerId="ADAL" clId="{194D85A3-2D43-4F2D-9331-6D6D71D858C5}" dt="2024-03-12T14:14:30.004" v="5831" actId="1076"/>
          <ac:spMkLst>
            <pc:docMk/>
            <pc:sldMk cId="4082330244" sldId="567"/>
            <ac:spMk id="4" creationId="{4D3920B9-3DF8-925C-B06C-5F2031BA6160}"/>
          </ac:spMkLst>
        </pc:spChg>
        <pc:spChg chg="mod">
          <ac:chgData name="Claire Theobald" userId="e5e96d6a-dffb-4be3-a7c9-5724c0a71d0d" providerId="ADAL" clId="{194D85A3-2D43-4F2D-9331-6D6D71D858C5}" dt="2024-03-12T15:51:39.951" v="7183" actId="20577"/>
          <ac:spMkLst>
            <pc:docMk/>
            <pc:sldMk cId="4082330244" sldId="567"/>
            <ac:spMk id="5" creationId="{5CCA3BA9-DC6C-2509-110E-59BC942F3BC0}"/>
          </ac:spMkLst>
        </pc:spChg>
        <pc:spChg chg="add del mod">
          <ac:chgData name="Claire Theobald" userId="e5e96d6a-dffb-4be3-a7c9-5724c0a71d0d" providerId="ADAL" clId="{194D85A3-2D43-4F2D-9331-6D6D71D858C5}" dt="2024-03-12T14:07:56.988" v="5717" actId="931"/>
          <ac:spMkLst>
            <pc:docMk/>
            <pc:sldMk cId="4082330244" sldId="567"/>
            <ac:spMk id="6" creationId="{1C208163-A5F3-F396-E075-5F4FD361A76E}"/>
          </ac:spMkLst>
        </pc:spChg>
        <pc:picChg chg="add del mod">
          <ac:chgData name="Claire Theobald" userId="e5e96d6a-dffb-4be3-a7c9-5724c0a71d0d" providerId="ADAL" clId="{194D85A3-2D43-4F2D-9331-6D6D71D858C5}" dt="2024-03-12T14:07:49.100" v="5716" actId="478"/>
          <ac:picMkLst>
            <pc:docMk/>
            <pc:sldMk cId="4082330244" sldId="567"/>
            <ac:picMk id="2" creationId="{85F75ECA-B305-C375-C642-FD3BAF56C5A6}"/>
          </ac:picMkLst>
        </pc:picChg>
        <pc:picChg chg="add mod">
          <ac:chgData name="Claire Theobald" userId="e5e96d6a-dffb-4be3-a7c9-5724c0a71d0d" providerId="ADAL" clId="{194D85A3-2D43-4F2D-9331-6D6D71D858C5}" dt="2024-03-12T14:12:49.819" v="5765" actId="14100"/>
          <ac:picMkLst>
            <pc:docMk/>
            <pc:sldMk cId="4082330244" sldId="567"/>
            <ac:picMk id="8" creationId="{C6567473-CDA0-D51C-EBEA-3AAC822DCED5}"/>
          </ac:picMkLst>
        </pc:picChg>
      </pc:sldChg>
      <pc:sldChg chg="addSp delSp modSp mod">
        <pc:chgData name="Claire Theobald" userId="e5e96d6a-dffb-4be3-a7c9-5724c0a71d0d" providerId="ADAL" clId="{194D85A3-2D43-4F2D-9331-6D6D71D858C5}" dt="2024-03-12T15:46:40.735" v="7159" actId="1076"/>
        <pc:sldMkLst>
          <pc:docMk/>
          <pc:sldMk cId="4240418805" sldId="568"/>
        </pc:sldMkLst>
        <pc:spChg chg="mod">
          <ac:chgData name="Claire Theobald" userId="e5e96d6a-dffb-4be3-a7c9-5724c0a71d0d" providerId="ADAL" clId="{194D85A3-2D43-4F2D-9331-6D6D71D858C5}" dt="2024-03-12T14:56:59.895" v="6552" actId="1076"/>
          <ac:spMkLst>
            <pc:docMk/>
            <pc:sldMk cId="4240418805" sldId="568"/>
            <ac:spMk id="2" creationId="{467259AD-8722-6E48-9C92-74E659293643}"/>
          </ac:spMkLst>
        </pc:spChg>
        <pc:spChg chg="mod">
          <ac:chgData name="Claire Theobald" userId="e5e96d6a-dffb-4be3-a7c9-5724c0a71d0d" providerId="ADAL" clId="{194D85A3-2D43-4F2D-9331-6D6D71D858C5}" dt="2024-03-12T14:56:58.060" v="6551" actId="1076"/>
          <ac:spMkLst>
            <pc:docMk/>
            <pc:sldMk cId="4240418805" sldId="568"/>
            <ac:spMk id="7" creationId="{38233351-2E18-9E40-E42B-84413720A049}"/>
          </ac:spMkLst>
        </pc:spChg>
        <pc:spChg chg="mod">
          <ac:chgData name="Claire Theobald" userId="e5e96d6a-dffb-4be3-a7c9-5724c0a71d0d" providerId="ADAL" clId="{194D85A3-2D43-4F2D-9331-6D6D71D858C5}" dt="2024-03-12T14:57:11.501" v="6557" actId="14100"/>
          <ac:spMkLst>
            <pc:docMk/>
            <pc:sldMk cId="4240418805" sldId="568"/>
            <ac:spMk id="9" creationId="{130D3E48-1589-2776-3873-1AC3DEED90D6}"/>
          </ac:spMkLst>
        </pc:spChg>
        <pc:spChg chg="add mod">
          <ac:chgData name="Claire Theobald" userId="e5e96d6a-dffb-4be3-a7c9-5724c0a71d0d" providerId="ADAL" clId="{194D85A3-2D43-4F2D-9331-6D6D71D858C5}" dt="2024-03-12T14:57:21.989" v="6571" actId="20577"/>
          <ac:spMkLst>
            <pc:docMk/>
            <pc:sldMk cId="4240418805" sldId="568"/>
            <ac:spMk id="15" creationId="{7F17AA9B-76DD-14A3-000A-FE757CC6FB0D}"/>
          </ac:spMkLst>
        </pc:spChg>
        <pc:spChg chg="add del mod">
          <ac:chgData name="Claire Theobald" userId="e5e96d6a-dffb-4be3-a7c9-5724c0a71d0d" providerId="ADAL" clId="{194D85A3-2D43-4F2D-9331-6D6D71D858C5}" dt="2024-03-12T15:46:06.944" v="7144"/>
          <ac:spMkLst>
            <pc:docMk/>
            <pc:sldMk cId="4240418805" sldId="568"/>
            <ac:spMk id="19" creationId="{5DE359BC-5EE7-6EEE-C5A5-6169AD9EF9DE}"/>
          </ac:spMkLst>
        </pc:spChg>
        <pc:spChg chg="add mod">
          <ac:chgData name="Claire Theobald" userId="e5e96d6a-dffb-4be3-a7c9-5724c0a71d0d" providerId="ADAL" clId="{194D85A3-2D43-4F2D-9331-6D6D71D858C5}" dt="2024-03-12T15:46:14.372" v="7146" actId="255"/>
          <ac:spMkLst>
            <pc:docMk/>
            <pc:sldMk cId="4240418805" sldId="568"/>
            <ac:spMk id="21" creationId="{D71136A7-B800-F59C-EC35-B1A7DE9BD965}"/>
          </ac:spMkLst>
        </pc:spChg>
        <pc:picChg chg="del">
          <ac:chgData name="Claire Theobald" userId="e5e96d6a-dffb-4be3-a7c9-5724c0a71d0d" providerId="ADAL" clId="{194D85A3-2D43-4F2D-9331-6D6D71D858C5}" dt="2024-03-12T14:52:30.267" v="6508" actId="478"/>
          <ac:picMkLst>
            <pc:docMk/>
            <pc:sldMk cId="4240418805" sldId="568"/>
            <ac:picMk id="4" creationId="{9C6C93F3-ED56-D394-C3DC-BF8BE3F7A365}"/>
          </ac:picMkLst>
        </pc:picChg>
        <pc:picChg chg="add mod ord">
          <ac:chgData name="Claire Theobald" userId="e5e96d6a-dffb-4be3-a7c9-5724c0a71d0d" providerId="ADAL" clId="{194D85A3-2D43-4F2D-9331-6D6D71D858C5}" dt="2024-03-12T15:46:40.735" v="7159" actId="1076"/>
          <ac:picMkLst>
            <pc:docMk/>
            <pc:sldMk cId="4240418805" sldId="568"/>
            <ac:picMk id="5" creationId="{07BC88CD-BD3F-95B8-BD9E-2C8B6E5DC5C3}"/>
          </ac:picMkLst>
        </pc:picChg>
        <pc:picChg chg="del">
          <ac:chgData name="Claire Theobald" userId="e5e96d6a-dffb-4be3-a7c9-5724c0a71d0d" providerId="ADAL" clId="{194D85A3-2D43-4F2D-9331-6D6D71D858C5}" dt="2024-03-12T14:52:29.835" v="6507" actId="478"/>
          <ac:picMkLst>
            <pc:docMk/>
            <pc:sldMk cId="4240418805" sldId="568"/>
            <ac:picMk id="6" creationId="{40CF1F90-7938-F51C-7B0D-60BF78636E49}"/>
          </ac:picMkLst>
        </pc:picChg>
        <pc:picChg chg="add mod ord">
          <ac:chgData name="Claire Theobald" userId="e5e96d6a-dffb-4be3-a7c9-5724c0a71d0d" providerId="ADAL" clId="{194D85A3-2D43-4F2D-9331-6D6D71D858C5}" dt="2024-03-12T15:46:31.687" v="7155" actId="1076"/>
          <ac:picMkLst>
            <pc:docMk/>
            <pc:sldMk cId="4240418805" sldId="568"/>
            <ac:picMk id="10" creationId="{3D0B9CAF-62D6-2E3C-1585-FA83F7C15303}"/>
          </ac:picMkLst>
        </pc:picChg>
        <pc:picChg chg="del">
          <ac:chgData name="Claire Theobald" userId="e5e96d6a-dffb-4be3-a7c9-5724c0a71d0d" providerId="ADAL" clId="{194D85A3-2D43-4F2D-9331-6D6D71D858C5}" dt="2024-03-12T14:52:29.468" v="6506" actId="478"/>
          <ac:picMkLst>
            <pc:docMk/>
            <pc:sldMk cId="4240418805" sldId="568"/>
            <ac:picMk id="11" creationId="{0723D371-AD86-50A8-CCB1-85291B2BA204}"/>
          </ac:picMkLst>
        </pc:picChg>
        <pc:picChg chg="del">
          <ac:chgData name="Claire Theobald" userId="e5e96d6a-dffb-4be3-a7c9-5724c0a71d0d" providerId="ADAL" clId="{194D85A3-2D43-4F2D-9331-6D6D71D858C5}" dt="2024-03-12T14:52:30.633" v="6509" actId="478"/>
          <ac:picMkLst>
            <pc:docMk/>
            <pc:sldMk cId="4240418805" sldId="568"/>
            <ac:picMk id="13" creationId="{A9BADF76-8CB1-2F1F-4E15-8F60500A0DB6}"/>
          </ac:picMkLst>
        </pc:picChg>
        <pc:picChg chg="add mod ord">
          <ac:chgData name="Claire Theobald" userId="e5e96d6a-dffb-4be3-a7c9-5724c0a71d0d" providerId="ADAL" clId="{194D85A3-2D43-4F2D-9331-6D6D71D858C5}" dt="2024-03-12T15:46:29.298" v="7154" actId="1076"/>
          <ac:picMkLst>
            <pc:docMk/>
            <pc:sldMk cId="4240418805" sldId="568"/>
            <ac:picMk id="14" creationId="{B91347B2-810D-52AA-33C8-92C9751E19CD}"/>
          </ac:picMkLst>
        </pc:picChg>
        <pc:picChg chg="add mod">
          <ac:chgData name="Claire Theobald" userId="e5e96d6a-dffb-4be3-a7c9-5724c0a71d0d" providerId="ADAL" clId="{194D85A3-2D43-4F2D-9331-6D6D71D858C5}" dt="2024-03-12T15:46:34.242" v="7156" actId="14100"/>
          <ac:picMkLst>
            <pc:docMk/>
            <pc:sldMk cId="4240418805" sldId="568"/>
            <ac:picMk id="17" creationId="{B91898CA-B004-7BCE-CAC5-293334184224}"/>
          </ac:picMkLst>
        </pc:picChg>
      </pc:sldChg>
      <pc:sldChg chg="addSp delSp modSp mod">
        <pc:chgData name="Claire Theobald" userId="e5e96d6a-dffb-4be3-a7c9-5724c0a71d0d" providerId="ADAL" clId="{194D85A3-2D43-4F2D-9331-6D6D71D858C5}" dt="2024-03-12T15:50:42.936" v="7173" actId="1076"/>
        <pc:sldMkLst>
          <pc:docMk/>
          <pc:sldMk cId="3979797526" sldId="569"/>
        </pc:sldMkLst>
        <pc:spChg chg="del">
          <ac:chgData name="Claire Theobald" userId="e5e96d6a-dffb-4be3-a7c9-5724c0a71d0d" providerId="ADAL" clId="{194D85A3-2D43-4F2D-9331-6D6D71D858C5}" dt="2024-03-12T15:13:53.995" v="6772" actId="478"/>
          <ac:spMkLst>
            <pc:docMk/>
            <pc:sldMk cId="3979797526" sldId="569"/>
            <ac:spMk id="16" creationId="{CBB448E1-AFC9-F1EE-5B49-12A650ABF16C}"/>
          </ac:spMkLst>
        </pc:spChg>
        <pc:spChg chg="mod">
          <ac:chgData name="Claire Theobald" userId="e5e96d6a-dffb-4be3-a7c9-5724c0a71d0d" providerId="ADAL" clId="{194D85A3-2D43-4F2D-9331-6D6D71D858C5}" dt="2024-03-12T15:15:07.611" v="6898" actId="20577"/>
          <ac:spMkLst>
            <pc:docMk/>
            <pc:sldMk cId="3979797526" sldId="569"/>
            <ac:spMk id="17" creationId="{BE365A31-27C7-E24F-1700-44E477F2FF4C}"/>
          </ac:spMkLst>
        </pc:spChg>
        <pc:spChg chg="del">
          <ac:chgData name="Claire Theobald" userId="e5e96d6a-dffb-4be3-a7c9-5724c0a71d0d" providerId="ADAL" clId="{194D85A3-2D43-4F2D-9331-6D6D71D858C5}" dt="2024-03-12T15:13:50.239" v="6768" actId="478"/>
          <ac:spMkLst>
            <pc:docMk/>
            <pc:sldMk cId="3979797526" sldId="569"/>
            <ac:spMk id="22" creationId="{158032C9-8574-856B-18F0-BD603857E887}"/>
          </ac:spMkLst>
        </pc:spChg>
        <pc:spChg chg="del">
          <ac:chgData name="Claire Theobald" userId="e5e96d6a-dffb-4be3-a7c9-5724c0a71d0d" providerId="ADAL" clId="{194D85A3-2D43-4F2D-9331-6D6D71D858C5}" dt="2024-03-12T15:13:52.343" v="6771" actId="478"/>
          <ac:spMkLst>
            <pc:docMk/>
            <pc:sldMk cId="3979797526" sldId="569"/>
            <ac:spMk id="25" creationId="{C1F05F13-AF7C-27DC-DD03-812C0184D993}"/>
          </ac:spMkLst>
        </pc:spChg>
        <pc:picChg chg="add mod">
          <ac:chgData name="Claire Theobald" userId="e5e96d6a-dffb-4be3-a7c9-5724c0a71d0d" providerId="ADAL" clId="{194D85A3-2D43-4F2D-9331-6D6D71D858C5}" dt="2024-03-12T15:50:42.936" v="7173" actId="1076"/>
          <ac:picMkLst>
            <pc:docMk/>
            <pc:sldMk cId="3979797526" sldId="569"/>
            <ac:picMk id="3" creationId="{4D351277-E228-4065-0BA2-BB2B34BDB310}"/>
          </ac:picMkLst>
        </pc:picChg>
        <pc:picChg chg="del">
          <ac:chgData name="Claire Theobald" userId="e5e96d6a-dffb-4be3-a7c9-5724c0a71d0d" providerId="ADAL" clId="{194D85A3-2D43-4F2D-9331-6D6D71D858C5}" dt="2024-03-12T15:13:50.636" v="6769" actId="478"/>
          <ac:picMkLst>
            <pc:docMk/>
            <pc:sldMk cId="3979797526" sldId="569"/>
            <ac:picMk id="5" creationId="{9C63CD08-2432-81FB-8FD5-E35D6639C63D}"/>
          </ac:picMkLst>
        </pc:picChg>
        <pc:picChg chg="add mod">
          <ac:chgData name="Claire Theobald" userId="e5e96d6a-dffb-4be3-a7c9-5724c0a71d0d" providerId="ADAL" clId="{194D85A3-2D43-4F2D-9331-6D6D71D858C5}" dt="2024-03-12T15:16:25.856" v="6910" actId="1076"/>
          <ac:picMkLst>
            <pc:docMk/>
            <pc:sldMk cId="3979797526" sldId="569"/>
            <ac:picMk id="7" creationId="{B7807282-09FE-5BF7-D761-4E890C3E1FF4}"/>
          </ac:picMkLst>
        </pc:picChg>
        <pc:picChg chg="del">
          <ac:chgData name="Claire Theobald" userId="e5e96d6a-dffb-4be3-a7c9-5724c0a71d0d" providerId="ADAL" clId="{194D85A3-2D43-4F2D-9331-6D6D71D858C5}" dt="2024-03-12T15:13:51.034" v="6770" actId="478"/>
          <ac:picMkLst>
            <pc:docMk/>
            <pc:sldMk cId="3979797526" sldId="569"/>
            <ac:picMk id="15" creationId="{FED2FC1D-8578-7218-0A50-F6BB694A993E}"/>
          </ac:picMkLst>
        </pc:picChg>
        <pc:picChg chg="del">
          <ac:chgData name="Claire Theobald" userId="e5e96d6a-dffb-4be3-a7c9-5724c0a71d0d" providerId="ADAL" clId="{194D85A3-2D43-4F2D-9331-6D6D71D858C5}" dt="2024-03-12T15:13:54.864" v="6773" actId="478"/>
          <ac:picMkLst>
            <pc:docMk/>
            <pc:sldMk cId="3979797526" sldId="569"/>
            <ac:picMk id="19" creationId="{F32E79A1-D155-DF61-E444-B7CCED95EA8D}"/>
          </ac:picMkLst>
        </pc:picChg>
        <pc:picChg chg="del">
          <ac:chgData name="Claire Theobald" userId="e5e96d6a-dffb-4be3-a7c9-5724c0a71d0d" providerId="ADAL" clId="{194D85A3-2D43-4F2D-9331-6D6D71D858C5}" dt="2024-03-12T15:13:55.231" v="6774" actId="478"/>
          <ac:picMkLst>
            <pc:docMk/>
            <pc:sldMk cId="3979797526" sldId="569"/>
            <ac:picMk id="21" creationId="{7FEAB9DA-9A70-E69B-8972-8D735FA3C855}"/>
          </ac:picMkLst>
        </pc:picChg>
      </pc:sldChg>
      <pc:sldMasterChg chg="modSldLayout">
        <pc:chgData name="Claire Theobald" userId="e5e96d6a-dffb-4be3-a7c9-5724c0a71d0d" providerId="ADAL" clId="{194D85A3-2D43-4F2D-9331-6D6D71D858C5}" dt="2024-03-11T16:12:14.107" v="42" actId="20577"/>
        <pc:sldMasterMkLst>
          <pc:docMk/>
          <pc:sldMasterMk cId="1040954479" sldId="2147483648"/>
        </pc:sldMasterMkLst>
        <pc:sldLayoutChg chg="modSp mod">
          <pc:chgData name="Claire Theobald" userId="e5e96d6a-dffb-4be3-a7c9-5724c0a71d0d" providerId="ADAL" clId="{194D85A3-2D43-4F2D-9331-6D6D71D858C5}" dt="2024-03-11T16:11:53.802" v="40" actId="20577"/>
          <pc:sldLayoutMkLst>
            <pc:docMk/>
            <pc:sldMasterMk cId="1040954479" sldId="2147483648"/>
            <pc:sldLayoutMk cId="689798220" sldId="2147483649"/>
          </pc:sldLayoutMkLst>
          <pc:spChg chg="mod">
            <ac:chgData name="Claire Theobald" userId="e5e96d6a-dffb-4be3-a7c9-5724c0a71d0d" providerId="ADAL" clId="{194D85A3-2D43-4F2D-9331-6D6D71D858C5}" dt="2024-03-11T16:11:53.802" v="40" actId="20577"/>
            <ac:spMkLst>
              <pc:docMk/>
              <pc:sldMasterMk cId="1040954479" sldId="2147483648"/>
              <pc:sldLayoutMk cId="689798220" sldId="2147483649"/>
              <ac:spMk id="4" creationId="{29E35266-84C1-5644-A21D-EEB4AE06D375}"/>
            </ac:spMkLst>
          </pc:spChg>
        </pc:sldLayoutChg>
        <pc:sldLayoutChg chg="modSp mod">
          <pc:chgData name="Claire Theobald" userId="e5e96d6a-dffb-4be3-a7c9-5724c0a71d0d" providerId="ADAL" clId="{194D85A3-2D43-4F2D-9331-6D6D71D858C5}" dt="2024-03-11T16:11:37.332" v="38" actId="20577"/>
          <pc:sldLayoutMkLst>
            <pc:docMk/>
            <pc:sldMasterMk cId="1040954479" sldId="2147483648"/>
            <pc:sldLayoutMk cId="582071210" sldId="2147483661"/>
          </pc:sldLayoutMkLst>
          <pc:spChg chg="mod">
            <ac:chgData name="Claire Theobald" userId="e5e96d6a-dffb-4be3-a7c9-5724c0a71d0d" providerId="ADAL" clId="{194D85A3-2D43-4F2D-9331-6D6D71D858C5}" dt="2024-03-11T16:11:37.332" v="38" actId="20577"/>
            <ac:spMkLst>
              <pc:docMk/>
              <pc:sldMasterMk cId="1040954479" sldId="2147483648"/>
              <pc:sldLayoutMk cId="582071210" sldId="2147483661"/>
              <ac:spMk id="7" creationId="{7CA3A49B-7239-384B-A3B0-8600CA8D6427}"/>
            </ac:spMkLst>
          </pc:spChg>
        </pc:sldLayoutChg>
        <pc:sldLayoutChg chg="modSp mod">
          <pc:chgData name="Claire Theobald" userId="e5e96d6a-dffb-4be3-a7c9-5724c0a71d0d" providerId="ADAL" clId="{194D85A3-2D43-4F2D-9331-6D6D71D858C5}" dt="2024-03-11T16:12:14.107" v="42" actId="20577"/>
          <pc:sldLayoutMkLst>
            <pc:docMk/>
            <pc:sldMasterMk cId="1040954479" sldId="2147483648"/>
            <pc:sldLayoutMk cId="3472677732" sldId="2147483681"/>
          </pc:sldLayoutMkLst>
          <pc:spChg chg="mod">
            <ac:chgData name="Claire Theobald" userId="e5e96d6a-dffb-4be3-a7c9-5724c0a71d0d" providerId="ADAL" clId="{194D85A3-2D43-4F2D-9331-6D6D71D858C5}" dt="2024-03-11T16:12:14.107" v="42" actId="20577"/>
            <ac:spMkLst>
              <pc:docMk/>
              <pc:sldMasterMk cId="1040954479" sldId="2147483648"/>
              <pc:sldLayoutMk cId="3472677732" sldId="2147483681"/>
              <ac:spMk id="2" creationId="{0A6401AE-6B8D-FE29-087E-060B6124C180}"/>
            </ac:spMkLst>
          </pc:spChg>
        </pc:sldLayoutChg>
      </pc:sldMasterChg>
    </pc:docChg>
  </pc:docChgLst>
  <pc:docChgLst>
    <pc:chgData name="WKS29" userId="a6b24869-d8d1-4376-8857-e058a469d459" providerId="ADAL" clId="{925263FF-5C62-465B-AC3B-460DC7EEE40E}"/>
    <pc:docChg chg="undo custSel delSld modSld modSection">
      <pc:chgData name="WKS29" userId="a6b24869-d8d1-4376-8857-e058a469d459" providerId="ADAL" clId="{925263FF-5C62-465B-AC3B-460DC7EEE40E}" dt="2023-09-26T14:33:30.662" v="4169" actId="20577"/>
      <pc:docMkLst>
        <pc:docMk/>
      </pc:docMkLst>
      <pc:sldChg chg="modSp mod">
        <pc:chgData name="WKS29" userId="a6b24869-d8d1-4376-8857-e058a469d459" providerId="ADAL" clId="{925263FF-5C62-465B-AC3B-460DC7EEE40E}" dt="2023-09-26T14:08:25.071" v="3919" actId="20577"/>
        <pc:sldMkLst>
          <pc:docMk/>
          <pc:sldMk cId="1459495211" sldId="415"/>
        </pc:sldMkLst>
        <pc:spChg chg="mod">
          <ac:chgData name="WKS29" userId="a6b24869-d8d1-4376-8857-e058a469d459" providerId="ADAL" clId="{925263FF-5C62-465B-AC3B-460DC7EEE40E}" dt="2023-09-26T14:08:25.071" v="3919" actId="20577"/>
          <ac:spMkLst>
            <pc:docMk/>
            <pc:sldMk cId="1459495211" sldId="415"/>
            <ac:spMk id="4" creationId="{708F4AD0-E676-0E46-B35E-30E46BB1FFEF}"/>
          </ac:spMkLst>
        </pc:spChg>
      </pc:sldChg>
      <pc:sldChg chg="addSp delSp modSp mod modAnim modNotesTx">
        <pc:chgData name="WKS29" userId="a6b24869-d8d1-4376-8857-e058a469d459" providerId="ADAL" clId="{925263FF-5C62-465B-AC3B-460DC7EEE40E}" dt="2023-09-26T14:31:18.196" v="4133"/>
        <pc:sldMkLst>
          <pc:docMk/>
          <pc:sldMk cId="3496776780" sldId="542"/>
        </pc:sldMkLst>
        <pc:spChg chg="add mod">
          <ac:chgData name="WKS29" userId="a6b24869-d8d1-4376-8857-e058a469d459" providerId="ADAL" clId="{925263FF-5C62-465B-AC3B-460DC7EEE40E}" dt="2023-09-26T13:35:48.215" v="3077" actId="20577"/>
          <ac:spMkLst>
            <pc:docMk/>
            <pc:sldMk cId="3496776780" sldId="542"/>
            <ac:spMk id="2" creationId="{12CA8DCD-D923-7884-7D3D-173F2E30554B}"/>
          </ac:spMkLst>
        </pc:spChg>
        <pc:spChg chg="add del mod">
          <ac:chgData name="WKS29" userId="a6b24869-d8d1-4376-8857-e058a469d459" providerId="ADAL" clId="{925263FF-5C62-465B-AC3B-460DC7EEE40E}" dt="2023-09-26T11:22:19.907" v="682" actId="478"/>
          <ac:spMkLst>
            <pc:docMk/>
            <pc:sldMk cId="3496776780" sldId="542"/>
            <ac:spMk id="4" creationId="{0638FEC4-9E5E-0A0B-ACEE-78FC66E6F77F}"/>
          </ac:spMkLst>
        </pc:spChg>
        <pc:spChg chg="add mod">
          <ac:chgData name="WKS29" userId="a6b24869-d8d1-4376-8857-e058a469d459" providerId="ADAL" clId="{925263FF-5C62-465B-AC3B-460DC7EEE40E}" dt="2023-09-26T11:22:46.721" v="683" actId="21"/>
          <ac:spMkLst>
            <pc:docMk/>
            <pc:sldMk cId="3496776780" sldId="542"/>
            <ac:spMk id="5" creationId="{FB4D14AC-BE98-9947-7A52-448F2A7C08A8}"/>
          </ac:spMkLst>
        </pc:spChg>
        <pc:spChg chg="mod">
          <ac:chgData name="WKS29" userId="a6b24869-d8d1-4376-8857-e058a469d459" providerId="ADAL" clId="{925263FF-5C62-465B-AC3B-460DC7EEE40E}" dt="2023-09-26T11:06:44.178" v="130" actId="20577"/>
          <ac:spMkLst>
            <pc:docMk/>
            <pc:sldMk cId="3496776780" sldId="542"/>
            <ac:spMk id="6" creationId="{C900F7E3-F6E5-F90C-57B0-020A2129E42B}"/>
          </ac:spMkLst>
        </pc:spChg>
        <pc:spChg chg="mod">
          <ac:chgData name="WKS29" userId="a6b24869-d8d1-4376-8857-e058a469d459" providerId="ADAL" clId="{925263FF-5C62-465B-AC3B-460DC7EEE40E}" dt="2023-09-26T12:48:34.867" v="2269" actId="1076"/>
          <ac:spMkLst>
            <pc:docMk/>
            <pc:sldMk cId="3496776780" sldId="542"/>
            <ac:spMk id="9" creationId="{3A7459E7-0E2D-AD1E-D79B-DE4A5F90AA5A}"/>
          </ac:spMkLst>
        </pc:spChg>
        <pc:spChg chg="add mod">
          <ac:chgData name="WKS29" userId="a6b24869-d8d1-4376-8857-e058a469d459" providerId="ADAL" clId="{925263FF-5C62-465B-AC3B-460DC7EEE40E}" dt="2023-09-26T13:32:58.180" v="3059" actId="20577"/>
          <ac:spMkLst>
            <pc:docMk/>
            <pc:sldMk cId="3496776780" sldId="542"/>
            <ac:spMk id="11" creationId="{E7E6DAEF-5195-53CF-02B0-5EA575EDCE59}"/>
          </ac:spMkLst>
        </pc:spChg>
        <pc:picChg chg="add mod ord">
          <ac:chgData name="WKS29" userId="a6b24869-d8d1-4376-8857-e058a469d459" providerId="ADAL" clId="{925263FF-5C62-465B-AC3B-460DC7EEE40E}" dt="2023-09-26T13:31:38.936" v="3045" actId="1076"/>
          <ac:picMkLst>
            <pc:docMk/>
            <pc:sldMk cId="3496776780" sldId="542"/>
            <ac:picMk id="10" creationId="{7C38A7AC-CC34-D055-F48E-CC0BADD55FB3}"/>
          </ac:picMkLst>
        </pc:picChg>
        <pc:picChg chg="add mod">
          <ac:chgData name="WKS29" userId="a6b24869-d8d1-4376-8857-e058a469d459" providerId="ADAL" clId="{925263FF-5C62-465B-AC3B-460DC7EEE40E}" dt="2023-09-26T14:30:15.194" v="4130" actId="1076"/>
          <ac:picMkLst>
            <pc:docMk/>
            <pc:sldMk cId="3496776780" sldId="542"/>
            <ac:picMk id="13" creationId="{FA898478-ABA6-6C33-DAB6-D852ED03E37E}"/>
          </ac:picMkLst>
        </pc:picChg>
        <pc:picChg chg="add mod modCrop">
          <ac:chgData name="WKS29" userId="a6b24869-d8d1-4376-8857-e058a469d459" providerId="ADAL" clId="{925263FF-5C62-465B-AC3B-460DC7EEE40E}" dt="2023-09-26T14:30:21.976" v="4131" actId="732"/>
          <ac:picMkLst>
            <pc:docMk/>
            <pc:sldMk cId="3496776780" sldId="542"/>
            <ac:picMk id="15" creationId="{DA383837-4793-C5C0-77F0-2E1A4951975A}"/>
          </ac:picMkLst>
        </pc:picChg>
        <pc:cxnChg chg="add del mod">
          <ac:chgData name="WKS29" userId="a6b24869-d8d1-4376-8857-e058a469d459" providerId="ADAL" clId="{925263FF-5C62-465B-AC3B-460DC7EEE40E}" dt="2023-09-26T11:23:04.066" v="692" actId="478"/>
          <ac:cxnSpMkLst>
            <pc:docMk/>
            <pc:sldMk cId="3496776780" sldId="542"/>
            <ac:cxnSpMk id="8" creationId="{79C66192-23CD-57B2-B5C8-6F4AED90088D}"/>
          </ac:cxnSpMkLst>
        </pc:cxnChg>
      </pc:sldChg>
      <pc:sldChg chg="delSp del mod">
        <pc:chgData name="WKS29" userId="a6b24869-d8d1-4376-8857-e058a469d459" providerId="ADAL" clId="{925263FF-5C62-465B-AC3B-460DC7EEE40E}" dt="2023-09-26T14:00:52.615" v="3762" actId="47"/>
        <pc:sldMkLst>
          <pc:docMk/>
          <pc:sldMk cId="1058908273" sldId="543"/>
        </pc:sldMkLst>
        <pc:picChg chg="del">
          <ac:chgData name="WKS29" userId="a6b24869-d8d1-4376-8857-e058a469d459" providerId="ADAL" clId="{925263FF-5C62-465B-AC3B-460DC7EEE40E}" dt="2023-09-26T13:42:50.748" v="3245" actId="21"/>
          <ac:picMkLst>
            <pc:docMk/>
            <pc:sldMk cId="1058908273" sldId="543"/>
            <ac:picMk id="3" creationId="{8AC38AE1-89DD-FDFB-53DC-35FD9CF13833}"/>
          </ac:picMkLst>
        </pc:picChg>
        <pc:picChg chg="del">
          <ac:chgData name="WKS29" userId="a6b24869-d8d1-4376-8857-e058a469d459" providerId="ADAL" clId="{925263FF-5C62-465B-AC3B-460DC7EEE40E}" dt="2023-09-26T13:42:50.748" v="3245" actId="21"/>
          <ac:picMkLst>
            <pc:docMk/>
            <pc:sldMk cId="1058908273" sldId="543"/>
            <ac:picMk id="5" creationId="{07F3F9EB-E267-12BF-6D06-B1591AB95178}"/>
          </ac:picMkLst>
        </pc:picChg>
      </pc:sldChg>
      <pc:sldChg chg="del">
        <pc:chgData name="WKS29" userId="a6b24869-d8d1-4376-8857-e058a469d459" providerId="ADAL" clId="{925263FF-5C62-465B-AC3B-460DC7EEE40E}" dt="2023-09-26T14:00:55.693" v="3763" actId="47"/>
        <pc:sldMkLst>
          <pc:docMk/>
          <pc:sldMk cId="1979077016" sldId="544"/>
        </pc:sldMkLst>
      </pc:sldChg>
      <pc:sldChg chg="del">
        <pc:chgData name="WKS29" userId="a6b24869-d8d1-4376-8857-e058a469d459" providerId="ADAL" clId="{925263FF-5C62-465B-AC3B-460DC7EEE40E}" dt="2023-09-26T14:01:01.500" v="3764" actId="47"/>
        <pc:sldMkLst>
          <pc:docMk/>
          <pc:sldMk cId="2793382596" sldId="545"/>
        </pc:sldMkLst>
      </pc:sldChg>
      <pc:sldChg chg="addSp modSp mod">
        <pc:chgData name="WKS29" userId="a6b24869-d8d1-4376-8857-e058a469d459" providerId="ADAL" clId="{925263FF-5C62-465B-AC3B-460DC7EEE40E}" dt="2023-09-26T14:33:18.865" v="4167" actId="1076"/>
        <pc:sldMkLst>
          <pc:docMk/>
          <pc:sldMk cId="1242081625" sldId="547"/>
        </pc:sldMkLst>
        <pc:spChg chg="mod">
          <ac:chgData name="WKS29" userId="a6b24869-d8d1-4376-8857-e058a469d459" providerId="ADAL" clId="{925263FF-5C62-465B-AC3B-460DC7EEE40E}" dt="2023-09-26T14:23:45.435" v="4058" actId="14100"/>
          <ac:spMkLst>
            <pc:docMk/>
            <pc:sldMk cId="1242081625" sldId="547"/>
            <ac:spMk id="6" creationId="{C900F7E3-F6E5-F90C-57B0-020A2129E42B}"/>
          </ac:spMkLst>
        </pc:spChg>
        <pc:spChg chg="mod">
          <ac:chgData name="WKS29" userId="a6b24869-d8d1-4376-8857-e058a469d459" providerId="ADAL" clId="{925263FF-5C62-465B-AC3B-460DC7EEE40E}" dt="2023-09-26T14:11:24.372" v="3952" actId="1076"/>
          <ac:spMkLst>
            <pc:docMk/>
            <pc:sldMk cId="1242081625" sldId="547"/>
            <ac:spMk id="9" creationId="{3A7459E7-0E2D-AD1E-D79B-DE4A5F90AA5A}"/>
          </ac:spMkLst>
        </pc:spChg>
        <pc:picChg chg="add mod ord">
          <ac:chgData name="WKS29" userId="a6b24869-d8d1-4376-8857-e058a469d459" providerId="ADAL" clId="{925263FF-5C62-465B-AC3B-460DC7EEE40E}" dt="2023-09-26T14:33:17.547" v="4166" actId="1076"/>
          <ac:picMkLst>
            <pc:docMk/>
            <pc:sldMk cId="1242081625" sldId="547"/>
            <ac:picMk id="3" creationId="{8C0858FB-FA2F-D845-C9B4-81258B2130B2}"/>
          </ac:picMkLst>
        </pc:picChg>
        <pc:picChg chg="add mod ord">
          <ac:chgData name="WKS29" userId="a6b24869-d8d1-4376-8857-e058a469d459" providerId="ADAL" clId="{925263FF-5C62-465B-AC3B-460DC7EEE40E}" dt="2023-09-26T14:33:18.865" v="4167" actId="1076"/>
          <ac:picMkLst>
            <pc:docMk/>
            <pc:sldMk cId="1242081625" sldId="547"/>
            <ac:picMk id="5" creationId="{727E9137-54C7-DCE3-59E3-25F8FD1CBBD7}"/>
          </ac:picMkLst>
        </pc:picChg>
        <pc:picChg chg="add mod">
          <ac:chgData name="WKS29" userId="a6b24869-d8d1-4376-8857-e058a469d459" providerId="ADAL" clId="{925263FF-5C62-465B-AC3B-460DC7EEE40E}" dt="2023-09-26T14:27:21.915" v="4123" actId="1076"/>
          <ac:picMkLst>
            <pc:docMk/>
            <pc:sldMk cId="1242081625" sldId="547"/>
            <ac:picMk id="8" creationId="{6AE6B302-72DF-4575-7C97-8D94738227A8}"/>
          </ac:picMkLst>
        </pc:picChg>
        <pc:picChg chg="add mod modCrop">
          <ac:chgData name="WKS29" userId="a6b24869-d8d1-4376-8857-e058a469d459" providerId="ADAL" clId="{925263FF-5C62-465B-AC3B-460DC7EEE40E}" dt="2023-09-26T14:27:08.922" v="4117" actId="1076"/>
          <ac:picMkLst>
            <pc:docMk/>
            <pc:sldMk cId="1242081625" sldId="547"/>
            <ac:picMk id="11" creationId="{A44E160C-D737-B7B9-103C-59041B008056}"/>
          </ac:picMkLst>
        </pc:picChg>
      </pc:sldChg>
      <pc:sldChg chg="delSp modSp mod">
        <pc:chgData name="WKS29" userId="a6b24869-d8d1-4376-8857-e058a469d459" providerId="ADAL" clId="{925263FF-5C62-465B-AC3B-460DC7EEE40E}" dt="2023-09-26T14:11:48.235" v="3959" actId="1076"/>
        <pc:sldMkLst>
          <pc:docMk/>
          <pc:sldMk cId="4272832015" sldId="548"/>
        </pc:sldMkLst>
        <pc:spChg chg="mod">
          <ac:chgData name="WKS29" userId="a6b24869-d8d1-4376-8857-e058a469d459" providerId="ADAL" clId="{925263FF-5C62-465B-AC3B-460DC7EEE40E}" dt="2023-09-26T14:03:06.242" v="3775" actId="1076"/>
          <ac:spMkLst>
            <pc:docMk/>
            <pc:sldMk cId="4272832015" sldId="548"/>
            <ac:spMk id="8" creationId="{43B2AF73-B16F-68C8-F111-79BABA70061A}"/>
          </ac:spMkLst>
        </pc:spChg>
        <pc:spChg chg="mod">
          <ac:chgData name="WKS29" userId="a6b24869-d8d1-4376-8857-e058a469d459" providerId="ADAL" clId="{925263FF-5C62-465B-AC3B-460DC7EEE40E}" dt="2023-09-26T14:11:44.596" v="3958" actId="14100"/>
          <ac:spMkLst>
            <pc:docMk/>
            <pc:sldMk cId="4272832015" sldId="548"/>
            <ac:spMk id="16" creationId="{C1367E37-653D-C233-8732-CCD3A0434D78}"/>
          </ac:spMkLst>
        </pc:spChg>
        <pc:spChg chg="mod">
          <ac:chgData name="WKS29" userId="a6b24869-d8d1-4376-8857-e058a469d459" providerId="ADAL" clId="{925263FF-5C62-465B-AC3B-460DC7EEE40E}" dt="2023-09-26T14:11:41.819" v="3957" actId="14100"/>
          <ac:spMkLst>
            <pc:docMk/>
            <pc:sldMk cId="4272832015" sldId="548"/>
            <ac:spMk id="17" creationId="{EF6C533D-2F69-6906-A075-7E0351B82BEC}"/>
          </ac:spMkLst>
        </pc:spChg>
        <pc:spChg chg="del">
          <ac:chgData name="WKS29" userId="a6b24869-d8d1-4376-8857-e058a469d459" providerId="ADAL" clId="{925263FF-5C62-465B-AC3B-460DC7EEE40E}" dt="2023-09-26T14:02:51.823" v="3772" actId="478"/>
          <ac:spMkLst>
            <pc:docMk/>
            <pc:sldMk cId="4272832015" sldId="548"/>
            <ac:spMk id="18" creationId="{35041463-0566-1510-FFA9-42B84C52BA3F}"/>
          </ac:spMkLst>
        </pc:spChg>
        <pc:graphicFrameChg chg="mod modGraphic">
          <ac:chgData name="WKS29" userId="a6b24869-d8d1-4376-8857-e058a469d459" providerId="ADAL" clId="{925263FF-5C62-465B-AC3B-460DC7EEE40E}" dt="2023-09-26T14:07:38.356" v="3900" actId="313"/>
          <ac:graphicFrameMkLst>
            <pc:docMk/>
            <pc:sldMk cId="4272832015" sldId="548"/>
            <ac:graphicFrameMk id="7" creationId="{742E692D-08FB-7CD5-C11A-B4D0EB915399}"/>
          </ac:graphicFrameMkLst>
        </pc:graphicFrameChg>
        <pc:graphicFrameChg chg="mod">
          <ac:chgData name="WKS29" userId="a6b24869-d8d1-4376-8857-e058a469d459" providerId="ADAL" clId="{925263FF-5C62-465B-AC3B-460DC7EEE40E}" dt="2023-09-26T14:03:10.222" v="3776" actId="1076"/>
          <ac:graphicFrameMkLst>
            <pc:docMk/>
            <pc:sldMk cId="4272832015" sldId="548"/>
            <ac:graphicFrameMk id="10" creationId="{22BA8B49-2F6D-A89A-D582-59E40CC17053}"/>
          </ac:graphicFrameMkLst>
        </pc:graphicFrameChg>
        <pc:graphicFrameChg chg="del">
          <ac:chgData name="WKS29" userId="a6b24869-d8d1-4376-8857-e058a469d459" providerId="ADAL" clId="{925263FF-5C62-465B-AC3B-460DC7EEE40E}" dt="2023-09-26T14:02:53.661" v="3773" actId="478"/>
          <ac:graphicFrameMkLst>
            <pc:docMk/>
            <pc:sldMk cId="4272832015" sldId="548"/>
            <ac:graphicFrameMk id="11" creationId="{9B28CCCD-6535-704E-99A3-0F2588AE6CBE}"/>
          </ac:graphicFrameMkLst>
        </pc:graphicFrameChg>
        <pc:picChg chg="mod">
          <ac:chgData name="WKS29" userId="a6b24869-d8d1-4376-8857-e058a469d459" providerId="ADAL" clId="{925263FF-5C62-465B-AC3B-460DC7EEE40E}" dt="2023-09-26T14:11:48.235" v="3959" actId="1076"/>
          <ac:picMkLst>
            <pc:docMk/>
            <pc:sldMk cId="4272832015" sldId="548"/>
            <ac:picMk id="15" creationId="{10380ABF-662E-6FFE-E483-ABF7ECF36D1E}"/>
          </ac:picMkLst>
        </pc:picChg>
      </pc:sldChg>
      <pc:sldChg chg="del">
        <pc:chgData name="WKS29" userId="a6b24869-d8d1-4376-8857-e058a469d459" providerId="ADAL" clId="{925263FF-5C62-465B-AC3B-460DC7EEE40E}" dt="2023-09-26T14:07:49.750" v="3901" actId="47"/>
        <pc:sldMkLst>
          <pc:docMk/>
          <pc:sldMk cId="534352166" sldId="549"/>
        </pc:sldMkLst>
      </pc:sldChg>
      <pc:sldChg chg="modSp del mod">
        <pc:chgData name="WKS29" userId="a6b24869-d8d1-4376-8857-e058a469d459" providerId="ADAL" clId="{925263FF-5C62-465B-AC3B-460DC7EEE40E}" dt="2023-09-26T13:45:07.260" v="3273" actId="47"/>
        <pc:sldMkLst>
          <pc:docMk/>
          <pc:sldMk cId="3017711469" sldId="550"/>
        </pc:sldMkLst>
        <pc:spChg chg="mod">
          <ac:chgData name="WKS29" userId="a6b24869-d8d1-4376-8857-e058a469d459" providerId="ADAL" clId="{925263FF-5C62-465B-AC3B-460DC7EEE40E}" dt="2023-09-26T11:03:20.098" v="63" actId="13926"/>
          <ac:spMkLst>
            <pc:docMk/>
            <pc:sldMk cId="3017711469" sldId="550"/>
            <ac:spMk id="6" creationId="{C900F7E3-F6E5-F90C-57B0-020A2129E42B}"/>
          </ac:spMkLst>
        </pc:spChg>
      </pc:sldChg>
      <pc:sldChg chg="modSp mod">
        <pc:chgData name="WKS29" userId="a6b24869-d8d1-4376-8857-e058a469d459" providerId="ADAL" clId="{925263FF-5C62-465B-AC3B-460DC7EEE40E}" dt="2023-09-26T11:06:09.019" v="96" actId="20577"/>
        <pc:sldMkLst>
          <pc:docMk/>
          <pc:sldMk cId="957161405" sldId="554"/>
        </pc:sldMkLst>
        <pc:spChg chg="mod">
          <ac:chgData name="WKS29" userId="a6b24869-d8d1-4376-8857-e058a469d459" providerId="ADAL" clId="{925263FF-5C62-465B-AC3B-460DC7EEE40E}" dt="2023-09-26T11:06:09.019" v="96" actId="20577"/>
          <ac:spMkLst>
            <pc:docMk/>
            <pc:sldMk cId="957161405" sldId="554"/>
            <ac:spMk id="6" creationId="{C900F7E3-F6E5-F90C-57B0-020A2129E42B}"/>
          </ac:spMkLst>
        </pc:spChg>
      </pc:sldChg>
      <pc:sldChg chg="modSp del mod">
        <pc:chgData name="WKS29" userId="a6b24869-d8d1-4376-8857-e058a469d459" providerId="ADAL" clId="{925263FF-5C62-465B-AC3B-460DC7EEE40E}" dt="2023-09-26T13:55:36.744" v="3510" actId="47"/>
        <pc:sldMkLst>
          <pc:docMk/>
          <pc:sldMk cId="1997274676" sldId="557"/>
        </pc:sldMkLst>
        <pc:spChg chg="mod">
          <ac:chgData name="WKS29" userId="a6b24869-d8d1-4376-8857-e058a469d459" providerId="ADAL" clId="{925263FF-5C62-465B-AC3B-460DC7EEE40E}" dt="2023-09-26T11:50:20.770" v="2040" actId="20577"/>
          <ac:spMkLst>
            <pc:docMk/>
            <pc:sldMk cId="1997274676" sldId="557"/>
            <ac:spMk id="9" creationId="{3A7459E7-0E2D-AD1E-D79B-DE4A5F90AA5A}"/>
          </ac:spMkLst>
        </pc:spChg>
      </pc:sldChg>
      <pc:sldChg chg="addSp delSp modSp mod">
        <pc:chgData name="WKS29" userId="a6b24869-d8d1-4376-8857-e058a469d459" providerId="ADAL" clId="{925263FF-5C62-465B-AC3B-460DC7EEE40E}" dt="2023-09-26T14:33:30.662" v="4169" actId="20577"/>
        <pc:sldMkLst>
          <pc:docMk/>
          <pc:sldMk cId="2476317382" sldId="558"/>
        </pc:sldMkLst>
        <pc:spChg chg="del mod">
          <ac:chgData name="WKS29" userId="a6b24869-d8d1-4376-8857-e058a469d459" providerId="ADAL" clId="{925263FF-5C62-465B-AC3B-460DC7EEE40E}" dt="2023-09-26T11:27:42.563" v="869" actId="478"/>
          <ac:spMkLst>
            <pc:docMk/>
            <pc:sldMk cId="2476317382" sldId="558"/>
            <ac:spMk id="2" creationId="{12CA8DCD-D923-7884-7D3D-173F2E30554B}"/>
          </ac:spMkLst>
        </pc:spChg>
        <pc:spChg chg="add mod">
          <ac:chgData name="WKS29" userId="a6b24869-d8d1-4376-8857-e058a469d459" providerId="ADAL" clId="{925263FF-5C62-465B-AC3B-460DC7EEE40E}" dt="2023-09-26T14:33:30.662" v="4169" actId="20577"/>
          <ac:spMkLst>
            <pc:docMk/>
            <pc:sldMk cId="2476317382" sldId="558"/>
            <ac:spMk id="3" creationId="{B68814DD-D5CE-6B11-4399-B9943B26FA14}"/>
          </ac:spMkLst>
        </pc:spChg>
        <pc:spChg chg="del mod">
          <ac:chgData name="WKS29" userId="a6b24869-d8d1-4376-8857-e058a469d459" providerId="ADAL" clId="{925263FF-5C62-465B-AC3B-460DC7EEE40E}" dt="2023-09-26T11:19:12.197" v="521" actId="478"/>
          <ac:spMkLst>
            <pc:docMk/>
            <pc:sldMk cId="2476317382" sldId="558"/>
            <ac:spMk id="4" creationId="{0638FEC4-9E5E-0A0B-ACEE-78FC66E6F77F}"/>
          </ac:spMkLst>
        </pc:spChg>
        <pc:spChg chg="del mod">
          <ac:chgData name="WKS29" userId="a6b24869-d8d1-4376-8857-e058a469d459" providerId="ADAL" clId="{925263FF-5C62-465B-AC3B-460DC7EEE40E}" dt="2023-09-26T11:27:44.004" v="870" actId="478"/>
          <ac:spMkLst>
            <pc:docMk/>
            <pc:sldMk cId="2476317382" sldId="558"/>
            <ac:spMk id="5" creationId="{FB4D14AC-BE98-9947-7A52-448F2A7C08A8}"/>
          </ac:spMkLst>
        </pc:spChg>
        <pc:spChg chg="mod">
          <ac:chgData name="WKS29" userId="a6b24869-d8d1-4376-8857-e058a469d459" providerId="ADAL" clId="{925263FF-5C62-465B-AC3B-460DC7EEE40E}" dt="2023-09-26T13:54:49.706" v="3508" actId="20577"/>
          <ac:spMkLst>
            <pc:docMk/>
            <pc:sldMk cId="2476317382" sldId="558"/>
            <ac:spMk id="9" creationId="{3A7459E7-0E2D-AD1E-D79B-DE4A5F90AA5A}"/>
          </ac:spMkLst>
        </pc:spChg>
        <pc:picChg chg="add del mod">
          <ac:chgData name="WKS29" userId="a6b24869-d8d1-4376-8857-e058a469d459" providerId="ADAL" clId="{925263FF-5C62-465B-AC3B-460DC7EEE40E}" dt="2023-09-26T13:41:52.214" v="3218" actId="478"/>
          <ac:picMkLst>
            <pc:docMk/>
            <pc:sldMk cId="2476317382" sldId="558"/>
            <ac:picMk id="10" creationId="{8F608262-C4E0-FB0D-681D-ADFECA70E312}"/>
          </ac:picMkLst>
        </pc:picChg>
        <pc:picChg chg="add del mod">
          <ac:chgData name="WKS29" userId="a6b24869-d8d1-4376-8857-e058a469d459" providerId="ADAL" clId="{925263FF-5C62-465B-AC3B-460DC7EEE40E}" dt="2023-09-26T13:46:15.131" v="3308" actId="478"/>
          <ac:picMkLst>
            <pc:docMk/>
            <pc:sldMk cId="2476317382" sldId="558"/>
            <ac:picMk id="11" creationId="{DFCBEFD4-7D7F-D1DE-9FEA-73ED41C7C7AB}"/>
          </ac:picMkLst>
        </pc:picChg>
        <pc:picChg chg="add mod ord">
          <ac:chgData name="WKS29" userId="a6b24869-d8d1-4376-8857-e058a469d459" providerId="ADAL" clId="{925263FF-5C62-465B-AC3B-460DC7EEE40E}" dt="2023-09-26T14:07:24.260" v="3898" actId="1076"/>
          <ac:picMkLst>
            <pc:docMk/>
            <pc:sldMk cId="2476317382" sldId="558"/>
            <ac:picMk id="13" creationId="{C8A8C611-D5E3-F7C4-3137-47238600D20B}"/>
          </ac:picMkLst>
        </pc:picChg>
        <pc:picChg chg="add mod">
          <ac:chgData name="WKS29" userId="a6b24869-d8d1-4376-8857-e058a469d459" providerId="ADAL" clId="{925263FF-5C62-465B-AC3B-460DC7EEE40E}" dt="2023-09-26T14:06:42.696" v="3824" actId="1076"/>
          <ac:picMkLst>
            <pc:docMk/>
            <pc:sldMk cId="2476317382" sldId="558"/>
            <ac:picMk id="15" creationId="{8155D8BB-4AB5-1E3D-BEE3-CB5873A8F5EB}"/>
          </ac:picMkLst>
        </pc:picChg>
        <pc:picChg chg="add mod">
          <ac:chgData name="WKS29" userId="a6b24869-d8d1-4376-8857-e058a469d459" providerId="ADAL" clId="{925263FF-5C62-465B-AC3B-460DC7EEE40E}" dt="2023-09-26T14:07:15.155" v="3895" actId="1076"/>
          <ac:picMkLst>
            <pc:docMk/>
            <pc:sldMk cId="2476317382" sldId="558"/>
            <ac:picMk id="17" creationId="{47B2455C-702F-E40E-016D-A91F53B6ED15}"/>
          </ac:picMkLst>
        </pc:picChg>
        <pc:picChg chg="add mod">
          <ac:chgData name="WKS29" userId="a6b24869-d8d1-4376-8857-e058a469d459" providerId="ADAL" clId="{925263FF-5C62-465B-AC3B-460DC7EEE40E}" dt="2023-09-26T14:07:16.621" v="3896" actId="1076"/>
          <ac:picMkLst>
            <pc:docMk/>
            <pc:sldMk cId="2476317382" sldId="558"/>
            <ac:picMk id="19" creationId="{4AD0B3C5-C71F-2D0C-BECD-B9FCC3F4E94B}"/>
          </ac:picMkLst>
        </pc:picChg>
        <pc:picChg chg="add del mod">
          <ac:chgData name="WKS29" userId="a6b24869-d8d1-4376-8857-e058a469d459" providerId="ADAL" clId="{925263FF-5C62-465B-AC3B-460DC7EEE40E}" dt="2023-09-26T14:06:28.409" v="3818" actId="478"/>
          <ac:picMkLst>
            <pc:docMk/>
            <pc:sldMk cId="2476317382" sldId="558"/>
            <ac:picMk id="21" creationId="{3B9ED5BF-1BFC-B055-52AB-0C9F1421256D}"/>
          </ac:picMkLst>
        </pc:picChg>
        <pc:picChg chg="add mod">
          <ac:chgData name="WKS29" userId="a6b24869-d8d1-4376-8857-e058a469d459" providerId="ADAL" clId="{925263FF-5C62-465B-AC3B-460DC7EEE40E}" dt="2023-09-26T14:07:18.647" v="3897" actId="1076"/>
          <ac:picMkLst>
            <pc:docMk/>
            <pc:sldMk cId="2476317382" sldId="558"/>
            <ac:picMk id="23" creationId="{442CBBA5-DCD6-8608-328A-C0C0F0FA277F}"/>
          </ac:picMkLst>
        </pc:picChg>
        <pc:picChg chg="add mod">
          <ac:chgData name="WKS29" userId="a6b24869-d8d1-4376-8857-e058a469d459" providerId="ADAL" clId="{925263FF-5C62-465B-AC3B-460DC7EEE40E}" dt="2023-09-26T14:32:23.854" v="4145" actId="208"/>
          <ac:picMkLst>
            <pc:docMk/>
            <pc:sldMk cId="2476317382" sldId="558"/>
            <ac:picMk id="25" creationId="{3B0B4EFA-12E1-C6EB-A715-7A0154A70D40}"/>
          </ac:picMkLst>
        </pc:picChg>
        <pc:cxnChg chg="del">
          <ac:chgData name="WKS29" userId="a6b24869-d8d1-4376-8857-e058a469d459" providerId="ADAL" clId="{925263FF-5C62-465B-AC3B-460DC7EEE40E}" dt="2023-09-26T11:27:45.236" v="871" actId="478"/>
          <ac:cxnSpMkLst>
            <pc:docMk/>
            <pc:sldMk cId="2476317382" sldId="558"/>
            <ac:cxnSpMk id="8" creationId="{79C66192-23CD-57B2-B5C8-6F4AED90088D}"/>
          </ac:cxnSpMkLst>
        </pc:cxnChg>
      </pc:sldChg>
      <pc:sldChg chg="addSp delSp modSp mod modAnim modNotesTx">
        <pc:chgData name="WKS29" userId="a6b24869-d8d1-4376-8857-e058a469d459" providerId="ADAL" clId="{925263FF-5C62-465B-AC3B-460DC7EEE40E}" dt="2023-09-26T14:31:22.520" v="4134"/>
        <pc:sldMkLst>
          <pc:docMk/>
          <pc:sldMk cId="2065799891" sldId="559"/>
        </pc:sldMkLst>
        <pc:spChg chg="mod">
          <ac:chgData name="WKS29" userId="a6b24869-d8d1-4376-8857-e058a469d459" providerId="ADAL" clId="{925263FF-5C62-465B-AC3B-460DC7EEE40E}" dt="2023-09-26T14:09:47.677" v="3923" actId="20577"/>
          <ac:spMkLst>
            <pc:docMk/>
            <pc:sldMk cId="2065799891" sldId="559"/>
            <ac:spMk id="2" creationId="{12CA8DCD-D923-7884-7D3D-173F2E30554B}"/>
          </ac:spMkLst>
        </pc:spChg>
        <pc:spChg chg="add mod">
          <ac:chgData name="WKS29" userId="a6b24869-d8d1-4376-8857-e058a469d459" providerId="ADAL" clId="{925263FF-5C62-465B-AC3B-460DC7EEE40E}" dt="2023-09-26T13:30:24.095" v="3026" actId="20577"/>
          <ac:spMkLst>
            <pc:docMk/>
            <pc:sldMk cId="2065799891" sldId="559"/>
            <ac:spMk id="4" creationId="{ACF25481-4260-297F-6E3B-9506DBE789A7}"/>
          </ac:spMkLst>
        </pc:spChg>
        <pc:spChg chg="del">
          <ac:chgData name="WKS29" userId="a6b24869-d8d1-4376-8857-e058a469d459" providerId="ADAL" clId="{925263FF-5C62-465B-AC3B-460DC7EEE40E}" dt="2023-09-26T11:32:26.256" v="1077" actId="478"/>
          <ac:spMkLst>
            <pc:docMk/>
            <pc:sldMk cId="2065799891" sldId="559"/>
            <ac:spMk id="5" creationId="{FB4D14AC-BE98-9947-7A52-448F2A7C08A8}"/>
          </ac:spMkLst>
        </pc:spChg>
        <pc:spChg chg="add mod">
          <ac:chgData name="WKS29" userId="a6b24869-d8d1-4376-8857-e058a469d459" providerId="ADAL" clId="{925263FF-5C62-465B-AC3B-460DC7EEE40E}" dt="2023-09-26T13:30:38.931" v="3032" actId="1076"/>
          <ac:spMkLst>
            <pc:docMk/>
            <pc:sldMk cId="2065799891" sldId="559"/>
            <ac:spMk id="8" creationId="{71506CA5-8F84-D50F-21EB-6E0E9F135C14}"/>
          </ac:spMkLst>
        </pc:spChg>
        <pc:spChg chg="mod">
          <ac:chgData name="WKS29" userId="a6b24869-d8d1-4376-8857-e058a469d459" providerId="ADAL" clId="{925263FF-5C62-465B-AC3B-460DC7EEE40E}" dt="2023-09-26T13:31:07.249" v="3039" actId="1076"/>
          <ac:spMkLst>
            <pc:docMk/>
            <pc:sldMk cId="2065799891" sldId="559"/>
            <ac:spMk id="9" creationId="{3A7459E7-0E2D-AD1E-D79B-DE4A5F90AA5A}"/>
          </ac:spMkLst>
        </pc:spChg>
        <pc:spChg chg="add mod">
          <ac:chgData name="WKS29" userId="a6b24869-d8d1-4376-8857-e058a469d459" providerId="ADAL" clId="{925263FF-5C62-465B-AC3B-460DC7EEE40E}" dt="2023-09-26T13:30:42.787" v="3034" actId="14100"/>
          <ac:spMkLst>
            <pc:docMk/>
            <pc:sldMk cId="2065799891" sldId="559"/>
            <ac:spMk id="10" creationId="{FB88D7E1-ED16-6A64-654A-F42123F99C73}"/>
          </ac:spMkLst>
        </pc:spChg>
        <pc:picChg chg="add mod">
          <ac:chgData name="WKS29" userId="a6b24869-d8d1-4376-8857-e058a469d459" providerId="ADAL" clId="{925263FF-5C62-465B-AC3B-460DC7EEE40E}" dt="2023-09-26T13:25:41.652" v="2943" actId="1076"/>
          <ac:picMkLst>
            <pc:docMk/>
            <pc:sldMk cId="2065799891" sldId="559"/>
            <ac:picMk id="7" creationId="{7021066B-05F9-7D67-7A72-143D1D4D641B}"/>
          </ac:picMkLst>
        </pc:picChg>
        <pc:picChg chg="add mod">
          <ac:chgData name="WKS29" userId="a6b24869-d8d1-4376-8857-e058a469d459" providerId="ADAL" clId="{925263FF-5C62-465B-AC3B-460DC7EEE40E}" dt="2023-09-26T13:30:59.208" v="3037" actId="1076"/>
          <ac:picMkLst>
            <pc:docMk/>
            <pc:sldMk cId="2065799891" sldId="559"/>
            <ac:picMk id="12" creationId="{B4D52752-3286-634B-55EB-51A1C5C9F13B}"/>
          </ac:picMkLst>
        </pc:picChg>
        <pc:picChg chg="add mod">
          <ac:chgData name="WKS29" userId="a6b24869-d8d1-4376-8857-e058a469d459" providerId="ADAL" clId="{925263FF-5C62-465B-AC3B-460DC7EEE40E}" dt="2023-09-26T13:30:55.840" v="3036" actId="1076"/>
          <ac:picMkLst>
            <pc:docMk/>
            <pc:sldMk cId="2065799891" sldId="559"/>
            <ac:picMk id="14" creationId="{E64EB078-2743-F967-090C-ECCF089E7158}"/>
          </ac:picMkLst>
        </pc:picChg>
        <pc:picChg chg="add del mod modCrop">
          <ac:chgData name="WKS29" userId="a6b24869-d8d1-4376-8857-e058a469d459" providerId="ADAL" clId="{925263FF-5C62-465B-AC3B-460DC7EEE40E}" dt="2023-09-26T13:40:09.024" v="3211" actId="478"/>
          <ac:picMkLst>
            <pc:docMk/>
            <pc:sldMk cId="2065799891" sldId="559"/>
            <ac:picMk id="15" creationId="{9BA473FD-E707-A3D2-16C7-7EE0191DB55F}"/>
          </ac:picMkLst>
        </pc:picChg>
      </pc:sldChg>
      <pc:sldChg chg="addSp delSp modSp mod modAnim">
        <pc:chgData name="WKS29" userId="a6b24869-d8d1-4376-8857-e058a469d459" providerId="ADAL" clId="{925263FF-5C62-465B-AC3B-460DC7EEE40E}" dt="2023-09-26T14:31:26.175" v="4135"/>
        <pc:sldMkLst>
          <pc:docMk/>
          <pc:sldMk cId="2516588825" sldId="560"/>
        </pc:sldMkLst>
        <pc:spChg chg="mod">
          <ac:chgData name="WKS29" userId="a6b24869-d8d1-4376-8857-e058a469d459" providerId="ADAL" clId="{925263FF-5C62-465B-AC3B-460DC7EEE40E}" dt="2023-09-26T14:09:15.044" v="3920" actId="255"/>
          <ac:spMkLst>
            <pc:docMk/>
            <pc:sldMk cId="2516588825" sldId="560"/>
            <ac:spMk id="2" creationId="{12CA8DCD-D923-7884-7D3D-173F2E30554B}"/>
          </ac:spMkLst>
        </pc:spChg>
        <pc:spChg chg="del">
          <ac:chgData name="WKS29" userId="a6b24869-d8d1-4376-8857-e058a469d459" providerId="ADAL" clId="{925263FF-5C62-465B-AC3B-460DC7EEE40E}" dt="2023-09-26T11:42:21.393" v="1619" actId="478"/>
          <ac:spMkLst>
            <pc:docMk/>
            <pc:sldMk cId="2516588825" sldId="560"/>
            <ac:spMk id="4" creationId="{ACF25481-4260-297F-6E3B-9506DBE789A7}"/>
          </ac:spMkLst>
        </pc:spChg>
        <pc:spChg chg="add del mod">
          <ac:chgData name="WKS29" userId="a6b24869-d8d1-4376-8857-e058a469d459" providerId="ADAL" clId="{925263FF-5C62-465B-AC3B-460DC7EEE40E}" dt="2023-09-26T13:13:50.988" v="2669"/>
          <ac:spMkLst>
            <pc:docMk/>
            <pc:sldMk cId="2516588825" sldId="560"/>
            <ac:spMk id="5" creationId="{B8670732-DF23-4ED7-77DA-1A90D3915062}"/>
          </ac:spMkLst>
        </pc:spChg>
        <pc:spChg chg="add mod ord">
          <ac:chgData name="WKS29" userId="a6b24869-d8d1-4376-8857-e058a469d459" providerId="ADAL" clId="{925263FF-5C62-465B-AC3B-460DC7EEE40E}" dt="2023-09-26T13:54:08.707" v="3494" actId="208"/>
          <ac:spMkLst>
            <pc:docMk/>
            <pc:sldMk cId="2516588825" sldId="560"/>
            <ac:spMk id="7" creationId="{74438873-A44B-9D83-DC8F-A1DEC503D0A0}"/>
          </ac:spMkLst>
        </pc:spChg>
        <pc:spChg chg="mod">
          <ac:chgData name="WKS29" userId="a6b24869-d8d1-4376-8857-e058a469d459" providerId="ADAL" clId="{925263FF-5C62-465B-AC3B-460DC7EEE40E}" dt="2023-09-26T11:41:35.939" v="1458" actId="20577"/>
          <ac:spMkLst>
            <pc:docMk/>
            <pc:sldMk cId="2516588825" sldId="560"/>
            <ac:spMk id="9" creationId="{3A7459E7-0E2D-AD1E-D79B-DE4A5F90AA5A}"/>
          </ac:spMkLst>
        </pc:spChg>
        <pc:picChg chg="add mod">
          <ac:chgData name="WKS29" userId="a6b24869-d8d1-4376-8857-e058a469d459" providerId="ADAL" clId="{925263FF-5C62-465B-AC3B-460DC7EEE40E}" dt="2023-09-26T14:09:20.692" v="3921" actId="1076"/>
          <ac:picMkLst>
            <pc:docMk/>
            <pc:sldMk cId="2516588825" sldId="560"/>
            <ac:picMk id="8" creationId="{22CB3C29-9610-51DF-DE5B-CCCF29EC0675}"/>
          </ac:picMkLst>
        </pc:picChg>
        <pc:picChg chg="add mod">
          <ac:chgData name="WKS29" userId="a6b24869-d8d1-4376-8857-e058a469d459" providerId="ADAL" clId="{925263FF-5C62-465B-AC3B-460DC7EEE40E}" dt="2023-09-26T13:53:50.995" v="3487" actId="1076"/>
          <ac:picMkLst>
            <pc:docMk/>
            <pc:sldMk cId="2516588825" sldId="560"/>
            <ac:picMk id="10" creationId="{1D9C655D-29C2-CE76-4BCA-0338084ECB9B}"/>
          </ac:picMkLst>
        </pc:picChg>
        <pc:picChg chg="add del mod">
          <ac:chgData name="WKS29" userId="a6b24869-d8d1-4376-8857-e058a469d459" providerId="ADAL" clId="{925263FF-5C62-465B-AC3B-460DC7EEE40E}" dt="2023-09-26T13:44:01.905" v="3268" actId="478"/>
          <ac:picMkLst>
            <pc:docMk/>
            <pc:sldMk cId="2516588825" sldId="560"/>
            <ac:picMk id="11" creationId="{149127C9-6306-9A9B-3DFD-AF2DFC645CE7}"/>
          </ac:picMkLst>
        </pc:picChg>
        <pc:picChg chg="add mod ord">
          <ac:chgData name="WKS29" userId="a6b24869-d8d1-4376-8857-e058a469d459" providerId="ADAL" clId="{925263FF-5C62-465B-AC3B-460DC7EEE40E}" dt="2023-09-26T13:54:23.495" v="3504" actId="1076"/>
          <ac:picMkLst>
            <pc:docMk/>
            <pc:sldMk cId="2516588825" sldId="560"/>
            <ac:picMk id="13" creationId="{CCA077BF-FA43-70A0-9C67-0D8B8376A31D}"/>
          </ac:picMkLst>
        </pc:picChg>
        <pc:picChg chg="add mod">
          <ac:chgData name="WKS29" userId="a6b24869-d8d1-4376-8857-e058a469d459" providerId="ADAL" clId="{925263FF-5C62-465B-AC3B-460DC7EEE40E}" dt="2023-09-26T13:54:22.692" v="3503" actId="1076"/>
          <ac:picMkLst>
            <pc:docMk/>
            <pc:sldMk cId="2516588825" sldId="560"/>
            <ac:picMk id="15" creationId="{C2B228BC-8775-0496-0A53-D8C1D33CDA91}"/>
          </ac:picMkLst>
        </pc:picChg>
      </pc:sldChg>
      <pc:sldChg chg="modSp del mod">
        <pc:chgData name="WKS29" userId="a6b24869-d8d1-4376-8857-e058a469d459" providerId="ADAL" clId="{925263FF-5C62-465B-AC3B-460DC7EEE40E}" dt="2023-09-26T13:44:19.777" v="3269" actId="47"/>
        <pc:sldMkLst>
          <pc:docMk/>
          <pc:sldMk cId="2101766281" sldId="561"/>
        </pc:sldMkLst>
        <pc:spChg chg="mod">
          <ac:chgData name="WKS29" userId="a6b24869-d8d1-4376-8857-e058a469d459" providerId="ADAL" clId="{925263FF-5C62-465B-AC3B-460DC7EEE40E}" dt="2023-09-26T13:38:30.418" v="3092" actId="20577"/>
          <ac:spMkLst>
            <pc:docMk/>
            <pc:sldMk cId="2101766281" sldId="561"/>
            <ac:spMk id="3" creationId="{B68814DD-D5CE-6B11-4399-B9943B26FA14}"/>
          </ac:spMkLst>
        </pc:spChg>
        <pc:spChg chg="mod">
          <ac:chgData name="WKS29" userId="a6b24869-d8d1-4376-8857-e058a469d459" providerId="ADAL" clId="{925263FF-5C62-465B-AC3B-460DC7EEE40E}" dt="2023-09-26T13:38:27.923" v="3091" actId="20577"/>
          <ac:spMkLst>
            <pc:docMk/>
            <pc:sldMk cId="2101766281" sldId="561"/>
            <ac:spMk id="9" creationId="{3A7459E7-0E2D-AD1E-D79B-DE4A5F90AA5A}"/>
          </ac:spMkLst>
        </pc:spChg>
        <pc:picChg chg="mod">
          <ac:chgData name="WKS29" userId="a6b24869-d8d1-4376-8857-e058a469d459" providerId="ADAL" clId="{925263FF-5C62-465B-AC3B-460DC7EEE40E}" dt="2023-09-26T13:38:33.090" v="3093" actId="1076"/>
          <ac:picMkLst>
            <pc:docMk/>
            <pc:sldMk cId="2101766281" sldId="561"/>
            <ac:picMk id="10" creationId="{8F608262-C4E0-FB0D-681D-ADFECA70E3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54682F-F51F-AB45-987C-E929843F021D}" type="datetimeFigureOut">
              <a:rPr lang="en-US" smtClean="0"/>
              <a:t>3/12/2024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66FF4A-AB65-7D45-A481-EBCF32640305}" type="slidenum">
              <a:rPr lang="en-US" smtClean="0"/>
              <a:t>‹#›</a:t>
            </a:fld>
            <a:endParaRPr lang="en-US"/>
          </a:p>
        </p:txBody>
      </p:sp>
    </p:spTree>
    <p:extLst>
      <p:ext uri="{BB962C8B-B14F-4D97-AF65-F5344CB8AC3E}">
        <p14:creationId xmlns:p14="http://schemas.microsoft.com/office/powerpoint/2010/main" val="280688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29E35266-84C1-5644-A21D-EEB4AE06D37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 British Nutrition Foundation 2024 | nutrition.org.uk</a:t>
            </a:r>
          </a:p>
          <a:p>
            <a:pPr algn="l"/>
            <a:endParaRPr lang="en-US" dirty="0"/>
          </a:p>
        </p:txBody>
      </p:sp>
      <p:pic>
        <p:nvPicPr>
          <p:cNvPr id="7" name="Picture 6" descr="Logo&#10;&#10;Description automatically generated with medium confidence">
            <a:extLst>
              <a:ext uri="{FF2B5EF4-FFF2-40B4-BE49-F238E27FC236}">
                <a16:creationId xmlns:a16="http://schemas.microsoft.com/office/drawing/2014/main" id="{3CBB80CD-7D10-D649-B898-1A94566AE7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0960" y="280400"/>
            <a:ext cx="2783840" cy="869950"/>
          </a:xfrm>
          <a:prstGeom prst="rect">
            <a:avLst/>
          </a:prstGeom>
        </p:spPr>
      </p:pic>
      <p:sp>
        <p:nvSpPr>
          <p:cNvPr id="11" name="Title 1">
            <a:extLst>
              <a:ext uri="{FF2B5EF4-FFF2-40B4-BE49-F238E27FC236}">
                <a16:creationId xmlns:a16="http://schemas.microsoft.com/office/drawing/2014/main" id="{D7884971-042A-8842-A5FE-6AC434B5DCF8}"/>
              </a:ext>
            </a:extLst>
          </p:cNvPr>
          <p:cNvSpPr>
            <a:spLocks noGrp="1"/>
          </p:cNvSpPr>
          <p:nvPr>
            <p:ph type="ctrTitle" hasCustomPrompt="1"/>
          </p:nvPr>
        </p:nvSpPr>
        <p:spPr>
          <a:xfrm>
            <a:off x="520146" y="858911"/>
            <a:ext cx="8235927" cy="1739433"/>
          </a:xfrm>
        </p:spPr>
        <p:txBody>
          <a:bodyPr anchor="b"/>
          <a:lstStyle>
            <a:lvl1pPr algn="l">
              <a:defRPr sz="6000">
                <a:solidFill>
                  <a:schemeClr val="tx2"/>
                </a:solidFill>
              </a:defRPr>
            </a:lvl1pPr>
          </a:lstStyle>
          <a:p>
            <a:r>
              <a:rPr lang="en-GB"/>
              <a:t>Title </a:t>
            </a:r>
            <a:br>
              <a:rPr lang="en-GB"/>
            </a:br>
            <a:r>
              <a:rPr lang="en-GB"/>
              <a:t>slide 1</a:t>
            </a:r>
            <a:endParaRPr lang="en-US"/>
          </a:p>
        </p:txBody>
      </p:sp>
      <p:sp>
        <p:nvSpPr>
          <p:cNvPr id="12" name="Subtitle 2">
            <a:extLst>
              <a:ext uri="{FF2B5EF4-FFF2-40B4-BE49-F238E27FC236}">
                <a16:creationId xmlns:a16="http://schemas.microsoft.com/office/drawing/2014/main" id="{4AD69F52-471A-AF48-82FB-76FC62444E5F}"/>
              </a:ext>
            </a:extLst>
          </p:cNvPr>
          <p:cNvSpPr>
            <a:spLocks noGrp="1"/>
          </p:cNvSpPr>
          <p:nvPr>
            <p:ph type="subTitle" idx="1" hasCustomPrompt="1"/>
          </p:nvPr>
        </p:nvSpPr>
        <p:spPr>
          <a:xfrm>
            <a:off x="520148" y="2871635"/>
            <a:ext cx="8235926" cy="55736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Tree>
    <p:extLst>
      <p:ext uri="{BB962C8B-B14F-4D97-AF65-F5344CB8AC3E}">
        <p14:creationId xmlns:p14="http://schemas.microsoft.com/office/powerpoint/2010/main" val="68979822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divider pink">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B40599-B26E-234A-B113-BE7AECCA87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Pink</a:t>
            </a:r>
            <a:endParaRPr lang="en-US"/>
          </a:p>
        </p:txBody>
      </p:sp>
      <p:sp>
        <p:nvSpPr>
          <p:cNvPr id="8" name="TextBox 7">
            <a:extLst>
              <a:ext uri="{FF2B5EF4-FFF2-40B4-BE49-F238E27FC236}">
                <a16:creationId xmlns:a16="http://schemas.microsoft.com/office/drawing/2014/main" id="{FBC3358C-CFBA-594F-9642-86C913598C4F}"/>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pic>
        <p:nvPicPr>
          <p:cNvPr id="9" name="Picture 8" descr="Icon&#10;&#10;Description automatically generated">
            <a:extLst>
              <a:ext uri="{FF2B5EF4-FFF2-40B4-BE49-F238E27FC236}">
                <a16:creationId xmlns:a16="http://schemas.microsoft.com/office/drawing/2014/main" id="{6603A102-005B-A642-8126-E5C93FF430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52240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183328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 name="TextBox 1">
            <a:extLst>
              <a:ext uri="{FF2B5EF4-FFF2-40B4-BE49-F238E27FC236}">
                <a16:creationId xmlns:a16="http://schemas.microsoft.com/office/drawing/2014/main" id="{79D34761-13C2-1219-A253-B29DCB66AC27}"/>
              </a:ext>
            </a:extLst>
          </p:cNvPr>
          <p:cNvSpPr txBox="1"/>
          <p:nvPr userDrawn="1"/>
        </p:nvSpPr>
        <p:spPr>
          <a:xfrm>
            <a:off x="132079" y="6553273"/>
            <a:ext cx="103613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2023		www.nutrition.org.uk		www.foodafactoflife.org.uk</a:t>
            </a:r>
          </a:p>
          <a:p>
            <a:pPr algn="l"/>
            <a:endParaRPr lang="en-US"/>
          </a:p>
        </p:txBody>
      </p:sp>
    </p:spTree>
    <p:extLst>
      <p:ext uri="{BB962C8B-B14F-4D97-AF65-F5344CB8AC3E}">
        <p14:creationId xmlns:p14="http://schemas.microsoft.com/office/powerpoint/2010/main" val="188136426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226247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1" name="Text Placeholder 10">
            <a:extLst>
              <a:ext uri="{FF2B5EF4-FFF2-40B4-BE49-F238E27FC236}">
                <a16:creationId xmlns:a16="http://schemas.microsoft.com/office/drawing/2014/main" id="{997E3206-C3B6-1A44-AA3D-E2BC0EA729F9}"/>
              </a:ext>
            </a:extLst>
          </p:cNvPr>
          <p:cNvSpPr>
            <a:spLocks noGrp="1"/>
          </p:cNvSpPr>
          <p:nvPr>
            <p:ph type="body" sz="quarter" idx="11" hasCustomPrompt="1"/>
          </p:nvPr>
        </p:nvSpPr>
        <p:spPr>
          <a:xfrm>
            <a:off x="808891" y="1640932"/>
            <a:ext cx="10589793" cy="375651"/>
          </a:xfrm>
        </p:spPr>
        <p:txBody>
          <a:bodyPr/>
          <a:lstStyle>
            <a:lvl1pPr marL="11113" indent="-11113">
              <a:buNone/>
              <a:tabLst/>
              <a:defRPr sz="2000" b="1"/>
            </a:lvl1pPr>
          </a:lstStyle>
          <a:p>
            <a:pPr lvl="0"/>
            <a:r>
              <a:rPr lang="en-GB"/>
              <a:t>Subhead</a:t>
            </a:r>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 name="TextBox 1">
            <a:extLst>
              <a:ext uri="{FF2B5EF4-FFF2-40B4-BE49-F238E27FC236}">
                <a16:creationId xmlns:a16="http://schemas.microsoft.com/office/drawing/2014/main" id="{F59235C5-0B6D-3EA6-AEEC-B6BECE086860}"/>
              </a:ext>
            </a:extLst>
          </p:cNvPr>
          <p:cNvSpPr txBox="1"/>
          <p:nvPr userDrawn="1"/>
        </p:nvSpPr>
        <p:spPr>
          <a:xfrm>
            <a:off x="132079" y="6553273"/>
            <a:ext cx="103613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2023		www.nutrition.org.uk		www.foodafactoflife.org.uk</a:t>
            </a:r>
          </a:p>
          <a:p>
            <a:pPr algn="l"/>
            <a:endParaRPr lang="en-US"/>
          </a:p>
        </p:txBody>
      </p:sp>
    </p:spTree>
    <p:extLst>
      <p:ext uri="{BB962C8B-B14F-4D97-AF65-F5344CB8AC3E}">
        <p14:creationId xmlns:p14="http://schemas.microsoft.com/office/powerpoint/2010/main" val="152453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A835BA-20C5-DA4B-8518-72E783AD0B47}"/>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01070"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808892"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6096000"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a:t>
            </a:r>
          </a:p>
        </p:txBody>
      </p:sp>
      <p:pic>
        <p:nvPicPr>
          <p:cNvPr id="13" name="Picture 12" descr="Icon&#10;&#10;Description automatically generated">
            <a:extLst>
              <a:ext uri="{FF2B5EF4-FFF2-40B4-BE49-F238E27FC236}">
                <a16:creationId xmlns:a16="http://schemas.microsoft.com/office/drawing/2014/main" id="{7FA27620-FB01-0149-B9D3-F57234CDF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 name="TextBox 1">
            <a:extLst>
              <a:ext uri="{FF2B5EF4-FFF2-40B4-BE49-F238E27FC236}">
                <a16:creationId xmlns:a16="http://schemas.microsoft.com/office/drawing/2014/main" id="{5011A4EA-E3A2-3EA2-7C68-BBC7F58C18FE}"/>
              </a:ext>
            </a:extLst>
          </p:cNvPr>
          <p:cNvSpPr txBox="1"/>
          <p:nvPr userDrawn="1"/>
        </p:nvSpPr>
        <p:spPr>
          <a:xfrm>
            <a:off x="132079" y="6553273"/>
            <a:ext cx="103613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2023		www.nutrition.org.uk		www.foodafactoflife.org.uk</a:t>
            </a:r>
          </a:p>
          <a:p>
            <a:pPr algn="l"/>
            <a:endParaRPr lang="en-US"/>
          </a:p>
        </p:txBody>
      </p:sp>
    </p:spTree>
    <p:extLst>
      <p:ext uri="{BB962C8B-B14F-4D97-AF65-F5344CB8AC3E}">
        <p14:creationId xmlns:p14="http://schemas.microsoft.com/office/powerpoint/2010/main" val="2396316279"/>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pic>
        <p:nvPicPr>
          <p:cNvPr id="13" name="Picture 12" descr="Icon&#10;&#10;Description automatically generated">
            <a:extLst>
              <a:ext uri="{FF2B5EF4-FFF2-40B4-BE49-F238E27FC236}">
                <a16:creationId xmlns:a16="http://schemas.microsoft.com/office/drawing/2014/main" id="{41C45D34-B6D0-5F49-9E27-5CA854B76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 name="TextBox 1">
            <a:extLst>
              <a:ext uri="{FF2B5EF4-FFF2-40B4-BE49-F238E27FC236}">
                <a16:creationId xmlns:a16="http://schemas.microsoft.com/office/drawing/2014/main" id="{353181E8-7F8C-B5C3-7155-3C88854907B4}"/>
              </a:ext>
            </a:extLst>
          </p:cNvPr>
          <p:cNvSpPr txBox="1"/>
          <p:nvPr userDrawn="1"/>
        </p:nvSpPr>
        <p:spPr>
          <a:xfrm>
            <a:off x="132079" y="6553273"/>
            <a:ext cx="103613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2023		www.nutrition.org.uk		www.foodafactoflife.org.uk</a:t>
            </a:r>
          </a:p>
          <a:p>
            <a:pPr algn="l"/>
            <a:endParaRPr lang="en-US"/>
          </a:p>
        </p:txBody>
      </p:sp>
    </p:spTree>
    <p:extLst>
      <p:ext uri="{BB962C8B-B14F-4D97-AF65-F5344CB8AC3E}">
        <p14:creationId xmlns:p14="http://schemas.microsoft.com/office/powerpoint/2010/main" val="343262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content + image right gree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79635"/>
            <a:ext cx="4771444" cy="3962365"/>
          </a:xfrm>
          <a:ln w="190500" cap="sq">
            <a:solidFill>
              <a:schemeClr val="accent1"/>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pic>
        <p:nvPicPr>
          <p:cNvPr id="13" name="Picture 12" descr="Icon&#10;&#10;Description automatically generated">
            <a:extLst>
              <a:ext uri="{FF2B5EF4-FFF2-40B4-BE49-F238E27FC236}">
                <a16:creationId xmlns:a16="http://schemas.microsoft.com/office/drawing/2014/main" id="{C8F5FC17-0365-7844-9C68-88F0B600D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 name="TextBox 1">
            <a:extLst>
              <a:ext uri="{FF2B5EF4-FFF2-40B4-BE49-F238E27FC236}">
                <a16:creationId xmlns:a16="http://schemas.microsoft.com/office/drawing/2014/main" id="{0A6401AE-6B8D-FE29-087E-060B6124C180}"/>
              </a:ext>
            </a:extLst>
          </p:cNvPr>
          <p:cNvSpPr txBox="1"/>
          <p:nvPr userDrawn="1"/>
        </p:nvSpPr>
        <p:spPr>
          <a:xfrm>
            <a:off x="132079" y="6553273"/>
            <a:ext cx="103613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 British Nutrition Foundation 2024        www.nutrition.org.uk        www.foodafactoflife.org.uk</a:t>
            </a:r>
          </a:p>
          <a:p>
            <a:pPr algn="l"/>
            <a:endParaRPr lang="en-US" dirty="0"/>
          </a:p>
        </p:txBody>
      </p:sp>
    </p:spTree>
    <p:extLst>
      <p:ext uri="{BB962C8B-B14F-4D97-AF65-F5344CB8AC3E}">
        <p14:creationId xmlns:p14="http://schemas.microsoft.com/office/powerpoint/2010/main" val="347267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 content + image right grey ">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47FCD96-9DEF-DE43-BA7E-C3EA2FA5210D}"/>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905361"/>
            <a:ext cx="4771444" cy="3987439"/>
          </a:xfrm>
          <a:ln w="190500" cap="sq">
            <a:solidFill>
              <a:srgbClr val="F6F6F6"/>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0" name="TextBox 9">
            <a:extLst>
              <a:ext uri="{FF2B5EF4-FFF2-40B4-BE49-F238E27FC236}">
                <a16:creationId xmlns:a16="http://schemas.microsoft.com/office/drawing/2014/main" id="{A9A68431-98DC-F74F-AD3C-93A76AF496B4}"/>
              </a:ext>
            </a:extLst>
          </p:cNvPr>
          <p:cNvSpPr txBox="1"/>
          <p:nvPr userDrawn="1"/>
        </p:nvSpPr>
        <p:spPr>
          <a:xfrm>
            <a:off x="132079" y="6553273"/>
            <a:ext cx="103613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2023		www.nutrition.org.uk		www.foodafactoflife.org.uk</a:t>
            </a:r>
          </a:p>
          <a:p>
            <a:pPr algn="l"/>
            <a:endParaRPr lang="en-US"/>
          </a:p>
        </p:txBody>
      </p:sp>
      <p:pic>
        <p:nvPicPr>
          <p:cNvPr id="12" name="Picture 11" descr="Icon&#10;&#10;Description automatically generated">
            <a:extLst>
              <a:ext uri="{FF2B5EF4-FFF2-40B4-BE49-F238E27FC236}">
                <a16:creationId xmlns:a16="http://schemas.microsoft.com/office/drawing/2014/main" id="{5124E91D-A653-B74B-BE48-879C965B26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90070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rcular pic">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no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DCFA5C25-ADFE-0D4F-9B70-A516087F663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794690D0-2C27-B64D-8701-E213B2041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C9D611DF-85CD-6E49-B337-A5250CB1AF0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BD37E584-C520-4E4D-B02C-C269E530C18E}"/>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2162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solidFill>
              <a:schemeClr val="accent1"/>
            </a:solid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857BAF6F-BDE8-424A-BFCD-5AE8C7FCB1B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8869670A-24AC-684F-A8D4-0038316B22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95C53BA8-D198-1F41-8A67-8D3E591EA5A6}"/>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4494D0B1-5AAE-6C48-92C2-DB80568AFFB1}"/>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723502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ircular pic gre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215900">
            <a:solidFill>
              <a:srgbClr val="F5F5F5"/>
            </a:solidFill>
          </a:ln>
        </p:spPr>
        <p:txBody>
          <a:bodyPr wrap="square">
            <a:noAutofit/>
          </a:bodyPr>
          <a:lstStyle>
            <a:lvl1pPr marL="11113" indent="-11113" algn="ctr">
              <a:buNone/>
              <a:tabLst/>
              <a:defRPr sz="2000"/>
            </a:lvl1pPr>
          </a:lstStyle>
          <a:p>
            <a:r>
              <a:rPr lang="en-US"/>
              <a:t>Click icon to add picture</a:t>
            </a:r>
          </a:p>
        </p:txBody>
      </p:sp>
      <p:sp>
        <p:nvSpPr>
          <p:cNvPr id="10" name="TextBox 9">
            <a:extLst>
              <a:ext uri="{FF2B5EF4-FFF2-40B4-BE49-F238E27FC236}">
                <a16:creationId xmlns:a16="http://schemas.microsoft.com/office/drawing/2014/main" id="{0D715D3D-5C55-EF45-8531-8B14A9750D0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1" name="Picture 10" descr="Icon&#10;&#10;Description automatically generated">
            <a:extLst>
              <a:ext uri="{FF2B5EF4-FFF2-40B4-BE49-F238E27FC236}">
                <a16:creationId xmlns:a16="http://schemas.microsoft.com/office/drawing/2014/main" id="{F2EA6210-B64A-0243-B2E4-6166391F7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082B3DA0-339D-3444-B01F-117433928430}"/>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EC9E70D-1379-3B4C-96FA-964C6C066685}"/>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43773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C76CB4F-648F-CD48-B7D2-4F2F7BF1ED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12192000" cy="6870357"/>
          </a:xfrm>
          <a:prstGeom prst="rect">
            <a:avLst/>
          </a:prstGeom>
        </p:spPr>
      </p:pic>
      <p:pic>
        <p:nvPicPr>
          <p:cNvPr id="5" name="Picture 4" descr="Icon&#10;&#10;Description automatically generated">
            <a:extLst>
              <a:ext uri="{FF2B5EF4-FFF2-40B4-BE49-F238E27FC236}">
                <a16:creationId xmlns:a16="http://schemas.microsoft.com/office/drawing/2014/main" id="{64313CC4-3183-4549-8567-8ED92738F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7339653" y="2035963"/>
            <a:ext cx="6864627" cy="2844800"/>
          </a:xfrm>
          <a:prstGeom prst="rect">
            <a:avLst/>
          </a:prstGeom>
        </p:spPr>
      </p:pic>
      <p:sp>
        <p:nvSpPr>
          <p:cNvPr id="10" name="Title 1">
            <a:extLst>
              <a:ext uri="{FF2B5EF4-FFF2-40B4-BE49-F238E27FC236}">
                <a16:creationId xmlns:a16="http://schemas.microsoft.com/office/drawing/2014/main" id="{08810A1B-9991-D644-B0FB-D05D6A589AE4}"/>
              </a:ext>
            </a:extLst>
          </p:cNvPr>
          <p:cNvSpPr>
            <a:spLocks noGrp="1"/>
          </p:cNvSpPr>
          <p:nvPr>
            <p:ph type="ctrTitle" hasCustomPrompt="1"/>
          </p:nvPr>
        </p:nvSpPr>
        <p:spPr>
          <a:xfrm>
            <a:off x="520146" y="858911"/>
            <a:ext cx="8829420" cy="1739433"/>
          </a:xfrm>
        </p:spPr>
        <p:txBody>
          <a:bodyPr anchor="b"/>
          <a:lstStyle>
            <a:lvl1pPr algn="l">
              <a:defRPr sz="6000">
                <a:solidFill>
                  <a:schemeClr val="tx2"/>
                </a:solidFill>
              </a:defRPr>
            </a:lvl1pPr>
          </a:lstStyle>
          <a:p>
            <a:r>
              <a:rPr lang="en-GB"/>
              <a:t>Title </a:t>
            </a:r>
            <a:br>
              <a:rPr lang="en-GB"/>
            </a:br>
            <a:r>
              <a:rPr lang="en-GB"/>
              <a:t>slide</a:t>
            </a:r>
            <a:endParaRPr lang="en-US"/>
          </a:p>
        </p:txBody>
      </p:sp>
      <p:sp>
        <p:nvSpPr>
          <p:cNvPr id="11" name="Subtitle 2">
            <a:extLst>
              <a:ext uri="{FF2B5EF4-FFF2-40B4-BE49-F238E27FC236}">
                <a16:creationId xmlns:a16="http://schemas.microsoft.com/office/drawing/2014/main" id="{F3335796-8577-6A4F-8D57-F60569700A50}"/>
              </a:ext>
            </a:extLst>
          </p:cNvPr>
          <p:cNvSpPr>
            <a:spLocks noGrp="1"/>
          </p:cNvSpPr>
          <p:nvPr>
            <p:ph type="subTitle" idx="1" hasCustomPrompt="1"/>
          </p:nvPr>
        </p:nvSpPr>
        <p:spPr>
          <a:xfrm>
            <a:off x="520147" y="2871635"/>
            <a:ext cx="8829419"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
        <p:nvSpPr>
          <p:cNvPr id="7" name="TextBox 6">
            <a:extLst>
              <a:ext uri="{FF2B5EF4-FFF2-40B4-BE49-F238E27FC236}">
                <a16:creationId xmlns:a16="http://schemas.microsoft.com/office/drawing/2014/main" id="{7CA3A49B-7239-384B-A3B0-8600CA8D6427}"/>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 British Nutrition Foundation 2024 | nutrition.org.uk</a:t>
            </a:r>
          </a:p>
          <a:p>
            <a:pPr algn="l"/>
            <a:endParaRPr lang="en-US" dirty="0"/>
          </a:p>
        </p:txBody>
      </p:sp>
      <p:pic>
        <p:nvPicPr>
          <p:cNvPr id="8" name="Picture 7" descr="Logo&#10;&#10;Description automatically generated with medium confidence">
            <a:extLst>
              <a:ext uri="{FF2B5EF4-FFF2-40B4-BE49-F238E27FC236}">
                <a16:creationId xmlns:a16="http://schemas.microsoft.com/office/drawing/2014/main" id="{761032D2-8F41-5A4F-94F0-4094E2786C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Tree>
    <p:extLst>
      <p:ext uri="{BB962C8B-B14F-4D97-AF65-F5344CB8AC3E}">
        <p14:creationId xmlns:p14="http://schemas.microsoft.com/office/powerpoint/2010/main" val="58207121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ircular p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F6FA56D-706C-8D4C-8422-725431357A2A}"/>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2" name="TextBox 11">
            <a:extLst>
              <a:ext uri="{FF2B5EF4-FFF2-40B4-BE49-F238E27FC236}">
                <a16:creationId xmlns:a16="http://schemas.microsoft.com/office/drawing/2014/main" id="{98F02296-880B-F147-8804-3CB6DE81CA6A}"/>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EA46E459-BF6B-5744-8FF0-44226A143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A8B08707-7DF8-1A48-8400-1670F60A8352}"/>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FB3632B6-CF32-0F40-8DF7-CF2D1667CE33}"/>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274410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12" name="Picture Placeholder 11">
            <a:extLst>
              <a:ext uri="{FF2B5EF4-FFF2-40B4-BE49-F238E27FC236}">
                <a16:creationId xmlns:a16="http://schemas.microsoft.com/office/drawing/2014/main" id="{E08E9F13-4186-1441-99B0-F05129A3EE72}"/>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53B058"/>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1" name="TextBox 10">
            <a:extLst>
              <a:ext uri="{FF2B5EF4-FFF2-40B4-BE49-F238E27FC236}">
                <a16:creationId xmlns:a16="http://schemas.microsoft.com/office/drawing/2014/main" id="{7397FF6A-0F69-F94B-B2C1-43C897CABE2C}"/>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DEB4DBCE-B832-8D48-BC29-7252E4F026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89B326CD-D89D-1F42-A6FE-E73612278C51}"/>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14FB47E8-4F76-9E44-A277-AAA9A141F0A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431014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ircular pic gre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2FC776B-FB98-664E-8161-25A520752A74}"/>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0" name="TextBox 9">
            <a:extLst>
              <a:ext uri="{FF2B5EF4-FFF2-40B4-BE49-F238E27FC236}">
                <a16:creationId xmlns:a16="http://schemas.microsoft.com/office/drawing/2014/main" id="{CFA7B9A1-7C66-864F-89E8-C6ADB63E1A2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1" name="Picture 10" descr="Icon&#10;&#10;Description automatically generated">
            <a:extLst>
              <a:ext uri="{FF2B5EF4-FFF2-40B4-BE49-F238E27FC236}">
                <a16:creationId xmlns:a16="http://schemas.microsoft.com/office/drawing/2014/main" id="{2D6DCD96-2F61-5F46-B2C3-4ECD1ECE0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3B73CA2F-4623-4D4B-A47D-FF9678A7F18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728EC04-FB54-D045-B426-EEE62230489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251391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6CB4C33-DED6-0041-ABA7-C287261569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7913" y="0"/>
            <a:ext cx="12192000" cy="6870357"/>
          </a:xfrm>
          <a:prstGeom prst="rect">
            <a:avLst/>
          </a:prstGeom>
        </p:spPr>
      </p:pic>
      <p:sp>
        <p:nvSpPr>
          <p:cNvPr id="11" name="Text Placeholder 2">
            <a:extLst>
              <a:ext uri="{FF2B5EF4-FFF2-40B4-BE49-F238E27FC236}">
                <a16:creationId xmlns:a16="http://schemas.microsoft.com/office/drawing/2014/main" id="{48C00819-1863-6940-A124-E3275268E161}"/>
              </a:ext>
            </a:extLst>
          </p:cNvPr>
          <p:cNvSpPr>
            <a:spLocks noGrp="1"/>
          </p:cNvSpPr>
          <p:nvPr>
            <p:ph type="body" sz="quarter" idx="10" hasCustomPrompt="1"/>
          </p:nvPr>
        </p:nvSpPr>
        <p:spPr>
          <a:xfrm>
            <a:off x="808892" y="2563125"/>
            <a:ext cx="4969058"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4" name="Straight Connector 13">
            <a:extLst>
              <a:ext uri="{FF2B5EF4-FFF2-40B4-BE49-F238E27FC236}">
                <a16:creationId xmlns:a16="http://schemas.microsoft.com/office/drawing/2014/main" id="{94BB5041-5687-9144-842B-22626597F7F1}"/>
              </a:ext>
            </a:extLst>
          </p:cNvPr>
          <p:cNvCxnSpPr/>
          <p:nvPr userDrawn="1"/>
        </p:nvCxnSpPr>
        <p:spPr>
          <a:xfrm>
            <a:off x="6122502" y="2563124"/>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10">
            <a:extLst>
              <a:ext uri="{FF2B5EF4-FFF2-40B4-BE49-F238E27FC236}">
                <a16:creationId xmlns:a16="http://schemas.microsoft.com/office/drawing/2014/main" id="{BB16F0E1-97B4-594E-9C49-8B7B22F1859D}"/>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7" name="Text Placeholder 2">
            <a:extLst>
              <a:ext uri="{FF2B5EF4-FFF2-40B4-BE49-F238E27FC236}">
                <a16:creationId xmlns:a16="http://schemas.microsoft.com/office/drawing/2014/main" id="{D3A390E3-140E-E547-9E8B-4D9B3D18BD8B}"/>
              </a:ext>
            </a:extLst>
          </p:cNvPr>
          <p:cNvSpPr>
            <a:spLocks noGrp="1"/>
          </p:cNvSpPr>
          <p:nvPr>
            <p:ph type="body" sz="quarter" idx="14" hasCustomPrompt="1"/>
          </p:nvPr>
        </p:nvSpPr>
        <p:spPr>
          <a:xfrm>
            <a:off x="6480400" y="2575206"/>
            <a:ext cx="502706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13" name="TextBox 12">
            <a:extLst>
              <a:ext uri="{FF2B5EF4-FFF2-40B4-BE49-F238E27FC236}">
                <a16:creationId xmlns:a16="http://schemas.microsoft.com/office/drawing/2014/main" id="{DF267F82-1D76-804E-973A-8BD5C66E480F}"/>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5" name="Picture 14" descr="Icon&#10;&#10;Description automatically generated">
            <a:extLst>
              <a:ext uri="{FF2B5EF4-FFF2-40B4-BE49-F238E27FC236}">
                <a16:creationId xmlns:a16="http://schemas.microsoft.com/office/drawing/2014/main" id="{75FED602-3608-C440-81BC-8A58012E9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0" name="Title 1">
            <a:extLst>
              <a:ext uri="{FF2B5EF4-FFF2-40B4-BE49-F238E27FC236}">
                <a16:creationId xmlns:a16="http://schemas.microsoft.com/office/drawing/2014/main" id="{7E5CF72D-FEFF-9545-B378-3B5DC80864F4}"/>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195740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19DBBC8-A3C9-A74F-BB81-8A62310F9980}"/>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3" name="Text Placeholder 2">
            <a:extLst>
              <a:ext uri="{FF2B5EF4-FFF2-40B4-BE49-F238E27FC236}">
                <a16:creationId xmlns:a16="http://schemas.microsoft.com/office/drawing/2014/main" id="{5233F634-82E2-4B47-98BE-CD0967D9743F}"/>
              </a:ext>
            </a:extLst>
          </p:cNvPr>
          <p:cNvSpPr>
            <a:spLocks noGrp="1"/>
          </p:cNvSpPr>
          <p:nvPr>
            <p:ph type="body" sz="quarter" idx="10" hasCustomPrompt="1"/>
          </p:nvPr>
        </p:nvSpPr>
        <p:spPr>
          <a:xfrm>
            <a:off x="802827" y="2563125"/>
            <a:ext cx="309331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8" name="Text Placeholder 2">
            <a:extLst>
              <a:ext uri="{FF2B5EF4-FFF2-40B4-BE49-F238E27FC236}">
                <a16:creationId xmlns:a16="http://schemas.microsoft.com/office/drawing/2014/main" id="{0856031A-581E-C943-808C-901EA96AC894}"/>
              </a:ext>
            </a:extLst>
          </p:cNvPr>
          <p:cNvSpPr>
            <a:spLocks noGrp="1"/>
          </p:cNvSpPr>
          <p:nvPr>
            <p:ph type="body" sz="quarter" idx="11" hasCustomPrompt="1"/>
          </p:nvPr>
        </p:nvSpPr>
        <p:spPr>
          <a:xfrm>
            <a:off x="4497405" y="2563125"/>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9" name="Text Placeholder 2">
            <a:extLst>
              <a:ext uri="{FF2B5EF4-FFF2-40B4-BE49-F238E27FC236}">
                <a16:creationId xmlns:a16="http://schemas.microsoft.com/office/drawing/2014/main" id="{E1FD0595-D54C-E24E-A8CB-E3E68A7946EA}"/>
              </a:ext>
            </a:extLst>
          </p:cNvPr>
          <p:cNvSpPr>
            <a:spLocks noGrp="1"/>
          </p:cNvSpPr>
          <p:nvPr>
            <p:ph type="body" sz="quarter" idx="12" hasCustomPrompt="1"/>
          </p:nvPr>
        </p:nvSpPr>
        <p:spPr>
          <a:xfrm>
            <a:off x="8243922" y="2563124"/>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1" name="Straight Connector 10">
            <a:extLst>
              <a:ext uri="{FF2B5EF4-FFF2-40B4-BE49-F238E27FC236}">
                <a16:creationId xmlns:a16="http://schemas.microsoft.com/office/drawing/2014/main" id="{4B489203-48C7-F54C-8920-EA20CDF631BF}"/>
              </a:ext>
            </a:extLst>
          </p:cNvPr>
          <p:cNvCxnSpPr/>
          <p:nvPr userDrawn="1"/>
        </p:nvCxnSpPr>
        <p:spPr>
          <a:xfrm>
            <a:off x="4174434" y="2563124"/>
            <a:ext cx="0" cy="366539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BAF4720-9450-BD4A-A2D6-2D17BE596D7C}"/>
              </a:ext>
            </a:extLst>
          </p:cNvPr>
          <p:cNvCxnSpPr/>
          <p:nvPr userDrawn="1"/>
        </p:nvCxnSpPr>
        <p:spPr>
          <a:xfrm>
            <a:off x="7931425" y="2563123"/>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5BDEDA3-9C0B-2D41-BD95-C8EAC73CB0C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7" name="Picture 16" descr="Icon&#10;&#10;Description automatically generated">
            <a:extLst>
              <a:ext uri="{FF2B5EF4-FFF2-40B4-BE49-F238E27FC236}">
                <a16:creationId xmlns:a16="http://schemas.microsoft.com/office/drawing/2014/main" id="{E738B259-EB2F-7244-9170-5F932993E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8" name="Text Placeholder 10">
            <a:extLst>
              <a:ext uri="{FF2B5EF4-FFF2-40B4-BE49-F238E27FC236}">
                <a16:creationId xmlns:a16="http://schemas.microsoft.com/office/drawing/2014/main" id="{69AF931A-9886-1042-B92F-216BAF699810}"/>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9" name="Title 1">
            <a:extLst>
              <a:ext uri="{FF2B5EF4-FFF2-40B4-BE49-F238E27FC236}">
                <a16:creationId xmlns:a16="http://schemas.microsoft.com/office/drawing/2014/main" id="{7926E213-08BB-664B-B1AE-978F00DD8A47}"/>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201229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1555449"/>
            <a:ext cx="12213536" cy="872063"/>
          </a:xfrm>
        </p:spPr>
        <p:txBody>
          <a:bodyPr anchor="b"/>
          <a:lstStyle>
            <a:lvl1pPr algn="ctr">
              <a:defRPr sz="6000"/>
            </a:lvl1pPr>
          </a:lstStyle>
          <a:p>
            <a:r>
              <a:rPr lang="en-GB"/>
              <a:t>Thank you</a:t>
            </a:r>
            <a:endParaRPr lang="en-US"/>
          </a:p>
        </p:txBody>
      </p:sp>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C1E94BFF-B5AB-E943-9CFC-F78F07288D42}"/>
              </a:ext>
            </a:extLst>
          </p:cNvPr>
          <p:cNvSpPr txBox="1"/>
          <p:nvPr userDrawn="1"/>
        </p:nvSpPr>
        <p:spPr>
          <a:xfrm>
            <a:off x="9530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2023 | nutrition.org.uk</a:t>
            </a:r>
          </a:p>
          <a:p>
            <a:pPr algn="l"/>
            <a:endParaRPr lang="en-US"/>
          </a:p>
        </p:txBody>
      </p:sp>
      <p:pic>
        <p:nvPicPr>
          <p:cNvPr id="6" name="Picture 5" descr="Icon&#10;&#10;Description automatically generated">
            <a:extLst>
              <a:ext uri="{FF2B5EF4-FFF2-40B4-BE49-F238E27FC236}">
                <a16:creationId xmlns:a16="http://schemas.microsoft.com/office/drawing/2014/main" id="{4B6489C5-A1D5-854E-A4C3-7C65D5414A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73398" y="237797"/>
            <a:ext cx="492443" cy="492443"/>
          </a:xfrm>
          <a:prstGeom prst="rect">
            <a:avLst/>
          </a:prstGeom>
        </p:spPr>
      </p:pic>
    </p:spTree>
    <p:extLst>
      <p:ext uri="{BB962C8B-B14F-4D97-AF65-F5344CB8AC3E}">
        <p14:creationId xmlns:p14="http://schemas.microsoft.com/office/powerpoint/2010/main" val="3160390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EBA110A-BAEB-0141-973A-FEA95AAEC7E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56937"/>
            <a:ext cx="12213536" cy="872063"/>
          </a:xfrm>
        </p:spPr>
        <p:txBody>
          <a:bodyPr anchor="b"/>
          <a:lstStyle>
            <a:lvl1pPr algn="ctr">
              <a:defRPr sz="6000">
                <a:solidFill>
                  <a:srgbClr val="53B058"/>
                </a:solidFill>
              </a:defRPr>
            </a:lvl1pPr>
          </a:lstStyle>
          <a:p>
            <a:r>
              <a:rPr lang="en-GB"/>
              <a:t>Thank you</a:t>
            </a:r>
            <a:endParaRPr lang="en-US"/>
          </a:p>
        </p:txBody>
      </p:sp>
      <p:sp>
        <p:nvSpPr>
          <p:cNvPr id="4" name="TextBox 3">
            <a:extLst>
              <a:ext uri="{FF2B5EF4-FFF2-40B4-BE49-F238E27FC236}">
                <a16:creationId xmlns:a16="http://schemas.microsoft.com/office/drawing/2014/main" id="{32FE22AF-0330-2E42-9C9B-80BD71BF264F}"/>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2022 | nutrition.org.uk</a:t>
            </a:r>
          </a:p>
          <a:p>
            <a:pPr algn="l"/>
            <a:endParaRPr lang="en-US"/>
          </a:p>
        </p:txBody>
      </p:sp>
      <p:pic>
        <p:nvPicPr>
          <p:cNvPr id="8" name="Picture 7" descr="Icon&#10;&#10;Description automatically generated">
            <a:extLst>
              <a:ext uri="{FF2B5EF4-FFF2-40B4-BE49-F238E27FC236}">
                <a16:creationId xmlns:a16="http://schemas.microsoft.com/office/drawing/2014/main" id="{E40DADFA-8F30-C641-B0C6-AE73CFAC37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583659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66A6321-CBAF-2A40-8801-01BE35D3A9EB}"/>
              </a:ext>
            </a:extLst>
          </p:cNvPr>
          <p:cNvPicPr>
            <a:picLocks noChangeAspect="1"/>
          </p:cNvPicPr>
          <p:nvPr userDrawn="1"/>
        </p:nvPicPr>
        <p:blipFill>
          <a:blip r:embed="rId2">
            <a:alphaModFix amt="40000"/>
          </a:blip>
          <a:stretch>
            <a:fillRect/>
          </a:stretch>
        </p:blipFill>
        <p:spPr>
          <a:xfrm>
            <a:off x="9010" y="-332154"/>
            <a:ext cx="12192000" cy="7190154"/>
          </a:xfrm>
          <a:prstGeom prst="rect">
            <a:avLst/>
          </a:prstGeom>
        </p:spPr>
      </p:pic>
      <p:sp>
        <p:nvSpPr>
          <p:cNvPr id="3" name="TextBox 2">
            <a:extLst>
              <a:ext uri="{FF2B5EF4-FFF2-40B4-BE49-F238E27FC236}">
                <a16:creationId xmlns:a16="http://schemas.microsoft.com/office/drawing/2014/main" id="{05424188-BEB1-9E4C-8C10-2E7F33C47095}"/>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2022 | nutrition.org.uk</a:t>
            </a:r>
          </a:p>
          <a:p>
            <a:pPr algn="l"/>
            <a:endParaRPr lang="en-US"/>
          </a:p>
        </p:txBody>
      </p:sp>
      <p:pic>
        <p:nvPicPr>
          <p:cNvPr id="7" name="Picture 6" descr="Icon&#10;&#10;Description automatically generated">
            <a:extLst>
              <a:ext uri="{FF2B5EF4-FFF2-40B4-BE49-F238E27FC236}">
                <a16:creationId xmlns:a16="http://schemas.microsoft.com/office/drawing/2014/main" id="{418ACBB8-3624-6048-8969-2D44ADD00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09878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37999-8E9D-CB42-AFEF-52726384724E}"/>
              </a:ext>
            </a:extLst>
          </p:cNvPr>
          <p:cNvSpPr>
            <a:spLocks noGrp="1"/>
          </p:cNvSpPr>
          <p:nvPr>
            <p:ph type="dt" sz="half" idx="10"/>
          </p:nvPr>
        </p:nvSpPr>
        <p:spPr/>
        <p:txBody>
          <a:bodyPr/>
          <a:lstStyle/>
          <a:p>
            <a:fld id="{66264A9D-E9B5-7A42-A727-3F19B36C0956}" type="datetimeFigureOut">
              <a:rPr lang="en-US" smtClean="0"/>
              <a:t>3/12/2024</a:t>
            </a:fld>
            <a:endParaRPr lang="en-US"/>
          </a:p>
        </p:txBody>
      </p:sp>
      <p:sp>
        <p:nvSpPr>
          <p:cNvPr id="3" name="Footer Placeholder 2">
            <a:extLst>
              <a:ext uri="{FF2B5EF4-FFF2-40B4-BE49-F238E27FC236}">
                <a16:creationId xmlns:a16="http://schemas.microsoft.com/office/drawing/2014/main" id="{CE358F46-BC37-4F4E-861D-6428C6E41A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87616-CD83-D745-AF7C-66B5A3E7A33C}"/>
              </a:ext>
            </a:extLst>
          </p:cNvPr>
          <p:cNvSpPr>
            <a:spLocks noGrp="1"/>
          </p:cNvSpPr>
          <p:nvPr>
            <p:ph type="sldNum" sz="quarter" idx="12"/>
          </p:nvPr>
        </p:nvSpPr>
        <p:spPr/>
        <p:txBody>
          <a:bodyPr/>
          <a:lstStyle/>
          <a:p>
            <a:fld id="{6A8F97D5-0B3E-114F-A06B-FEADF0846DF3}" type="slidenum">
              <a:rPr lang="en-US" smtClean="0"/>
              <a:t>‹#›</a:t>
            </a:fld>
            <a:endParaRPr lang="en-US"/>
          </a:p>
        </p:txBody>
      </p:sp>
    </p:spTree>
    <p:extLst>
      <p:ext uri="{BB962C8B-B14F-4D97-AF65-F5344CB8AC3E}">
        <p14:creationId xmlns:p14="http://schemas.microsoft.com/office/powerpoint/2010/main" val="7246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8D0707-8F8F-B146-8C52-B561FD09177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r="29012"/>
          <a:stretch/>
        </p:blipFill>
        <p:spPr>
          <a:xfrm>
            <a:off x="4053840" y="-40640"/>
            <a:ext cx="8138160" cy="6885691"/>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520146" y="848751"/>
            <a:ext cx="10025934" cy="1739433"/>
          </a:xfrm>
        </p:spPr>
        <p:txBody>
          <a:bodyPr anchor="b"/>
          <a:lstStyle>
            <a:lvl1pPr algn="l">
              <a:defRPr sz="6000">
                <a:solidFill>
                  <a:srgbClr val="53B058"/>
                </a:solidFill>
              </a:defRPr>
            </a:lvl1pPr>
          </a:lstStyle>
          <a:p>
            <a:r>
              <a:rPr lang="en-GB"/>
              <a:t>Title </a:t>
            </a:r>
            <a:br>
              <a:rPr lang="en-GB"/>
            </a:br>
            <a:r>
              <a:rPr lang="en-GB"/>
              <a:t>slide 3</a:t>
            </a:r>
            <a:endParaRPr lang="en-US"/>
          </a:p>
        </p:txBody>
      </p:sp>
      <p:sp>
        <p:nvSpPr>
          <p:cNvPr id="3" name="Subtitle 2">
            <a:extLst>
              <a:ext uri="{FF2B5EF4-FFF2-40B4-BE49-F238E27FC236}">
                <a16:creationId xmlns:a16="http://schemas.microsoft.com/office/drawing/2014/main" id="{6385A77F-4613-6A49-889D-044A5256C18D}"/>
              </a:ext>
            </a:extLst>
          </p:cNvPr>
          <p:cNvSpPr>
            <a:spLocks noGrp="1"/>
          </p:cNvSpPr>
          <p:nvPr>
            <p:ph type="subTitle" idx="1" hasCustomPrompt="1"/>
          </p:nvPr>
        </p:nvSpPr>
        <p:spPr>
          <a:xfrm>
            <a:off x="520147" y="2861475"/>
            <a:ext cx="10025933"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pic>
        <p:nvPicPr>
          <p:cNvPr id="8" name="Picture 7" descr="Logo&#10;&#10;Description automatically generated with medium confidence">
            <a:extLst>
              <a:ext uri="{FF2B5EF4-FFF2-40B4-BE49-F238E27FC236}">
                <a16:creationId xmlns:a16="http://schemas.microsoft.com/office/drawing/2014/main" id="{3DBE9F0C-B0C1-364F-9445-D831842771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
        <p:nvSpPr>
          <p:cNvPr id="6" name="TextBox 5">
            <a:extLst>
              <a:ext uri="{FF2B5EF4-FFF2-40B4-BE49-F238E27FC236}">
                <a16:creationId xmlns:a16="http://schemas.microsoft.com/office/drawing/2014/main" id="{69301A21-E7B2-3447-BA9B-2E25416FEAE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2023 | nutrition.org.uk</a:t>
            </a:r>
          </a:p>
          <a:p>
            <a:pPr algn="l"/>
            <a:endParaRPr lang="en-US"/>
          </a:p>
        </p:txBody>
      </p:sp>
    </p:spTree>
    <p:extLst>
      <p:ext uri="{BB962C8B-B14F-4D97-AF65-F5344CB8AC3E}">
        <p14:creationId xmlns:p14="http://schemas.microsoft.com/office/powerpoint/2010/main" val="3011519591"/>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lai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552112-1EDA-1348-9A06-E85F696280E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rgbClr val="53B058"/>
                </a:solidFill>
              </a:defRPr>
            </a:lvl1pPr>
          </a:lstStyle>
          <a:p>
            <a:r>
              <a:rPr lang="en-GB"/>
              <a:t>Section Divider: Plain</a:t>
            </a:r>
            <a:endParaRPr lang="en-US"/>
          </a:p>
        </p:txBody>
      </p:sp>
      <p:pic>
        <p:nvPicPr>
          <p:cNvPr id="6" name="Picture 5" descr="Icon&#10;&#10;Description automatically generated">
            <a:extLst>
              <a:ext uri="{FF2B5EF4-FFF2-40B4-BE49-F238E27FC236}">
                <a16:creationId xmlns:a16="http://schemas.microsoft.com/office/drawing/2014/main" id="{8F4F6C8F-7E06-2345-BC0E-0D391D5C91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3" name="TextBox 2">
            <a:extLst>
              <a:ext uri="{FF2B5EF4-FFF2-40B4-BE49-F238E27FC236}">
                <a16:creationId xmlns:a16="http://schemas.microsoft.com/office/drawing/2014/main" id="{50B190E9-2A10-12F8-9DCF-F59EA053CA10}"/>
              </a:ext>
            </a:extLst>
          </p:cNvPr>
          <p:cNvSpPr txBox="1"/>
          <p:nvPr userDrawn="1"/>
        </p:nvSpPr>
        <p:spPr>
          <a:xfrm>
            <a:off x="132079" y="6553273"/>
            <a:ext cx="103613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www.nutrition.org.uk		www.foodafactoflife.org.uk</a:t>
            </a:r>
          </a:p>
          <a:p>
            <a:pPr algn="l"/>
            <a:endParaRPr lang="en-US"/>
          </a:p>
        </p:txBody>
      </p:sp>
    </p:spTree>
    <p:extLst>
      <p:ext uri="{BB962C8B-B14F-4D97-AF65-F5344CB8AC3E}">
        <p14:creationId xmlns:p14="http://schemas.microsoft.com/office/powerpoint/2010/main" val="178474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Blocks">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AB137F7-4470-674A-B763-E69F613E298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3169"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Blocks</a:t>
            </a:r>
            <a:endParaRPr lang="en-US"/>
          </a:p>
        </p:txBody>
      </p:sp>
      <p:pic>
        <p:nvPicPr>
          <p:cNvPr id="8" name="Picture 7" descr="A picture containing drawing&#10;&#10;Description automatically generated">
            <a:extLst>
              <a:ext uri="{FF2B5EF4-FFF2-40B4-BE49-F238E27FC236}">
                <a16:creationId xmlns:a16="http://schemas.microsoft.com/office/drawing/2014/main" id="{E0A7485E-FABC-9C45-807C-45B10991B7A0}"/>
              </a:ext>
            </a:extLst>
          </p:cNvPr>
          <p:cNvPicPr>
            <a:picLocks noChangeAspect="1"/>
          </p:cNvPicPr>
          <p:nvPr userDrawn="1"/>
        </p:nvPicPr>
        <p:blipFill>
          <a:blip r:embed="rId3"/>
          <a:stretch>
            <a:fillRect/>
          </a:stretch>
        </p:blipFill>
        <p:spPr>
          <a:xfrm>
            <a:off x="70339" y="4994031"/>
            <a:ext cx="12024984" cy="1875692"/>
          </a:xfrm>
          <a:prstGeom prst="rect">
            <a:avLst/>
          </a:prstGeom>
        </p:spPr>
      </p:pic>
      <p:pic>
        <p:nvPicPr>
          <p:cNvPr id="3" name="Picture 2" descr="Icon&#10;&#10;Description automatically generated">
            <a:extLst>
              <a:ext uri="{FF2B5EF4-FFF2-40B4-BE49-F238E27FC236}">
                <a16:creationId xmlns:a16="http://schemas.microsoft.com/office/drawing/2014/main" id="{220313A8-413D-A444-A021-CB153809DA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23329" y="275411"/>
            <a:ext cx="534991" cy="534991"/>
          </a:xfrm>
          <a:prstGeom prst="rect">
            <a:avLst/>
          </a:prstGeom>
        </p:spPr>
      </p:pic>
      <p:sp>
        <p:nvSpPr>
          <p:cNvPr id="9" name="TextBox 8">
            <a:extLst>
              <a:ext uri="{FF2B5EF4-FFF2-40B4-BE49-F238E27FC236}">
                <a16:creationId xmlns:a16="http://schemas.microsoft.com/office/drawing/2014/main" id="{4E944D1F-16E2-1C42-BC01-40BDA1B0C498}"/>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spTree>
    <p:extLst>
      <p:ext uri="{BB962C8B-B14F-4D97-AF65-F5344CB8AC3E}">
        <p14:creationId xmlns:p14="http://schemas.microsoft.com/office/powerpoint/2010/main" val="75951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gree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A7948B9-E2D7-0C46-BBD5-8A8901B485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509"/>
          <a:stretch/>
        </p:blipFill>
        <p:spPr>
          <a:xfrm>
            <a:off x="0" y="0"/>
            <a:ext cx="12192000" cy="687831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Green</a:t>
            </a:r>
            <a:endParaRPr lang="en-US"/>
          </a:p>
        </p:txBody>
      </p:sp>
      <p:sp>
        <p:nvSpPr>
          <p:cNvPr id="5" name="TextBox 4">
            <a:extLst>
              <a:ext uri="{FF2B5EF4-FFF2-40B4-BE49-F238E27FC236}">
                <a16:creationId xmlns:a16="http://schemas.microsoft.com/office/drawing/2014/main" id="{C500FF99-9F59-0540-BF93-0DA39ED3074D}"/>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pic>
        <p:nvPicPr>
          <p:cNvPr id="6" name="Picture 5" descr="Icon&#10;&#10;Description automatically generated">
            <a:extLst>
              <a:ext uri="{FF2B5EF4-FFF2-40B4-BE49-F238E27FC236}">
                <a16:creationId xmlns:a16="http://schemas.microsoft.com/office/drawing/2014/main" id="{A06CF6AA-2ABC-A442-9DCD-CD50B26D3C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3762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divider ta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B6609C-F2CE-8D4A-8125-64CCCDB288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7832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Tan</a:t>
            </a:r>
            <a:endParaRPr lang="en-US"/>
          </a:p>
        </p:txBody>
      </p:sp>
      <p:sp>
        <p:nvSpPr>
          <p:cNvPr id="8" name="TextBox 7">
            <a:extLst>
              <a:ext uri="{FF2B5EF4-FFF2-40B4-BE49-F238E27FC236}">
                <a16:creationId xmlns:a16="http://schemas.microsoft.com/office/drawing/2014/main" id="{42E67CE2-3041-1547-9F0B-C855A7A3F57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pic>
        <p:nvPicPr>
          <p:cNvPr id="9" name="Picture 8" descr="Icon&#10;&#10;Description automatically generated">
            <a:extLst>
              <a:ext uri="{FF2B5EF4-FFF2-40B4-BE49-F238E27FC236}">
                <a16:creationId xmlns:a16="http://schemas.microsoft.com/office/drawing/2014/main" id="{22E77DFA-D338-1E4E-9FCD-DFD64BA6C3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31452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divider yellow">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85F87BC-EFDD-D244-85B2-858EE64E20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47200" cy="685800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Yellow</a:t>
            </a:r>
            <a:endParaRPr lang="en-US"/>
          </a:p>
        </p:txBody>
      </p:sp>
      <p:sp>
        <p:nvSpPr>
          <p:cNvPr id="8" name="TextBox 7">
            <a:extLst>
              <a:ext uri="{FF2B5EF4-FFF2-40B4-BE49-F238E27FC236}">
                <a16:creationId xmlns:a16="http://schemas.microsoft.com/office/drawing/2014/main" id="{FD2E68D0-1A0A-0841-8342-AD55AE73F01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sz="1000"/>
          </a:p>
        </p:txBody>
      </p:sp>
      <p:pic>
        <p:nvPicPr>
          <p:cNvPr id="9" name="Picture 8" descr="Icon&#10;&#10;Description automatically generated">
            <a:extLst>
              <a:ext uri="{FF2B5EF4-FFF2-40B4-BE49-F238E27FC236}">
                <a16:creationId xmlns:a16="http://schemas.microsoft.com/office/drawing/2014/main" id="{1D5AF871-7C29-084E-8C12-C2368388D5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44503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divider blu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349783A-3F3D-2048-A533-417AE864E6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863"/>
          <a:stretch/>
        </p:blipFill>
        <p:spPr>
          <a:xfrm>
            <a:off x="0" y="-54429"/>
            <a:ext cx="12192000" cy="691242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Blue</a:t>
            </a:r>
            <a:endParaRPr lang="en-US"/>
          </a:p>
        </p:txBody>
      </p:sp>
      <p:sp>
        <p:nvSpPr>
          <p:cNvPr id="8" name="TextBox 7">
            <a:extLst>
              <a:ext uri="{FF2B5EF4-FFF2-40B4-BE49-F238E27FC236}">
                <a16:creationId xmlns:a16="http://schemas.microsoft.com/office/drawing/2014/main" id="{DDCF2284-C5F6-F247-990C-4AF26C41B122}"/>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pic>
        <p:nvPicPr>
          <p:cNvPr id="9" name="Picture 8" descr="Icon&#10;&#10;Description automatically generated">
            <a:extLst>
              <a:ext uri="{FF2B5EF4-FFF2-40B4-BE49-F238E27FC236}">
                <a16:creationId xmlns:a16="http://schemas.microsoft.com/office/drawing/2014/main" id="{9E6954E2-285B-2B47-92D3-F16E53FA2A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67257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C4D72-AE0F-FE4B-B6A5-4581A0B2D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E3A59-2058-7442-9528-A596EE7C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8C908-3946-184B-98CF-F23A68BC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4A9D-E9B5-7A42-A727-3F19B36C0956}" type="datetimeFigureOut">
              <a:rPr lang="en-US" smtClean="0"/>
              <a:t>3/12/2024</a:t>
            </a:fld>
            <a:endParaRPr lang="en-US"/>
          </a:p>
        </p:txBody>
      </p:sp>
      <p:sp>
        <p:nvSpPr>
          <p:cNvPr id="5" name="Footer Placeholder 4">
            <a:extLst>
              <a:ext uri="{FF2B5EF4-FFF2-40B4-BE49-F238E27FC236}">
                <a16:creationId xmlns:a16="http://schemas.microsoft.com/office/drawing/2014/main" id="{EA50DA2C-8883-AF4F-98A4-CB3E52833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6AD9E1-5C2C-4043-83EB-2BF8C8F73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97D5-0B3E-114F-A06B-FEADF0846DF3}" type="slidenum">
              <a:rPr lang="en-US" smtClean="0"/>
              <a:t>‹#›</a:t>
            </a:fld>
            <a:endParaRPr lang="en-US"/>
          </a:p>
        </p:txBody>
      </p:sp>
    </p:spTree>
    <p:extLst>
      <p:ext uri="{BB962C8B-B14F-4D97-AF65-F5344CB8AC3E}">
        <p14:creationId xmlns:p14="http://schemas.microsoft.com/office/powerpoint/2010/main" val="104095447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3" r:id="rId5"/>
    <p:sldLayoutId id="2147483674" r:id="rId6"/>
    <p:sldLayoutId id="2147483677" r:id="rId7"/>
    <p:sldLayoutId id="2147483675" r:id="rId8"/>
    <p:sldLayoutId id="2147483678" r:id="rId9"/>
    <p:sldLayoutId id="2147483679" r:id="rId10"/>
    <p:sldLayoutId id="2147483664" r:id="rId11"/>
    <p:sldLayoutId id="2147483687" r:id="rId12"/>
    <p:sldLayoutId id="2147483666" r:id="rId13"/>
    <p:sldLayoutId id="2147483670" r:id="rId14"/>
    <p:sldLayoutId id="2147483681" r:id="rId15"/>
    <p:sldLayoutId id="2147483682" r:id="rId16"/>
    <p:sldLayoutId id="2147483665" r:id="rId17"/>
    <p:sldLayoutId id="2147483683" r:id="rId18"/>
    <p:sldLayoutId id="2147483680" r:id="rId19"/>
    <p:sldLayoutId id="2147483684" r:id="rId20"/>
    <p:sldLayoutId id="2147483685" r:id="rId21"/>
    <p:sldLayoutId id="2147483686" r:id="rId22"/>
    <p:sldLayoutId id="2147483673" r:id="rId23"/>
    <p:sldLayoutId id="2147483667" r:id="rId24"/>
    <p:sldLayoutId id="2147483668" r:id="rId25"/>
    <p:sldLayoutId id="2147483669" r:id="rId26"/>
    <p:sldLayoutId id="2147483671" r:id="rId27"/>
    <p:sldLayoutId id="2147483655" r:id="rId28"/>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afactoflife.org.uk/3-5-years/activity-packs-3-5-years/food-based-sessions/" TargetMode="External"/><Relationship Id="rId7" Type="http://schemas.openxmlformats.org/officeDocument/2006/relationships/hyperlink" Target="https://www.foodafactoflife.org.uk/3-5-years/activity-packs-3-5-years/six-early-years-activity-packs/" TargetMode="External"/><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hyperlink" Target="https://www.foodafactoflife.org.uk/media/1871/tasting-sheet-ws-57fcc.docx" TargetMode="External"/><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hyperlink" Target="https://www.foodafactoflife.org.uk/recipes/" TargetMode="External"/><Relationship Id="rId4" Type="http://schemas.openxmlformats.org/officeDocument/2006/relationships/hyperlink" Target="https://www.foodafactoflife.org.uk/media/1627/compare-food-prices-ws-711apfr.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foodafactoflife.org.uk/whole-school/remote-learning/activities-and-ideas/" TargetMode="Externa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hyperlink" Target="https://www.foodafactoflife.org.uk/whole-school/whole-school-approach/" TargetMode="External"/><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assets.publishing.service.gov.uk/media/5a7d5d0440f0b60aaa293fa6/how-to-involve-hard-to-reach-parents-full-report.pdf" TargetMode="External"/><Relationship Id="rId2" Type="http://schemas.openxmlformats.org/officeDocument/2006/relationships/hyperlink" Target="https://educationendowmentfoundation.org.uk/education-evidence/teaching-learning-toolkit/parental-engagement" TargetMode="External"/><Relationship Id="rId1" Type="http://schemas.openxmlformats.org/officeDocument/2006/relationships/slideLayout" Target="../slideLayouts/slideLayout15.xml"/><Relationship Id="rId5" Type="http://schemas.openxmlformats.org/officeDocument/2006/relationships/image" Target="../media/image45.jpg"/><Relationship Id="rId4" Type="http://schemas.openxmlformats.org/officeDocument/2006/relationships/hyperlink" Target="https://www.teachertoolkit.co.uk/2022/05/10/engaging-pare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teaching-primary-food-and-nutrition/training/" TargetMode="External"/><Relationship Id="rId2" Type="http://schemas.openxmlformats.org/officeDocument/2006/relationships/image" Target="../media/image46.jpeg"/><Relationship Id="rId1" Type="http://schemas.openxmlformats.org/officeDocument/2006/relationships/slideLayout" Target="../slideLayouts/slideLayout15.xml"/><Relationship Id="rId4" Type="http://schemas.openxmlformats.org/officeDocument/2006/relationships/hyperlink" Target="https://www.foodafactoflife.org.uk/teaching-primary-food-and-nutrition/training/inset-packag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pages/responsepage.aspx?id=b0ZZUkanWEu0vLq3o74TJF5DREgstTNLv_GYcIG50ghUNDZTMDNVSFZZRUExNzVOSDRXTTBaQTM1QyQlQCN0PWcu" TargetMode="External"/><Relationship Id="rId2" Type="http://schemas.openxmlformats.org/officeDocument/2006/relationships/hyperlink" Target="https://www.foodafactoflife.org.uk/teaching-primary-food-and-nutrition/training/curriculum-and-whole-school/" TargetMode="Externa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hyperlink" Target="https://www.foodafactoflife.org.uk/teaching-primary-food-and-nutrition/"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educationendowmentfoundation.org.uk/education-evidence/teaching-learning-toolkit/parental-engagement"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endowmentfoundation.org.uk/education-evidence/teaching-learning-toolkit/parental-engagement"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foodafactoflife.org.uk/whole-school/parental-engagement/"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oodafactoflife.org.uk/whole-school/parental-engagement/" TargetMode="Externa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nutrition.org.uk/news/2023/the-importance-of-breakfast-for-school-aged-children/" TargetMode="External"/><Relationship Id="rId2" Type="http://schemas.openxmlformats.org/officeDocument/2006/relationships/hyperlink" Target="https://www.foodafactoflife.org.uk/whole-school/parental-engagement/" TargetMode="Externa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674F-D3DB-9C4A-887A-D21ADA091C1C}"/>
              </a:ext>
            </a:extLst>
          </p:cNvPr>
          <p:cNvSpPr>
            <a:spLocks noGrp="1"/>
          </p:cNvSpPr>
          <p:nvPr>
            <p:ph type="ctrTitle"/>
          </p:nvPr>
        </p:nvSpPr>
        <p:spPr>
          <a:xfrm>
            <a:off x="533202" y="2476308"/>
            <a:ext cx="8387514" cy="685801"/>
          </a:xfrm>
        </p:spPr>
        <p:txBody>
          <a:bodyPr>
            <a:noAutofit/>
          </a:bodyPr>
          <a:lstStyle/>
          <a:p>
            <a:r>
              <a:rPr lang="en-GB" sz="3600" b="1" dirty="0">
                <a:solidFill>
                  <a:srgbClr val="53B058"/>
                </a:solidFill>
              </a:rPr>
              <a:t>Engaging parents/carers in their child’s school food journey </a:t>
            </a:r>
            <a:endParaRPr lang="en-US" sz="3600" dirty="0">
              <a:solidFill>
                <a:srgbClr val="53B058"/>
              </a:solidFill>
              <a:highlight>
                <a:srgbClr val="FFFF00"/>
              </a:highlight>
            </a:endParaRPr>
          </a:p>
        </p:txBody>
      </p:sp>
      <p:sp>
        <p:nvSpPr>
          <p:cNvPr id="3" name="Subtitle 2">
            <a:extLst>
              <a:ext uri="{FF2B5EF4-FFF2-40B4-BE49-F238E27FC236}">
                <a16:creationId xmlns:a16="http://schemas.microsoft.com/office/drawing/2014/main" id="{A71048B5-F307-A244-8D81-9CDADDD01303}"/>
              </a:ext>
            </a:extLst>
          </p:cNvPr>
          <p:cNvSpPr>
            <a:spLocks noGrp="1"/>
          </p:cNvSpPr>
          <p:nvPr>
            <p:ph type="subTitle" idx="1"/>
          </p:nvPr>
        </p:nvSpPr>
        <p:spPr>
          <a:xfrm>
            <a:off x="644419" y="3429000"/>
            <a:ext cx="8829419" cy="518430"/>
          </a:xfrm>
        </p:spPr>
        <p:txBody>
          <a:bodyPr>
            <a:normAutofit/>
          </a:bodyPr>
          <a:lstStyle/>
          <a:p>
            <a:r>
              <a:rPr lang="en-US" sz="2000" dirty="0"/>
              <a:t>Claire Theobald, Education Services Manager</a:t>
            </a:r>
          </a:p>
        </p:txBody>
      </p:sp>
    </p:spTree>
    <p:extLst>
      <p:ext uri="{BB962C8B-B14F-4D97-AF65-F5344CB8AC3E}">
        <p14:creationId xmlns:p14="http://schemas.microsoft.com/office/powerpoint/2010/main" val="28122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920B9-3DF8-925C-B06C-5F2031BA6160}"/>
              </a:ext>
            </a:extLst>
          </p:cNvPr>
          <p:cNvSpPr>
            <a:spLocks noGrp="1"/>
          </p:cNvSpPr>
          <p:nvPr>
            <p:ph type="ctrTitle"/>
          </p:nvPr>
        </p:nvSpPr>
        <p:spPr>
          <a:xfrm>
            <a:off x="553285" y="302717"/>
            <a:ext cx="11004306" cy="1702669"/>
          </a:xfrm>
        </p:spPr>
        <p:txBody>
          <a:bodyPr>
            <a:normAutofit fontScale="90000"/>
          </a:bodyPr>
          <a:lstStyle/>
          <a:p>
            <a:r>
              <a:rPr lang="en-GB" sz="3600" b="1" dirty="0"/>
              <a:t>Resources to support food themed home learning</a:t>
            </a:r>
            <a:br>
              <a:rPr lang="en-GB" dirty="0"/>
            </a:br>
            <a:br>
              <a:rPr lang="en-GB" dirty="0"/>
            </a:br>
            <a:endParaRPr lang="en-GB" dirty="0"/>
          </a:p>
        </p:txBody>
      </p:sp>
      <p:pic>
        <p:nvPicPr>
          <p:cNvPr id="3" name="Picture 2">
            <a:extLst>
              <a:ext uri="{FF2B5EF4-FFF2-40B4-BE49-F238E27FC236}">
                <a16:creationId xmlns:a16="http://schemas.microsoft.com/office/drawing/2014/main" id="{04603519-67F5-C920-D531-46444E6E7494}"/>
              </a:ext>
            </a:extLst>
          </p:cNvPr>
          <p:cNvPicPr>
            <a:picLocks noChangeAspect="1"/>
          </p:cNvPicPr>
          <p:nvPr/>
        </p:nvPicPr>
        <p:blipFill>
          <a:blip r:embed="rId2"/>
          <a:stretch>
            <a:fillRect/>
          </a:stretch>
        </p:blipFill>
        <p:spPr>
          <a:xfrm>
            <a:off x="553285" y="2362332"/>
            <a:ext cx="2682884" cy="3864975"/>
          </a:xfrm>
          <a:prstGeom prst="rect">
            <a:avLst/>
          </a:prstGeom>
          <a:ln>
            <a:solidFill>
              <a:schemeClr val="tx1"/>
            </a:solidFill>
          </a:ln>
        </p:spPr>
      </p:pic>
      <p:sp>
        <p:nvSpPr>
          <p:cNvPr id="6" name="TextBox 5">
            <a:extLst>
              <a:ext uri="{FF2B5EF4-FFF2-40B4-BE49-F238E27FC236}">
                <a16:creationId xmlns:a16="http://schemas.microsoft.com/office/drawing/2014/main" id="{62FE27D2-FF42-CFBB-A176-2F8513F5347E}"/>
              </a:ext>
            </a:extLst>
          </p:cNvPr>
          <p:cNvSpPr txBox="1"/>
          <p:nvPr/>
        </p:nvSpPr>
        <p:spPr>
          <a:xfrm>
            <a:off x="634409" y="1168822"/>
            <a:ext cx="4380222" cy="1323439"/>
          </a:xfrm>
          <a:prstGeom prst="rect">
            <a:avLst/>
          </a:prstGeom>
          <a:noFill/>
        </p:spPr>
        <p:txBody>
          <a:bodyPr wrap="square">
            <a:spAutoFit/>
          </a:bodyPr>
          <a:lstStyle/>
          <a:p>
            <a:r>
              <a:rPr lang="en-GB" sz="2000" dirty="0">
                <a:hlinkClick r:id="rId3"/>
              </a:rPr>
              <a:t>Food based sessions </a:t>
            </a:r>
            <a:r>
              <a:rPr lang="en-GB" sz="2000" dirty="0"/>
              <a:t>(3-5 years)  – take home letters that summarise lesson learning and set a task  </a:t>
            </a:r>
          </a:p>
          <a:p>
            <a:endParaRPr lang="en-GB" sz="2000" dirty="0"/>
          </a:p>
        </p:txBody>
      </p:sp>
      <p:pic>
        <p:nvPicPr>
          <p:cNvPr id="12" name="Picture 11">
            <a:extLst>
              <a:ext uri="{FF2B5EF4-FFF2-40B4-BE49-F238E27FC236}">
                <a16:creationId xmlns:a16="http://schemas.microsoft.com/office/drawing/2014/main" id="{E9ED6296-7FD3-7ED8-88FE-623AE4BB2B3B}"/>
              </a:ext>
            </a:extLst>
          </p:cNvPr>
          <p:cNvPicPr>
            <a:picLocks noChangeAspect="1"/>
          </p:cNvPicPr>
          <p:nvPr/>
        </p:nvPicPr>
        <p:blipFill>
          <a:blip r:embed="rId4"/>
          <a:stretch>
            <a:fillRect/>
          </a:stretch>
        </p:blipFill>
        <p:spPr>
          <a:xfrm>
            <a:off x="5769889" y="2459351"/>
            <a:ext cx="4760091" cy="2686807"/>
          </a:xfrm>
          <a:prstGeom prst="rect">
            <a:avLst/>
          </a:prstGeom>
          <a:ln>
            <a:solidFill>
              <a:schemeClr val="tx1"/>
            </a:solidFill>
          </a:ln>
        </p:spPr>
      </p:pic>
      <p:pic>
        <p:nvPicPr>
          <p:cNvPr id="14" name="Picture 13">
            <a:extLst>
              <a:ext uri="{FF2B5EF4-FFF2-40B4-BE49-F238E27FC236}">
                <a16:creationId xmlns:a16="http://schemas.microsoft.com/office/drawing/2014/main" id="{6281F11A-BD77-4EE1-D25C-9F51296C7BB4}"/>
              </a:ext>
            </a:extLst>
          </p:cNvPr>
          <p:cNvPicPr>
            <a:picLocks noChangeAspect="1"/>
          </p:cNvPicPr>
          <p:nvPr/>
        </p:nvPicPr>
        <p:blipFill>
          <a:blip r:embed="rId5"/>
          <a:stretch>
            <a:fillRect/>
          </a:stretch>
        </p:blipFill>
        <p:spPr>
          <a:xfrm>
            <a:off x="6549146" y="3999422"/>
            <a:ext cx="4555126" cy="2555861"/>
          </a:xfrm>
          <a:prstGeom prst="rect">
            <a:avLst/>
          </a:prstGeom>
          <a:ln>
            <a:solidFill>
              <a:schemeClr val="tx1"/>
            </a:solidFill>
          </a:ln>
        </p:spPr>
      </p:pic>
      <p:pic>
        <p:nvPicPr>
          <p:cNvPr id="16" name="Picture 15">
            <a:extLst>
              <a:ext uri="{FF2B5EF4-FFF2-40B4-BE49-F238E27FC236}">
                <a16:creationId xmlns:a16="http://schemas.microsoft.com/office/drawing/2014/main" id="{88933666-F515-A671-E338-E9EDC63BF183}"/>
              </a:ext>
            </a:extLst>
          </p:cNvPr>
          <p:cNvPicPr>
            <a:picLocks noChangeAspect="1"/>
          </p:cNvPicPr>
          <p:nvPr/>
        </p:nvPicPr>
        <p:blipFill>
          <a:blip r:embed="rId6"/>
          <a:stretch>
            <a:fillRect/>
          </a:stretch>
        </p:blipFill>
        <p:spPr>
          <a:xfrm>
            <a:off x="2889899" y="2622191"/>
            <a:ext cx="2543338" cy="3682542"/>
          </a:xfrm>
          <a:prstGeom prst="rect">
            <a:avLst/>
          </a:prstGeom>
          <a:ln>
            <a:solidFill>
              <a:schemeClr val="tx1"/>
            </a:solidFill>
          </a:ln>
        </p:spPr>
      </p:pic>
      <p:sp>
        <p:nvSpPr>
          <p:cNvPr id="17" name="TextBox 16">
            <a:extLst>
              <a:ext uri="{FF2B5EF4-FFF2-40B4-BE49-F238E27FC236}">
                <a16:creationId xmlns:a16="http://schemas.microsoft.com/office/drawing/2014/main" id="{34E7338D-0C08-4828-33F8-F2DC9819B65D}"/>
              </a:ext>
            </a:extLst>
          </p:cNvPr>
          <p:cNvSpPr txBox="1"/>
          <p:nvPr/>
        </p:nvSpPr>
        <p:spPr>
          <a:xfrm>
            <a:off x="5901022" y="1204010"/>
            <a:ext cx="4242439" cy="1015663"/>
          </a:xfrm>
          <a:prstGeom prst="rect">
            <a:avLst/>
          </a:prstGeom>
          <a:noFill/>
        </p:spPr>
        <p:txBody>
          <a:bodyPr wrap="square">
            <a:spAutoFit/>
          </a:bodyPr>
          <a:lstStyle/>
          <a:p>
            <a:r>
              <a:rPr lang="en-GB" sz="2000" dirty="0">
                <a:hlinkClick r:id="rId7"/>
              </a:rPr>
              <a:t>Six early years packs </a:t>
            </a:r>
            <a:r>
              <a:rPr lang="en-GB" sz="2000" dirty="0"/>
              <a:t>(3-5 years) – simple food related activities to complete with parents/carers</a:t>
            </a:r>
          </a:p>
        </p:txBody>
      </p:sp>
    </p:spTree>
    <p:extLst>
      <p:ext uri="{BB962C8B-B14F-4D97-AF65-F5344CB8AC3E}">
        <p14:creationId xmlns:p14="http://schemas.microsoft.com/office/powerpoint/2010/main" val="211024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63CD08-2432-81FB-8FD5-E35D6639C63D}"/>
              </a:ext>
            </a:extLst>
          </p:cNvPr>
          <p:cNvPicPr>
            <a:picLocks noChangeAspect="1"/>
          </p:cNvPicPr>
          <p:nvPr/>
        </p:nvPicPr>
        <p:blipFill>
          <a:blip r:embed="rId2"/>
          <a:stretch>
            <a:fillRect/>
          </a:stretch>
        </p:blipFill>
        <p:spPr>
          <a:xfrm>
            <a:off x="5333165" y="2127291"/>
            <a:ext cx="4253800" cy="2988359"/>
          </a:xfrm>
          <a:prstGeom prst="rect">
            <a:avLst/>
          </a:prstGeom>
          <a:ln>
            <a:solidFill>
              <a:schemeClr val="tx1"/>
            </a:solidFill>
          </a:ln>
        </p:spPr>
      </p:pic>
      <p:pic>
        <p:nvPicPr>
          <p:cNvPr id="15" name="Picture 14">
            <a:extLst>
              <a:ext uri="{FF2B5EF4-FFF2-40B4-BE49-F238E27FC236}">
                <a16:creationId xmlns:a16="http://schemas.microsoft.com/office/drawing/2014/main" id="{FED2FC1D-8578-7218-0A50-F6BB694A993E}"/>
              </a:ext>
            </a:extLst>
          </p:cNvPr>
          <p:cNvPicPr>
            <a:picLocks noChangeAspect="1"/>
          </p:cNvPicPr>
          <p:nvPr/>
        </p:nvPicPr>
        <p:blipFill>
          <a:blip r:embed="rId3"/>
          <a:stretch>
            <a:fillRect/>
          </a:stretch>
        </p:blipFill>
        <p:spPr>
          <a:xfrm>
            <a:off x="8370770" y="1822872"/>
            <a:ext cx="2793997" cy="4003769"/>
          </a:xfrm>
          <a:prstGeom prst="rect">
            <a:avLst/>
          </a:prstGeom>
          <a:ln>
            <a:solidFill>
              <a:schemeClr val="tx1"/>
            </a:solidFill>
          </a:ln>
        </p:spPr>
      </p:pic>
      <p:sp>
        <p:nvSpPr>
          <p:cNvPr id="16" name="TextBox 15">
            <a:extLst>
              <a:ext uri="{FF2B5EF4-FFF2-40B4-BE49-F238E27FC236}">
                <a16:creationId xmlns:a16="http://schemas.microsoft.com/office/drawing/2014/main" id="{CBB448E1-AFC9-F1EE-5B49-12A650ABF16C}"/>
              </a:ext>
            </a:extLst>
          </p:cNvPr>
          <p:cNvSpPr txBox="1"/>
          <p:nvPr/>
        </p:nvSpPr>
        <p:spPr>
          <a:xfrm>
            <a:off x="8144540" y="5984857"/>
            <a:ext cx="3182621" cy="584775"/>
          </a:xfrm>
          <a:prstGeom prst="rect">
            <a:avLst/>
          </a:prstGeom>
          <a:noFill/>
        </p:spPr>
        <p:txBody>
          <a:bodyPr wrap="square" rtlCol="0">
            <a:spAutoFit/>
          </a:bodyPr>
          <a:lstStyle/>
          <a:p>
            <a:pPr algn="l"/>
            <a:r>
              <a:rPr lang="en-GB" sz="1600" dirty="0">
                <a:hlinkClick r:id="rId4"/>
              </a:rPr>
              <a:t>Compare food prices sheet</a:t>
            </a:r>
            <a:r>
              <a:rPr lang="en-GB" sz="1600" dirty="0"/>
              <a:t> (7-11 years, Food route resources)</a:t>
            </a:r>
          </a:p>
        </p:txBody>
      </p:sp>
      <p:sp>
        <p:nvSpPr>
          <p:cNvPr id="4" name="Title 3">
            <a:extLst>
              <a:ext uri="{FF2B5EF4-FFF2-40B4-BE49-F238E27FC236}">
                <a16:creationId xmlns:a16="http://schemas.microsoft.com/office/drawing/2014/main" id="{4D3920B9-3DF8-925C-B06C-5F2031BA6160}"/>
              </a:ext>
            </a:extLst>
          </p:cNvPr>
          <p:cNvSpPr>
            <a:spLocks noGrp="1"/>
          </p:cNvSpPr>
          <p:nvPr>
            <p:ph type="ctrTitle"/>
          </p:nvPr>
        </p:nvSpPr>
        <p:spPr>
          <a:xfrm>
            <a:off x="553285" y="455979"/>
            <a:ext cx="10433208" cy="1149537"/>
          </a:xfrm>
        </p:spPr>
        <p:txBody>
          <a:bodyPr>
            <a:normAutofit/>
          </a:bodyPr>
          <a:lstStyle/>
          <a:p>
            <a:r>
              <a:rPr lang="en-GB" sz="3200" b="1" dirty="0"/>
              <a:t>Resources to support home learning</a:t>
            </a:r>
            <a:br>
              <a:rPr lang="en-GB" dirty="0"/>
            </a:br>
            <a:endParaRPr lang="en-GB" dirty="0"/>
          </a:p>
        </p:txBody>
      </p:sp>
      <p:sp>
        <p:nvSpPr>
          <p:cNvPr id="17" name="TextBox 16">
            <a:extLst>
              <a:ext uri="{FF2B5EF4-FFF2-40B4-BE49-F238E27FC236}">
                <a16:creationId xmlns:a16="http://schemas.microsoft.com/office/drawing/2014/main" id="{BE365A31-27C7-E24F-1700-44E477F2FF4C}"/>
              </a:ext>
            </a:extLst>
          </p:cNvPr>
          <p:cNvSpPr txBox="1"/>
          <p:nvPr/>
        </p:nvSpPr>
        <p:spPr>
          <a:xfrm>
            <a:off x="553284" y="1305052"/>
            <a:ext cx="4358958" cy="1631216"/>
          </a:xfrm>
          <a:prstGeom prst="rect">
            <a:avLst/>
          </a:prstGeom>
          <a:noFill/>
        </p:spPr>
        <p:txBody>
          <a:bodyPr wrap="square">
            <a:spAutoFit/>
          </a:bodyPr>
          <a:lstStyle/>
          <a:p>
            <a:r>
              <a:rPr lang="en-GB" sz="2000" dirty="0">
                <a:hlinkClick r:id="rId5"/>
              </a:rPr>
              <a:t>Food – a fact of life recipes </a:t>
            </a:r>
            <a:r>
              <a:rPr lang="en-GB" sz="2000" dirty="0"/>
              <a:t>– simple recipes to support healthy eating messages. Share links or print outs!</a:t>
            </a:r>
            <a:br>
              <a:rPr lang="en-GB" sz="2000" dirty="0"/>
            </a:br>
            <a:endParaRPr lang="en-GB" sz="2000" dirty="0"/>
          </a:p>
          <a:p>
            <a:endParaRPr lang="en-GB" sz="2000" dirty="0"/>
          </a:p>
        </p:txBody>
      </p:sp>
      <p:pic>
        <p:nvPicPr>
          <p:cNvPr id="19" name="Picture 18">
            <a:extLst>
              <a:ext uri="{FF2B5EF4-FFF2-40B4-BE49-F238E27FC236}">
                <a16:creationId xmlns:a16="http://schemas.microsoft.com/office/drawing/2014/main" id="{F32E79A1-D155-DF61-E444-B7CCED95EA8D}"/>
              </a:ext>
            </a:extLst>
          </p:cNvPr>
          <p:cNvPicPr>
            <a:picLocks noChangeAspect="1"/>
          </p:cNvPicPr>
          <p:nvPr/>
        </p:nvPicPr>
        <p:blipFill>
          <a:blip r:embed="rId6"/>
          <a:stretch>
            <a:fillRect/>
          </a:stretch>
        </p:blipFill>
        <p:spPr>
          <a:xfrm>
            <a:off x="576079" y="2710565"/>
            <a:ext cx="2159303" cy="2461605"/>
          </a:xfrm>
          <a:prstGeom prst="rect">
            <a:avLst/>
          </a:prstGeom>
          <a:ln>
            <a:solidFill>
              <a:schemeClr val="tx1"/>
            </a:solidFill>
          </a:ln>
        </p:spPr>
      </p:pic>
      <p:pic>
        <p:nvPicPr>
          <p:cNvPr id="21" name="Picture 20">
            <a:extLst>
              <a:ext uri="{FF2B5EF4-FFF2-40B4-BE49-F238E27FC236}">
                <a16:creationId xmlns:a16="http://schemas.microsoft.com/office/drawing/2014/main" id="{7FEAB9DA-9A70-E69B-8972-8D735FA3C855}"/>
              </a:ext>
            </a:extLst>
          </p:cNvPr>
          <p:cNvPicPr>
            <a:picLocks noChangeAspect="1"/>
          </p:cNvPicPr>
          <p:nvPr/>
        </p:nvPicPr>
        <p:blipFill>
          <a:blip r:embed="rId7"/>
          <a:stretch>
            <a:fillRect/>
          </a:stretch>
        </p:blipFill>
        <p:spPr>
          <a:xfrm>
            <a:off x="2441644" y="3183338"/>
            <a:ext cx="2290293" cy="2801519"/>
          </a:xfrm>
          <a:prstGeom prst="rect">
            <a:avLst/>
          </a:prstGeom>
          <a:ln>
            <a:solidFill>
              <a:schemeClr val="tx1"/>
            </a:solidFill>
          </a:ln>
        </p:spPr>
      </p:pic>
      <p:sp>
        <p:nvSpPr>
          <p:cNvPr id="22" name="TextBox 21">
            <a:extLst>
              <a:ext uri="{FF2B5EF4-FFF2-40B4-BE49-F238E27FC236}">
                <a16:creationId xmlns:a16="http://schemas.microsoft.com/office/drawing/2014/main" id="{158032C9-8574-856B-18F0-BD603857E887}"/>
              </a:ext>
            </a:extLst>
          </p:cNvPr>
          <p:cNvSpPr txBox="1"/>
          <p:nvPr/>
        </p:nvSpPr>
        <p:spPr>
          <a:xfrm>
            <a:off x="5331633" y="1279833"/>
            <a:ext cx="6307082" cy="707886"/>
          </a:xfrm>
          <a:prstGeom prst="rect">
            <a:avLst/>
          </a:prstGeom>
          <a:noFill/>
        </p:spPr>
        <p:txBody>
          <a:bodyPr wrap="square">
            <a:spAutoFit/>
          </a:bodyPr>
          <a:lstStyle/>
          <a:p>
            <a:r>
              <a:rPr lang="en-GB" sz="2000" dirty="0"/>
              <a:t>Activity sheets to support tasting activities and supermarket trips</a:t>
            </a:r>
          </a:p>
        </p:txBody>
      </p:sp>
      <p:sp>
        <p:nvSpPr>
          <p:cNvPr id="25" name="TextBox 24">
            <a:extLst>
              <a:ext uri="{FF2B5EF4-FFF2-40B4-BE49-F238E27FC236}">
                <a16:creationId xmlns:a16="http://schemas.microsoft.com/office/drawing/2014/main" id="{C1F05F13-AF7C-27DC-DD03-812C0184D993}"/>
              </a:ext>
            </a:extLst>
          </p:cNvPr>
          <p:cNvSpPr txBox="1"/>
          <p:nvPr/>
        </p:nvSpPr>
        <p:spPr>
          <a:xfrm>
            <a:off x="5331634" y="5211699"/>
            <a:ext cx="1696488" cy="338554"/>
          </a:xfrm>
          <a:prstGeom prst="rect">
            <a:avLst/>
          </a:prstGeom>
          <a:noFill/>
        </p:spPr>
        <p:txBody>
          <a:bodyPr wrap="square" rtlCol="0">
            <a:spAutoFit/>
          </a:bodyPr>
          <a:lstStyle/>
          <a:p>
            <a:pPr algn="l"/>
            <a:r>
              <a:rPr lang="en-GB" sz="1600" dirty="0">
                <a:hlinkClick r:id="rId8"/>
              </a:rPr>
              <a:t>Tasting sheet </a:t>
            </a:r>
            <a:endParaRPr lang="en-GB" sz="1600" dirty="0"/>
          </a:p>
        </p:txBody>
      </p:sp>
    </p:spTree>
    <p:extLst>
      <p:ext uri="{BB962C8B-B14F-4D97-AF65-F5344CB8AC3E}">
        <p14:creationId xmlns:p14="http://schemas.microsoft.com/office/powerpoint/2010/main" val="109923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920B9-3DF8-925C-B06C-5F2031BA6160}"/>
              </a:ext>
            </a:extLst>
          </p:cNvPr>
          <p:cNvSpPr>
            <a:spLocks noGrp="1"/>
          </p:cNvSpPr>
          <p:nvPr>
            <p:ph type="ctrTitle"/>
          </p:nvPr>
        </p:nvSpPr>
        <p:spPr>
          <a:xfrm>
            <a:off x="553285" y="455979"/>
            <a:ext cx="10433208" cy="1149537"/>
          </a:xfrm>
        </p:spPr>
        <p:txBody>
          <a:bodyPr>
            <a:normAutofit/>
          </a:bodyPr>
          <a:lstStyle/>
          <a:p>
            <a:r>
              <a:rPr lang="en-GB" sz="3200" b="1" dirty="0"/>
              <a:t>Resources to support home learning</a:t>
            </a:r>
            <a:br>
              <a:rPr lang="en-GB" dirty="0"/>
            </a:br>
            <a:endParaRPr lang="en-GB" dirty="0"/>
          </a:p>
        </p:txBody>
      </p:sp>
      <p:sp>
        <p:nvSpPr>
          <p:cNvPr id="17" name="TextBox 16">
            <a:extLst>
              <a:ext uri="{FF2B5EF4-FFF2-40B4-BE49-F238E27FC236}">
                <a16:creationId xmlns:a16="http://schemas.microsoft.com/office/drawing/2014/main" id="{BE365A31-27C7-E24F-1700-44E477F2FF4C}"/>
              </a:ext>
            </a:extLst>
          </p:cNvPr>
          <p:cNvSpPr txBox="1"/>
          <p:nvPr/>
        </p:nvSpPr>
        <p:spPr>
          <a:xfrm>
            <a:off x="553284" y="1305052"/>
            <a:ext cx="5230828" cy="1631216"/>
          </a:xfrm>
          <a:prstGeom prst="rect">
            <a:avLst/>
          </a:prstGeom>
          <a:noFill/>
        </p:spPr>
        <p:txBody>
          <a:bodyPr wrap="square">
            <a:spAutoFit/>
          </a:bodyPr>
          <a:lstStyle/>
          <a:p>
            <a:r>
              <a:rPr lang="en-GB" sz="2000" dirty="0">
                <a:hlinkClick r:id="rId2"/>
              </a:rPr>
              <a:t>Food – a fact of life - Remote learning area</a:t>
            </a:r>
            <a:br>
              <a:rPr lang="en-GB" sz="2000" dirty="0"/>
            </a:br>
            <a:r>
              <a:rPr lang="en-GB" sz="2000" dirty="0"/>
              <a:t>A wide variety of simple food-themed activities that can be completed at home, with minimal resources</a:t>
            </a:r>
          </a:p>
          <a:p>
            <a:endParaRPr lang="en-GB" sz="2000" dirty="0"/>
          </a:p>
        </p:txBody>
      </p:sp>
      <p:pic>
        <p:nvPicPr>
          <p:cNvPr id="3" name="Picture 2">
            <a:extLst>
              <a:ext uri="{FF2B5EF4-FFF2-40B4-BE49-F238E27FC236}">
                <a16:creationId xmlns:a16="http://schemas.microsoft.com/office/drawing/2014/main" id="{4D351277-E228-4065-0BA2-BB2B34BDB310}"/>
              </a:ext>
            </a:extLst>
          </p:cNvPr>
          <p:cNvPicPr>
            <a:picLocks noChangeAspect="1"/>
          </p:cNvPicPr>
          <p:nvPr/>
        </p:nvPicPr>
        <p:blipFill>
          <a:blip r:embed="rId3"/>
          <a:stretch>
            <a:fillRect/>
          </a:stretch>
        </p:blipFill>
        <p:spPr>
          <a:xfrm>
            <a:off x="669850" y="2788566"/>
            <a:ext cx="4433777" cy="3360743"/>
          </a:xfrm>
          <a:prstGeom prst="rect">
            <a:avLst/>
          </a:prstGeom>
          <a:ln>
            <a:solidFill>
              <a:schemeClr val="tx1"/>
            </a:solidFill>
          </a:ln>
        </p:spPr>
      </p:pic>
      <p:pic>
        <p:nvPicPr>
          <p:cNvPr id="7" name="Picture 6">
            <a:extLst>
              <a:ext uri="{FF2B5EF4-FFF2-40B4-BE49-F238E27FC236}">
                <a16:creationId xmlns:a16="http://schemas.microsoft.com/office/drawing/2014/main" id="{B7807282-09FE-5BF7-D761-4E890C3E1FF4}"/>
              </a:ext>
            </a:extLst>
          </p:cNvPr>
          <p:cNvPicPr>
            <a:picLocks noChangeAspect="1"/>
          </p:cNvPicPr>
          <p:nvPr/>
        </p:nvPicPr>
        <p:blipFill>
          <a:blip r:embed="rId4"/>
          <a:stretch>
            <a:fillRect/>
          </a:stretch>
        </p:blipFill>
        <p:spPr>
          <a:xfrm>
            <a:off x="5784112" y="1305052"/>
            <a:ext cx="5357771" cy="5233971"/>
          </a:xfrm>
          <a:prstGeom prst="rect">
            <a:avLst/>
          </a:prstGeom>
          <a:ln>
            <a:solidFill>
              <a:schemeClr val="tx1"/>
            </a:solidFill>
          </a:ln>
        </p:spPr>
      </p:pic>
    </p:spTree>
    <p:extLst>
      <p:ext uri="{BB962C8B-B14F-4D97-AF65-F5344CB8AC3E}">
        <p14:creationId xmlns:p14="http://schemas.microsoft.com/office/powerpoint/2010/main" val="397979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920B9-3DF8-925C-B06C-5F2031BA6160}"/>
              </a:ext>
            </a:extLst>
          </p:cNvPr>
          <p:cNvSpPr>
            <a:spLocks noGrp="1"/>
          </p:cNvSpPr>
          <p:nvPr>
            <p:ph type="ctrTitle"/>
          </p:nvPr>
        </p:nvSpPr>
        <p:spPr>
          <a:xfrm>
            <a:off x="532019" y="434715"/>
            <a:ext cx="10876715" cy="1702669"/>
          </a:xfrm>
        </p:spPr>
        <p:txBody>
          <a:bodyPr>
            <a:normAutofit/>
          </a:bodyPr>
          <a:lstStyle/>
          <a:p>
            <a:r>
              <a:rPr lang="en-GB" sz="3200" b="1" dirty="0"/>
              <a:t>Whole school approach to food – information and resources </a:t>
            </a:r>
            <a:br>
              <a:rPr lang="en-GB" dirty="0"/>
            </a:br>
            <a:endParaRPr lang="en-GB" dirty="0"/>
          </a:p>
        </p:txBody>
      </p:sp>
      <p:pic>
        <p:nvPicPr>
          <p:cNvPr id="3" name="Picture 2">
            <a:extLst>
              <a:ext uri="{FF2B5EF4-FFF2-40B4-BE49-F238E27FC236}">
                <a16:creationId xmlns:a16="http://schemas.microsoft.com/office/drawing/2014/main" id="{678982D7-4DC6-9DA7-ECCA-B61D85EB0281}"/>
              </a:ext>
            </a:extLst>
          </p:cNvPr>
          <p:cNvPicPr>
            <a:picLocks noChangeAspect="1"/>
          </p:cNvPicPr>
          <p:nvPr/>
        </p:nvPicPr>
        <p:blipFill>
          <a:blip r:embed="rId2"/>
          <a:stretch>
            <a:fillRect/>
          </a:stretch>
        </p:blipFill>
        <p:spPr>
          <a:xfrm>
            <a:off x="4122090" y="2445836"/>
            <a:ext cx="5925677" cy="3560624"/>
          </a:xfrm>
          <a:prstGeom prst="rect">
            <a:avLst/>
          </a:prstGeom>
          <a:ln>
            <a:solidFill>
              <a:schemeClr val="tx1"/>
            </a:solidFill>
          </a:ln>
        </p:spPr>
      </p:pic>
      <p:sp>
        <p:nvSpPr>
          <p:cNvPr id="6" name="TextBox 5">
            <a:extLst>
              <a:ext uri="{FF2B5EF4-FFF2-40B4-BE49-F238E27FC236}">
                <a16:creationId xmlns:a16="http://schemas.microsoft.com/office/drawing/2014/main" id="{83632808-59E5-99EA-6120-70359EBF7205}"/>
              </a:ext>
            </a:extLst>
          </p:cNvPr>
          <p:cNvSpPr txBox="1"/>
          <p:nvPr/>
        </p:nvSpPr>
        <p:spPr>
          <a:xfrm>
            <a:off x="532019" y="1796608"/>
            <a:ext cx="10419516" cy="2554545"/>
          </a:xfrm>
          <a:prstGeom prst="rect">
            <a:avLst/>
          </a:prstGeom>
          <a:noFill/>
        </p:spPr>
        <p:txBody>
          <a:bodyPr wrap="square">
            <a:spAutoFit/>
          </a:bodyPr>
          <a:lstStyle/>
          <a:p>
            <a:r>
              <a:rPr lang="en-GB" sz="2000" b="1" dirty="0"/>
              <a:t>Food – a fact of life &gt; </a:t>
            </a:r>
            <a:r>
              <a:rPr lang="en-GB" sz="2000" dirty="0">
                <a:hlinkClick r:id="rId3"/>
              </a:rPr>
              <a:t>Whole school approach</a:t>
            </a:r>
            <a:r>
              <a:rPr lang="en-GB" sz="2000" dirty="0"/>
              <a:t> (area) includes information around:</a:t>
            </a:r>
            <a:br>
              <a:rPr lang="en-GB" sz="2000" dirty="0"/>
            </a:br>
            <a:endParaRPr lang="en-GB" sz="2000" b="1" dirty="0"/>
          </a:p>
          <a:p>
            <a:pPr marL="342900" indent="-342900">
              <a:buFont typeface="Arial" panose="020B0604020202020204" pitchFamily="34" charset="0"/>
              <a:buChar char="•"/>
            </a:pPr>
            <a:r>
              <a:rPr lang="en-GB" sz="2000" dirty="0"/>
              <a:t>Whole school food policy</a:t>
            </a:r>
          </a:p>
          <a:p>
            <a:pPr marL="342900" indent="-342900">
              <a:buFont typeface="Arial" panose="020B0604020202020204" pitchFamily="34" charset="0"/>
              <a:buChar char="•"/>
            </a:pPr>
            <a:r>
              <a:rPr lang="en-GB" sz="2000" dirty="0"/>
              <a:t>Food provision</a:t>
            </a:r>
          </a:p>
          <a:p>
            <a:pPr marL="342900" indent="-342900">
              <a:buFont typeface="Arial" panose="020B0604020202020204" pitchFamily="34" charset="0"/>
              <a:buChar char="•"/>
            </a:pPr>
            <a:r>
              <a:rPr lang="en-GB" sz="2000" dirty="0"/>
              <a:t>Breakfast clubs</a:t>
            </a:r>
          </a:p>
          <a:p>
            <a:pPr marL="342900" indent="-342900">
              <a:buFont typeface="Arial" panose="020B0604020202020204" pitchFamily="34" charset="0"/>
              <a:buChar char="•"/>
            </a:pPr>
            <a:r>
              <a:rPr lang="en-GB" sz="2000" dirty="0"/>
              <a:t>Growing clubs</a:t>
            </a:r>
          </a:p>
          <a:p>
            <a:pPr marL="342900" indent="-342900">
              <a:buFont typeface="Arial" panose="020B0604020202020204" pitchFamily="34" charset="0"/>
              <a:buChar char="•"/>
            </a:pPr>
            <a:r>
              <a:rPr lang="en-GB" sz="2000" dirty="0"/>
              <a:t>Healthy lunchboxes</a:t>
            </a:r>
          </a:p>
          <a:p>
            <a:endParaRPr lang="en-GB" sz="2000" b="1" dirty="0"/>
          </a:p>
        </p:txBody>
      </p:sp>
    </p:spTree>
    <p:extLst>
      <p:ext uri="{BB962C8B-B14F-4D97-AF65-F5344CB8AC3E}">
        <p14:creationId xmlns:p14="http://schemas.microsoft.com/office/powerpoint/2010/main" val="130881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920B9-3DF8-925C-B06C-5F2031BA6160}"/>
              </a:ext>
            </a:extLst>
          </p:cNvPr>
          <p:cNvSpPr>
            <a:spLocks noGrp="1"/>
          </p:cNvSpPr>
          <p:nvPr>
            <p:ph type="ctrTitle"/>
          </p:nvPr>
        </p:nvSpPr>
        <p:spPr>
          <a:xfrm>
            <a:off x="530798" y="520341"/>
            <a:ext cx="10813584" cy="1599361"/>
          </a:xfrm>
        </p:spPr>
        <p:txBody>
          <a:bodyPr>
            <a:normAutofit fontScale="90000"/>
          </a:bodyPr>
          <a:lstStyle/>
          <a:p>
            <a:r>
              <a:rPr lang="en-GB" sz="3200" b="1" dirty="0"/>
              <a:t>Engagement tips</a:t>
            </a:r>
            <a:br>
              <a:rPr lang="en-GB" sz="3200" dirty="0"/>
            </a:br>
            <a:br>
              <a:rPr lang="en-GB" dirty="0"/>
            </a:br>
            <a:endParaRPr lang="en-GB" dirty="0"/>
          </a:p>
        </p:txBody>
      </p:sp>
      <p:sp>
        <p:nvSpPr>
          <p:cNvPr id="5" name="TextBox 4">
            <a:extLst>
              <a:ext uri="{FF2B5EF4-FFF2-40B4-BE49-F238E27FC236}">
                <a16:creationId xmlns:a16="http://schemas.microsoft.com/office/drawing/2014/main" id="{5CCA3BA9-DC6C-2509-110E-59BC942F3BC0}"/>
              </a:ext>
            </a:extLst>
          </p:cNvPr>
          <p:cNvSpPr txBox="1"/>
          <p:nvPr/>
        </p:nvSpPr>
        <p:spPr>
          <a:xfrm>
            <a:off x="562404" y="1394314"/>
            <a:ext cx="6774061" cy="5201424"/>
          </a:xfrm>
          <a:prstGeom prst="rect">
            <a:avLst/>
          </a:prstGeom>
          <a:noFill/>
        </p:spPr>
        <p:txBody>
          <a:bodyPr wrap="square">
            <a:spAutoFit/>
          </a:bodyPr>
          <a:lstStyle/>
          <a:p>
            <a:r>
              <a:rPr lang="en-GB" sz="1950" b="1" dirty="0"/>
              <a:t>Building relationships</a:t>
            </a:r>
          </a:p>
          <a:p>
            <a:endParaRPr lang="en-GB" sz="1950" dirty="0"/>
          </a:p>
          <a:p>
            <a:pPr marL="342900" indent="-342900">
              <a:buFont typeface="Arial" panose="020B0604020202020204" pitchFamily="34" charset="0"/>
              <a:buChar char="•"/>
            </a:pPr>
            <a:r>
              <a:rPr lang="en-GB" sz="1950" dirty="0"/>
              <a:t>Be available at the school gate/home time to chat and find out about parents/carers</a:t>
            </a:r>
          </a:p>
          <a:p>
            <a:pPr marL="342900" indent="-342900">
              <a:buFont typeface="Arial" panose="020B0604020202020204" pitchFamily="34" charset="0"/>
              <a:buChar char="•"/>
            </a:pPr>
            <a:endParaRPr lang="en-GB" sz="1950" dirty="0"/>
          </a:p>
          <a:p>
            <a:pPr marL="342900" indent="-342900">
              <a:buFont typeface="Arial" panose="020B0604020202020204" pitchFamily="34" charset="0"/>
              <a:buChar char="•"/>
            </a:pPr>
            <a:r>
              <a:rPr lang="en-GB" sz="1950" dirty="0"/>
              <a:t>Communicate – share updates about what children are learning, and how parents/carers can get involved, e.g. weekly text messages, social media updates, short termly letters/emails</a:t>
            </a:r>
            <a:br>
              <a:rPr lang="en-GB" sz="1950" dirty="0"/>
            </a:br>
            <a:endParaRPr lang="en-GB" sz="1950" dirty="0"/>
          </a:p>
          <a:p>
            <a:pPr marL="342900" indent="-342900">
              <a:buFont typeface="Arial" panose="020B0604020202020204" pitchFamily="34" charset="0"/>
              <a:buChar char="•"/>
            </a:pPr>
            <a:r>
              <a:rPr lang="en-GB" sz="1950" dirty="0"/>
              <a:t>Share practical information/tips to help parents/carers, e.g. leaflets, simple fact sheets</a:t>
            </a:r>
            <a:br>
              <a:rPr lang="en-GB" sz="1950" dirty="0"/>
            </a:br>
            <a:endParaRPr lang="en-GB" sz="1950" dirty="0"/>
          </a:p>
          <a:p>
            <a:pPr marL="342900" indent="-342900">
              <a:buFont typeface="Arial" panose="020B0604020202020204" pitchFamily="34" charset="0"/>
              <a:buChar char="•"/>
            </a:pPr>
            <a:r>
              <a:rPr lang="en-GB" sz="1950" dirty="0"/>
              <a:t>Find out how parents/carers would like to be communicated with</a:t>
            </a:r>
          </a:p>
          <a:p>
            <a:endParaRPr lang="en-GB" sz="1950" dirty="0"/>
          </a:p>
          <a:p>
            <a:endParaRPr lang="en-GB" sz="2000" dirty="0"/>
          </a:p>
        </p:txBody>
      </p:sp>
      <p:pic>
        <p:nvPicPr>
          <p:cNvPr id="8" name="Picture Placeholder 7" descr="A person kneeling on a wood walkway holding a book and a child&#10;&#10;Description automatically generated">
            <a:extLst>
              <a:ext uri="{FF2B5EF4-FFF2-40B4-BE49-F238E27FC236}">
                <a16:creationId xmlns:a16="http://schemas.microsoft.com/office/drawing/2014/main" id="{70210D19-A0E1-B105-1D2D-4F79B080FC59}"/>
              </a:ext>
            </a:extLst>
          </p:cNvPr>
          <p:cNvPicPr>
            <a:picLocks noGrp="1" noChangeAspect="1"/>
          </p:cNvPicPr>
          <p:nvPr>
            <p:ph type="pic" sz="quarter" idx="11"/>
          </p:nvPr>
        </p:nvPicPr>
        <p:blipFill>
          <a:blip r:embed="rId2"/>
          <a:srcRect l="8525" r="8525"/>
          <a:stretch>
            <a:fillRect/>
          </a:stretch>
        </p:blipFill>
        <p:spPr>
          <a:xfrm>
            <a:off x="7521460" y="2176417"/>
            <a:ext cx="3822922" cy="3175378"/>
          </a:xfrm>
        </p:spPr>
      </p:pic>
    </p:spTree>
    <p:extLst>
      <p:ext uri="{BB962C8B-B14F-4D97-AF65-F5344CB8AC3E}">
        <p14:creationId xmlns:p14="http://schemas.microsoft.com/office/powerpoint/2010/main" val="33184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920B9-3DF8-925C-B06C-5F2031BA6160}"/>
              </a:ext>
            </a:extLst>
          </p:cNvPr>
          <p:cNvSpPr>
            <a:spLocks noGrp="1"/>
          </p:cNvSpPr>
          <p:nvPr>
            <p:ph type="ctrTitle"/>
          </p:nvPr>
        </p:nvSpPr>
        <p:spPr>
          <a:xfrm>
            <a:off x="458500" y="414672"/>
            <a:ext cx="10813584" cy="765544"/>
          </a:xfrm>
        </p:spPr>
        <p:txBody>
          <a:bodyPr>
            <a:normAutofit/>
          </a:bodyPr>
          <a:lstStyle/>
          <a:p>
            <a:r>
              <a:rPr lang="en-GB" sz="3200" b="1" dirty="0"/>
              <a:t>Engagement tips</a:t>
            </a:r>
            <a:endParaRPr lang="en-GB" dirty="0"/>
          </a:p>
        </p:txBody>
      </p:sp>
      <p:sp>
        <p:nvSpPr>
          <p:cNvPr id="5" name="TextBox 4">
            <a:extLst>
              <a:ext uri="{FF2B5EF4-FFF2-40B4-BE49-F238E27FC236}">
                <a16:creationId xmlns:a16="http://schemas.microsoft.com/office/drawing/2014/main" id="{5CCA3BA9-DC6C-2509-110E-59BC942F3BC0}"/>
              </a:ext>
            </a:extLst>
          </p:cNvPr>
          <p:cNvSpPr txBox="1"/>
          <p:nvPr/>
        </p:nvSpPr>
        <p:spPr>
          <a:xfrm>
            <a:off x="604936" y="1532538"/>
            <a:ext cx="5976618" cy="4401205"/>
          </a:xfrm>
          <a:prstGeom prst="rect">
            <a:avLst/>
          </a:prstGeom>
          <a:noFill/>
        </p:spPr>
        <p:txBody>
          <a:bodyPr wrap="square">
            <a:spAutoFit/>
          </a:bodyPr>
          <a:lstStyle/>
          <a:p>
            <a:r>
              <a:rPr lang="en-GB" sz="2000" b="1" dirty="0"/>
              <a:t>For parent/carer workshops</a:t>
            </a:r>
          </a:p>
          <a:p>
            <a:endParaRPr lang="en-GB" sz="2000" dirty="0"/>
          </a:p>
          <a:p>
            <a:pPr marL="342900" indent="-342900">
              <a:buFont typeface="Arial" panose="020B0604020202020204" pitchFamily="34" charset="0"/>
              <a:buChar char="•"/>
            </a:pPr>
            <a:r>
              <a:rPr lang="en-GB" sz="2000" dirty="0"/>
              <a:t>Be flexible with timings – send a survey/poll to ask about the best time </a:t>
            </a:r>
          </a:p>
          <a:p>
            <a:endParaRPr lang="en-GB" sz="2000" dirty="0"/>
          </a:p>
          <a:p>
            <a:pPr marL="342900" indent="-342900">
              <a:buFont typeface="Arial" panose="020B0604020202020204" pitchFamily="34" charset="0"/>
              <a:buChar char="•"/>
            </a:pPr>
            <a:r>
              <a:rPr lang="en-GB" sz="2000" dirty="0"/>
              <a:t>Consider choosing a venue outside of school, e.g. a local community centre</a:t>
            </a:r>
            <a:br>
              <a:rPr lang="en-GB" sz="2000" dirty="0"/>
            </a:br>
            <a:endParaRPr lang="en-GB" sz="2000" dirty="0"/>
          </a:p>
          <a:p>
            <a:pPr marL="342900" indent="-342900">
              <a:buFont typeface="Arial" panose="020B0604020202020204" pitchFamily="34" charset="0"/>
              <a:buChar char="•"/>
            </a:pPr>
            <a:r>
              <a:rPr lang="en-GB" sz="2000" dirty="0"/>
              <a:t>Be clear on what will happen and the benefits</a:t>
            </a:r>
          </a:p>
          <a:p>
            <a:endParaRPr lang="en-GB" sz="2000" dirty="0"/>
          </a:p>
          <a:p>
            <a:pPr marL="342900" indent="-342900">
              <a:buFont typeface="Arial" panose="020B0604020202020204" pitchFamily="34" charset="0"/>
              <a:buChar char="•"/>
            </a:pPr>
            <a:r>
              <a:rPr lang="en-GB" sz="2000" dirty="0"/>
              <a:t>Keep it informal and welcoming </a:t>
            </a:r>
            <a:br>
              <a:rPr lang="en-GB" sz="2000" dirty="0"/>
            </a:br>
            <a:endParaRPr lang="en-GB" sz="2000" dirty="0"/>
          </a:p>
          <a:p>
            <a:pPr marL="342900" indent="-342900">
              <a:buFont typeface="Arial" panose="020B0604020202020204" pitchFamily="34" charset="0"/>
              <a:buChar char="•"/>
            </a:pPr>
            <a:r>
              <a:rPr lang="en-GB" sz="2000" dirty="0"/>
              <a:t>Allow children to come along too!</a:t>
            </a:r>
          </a:p>
          <a:p>
            <a:endParaRPr lang="en-GB" sz="2000" dirty="0"/>
          </a:p>
        </p:txBody>
      </p:sp>
      <p:pic>
        <p:nvPicPr>
          <p:cNvPr id="8" name="Picture Placeholder 7" descr="A person and a child looking at a computer&#10;&#10;Description automatically generated">
            <a:extLst>
              <a:ext uri="{FF2B5EF4-FFF2-40B4-BE49-F238E27FC236}">
                <a16:creationId xmlns:a16="http://schemas.microsoft.com/office/drawing/2014/main" id="{C6567473-CDA0-D51C-EBEA-3AAC822DCED5}"/>
              </a:ext>
            </a:extLst>
          </p:cNvPr>
          <p:cNvPicPr>
            <a:picLocks noGrp="1" noChangeAspect="1"/>
          </p:cNvPicPr>
          <p:nvPr>
            <p:ph type="pic" sz="quarter" idx="11"/>
          </p:nvPr>
        </p:nvPicPr>
        <p:blipFill>
          <a:blip r:embed="rId2"/>
          <a:srcRect l="9836" r="9836"/>
          <a:stretch>
            <a:fillRect/>
          </a:stretch>
        </p:blipFill>
        <p:spPr>
          <a:xfrm>
            <a:off x="7262038" y="2144242"/>
            <a:ext cx="3822040" cy="3173948"/>
          </a:xfrm>
        </p:spPr>
      </p:pic>
    </p:spTree>
    <p:extLst>
      <p:ext uri="{BB962C8B-B14F-4D97-AF65-F5344CB8AC3E}">
        <p14:creationId xmlns:p14="http://schemas.microsoft.com/office/powerpoint/2010/main" val="408233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920B9-3DF8-925C-B06C-5F2031BA6160}"/>
              </a:ext>
            </a:extLst>
          </p:cNvPr>
          <p:cNvSpPr>
            <a:spLocks noGrp="1"/>
          </p:cNvSpPr>
          <p:nvPr>
            <p:ph type="ctrTitle"/>
          </p:nvPr>
        </p:nvSpPr>
        <p:spPr>
          <a:xfrm>
            <a:off x="490399" y="341170"/>
            <a:ext cx="10813584" cy="1861918"/>
          </a:xfrm>
        </p:spPr>
        <p:txBody>
          <a:bodyPr>
            <a:normAutofit/>
          </a:bodyPr>
          <a:lstStyle/>
          <a:p>
            <a:r>
              <a:rPr lang="en-GB" sz="3200" b="1" dirty="0"/>
              <a:t>Engagement tips</a:t>
            </a:r>
            <a:br>
              <a:rPr lang="en-GB" sz="3200" dirty="0"/>
            </a:br>
            <a:br>
              <a:rPr lang="en-GB" dirty="0"/>
            </a:br>
            <a:endParaRPr lang="en-GB" dirty="0"/>
          </a:p>
        </p:txBody>
      </p:sp>
      <p:sp>
        <p:nvSpPr>
          <p:cNvPr id="5" name="TextBox 4">
            <a:extLst>
              <a:ext uri="{FF2B5EF4-FFF2-40B4-BE49-F238E27FC236}">
                <a16:creationId xmlns:a16="http://schemas.microsoft.com/office/drawing/2014/main" id="{5CCA3BA9-DC6C-2509-110E-59BC942F3BC0}"/>
              </a:ext>
            </a:extLst>
          </p:cNvPr>
          <p:cNvSpPr txBox="1"/>
          <p:nvPr/>
        </p:nvSpPr>
        <p:spPr>
          <a:xfrm>
            <a:off x="596723" y="1272129"/>
            <a:ext cx="6378235" cy="4401205"/>
          </a:xfrm>
          <a:prstGeom prst="rect">
            <a:avLst/>
          </a:prstGeom>
          <a:noFill/>
        </p:spPr>
        <p:txBody>
          <a:bodyPr wrap="square">
            <a:spAutoFit/>
          </a:bodyPr>
          <a:lstStyle/>
          <a:p>
            <a:r>
              <a:rPr lang="en-GB" sz="2000" b="1" dirty="0"/>
              <a:t>Utilising knowledge and expertise</a:t>
            </a:r>
          </a:p>
          <a:p>
            <a:endParaRPr lang="en-GB" sz="2000" dirty="0"/>
          </a:p>
          <a:p>
            <a:pPr marL="342900" indent="-342900">
              <a:buFont typeface="Arial" panose="020B0604020202020204" pitchFamily="34" charset="0"/>
              <a:buChar char="•"/>
            </a:pPr>
            <a:r>
              <a:rPr lang="en-GB" sz="2000" dirty="0"/>
              <a:t>Invite parents/carers in to do a talk about food (perhaps in pairs)  – cooking, growing, traditional dishes, favourite foods </a:t>
            </a:r>
          </a:p>
          <a:p>
            <a:pPr marL="342900" indent="-342900">
              <a:buFont typeface="Arial" panose="020B0604020202020204" pitchFamily="34" charset="0"/>
              <a:buChar char="•"/>
            </a:pPr>
            <a:endParaRPr lang="en-GB" sz="2000" dirty="0"/>
          </a:p>
          <a:p>
            <a:r>
              <a:rPr lang="en-GB" sz="2000" b="1" dirty="0"/>
              <a:t>Home learning activities around food</a:t>
            </a:r>
            <a:br>
              <a:rPr lang="en-GB" sz="2000" b="1" dirty="0"/>
            </a:br>
            <a:endParaRPr lang="en-GB" sz="2000" b="1" dirty="0"/>
          </a:p>
          <a:p>
            <a:pPr marL="342900" indent="-342900">
              <a:buFont typeface="Arial" panose="020B0604020202020204" pitchFamily="34" charset="0"/>
              <a:buChar char="•"/>
            </a:pPr>
            <a:r>
              <a:rPr lang="en-GB" sz="2000" dirty="0"/>
              <a:t>Keep activities simple and enjoyable to help make them manageable and engaging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Be clear on the ways you’d like parent/carers to support with home learning – what would you like them to do, and how (tips, strategies, questions)</a:t>
            </a:r>
          </a:p>
        </p:txBody>
      </p:sp>
      <p:pic>
        <p:nvPicPr>
          <p:cNvPr id="12" name="Picture Placeholder 11" descr="A person and person looking at a tablet&#10;&#10;Description automatically generated">
            <a:extLst>
              <a:ext uri="{FF2B5EF4-FFF2-40B4-BE49-F238E27FC236}">
                <a16:creationId xmlns:a16="http://schemas.microsoft.com/office/drawing/2014/main" id="{F5B6C885-B928-6A5C-EC96-8CA8B474564F}"/>
              </a:ext>
            </a:extLst>
          </p:cNvPr>
          <p:cNvPicPr>
            <a:picLocks noGrp="1" noChangeAspect="1"/>
          </p:cNvPicPr>
          <p:nvPr>
            <p:ph type="pic" sz="quarter" idx="11"/>
          </p:nvPr>
        </p:nvPicPr>
        <p:blipFill>
          <a:blip r:embed="rId2"/>
          <a:srcRect l="9836" r="9836"/>
          <a:stretch>
            <a:fillRect/>
          </a:stretch>
        </p:blipFill>
        <p:spPr>
          <a:xfrm>
            <a:off x="7281546" y="1987689"/>
            <a:ext cx="4128761" cy="3428660"/>
          </a:xfrm>
        </p:spPr>
      </p:pic>
    </p:spTree>
    <p:extLst>
      <p:ext uri="{BB962C8B-B14F-4D97-AF65-F5344CB8AC3E}">
        <p14:creationId xmlns:p14="http://schemas.microsoft.com/office/powerpoint/2010/main" val="239278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7459E7-0E2D-AD1E-D79B-DE4A5F90AA5A}"/>
              </a:ext>
            </a:extLst>
          </p:cNvPr>
          <p:cNvSpPr>
            <a:spLocks noGrp="1"/>
          </p:cNvSpPr>
          <p:nvPr>
            <p:ph type="ctrTitle"/>
          </p:nvPr>
        </p:nvSpPr>
        <p:spPr>
          <a:xfrm>
            <a:off x="569199" y="437435"/>
            <a:ext cx="10433050" cy="692150"/>
          </a:xfrm>
        </p:spPr>
        <p:txBody>
          <a:bodyPr>
            <a:noAutofit/>
          </a:bodyPr>
          <a:lstStyle/>
          <a:p>
            <a:r>
              <a:rPr lang="en-GB" sz="3200" b="1" dirty="0"/>
              <a:t>Where does this fit in the TPFN programme?</a:t>
            </a:r>
            <a:endParaRPr lang="en-US" sz="3200" b="1" dirty="0"/>
          </a:p>
        </p:txBody>
      </p:sp>
      <p:graphicFrame>
        <p:nvGraphicFramePr>
          <p:cNvPr id="7" name="Table 6">
            <a:extLst>
              <a:ext uri="{FF2B5EF4-FFF2-40B4-BE49-F238E27FC236}">
                <a16:creationId xmlns:a16="http://schemas.microsoft.com/office/drawing/2014/main" id="{742E692D-08FB-7CD5-C11A-B4D0EB915399}"/>
              </a:ext>
            </a:extLst>
          </p:cNvPr>
          <p:cNvGraphicFramePr>
            <a:graphicFrameLocks noGrp="1"/>
          </p:cNvGraphicFramePr>
          <p:nvPr>
            <p:extLst>
              <p:ext uri="{D42A27DB-BD31-4B8C-83A1-F6EECF244321}">
                <p14:modId xmlns:p14="http://schemas.microsoft.com/office/powerpoint/2010/main" val="1343322443"/>
              </p:ext>
            </p:extLst>
          </p:nvPr>
        </p:nvGraphicFramePr>
        <p:xfrm>
          <a:off x="5664746" y="2576360"/>
          <a:ext cx="5753674" cy="2561552"/>
        </p:xfrm>
        <a:graphic>
          <a:graphicData uri="http://schemas.openxmlformats.org/drawingml/2006/table">
            <a:tbl>
              <a:tblPr firstRow="1" firstCol="1" bandRow="1">
                <a:tableStyleId>{912C8C85-51F0-491E-9774-3900AFEF0FD7}</a:tableStyleId>
              </a:tblPr>
              <a:tblGrid>
                <a:gridCol w="5753674">
                  <a:extLst>
                    <a:ext uri="{9D8B030D-6E8A-4147-A177-3AD203B41FA5}">
                      <a16:colId xmlns:a16="http://schemas.microsoft.com/office/drawing/2014/main" val="2336680524"/>
                    </a:ext>
                  </a:extLst>
                </a:gridCol>
              </a:tblGrid>
              <a:tr h="498310">
                <a:tc>
                  <a:txBody>
                    <a:bodyPr/>
                    <a:lstStyle/>
                    <a:p>
                      <a:pPr>
                        <a:lnSpc>
                          <a:spcPct val="107000"/>
                        </a:lnSpc>
                      </a:pPr>
                      <a:r>
                        <a:rPr lang="en-GB" sz="2000" b="0" dirty="0">
                          <a:ln>
                            <a:noFill/>
                          </a:ln>
                          <a:effectLst/>
                        </a:rPr>
                        <a:t>Whole school approach</a:t>
                      </a:r>
                    </a:p>
                  </a:txBody>
                  <a:tcPr marL="50800" marR="50800" marT="50800" marB="50800" anchor="ctr"/>
                </a:tc>
                <a:extLst>
                  <a:ext uri="{0D108BD9-81ED-4DB2-BD59-A6C34878D82A}">
                    <a16:rowId xmlns:a16="http://schemas.microsoft.com/office/drawing/2014/main" val="3537638614"/>
                  </a:ext>
                </a:extLst>
              </a:tr>
              <a:tr h="2063242">
                <a:tc>
                  <a:txBody>
                    <a:bodyPr/>
                    <a:lstStyle/>
                    <a:p>
                      <a:pPr>
                        <a:lnSpc>
                          <a:spcPct val="107000"/>
                        </a:lnSpc>
                      </a:pPr>
                      <a:r>
                        <a:rPr lang="en-GB" sz="2000" b="0" dirty="0">
                          <a:ln>
                            <a:noFill/>
                          </a:ln>
                          <a:effectLst/>
                        </a:rPr>
                        <a:t>I contribute to a whole school approach to food education, e.g. support the whole school food policy, help ensure consistency of healthy eating messages across subjects and age groups, work with colleagues to enhance learning opportunities.</a:t>
                      </a:r>
                      <a:endParaRPr lang="en-GB" sz="2000" b="0" dirty="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17487381"/>
                  </a:ext>
                </a:extLst>
              </a:tr>
            </a:tbl>
          </a:graphicData>
        </a:graphic>
      </p:graphicFrame>
      <p:sp>
        <p:nvSpPr>
          <p:cNvPr id="8" name="Subtitle 2">
            <a:extLst>
              <a:ext uri="{FF2B5EF4-FFF2-40B4-BE49-F238E27FC236}">
                <a16:creationId xmlns:a16="http://schemas.microsoft.com/office/drawing/2014/main" id="{43B2AF73-B16F-68C8-F111-79BABA70061A}"/>
              </a:ext>
            </a:extLst>
          </p:cNvPr>
          <p:cNvSpPr txBox="1">
            <a:spLocks/>
          </p:cNvSpPr>
          <p:nvPr/>
        </p:nvSpPr>
        <p:spPr>
          <a:xfrm>
            <a:off x="682997" y="1360535"/>
            <a:ext cx="5413003" cy="692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latin typeface="+mn-lt"/>
              </a:rPr>
              <a:t>Food and nutrition experience audit </a:t>
            </a:r>
            <a:r>
              <a:rPr lang="en-GB" sz="2000" i="0">
                <a:solidFill>
                  <a:srgbClr val="FFFFFF"/>
                </a:solidFill>
                <a:effectLst/>
                <a:latin typeface="+mn-lt"/>
              </a:rPr>
              <a:t>5</a:t>
            </a:r>
          </a:p>
        </p:txBody>
      </p:sp>
      <p:pic>
        <p:nvPicPr>
          <p:cNvPr id="15" name="Picture 14">
            <a:extLst>
              <a:ext uri="{FF2B5EF4-FFF2-40B4-BE49-F238E27FC236}">
                <a16:creationId xmlns:a16="http://schemas.microsoft.com/office/drawing/2014/main" id="{10380ABF-662E-6FFE-E483-ABF7ECF36D1E}"/>
              </a:ext>
            </a:extLst>
          </p:cNvPr>
          <p:cNvPicPr>
            <a:picLocks noChangeAspect="1"/>
          </p:cNvPicPr>
          <p:nvPr/>
        </p:nvPicPr>
        <p:blipFill>
          <a:blip r:embed="rId2"/>
          <a:stretch>
            <a:fillRect/>
          </a:stretch>
        </p:blipFill>
        <p:spPr>
          <a:xfrm>
            <a:off x="773580" y="1821974"/>
            <a:ext cx="3629693" cy="4259849"/>
          </a:xfrm>
          <a:prstGeom prst="rect">
            <a:avLst/>
          </a:prstGeom>
          <a:ln>
            <a:solidFill>
              <a:schemeClr val="tx1"/>
            </a:solidFill>
          </a:ln>
        </p:spPr>
      </p:pic>
      <p:sp>
        <p:nvSpPr>
          <p:cNvPr id="16" name="Arrow: Right 15">
            <a:extLst>
              <a:ext uri="{FF2B5EF4-FFF2-40B4-BE49-F238E27FC236}">
                <a16:creationId xmlns:a16="http://schemas.microsoft.com/office/drawing/2014/main" id="{C1367E37-653D-C233-8732-CCD3A0434D78}"/>
              </a:ext>
            </a:extLst>
          </p:cNvPr>
          <p:cNvSpPr/>
          <p:nvPr/>
        </p:nvSpPr>
        <p:spPr>
          <a:xfrm flipV="1">
            <a:off x="4639214" y="3146420"/>
            <a:ext cx="789590" cy="108119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2832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7459E7-0E2D-AD1E-D79B-DE4A5F90AA5A}"/>
              </a:ext>
            </a:extLst>
          </p:cNvPr>
          <p:cNvSpPr>
            <a:spLocks noGrp="1"/>
          </p:cNvSpPr>
          <p:nvPr>
            <p:ph type="ctrTitle"/>
          </p:nvPr>
        </p:nvSpPr>
        <p:spPr>
          <a:xfrm>
            <a:off x="569199" y="437435"/>
            <a:ext cx="10433050" cy="692150"/>
          </a:xfrm>
        </p:spPr>
        <p:txBody>
          <a:bodyPr>
            <a:noAutofit/>
          </a:bodyPr>
          <a:lstStyle/>
          <a:p>
            <a:r>
              <a:rPr lang="en-GB" sz="3200" b="1" dirty="0"/>
              <a:t>What could you do?</a:t>
            </a:r>
            <a:endParaRPr lang="en-US" sz="3200" b="1" dirty="0"/>
          </a:p>
        </p:txBody>
      </p:sp>
      <p:sp>
        <p:nvSpPr>
          <p:cNvPr id="8" name="Subtitle 2">
            <a:extLst>
              <a:ext uri="{FF2B5EF4-FFF2-40B4-BE49-F238E27FC236}">
                <a16:creationId xmlns:a16="http://schemas.microsoft.com/office/drawing/2014/main" id="{43B2AF73-B16F-68C8-F111-79BABA70061A}"/>
              </a:ext>
            </a:extLst>
          </p:cNvPr>
          <p:cNvSpPr txBox="1">
            <a:spLocks/>
          </p:cNvSpPr>
          <p:nvPr/>
        </p:nvSpPr>
        <p:spPr>
          <a:xfrm>
            <a:off x="569199" y="1276012"/>
            <a:ext cx="5413003" cy="692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n-lt"/>
              </a:rPr>
              <a:t>Your development plan </a:t>
            </a:r>
            <a:r>
              <a:rPr lang="en-GB" sz="2000" i="0" dirty="0">
                <a:solidFill>
                  <a:srgbClr val="FFFFFF"/>
                </a:solidFill>
                <a:effectLst/>
                <a:latin typeface="+mn-lt"/>
              </a:rPr>
              <a:t>5</a:t>
            </a:r>
          </a:p>
        </p:txBody>
      </p:sp>
      <p:pic>
        <p:nvPicPr>
          <p:cNvPr id="3" name="Picture 2">
            <a:extLst>
              <a:ext uri="{FF2B5EF4-FFF2-40B4-BE49-F238E27FC236}">
                <a16:creationId xmlns:a16="http://schemas.microsoft.com/office/drawing/2014/main" id="{E83F2CA6-4FA6-1BDC-6662-9FEB217A9995}"/>
              </a:ext>
            </a:extLst>
          </p:cNvPr>
          <p:cNvPicPr>
            <a:picLocks noChangeAspect="1"/>
          </p:cNvPicPr>
          <p:nvPr/>
        </p:nvPicPr>
        <p:blipFill>
          <a:blip r:embed="rId2"/>
          <a:stretch>
            <a:fillRect/>
          </a:stretch>
        </p:blipFill>
        <p:spPr>
          <a:xfrm>
            <a:off x="681502" y="1712981"/>
            <a:ext cx="3159379" cy="4518837"/>
          </a:xfrm>
          <a:prstGeom prst="rect">
            <a:avLst/>
          </a:prstGeom>
          <a:ln>
            <a:solidFill>
              <a:schemeClr val="tx1"/>
            </a:solidFill>
          </a:ln>
        </p:spPr>
      </p:pic>
      <p:sp>
        <p:nvSpPr>
          <p:cNvPr id="2" name="TextBox 1">
            <a:extLst>
              <a:ext uri="{FF2B5EF4-FFF2-40B4-BE49-F238E27FC236}">
                <a16:creationId xmlns:a16="http://schemas.microsoft.com/office/drawing/2014/main" id="{D43733D7-0181-54B1-7B04-5E1CC148263A}"/>
              </a:ext>
            </a:extLst>
          </p:cNvPr>
          <p:cNvSpPr txBox="1"/>
          <p:nvPr/>
        </p:nvSpPr>
        <p:spPr>
          <a:xfrm>
            <a:off x="4158747" y="1622087"/>
            <a:ext cx="7632760" cy="4401205"/>
          </a:xfrm>
          <a:prstGeom prst="rect">
            <a:avLst/>
          </a:prstGeom>
          <a:noFill/>
        </p:spPr>
        <p:txBody>
          <a:bodyPr wrap="square">
            <a:spAutoFit/>
          </a:bodyPr>
          <a:lstStyle/>
          <a:p>
            <a:pPr marL="342900" indent="-342900">
              <a:buFont typeface="Wingdings" panose="05000000000000000000" pitchFamily="2" charset="2"/>
              <a:buChar char="q"/>
            </a:pPr>
            <a:r>
              <a:rPr lang="en-GB" sz="2000" dirty="0"/>
              <a:t>Review how your school (placement school) currently works with parents/carers – is it successful?</a:t>
            </a:r>
          </a:p>
          <a:p>
            <a:endParaRPr lang="en-GB" sz="2000" dirty="0"/>
          </a:p>
          <a:p>
            <a:pPr marL="342900" indent="-342900">
              <a:buFont typeface="Wingdings" panose="05000000000000000000" pitchFamily="2" charset="2"/>
              <a:buChar char="q"/>
            </a:pPr>
            <a:r>
              <a:rPr lang="en-GB" sz="2000" dirty="0"/>
              <a:t>Research what works well </a:t>
            </a:r>
            <a:br>
              <a:rPr lang="en-GB" sz="2000" dirty="0"/>
            </a:br>
            <a:r>
              <a:rPr lang="en-GB" sz="2000" dirty="0"/>
              <a:t>– speak to other teachers, your headteacher, colleagues in other schools – what works well?</a:t>
            </a:r>
          </a:p>
          <a:p>
            <a:r>
              <a:rPr lang="en-GB" sz="2000" dirty="0"/>
              <a:t>    - read around the subject for ideas (see slide 20)</a:t>
            </a:r>
          </a:p>
          <a:p>
            <a:endParaRPr lang="en-GB" sz="2000" dirty="0"/>
          </a:p>
          <a:p>
            <a:pPr marL="342900" indent="-342900">
              <a:buFont typeface="Wingdings" panose="05000000000000000000" pitchFamily="2" charset="2"/>
              <a:buChar char="q"/>
            </a:pPr>
            <a:r>
              <a:rPr lang="en-GB" sz="2000" dirty="0"/>
              <a:t>Set simple food-based home learning activities (to engage parents/carers) and share what works well with other staff</a:t>
            </a:r>
            <a:br>
              <a:rPr lang="en-GB" sz="2000" dirty="0"/>
            </a:br>
            <a:endParaRPr lang="en-GB" sz="2000" dirty="0"/>
          </a:p>
          <a:p>
            <a:pPr marL="342900" indent="-342900">
              <a:buFont typeface="Wingdings" panose="05000000000000000000" pitchFamily="2" charset="2"/>
              <a:buChar char="q"/>
            </a:pPr>
            <a:r>
              <a:rPr lang="en-GB" sz="2000" dirty="0"/>
              <a:t>Plan and deliver a parent/carer food-themed workshop with a colleague – perhaps to address a specific school issue, e.g. lunchboxes</a:t>
            </a:r>
          </a:p>
        </p:txBody>
      </p:sp>
    </p:spTree>
    <p:extLst>
      <p:ext uri="{BB962C8B-B14F-4D97-AF65-F5344CB8AC3E}">
        <p14:creationId xmlns:p14="http://schemas.microsoft.com/office/powerpoint/2010/main" val="1897395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545740" y="441422"/>
            <a:ext cx="10433208" cy="691661"/>
          </a:xfrm>
        </p:spPr>
        <p:txBody>
          <a:bodyPr>
            <a:noAutofit/>
          </a:bodyPr>
          <a:lstStyle/>
          <a:p>
            <a:r>
              <a:rPr lang="en-GB" sz="3200" b="1" dirty="0"/>
              <a:t>Further reading </a:t>
            </a:r>
            <a:endParaRPr lang="en-US" sz="3200" b="1" dirty="0"/>
          </a:p>
        </p:txBody>
      </p:sp>
      <p:sp>
        <p:nvSpPr>
          <p:cNvPr id="7" name="TextBox 6">
            <a:extLst>
              <a:ext uri="{FF2B5EF4-FFF2-40B4-BE49-F238E27FC236}">
                <a16:creationId xmlns:a16="http://schemas.microsoft.com/office/drawing/2014/main" id="{38233351-2E18-9E40-E42B-84413720A049}"/>
              </a:ext>
            </a:extLst>
          </p:cNvPr>
          <p:cNvSpPr txBox="1"/>
          <p:nvPr/>
        </p:nvSpPr>
        <p:spPr>
          <a:xfrm>
            <a:off x="545740" y="1484024"/>
            <a:ext cx="5759366" cy="4093428"/>
          </a:xfrm>
          <a:prstGeom prst="rect">
            <a:avLst/>
          </a:prstGeom>
          <a:noFill/>
        </p:spPr>
        <p:txBody>
          <a:bodyPr wrap="square">
            <a:spAutoFit/>
          </a:bodyPr>
          <a:lstStyle/>
          <a:p>
            <a:r>
              <a:rPr lang="en-GB" sz="2000" b="1" dirty="0"/>
              <a:t>Education Endowment Foundation</a:t>
            </a:r>
          </a:p>
          <a:p>
            <a:r>
              <a:rPr lang="en-GB" sz="2000" dirty="0">
                <a:hlinkClick r:id="rId2"/>
              </a:rPr>
              <a:t>Parental engagement | EEF (educationendowmentfoundation.org.uk)</a:t>
            </a:r>
            <a:r>
              <a:rPr lang="en-GB" sz="2000" dirty="0"/>
              <a:t> </a:t>
            </a:r>
          </a:p>
          <a:p>
            <a:endParaRPr lang="en-GB" sz="2000" dirty="0"/>
          </a:p>
          <a:p>
            <a:br>
              <a:rPr lang="en-GB" sz="2000" b="1" dirty="0"/>
            </a:br>
            <a:r>
              <a:rPr lang="en-GB" sz="2000" b="1" dirty="0"/>
              <a:t>National College for School Leadership</a:t>
            </a:r>
            <a:endParaRPr lang="en-GB" sz="2000" b="1" dirty="0">
              <a:hlinkClick r:id="rId3"/>
            </a:endParaRPr>
          </a:p>
          <a:p>
            <a:r>
              <a:rPr lang="en-GB" sz="2000" dirty="0">
                <a:hlinkClick r:id="rId3"/>
              </a:rPr>
              <a:t>How to involve hard-to-reach parents: encouraging meaningful parental involvement with schools</a:t>
            </a:r>
            <a:br>
              <a:rPr lang="en-GB" sz="2000" dirty="0"/>
            </a:br>
            <a:endParaRPr lang="en-GB" sz="2000" b="1" dirty="0"/>
          </a:p>
          <a:p>
            <a:br>
              <a:rPr lang="en-GB" sz="2000" b="1" dirty="0"/>
            </a:br>
            <a:r>
              <a:rPr lang="en-GB" sz="2000" b="1" dirty="0"/>
              <a:t>@TeacherToolkit</a:t>
            </a:r>
          </a:p>
          <a:p>
            <a:r>
              <a:rPr lang="en-GB" sz="2000" dirty="0">
                <a:hlinkClick r:id="rId4"/>
              </a:rPr>
              <a:t>10 Tips For Engaging Parents - </a:t>
            </a:r>
            <a:r>
              <a:rPr lang="en-GB" sz="2000" dirty="0" err="1">
                <a:hlinkClick r:id="rId4"/>
              </a:rPr>
              <a:t>TeacherToolkit</a:t>
            </a:r>
            <a:endParaRPr lang="en-GB" sz="2000" dirty="0"/>
          </a:p>
        </p:txBody>
      </p:sp>
      <p:pic>
        <p:nvPicPr>
          <p:cNvPr id="8" name="Picture Placeholder 7" descr="A person sitting at a desk with a computer and a yellow paper&#10;&#10;Description automatically generated">
            <a:extLst>
              <a:ext uri="{FF2B5EF4-FFF2-40B4-BE49-F238E27FC236}">
                <a16:creationId xmlns:a16="http://schemas.microsoft.com/office/drawing/2014/main" id="{A19D3E00-4E1A-4B87-B98F-4320EE1DB17E}"/>
              </a:ext>
            </a:extLst>
          </p:cNvPr>
          <p:cNvPicPr>
            <a:picLocks noGrp="1" noChangeAspect="1"/>
          </p:cNvPicPr>
          <p:nvPr>
            <p:ph type="pic" sz="quarter" idx="11"/>
          </p:nvPr>
        </p:nvPicPr>
        <p:blipFill>
          <a:blip r:embed="rId5"/>
          <a:srcRect l="9954" r="9954"/>
          <a:stretch>
            <a:fillRect/>
          </a:stretch>
        </p:blipFill>
        <p:spPr>
          <a:xfrm>
            <a:off x="6562951" y="1595405"/>
            <a:ext cx="4415997" cy="3667190"/>
          </a:xfrm>
        </p:spPr>
      </p:pic>
    </p:spTree>
    <p:extLst>
      <p:ext uri="{BB962C8B-B14F-4D97-AF65-F5344CB8AC3E}">
        <p14:creationId xmlns:p14="http://schemas.microsoft.com/office/powerpoint/2010/main" val="67713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586837" y="568171"/>
            <a:ext cx="10433208" cy="691661"/>
          </a:xfrm>
        </p:spPr>
        <p:txBody>
          <a:bodyPr>
            <a:noAutofit/>
          </a:bodyPr>
          <a:lstStyle/>
          <a:p>
            <a:r>
              <a:rPr lang="en-GB" sz="3200" b="1" dirty="0"/>
              <a:t>This session will cover:</a:t>
            </a:r>
            <a:endParaRPr lang="en-US" sz="3200" b="1" dirty="0"/>
          </a:p>
        </p:txBody>
      </p:sp>
      <p:sp>
        <p:nvSpPr>
          <p:cNvPr id="7" name="TextBox 6">
            <a:extLst>
              <a:ext uri="{FF2B5EF4-FFF2-40B4-BE49-F238E27FC236}">
                <a16:creationId xmlns:a16="http://schemas.microsoft.com/office/drawing/2014/main" id="{A8912EDA-5A23-8694-CFC4-BA28F972A4F8}"/>
              </a:ext>
            </a:extLst>
          </p:cNvPr>
          <p:cNvSpPr txBox="1"/>
          <p:nvPr/>
        </p:nvSpPr>
        <p:spPr>
          <a:xfrm>
            <a:off x="742949" y="1616626"/>
            <a:ext cx="5476875" cy="3934090"/>
          </a:xfrm>
          <a:prstGeom prst="rect">
            <a:avLst/>
          </a:prstGeom>
          <a:noFill/>
        </p:spPr>
        <p:txBody>
          <a:bodyPr wrap="square">
            <a:spAutoFit/>
          </a:bodyPr>
          <a:lstStyle/>
          <a:p>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will be covered?</a:t>
            </a:r>
            <a:b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value of engaging with parents/carers </a:t>
            </a:r>
            <a:b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Ideas for running health promoting workshops with parents/carers </a:t>
            </a:r>
            <a:b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parents/carers can do with their children at home to support their learning around food  </a:t>
            </a:r>
            <a:b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20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Food – a fact of life </a:t>
            </a: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resources to support </a:t>
            </a:r>
          </a:p>
        </p:txBody>
      </p:sp>
      <p:pic>
        <p:nvPicPr>
          <p:cNvPr id="8" name="Picture Placeholder 7" descr="A person and child cutting vegetables&#10;&#10;Description automatically generated">
            <a:extLst>
              <a:ext uri="{FF2B5EF4-FFF2-40B4-BE49-F238E27FC236}">
                <a16:creationId xmlns:a16="http://schemas.microsoft.com/office/drawing/2014/main" id="{E64F1471-D8FF-1C1E-1BDC-0DF345CF01B6}"/>
              </a:ext>
            </a:extLst>
          </p:cNvPr>
          <p:cNvPicPr>
            <a:picLocks noGrp="1" noChangeAspect="1"/>
          </p:cNvPicPr>
          <p:nvPr>
            <p:ph type="pic" sz="quarter" idx="11"/>
          </p:nvPr>
        </p:nvPicPr>
        <p:blipFill>
          <a:blip r:embed="rId2"/>
          <a:srcRect l="9836" r="9836"/>
          <a:stretch>
            <a:fillRect/>
          </a:stretch>
        </p:blipFill>
        <p:spPr>
          <a:xfrm>
            <a:off x="6846674" y="1961828"/>
            <a:ext cx="4173371" cy="3465705"/>
          </a:xfrm>
        </p:spPr>
      </p:pic>
    </p:spTree>
    <p:extLst>
      <p:ext uri="{BB962C8B-B14F-4D97-AF65-F5344CB8AC3E}">
        <p14:creationId xmlns:p14="http://schemas.microsoft.com/office/powerpoint/2010/main" val="43389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498872" y="511667"/>
            <a:ext cx="10433208" cy="691661"/>
          </a:xfrm>
        </p:spPr>
        <p:txBody>
          <a:bodyPr>
            <a:noAutofit/>
          </a:bodyPr>
          <a:lstStyle/>
          <a:p>
            <a:r>
              <a:rPr lang="en-GB" sz="3600" b="1" dirty="0"/>
              <a:t>Future training events</a:t>
            </a:r>
            <a:endParaRPr lang="en-US" sz="3200" b="1" dirty="0"/>
          </a:p>
        </p:txBody>
      </p:sp>
      <p:pic>
        <p:nvPicPr>
          <p:cNvPr id="6" name="Picture Placeholder 5">
            <a:extLst>
              <a:ext uri="{FF2B5EF4-FFF2-40B4-BE49-F238E27FC236}">
                <a16:creationId xmlns:a16="http://schemas.microsoft.com/office/drawing/2014/main" id="{5C2BD26F-F891-DC7B-FCA3-81C101E4FFAC}"/>
              </a:ext>
            </a:extLst>
          </p:cNvPr>
          <p:cNvPicPr>
            <a:picLocks noGrp="1" noChangeAspect="1"/>
          </p:cNvPicPr>
          <p:nvPr>
            <p:ph type="pic" sz="quarter" idx="11"/>
          </p:nvPr>
        </p:nvPicPr>
        <p:blipFill>
          <a:blip r:embed="rId2"/>
          <a:srcRect/>
          <a:stretch/>
        </p:blipFill>
        <p:spPr>
          <a:xfrm>
            <a:off x="5940057" y="1634317"/>
            <a:ext cx="4705089" cy="3129068"/>
          </a:xfrm>
        </p:spPr>
      </p:pic>
      <p:sp>
        <p:nvSpPr>
          <p:cNvPr id="4" name="Text Placeholder 3">
            <a:extLst>
              <a:ext uri="{FF2B5EF4-FFF2-40B4-BE49-F238E27FC236}">
                <a16:creationId xmlns:a16="http://schemas.microsoft.com/office/drawing/2014/main" id="{708F4AD0-E676-0E46-B35E-30E46BB1FFEF}"/>
              </a:ext>
            </a:extLst>
          </p:cNvPr>
          <p:cNvSpPr>
            <a:spLocks noGrp="1"/>
          </p:cNvSpPr>
          <p:nvPr>
            <p:ph type="body" sz="quarter" idx="10"/>
          </p:nvPr>
        </p:nvSpPr>
        <p:spPr>
          <a:xfrm>
            <a:off x="599787" y="1289539"/>
            <a:ext cx="5088632" cy="5056794"/>
          </a:xfrm>
        </p:spPr>
        <p:txBody>
          <a:bodyPr>
            <a:normAutofit/>
          </a:bodyPr>
          <a:lstStyle/>
          <a:p>
            <a:r>
              <a:rPr lang="en-GB" sz="2000" b="1" dirty="0">
                <a:latin typeface="+mj-lt"/>
              </a:rPr>
              <a:t>Coming next…diary dates</a:t>
            </a:r>
            <a:br>
              <a:rPr lang="en-GB" sz="2000" b="1" dirty="0">
                <a:latin typeface="+mj-lt"/>
              </a:rPr>
            </a:br>
            <a:endParaRPr lang="en-GB" sz="2000" b="1" dirty="0">
              <a:latin typeface="+mj-lt"/>
            </a:endParaRPr>
          </a:p>
          <a:p>
            <a:pPr algn="l"/>
            <a:r>
              <a:rPr lang="en-GB" sz="1900" b="1" i="0" dirty="0">
                <a:effectLst/>
              </a:rPr>
              <a:t>Tue 23 April 2024 – 4pm  </a:t>
            </a:r>
            <a:br>
              <a:rPr lang="en-GB" sz="1900" b="1" i="0" dirty="0">
                <a:effectLst/>
              </a:rPr>
            </a:br>
            <a:r>
              <a:rPr lang="en-GB" sz="1900" b="0" i="0" dirty="0">
                <a:effectLst/>
              </a:rPr>
              <a:t>Cooking with heat in primary 2</a:t>
            </a:r>
            <a:br>
              <a:rPr lang="en-GB" sz="1900" b="0" i="0" dirty="0">
                <a:effectLst/>
              </a:rPr>
            </a:br>
            <a:endParaRPr lang="en-GB" sz="1900" b="0" i="0" dirty="0">
              <a:effectLst/>
            </a:endParaRPr>
          </a:p>
          <a:p>
            <a:pPr algn="l"/>
            <a:r>
              <a:rPr lang="en-GB" sz="1900" b="1" i="0" dirty="0">
                <a:effectLst/>
              </a:rPr>
              <a:t>Tue 14 May 2024 – 4pm  </a:t>
            </a:r>
            <a:br>
              <a:rPr lang="en-GB" sz="1900" b="1" i="0" dirty="0">
                <a:effectLst/>
              </a:rPr>
            </a:br>
            <a:r>
              <a:rPr lang="en-GB" sz="1900" b="0" i="0" dirty="0">
                <a:effectLst/>
              </a:rPr>
              <a:t>Outside cooking! TBC</a:t>
            </a:r>
            <a:br>
              <a:rPr lang="en-GB" sz="1900" b="0" i="0" dirty="0">
                <a:effectLst/>
              </a:rPr>
            </a:br>
            <a:endParaRPr lang="en-GB" sz="1900" b="0" i="0" dirty="0">
              <a:effectLst/>
            </a:endParaRPr>
          </a:p>
          <a:p>
            <a:pPr algn="l"/>
            <a:r>
              <a:rPr lang="en-GB" sz="1900" b="1" i="0" dirty="0">
                <a:effectLst/>
              </a:rPr>
              <a:t>Tue 4 June 2024 – 4pm  </a:t>
            </a:r>
            <a:br>
              <a:rPr lang="en-GB" sz="1900" b="1" i="0" dirty="0">
                <a:effectLst/>
              </a:rPr>
            </a:br>
            <a:r>
              <a:rPr lang="en-GB" sz="1900" b="0" i="0" dirty="0">
                <a:effectLst/>
              </a:rPr>
              <a:t>Cook-a-long - global recipes</a:t>
            </a:r>
          </a:p>
          <a:p>
            <a:endParaRPr lang="en-GB" sz="2200" dirty="0"/>
          </a:p>
        </p:txBody>
      </p:sp>
      <p:sp>
        <p:nvSpPr>
          <p:cNvPr id="3" name="TextBox 2">
            <a:extLst>
              <a:ext uri="{FF2B5EF4-FFF2-40B4-BE49-F238E27FC236}">
                <a16:creationId xmlns:a16="http://schemas.microsoft.com/office/drawing/2014/main" id="{DB74A0C0-9667-8BFB-85AD-DB3EBE3B100B}"/>
              </a:ext>
            </a:extLst>
          </p:cNvPr>
          <p:cNvSpPr txBox="1"/>
          <p:nvPr/>
        </p:nvSpPr>
        <p:spPr>
          <a:xfrm>
            <a:off x="541212" y="5423003"/>
            <a:ext cx="10558988" cy="923330"/>
          </a:xfrm>
          <a:prstGeom prst="rect">
            <a:avLst/>
          </a:prstGeom>
          <a:noFill/>
        </p:spPr>
        <p:txBody>
          <a:bodyPr wrap="square" rtlCol="0">
            <a:spAutoFit/>
          </a:bodyPr>
          <a:lstStyle/>
          <a:p>
            <a:pPr algn="l"/>
            <a:r>
              <a:rPr lang="en-GB" b="1" dirty="0"/>
              <a:t>Remember that all webinars are recorded and can be found </a:t>
            </a:r>
            <a:r>
              <a:rPr lang="en-GB" b="1" dirty="0">
                <a:hlinkClick r:id="rId3"/>
              </a:rPr>
              <a:t>here</a:t>
            </a:r>
            <a:r>
              <a:rPr lang="en-GB" b="1" dirty="0"/>
              <a:t>. </a:t>
            </a:r>
          </a:p>
          <a:p>
            <a:pPr algn="l"/>
            <a:endParaRPr lang="en-GB" b="1" dirty="0"/>
          </a:p>
          <a:p>
            <a:pPr algn="l"/>
            <a:r>
              <a:rPr lang="en-GB" b="1" dirty="0"/>
              <a:t>Also don’t forget our </a:t>
            </a:r>
            <a:r>
              <a:rPr lang="en-GB" b="1" dirty="0">
                <a:hlinkClick r:id="rId4"/>
              </a:rPr>
              <a:t>INSET package </a:t>
            </a:r>
            <a:r>
              <a:rPr lang="en-GB" b="1" dirty="0"/>
              <a:t>– seven topical videos ideal for you and your colleagues.</a:t>
            </a:r>
          </a:p>
        </p:txBody>
      </p:sp>
    </p:spTree>
    <p:extLst>
      <p:ext uri="{BB962C8B-B14F-4D97-AF65-F5344CB8AC3E}">
        <p14:creationId xmlns:p14="http://schemas.microsoft.com/office/powerpoint/2010/main" val="145949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679625" y="511667"/>
            <a:ext cx="10433208" cy="691661"/>
          </a:xfrm>
        </p:spPr>
        <p:txBody>
          <a:bodyPr>
            <a:noAutofit/>
          </a:bodyPr>
          <a:lstStyle/>
          <a:p>
            <a:r>
              <a:rPr lang="en-GB" sz="3600" b="1"/>
              <a:t>Thank you</a:t>
            </a:r>
            <a:endParaRPr lang="en-US" sz="3200" b="1">
              <a:solidFill>
                <a:srgbClr val="FF0000"/>
              </a:solidFill>
            </a:endParaRPr>
          </a:p>
        </p:txBody>
      </p:sp>
      <p:sp>
        <p:nvSpPr>
          <p:cNvPr id="4" name="Text Placeholder 3">
            <a:extLst>
              <a:ext uri="{FF2B5EF4-FFF2-40B4-BE49-F238E27FC236}">
                <a16:creationId xmlns:a16="http://schemas.microsoft.com/office/drawing/2014/main" id="{708F4AD0-E676-0E46-B35E-30E46BB1FFEF}"/>
              </a:ext>
            </a:extLst>
          </p:cNvPr>
          <p:cNvSpPr>
            <a:spLocks noGrp="1"/>
          </p:cNvSpPr>
          <p:nvPr>
            <p:ph type="body" sz="quarter" idx="10"/>
          </p:nvPr>
        </p:nvSpPr>
        <p:spPr>
          <a:xfrm>
            <a:off x="751543" y="1660858"/>
            <a:ext cx="7660507" cy="4025699"/>
          </a:xfrm>
        </p:spPr>
        <p:txBody>
          <a:bodyPr>
            <a:normAutofit/>
          </a:bodyPr>
          <a:lstStyle/>
          <a:p>
            <a:r>
              <a:rPr lang="en-GB" sz="2000" dirty="0">
                <a:latin typeface="Arial" pitchFamily="34"/>
                <a:cs typeface="Arial" pitchFamily="34"/>
              </a:rPr>
              <a:t>Please complete the webinar evaluation. If you are watching a recording of this webinar, you will find a link to the evaluation at the end of the PPT presentation in the</a:t>
            </a:r>
            <a:r>
              <a:rPr lang="en-GB" sz="2000" dirty="0">
                <a:solidFill>
                  <a:srgbClr val="0563C1"/>
                </a:solidFill>
                <a:latin typeface="Arial" pitchFamily="34"/>
                <a:cs typeface="Arial" pitchFamily="34"/>
              </a:rPr>
              <a:t> </a:t>
            </a:r>
            <a:r>
              <a:rPr lang="en-GB" sz="2000" b="1" dirty="0">
                <a:solidFill>
                  <a:schemeClr val="accent1"/>
                </a:solidFill>
                <a:latin typeface="Arial" pitchFamily="34"/>
                <a:cs typeface="Arial" pitchFamily="34"/>
                <a:hlinkClick r:id="rId2">
                  <a:extLst>
                    <a:ext uri="{A12FA001-AC4F-418D-AE19-62706E023703}">
                      <ahyp:hlinkClr xmlns:ahyp="http://schemas.microsoft.com/office/drawing/2018/hyperlinkcolor" val="tx"/>
                    </a:ext>
                  </a:extLst>
                </a:hlinkClick>
              </a:rPr>
              <a:t>curriculum and whole school learning area </a:t>
            </a:r>
            <a:r>
              <a:rPr lang="en-GB" sz="2000" dirty="0">
                <a:highlight>
                  <a:srgbClr val="F6F6F6"/>
                </a:highlight>
                <a:latin typeface="Arial" pitchFamily="34"/>
                <a:cs typeface="Arial" pitchFamily="34"/>
              </a:rPr>
              <a:t>of the TPFN training page</a:t>
            </a:r>
            <a:r>
              <a:rPr lang="en-GB" sz="2000" dirty="0">
                <a:latin typeface="Arial" pitchFamily="34"/>
                <a:cs typeface="Arial" pitchFamily="34"/>
              </a:rPr>
              <a:t>. </a:t>
            </a:r>
            <a:endParaRPr lang="en-GB" sz="2000" b="1" dirty="0">
              <a:solidFill>
                <a:srgbClr val="53B058"/>
              </a:solidFill>
              <a:latin typeface="Arial" pitchFamily="34"/>
              <a:cs typeface="Arial" pitchFamily="34"/>
            </a:endParaRPr>
          </a:p>
          <a:p>
            <a:endParaRPr lang="en-GB" sz="2000" b="1" dirty="0">
              <a:latin typeface="Arial" pitchFamily="34"/>
              <a:cs typeface="Arial" pitchFamily="34"/>
            </a:endParaRPr>
          </a:p>
        </p:txBody>
      </p:sp>
      <p:sp>
        <p:nvSpPr>
          <p:cNvPr id="11" name="TextBox 10">
            <a:extLst>
              <a:ext uri="{FF2B5EF4-FFF2-40B4-BE49-F238E27FC236}">
                <a16:creationId xmlns:a16="http://schemas.microsoft.com/office/drawing/2014/main" id="{D9E1163D-B7C5-F62F-34CA-043CCD4924B2}"/>
              </a:ext>
            </a:extLst>
          </p:cNvPr>
          <p:cNvSpPr txBox="1"/>
          <p:nvPr/>
        </p:nvSpPr>
        <p:spPr>
          <a:xfrm>
            <a:off x="679624" y="4319462"/>
            <a:ext cx="7660507" cy="1015663"/>
          </a:xfrm>
          <a:prstGeom prst="rect">
            <a:avLst/>
          </a:prstGeom>
          <a:noFill/>
        </p:spPr>
        <p:txBody>
          <a:bodyPr wrap="square">
            <a:spAutoFit/>
          </a:bodyPr>
          <a:lstStyle/>
          <a:p>
            <a:r>
              <a:rPr lang="en-GB" sz="2000">
                <a:latin typeface="Arial" pitchFamily="34"/>
                <a:cs typeface="Arial" pitchFamily="34"/>
              </a:rPr>
              <a:t>You will receive a link to the certificate once you have completed the evaluation. Please download the certificate, add your name and print it out for your records.</a:t>
            </a:r>
            <a:endParaRPr lang="en-GB" sz="2000"/>
          </a:p>
        </p:txBody>
      </p:sp>
      <p:sp>
        <p:nvSpPr>
          <p:cNvPr id="7" name="TextBox 6">
            <a:extLst>
              <a:ext uri="{FF2B5EF4-FFF2-40B4-BE49-F238E27FC236}">
                <a16:creationId xmlns:a16="http://schemas.microsoft.com/office/drawing/2014/main" id="{568FB538-DBCA-68B4-A069-61B14C7D00FE}"/>
              </a:ext>
            </a:extLst>
          </p:cNvPr>
          <p:cNvSpPr txBox="1"/>
          <p:nvPr/>
        </p:nvSpPr>
        <p:spPr>
          <a:xfrm>
            <a:off x="751543" y="3429000"/>
            <a:ext cx="7467424" cy="400110"/>
          </a:xfrm>
          <a:prstGeom prst="rect">
            <a:avLst/>
          </a:prstGeom>
          <a:noFill/>
        </p:spPr>
        <p:txBody>
          <a:bodyPr wrap="square" rtlCol="0">
            <a:spAutoFit/>
          </a:bodyPr>
          <a:lstStyle/>
          <a:p>
            <a:pPr algn="l"/>
            <a:r>
              <a:rPr lang="en-GB" sz="2000" b="1" dirty="0">
                <a:solidFill>
                  <a:srgbClr val="00B050"/>
                </a:solidFill>
                <a:hlinkClick r:id="rId3">
                  <a:extLst>
                    <a:ext uri="{A12FA001-AC4F-418D-AE19-62706E023703}">
                      <ahyp:hlinkClr xmlns:ahyp="http://schemas.microsoft.com/office/drawing/2018/hyperlinkcolor" val="tx"/>
                    </a:ext>
                  </a:extLst>
                </a:hlinkClick>
              </a:rPr>
              <a:t>Engaging parents/carers in their child’s school food journey</a:t>
            </a:r>
            <a:endParaRPr lang="en-GB" sz="2000" b="1" dirty="0">
              <a:solidFill>
                <a:srgbClr val="00B050"/>
              </a:solidFill>
            </a:endParaRPr>
          </a:p>
        </p:txBody>
      </p:sp>
      <p:pic>
        <p:nvPicPr>
          <p:cNvPr id="6" name="Picture 5">
            <a:extLst>
              <a:ext uri="{FF2B5EF4-FFF2-40B4-BE49-F238E27FC236}">
                <a16:creationId xmlns:a16="http://schemas.microsoft.com/office/drawing/2014/main" id="{5B09BA95-3DBB-C88A-F8A4-FB476D9C0845}"/>
              </a:ext>
            </a:extLst>
          </p:cNvPr>
          <p:cNvPicPr>
            <a:picLocks noChangeAspect="1"/>
          </p:cNvPicPr>
          <p:nvPr/>
        </p:nvPicPr>
        <p:blipFill>
          <a:blip r:embed="rId4"/>
          <a:stretch>
            <a:fillRect/>
          </a:stretch>
        </p:blipFill>
        <p:spPr>
          <a:xfrm>
            <a:off x="8412050" y="1715332"/>
            <a:ext cx="2772702" cy="3971225"/>
          </a:xfrm>
          <a:prstGeom prst="rect">
            <a:avLst/>
          </a:prstGeom>
          <a:ln w="28575">
            <a:solidFill>
              <a:schemeClr val="accent1"/>
            </a:solidFill>
          </a:ln>
        </p:spPr>
      </p:pic>
    </p:spTree>
    <p:extLst>
      <p:ext uri="{BB962C8B-B14F-4D97-AF65-F5344CB8AC3E}">
        <p14:creationId xmlns:p14="http://schemas.microsoft.com/office/powerpoint/2010/main" val="4160369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C189-ADE1-9245-9053-9E690E565D00}"/>
              </a:ext>
            </a:extLst>
          </p:cNvPr>
          <p:cNvSpPr>
            <a:spLocks noGrp="1"/>
          </p:cNvSpPr>
          <p:nvPr>
            <p:ph type="ctrTitle"/>
          </p:nvPr>
        </p:nvSpPr>
        <p:spPr>
          <a:xfrm>
            <a:off x="-10768" y="1032935"/>
            <a:ext cx="12213536" cy="872063"/>
          </a:xfrm>
        </p:spPr>
        <p:txBody>
          <a:bodyPr>
            <a:normAutofit fontScale="90000"/>
          </a:bodyPr>
          <a:lstStyle/>
          <a:p>
            <a:r>
              <a:rPr lang="en-US" b="1"/>
              <a:t>Thank you</a:t>
            </a:r>
          </a:p>
        </p:txBody>
      </p:sp>
      <p:sp>
        <p:nvSpPr>
          <p:cNvPr id="3" name="TextBox 2">
            <a:extLst>
              <a:ext uri="{FF2B5EF4-FFF2-40B4-BE49-F238E27FC236}">
                <a16:creationId xmlns:a16="http://schemas.microsoft.com/office/drawing/2014/main" id="{CFF304BE-9D4D-AF64-4639-87A3F03E274C}"/>
              </a:ext>
            </a:extLst>
          </p:cNvPr>
          <p:cNvSpPr txBox="1"/>
          <p:nvPr/>
        </p:nvSpPr>
        <p:spPr>
          <a:xfrm>
            <a:off x="215758" y="2429964"/>
            <a:ext cx="11760484" cy="646331"/>
          </a:xfrm>
          <a:prstGeom prst="rect">
            <a:avLst/>
          </a:prstGeom>
          <a:noFill/>
        </p:spPr>
        <p:txBody>
          <a:bodyPr wrap="square" rtlCol="0">
            <a:spAutoFit/>
          </a:bodyPr>
          <a:lstStyle/>
          <a:p>
            <a:pPr algn="ctr"/>
            <a:r>
              <a:rPr lang="en-GB"/>
              <a:t>For further information about TPFN training or to find recordings of previous webinars and workshops, </a:t>
            </a:r>
            <a:br>
              <a:rPr lang="en-GB"/>
            </a:br>
            <a:r>
              <a:rPr lang="en-GB"/>
              <a:t>click </a:t>
            </a:r>
            <a:r>
              <a:rPr lang="en-GB">
                <a:hlinkClick r:id="rId2"/>
              </a:rPr>
              <a:t>here</a:t>
            </a:r>
            <a:r>
              <a:rPr lang="en-GB"/>
              <a:t>. </a:t>
            </a:r>
          </a:p>
        </p:txBody>
      </p:sp>
    </p:spTree>
    <p:extLst>
      <p:ext uri="{BB962C8B-B14F-4D97-AF65-F5344CB8AC3E}">
        <p14:creationId xmlns:p14="http://schemas.microsoft.com/office/powerpoint/2010/main" val="21333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EB7001C-79AA-F2DE-BB56-AC57EC993963}"/>
              </a:ext>
            </a:extLst>
          </p:cNvPr>
          <p:cNvSpPr/>
          <p:nvPr/>
        </p:nvSpPr>
        <p:spPr>
          <a:xfrm>
            <a:off x="500715" y="4335339"/>
            <a:ext cx="5963879" cy="749036"/>
          </a:xfrm>
          <a:prstGeom prst="rect">
            <a:avLst/>
          </a:prstGeom>
          <a:noFill/>
          <a:ln w="57150">
            <a:solidFill>
              <a:srgbClr val="53B0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5CC133E-B8FF-4C7F-A946-63E21382777A}"/>
              </a:ext>
            </a:extLst>
          </p:cNvPr>
          <p:cNvSpPr/>
          <p:nvPr/>
        </p:nvSpPr>
        <p:spPr>
          <a:xfrm>
            <a:off x="500716" y="3200401"/>
            <a:ext cx="5963879" cy="1031358"/>
          </a:xfrm>
          <a:prstGeom prst="rect">
            <a:avLst/>
          </a:prstGeom>
          <a:noFill/>
          <a:ln w="57150">
            <a:solidFill>
              <a:srgbClr val="53B0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500716" y="372008"/>
            <a:ext cx="10433208" cy="691661"/>
          </a:xfrm>
        </p:spPr>
        <p:txBody>
          <a:bodyPr>
            <a:noAutofit/>
          </a:bodyPr>
          <a:lstStyle/>
          <a:p>
            <a:r>
              <a:rPr lang="en-GB" sz="3200" b="1" dirty="0"/>
              <a:t>What does parental engagement mean? </a:t>
            </a:r>
            <a:endParaRPr lang="en-US" sz="3200" b="1" dirty="0"/>
          </a:p>
        </p:txBody>
      </p:sp>
      <p:sp>
        <p:nvSpPr>
          <p:cNvPr id="4" name="TextBox 3">
            <a:extLst>
              <a:ext uri="{FF2B5EF4-FFF2-40B4-BE49-F238E27FC236}">
                <a16:creationId xmlns:a16="http://schemas.microsoft.com/office/drawing/2014/main" id="{215BFCF5-7CEB-0BE4-D08F-0DD18B1359AC}"/>
              </a:ext>
            </a:extLst>
          </p:cNvPr>
          <p:cNvSpPr txBox="1"/>
          <p:nvPr/>
        </p:nvSpPr>
        <p:spPr>
          <a:xfrm>
            <a:off x="607385" y="1335357"/>
            <a:ext cx="6097712" cy="4739759"/>
          </a:xfrm>
          <a:prstGeom prst="rect">
            <a:avLst/>
          </a:prstGeom>
          <a:noFill/>
        </p:spPr>
        <p:txBody>
          <a:bodyPr wrap="square">
            <a:spAutoFit/>
          </a:bodyPr>
          <a:lstStyle/>
          <a:p>
            <a:pPr algn="l"/>
            <a:r>
              <a:rPr lang="en-GB" b="0" i="0" dirty="0">
                <a:effectLst/>
              </a:rPr>
              <a:t>Parental engagement refers to teachers and schools involving parents in supporting their children’s academic learning. It includes:</a:t>
            </a:r>
          </a:p>
          <a:p>
            <a:pPr algn="l"/>
            <a:endParaRPr lang="en-GB" dirty="0"/>
          </a:p>
          <a:p>
            <a:pPr marL="285750" indent="-285750" algn="l">
              <a:buFont typeface="Arial" panose="020B0604020202020204" pitchFamily="34" charset="0"/>
              <a:buChar char="•"/>
            </a:pPr>
            <a:r>
              <a:rPr lang="en-GB" b="0" i="0" dirty="0">
                <a:effectLst/>
              </a:rPr>
              <a:t>approaches and programmes which aim to develop parental skills such as literacy or IT skills</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b="0" i="0" dirty="0">
                <a:effectLst/>
              </a:rPr>
              <a:t>general approaches which encourage parents to support their children with, for example reading or homework</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b="0" i="0" dirty="0">
                <a:effectLst/>
              </a:rPr>
              <a:t>the involvement of parents in their children’s learning activities</a:t>
            </a:r>
          </a:p>
          <a:p>
            <a:pPr algn="l"/>
            <a:endParaRPr lang="en-GB" dirty="0"/>
          </a:p>
          <a:p>
            <a:pPr marL="285750" indent="-285750" algn="l">
              <a:buFont typeface="Arial" panose="020B0604020202020204" pitchFamily="34" charset="0"/>
              <a:buChar char="•"/>
            </a:pPr>
            <a:r>
              <a:rPr lang="en-GB" b="0" i="0" dirty="0">
                <a:effectLst/>
              </a:rPr>
              <a:t>more intensive programmes for families in crisis.</a:t>
            </a:r>
          </a:p>
          <a:p>
            <a:pPr algn="l"/>
            <a:endParaRPr lang="en-GB" sz="1600" dirty="0"/>
          </a:p>
          <a:p>
            <a:pPr algn="l"/>
            <a:r>
              <a:rPr lang="en-GB" sz="1600" b="0" i="0" dirty="0">
                <a:effectLst/>
              </a:rPr>
              <a:t>Ref: </a:t>
            </a:r>
            <a:r>
              <a:rPr lang="en-GB" sz="1600" b="0" i="0" dirty="0">
                <a:solidFill>
                  <a:srgbClr val="0563C1"/>
                </a:solidFill>
                <a:effectLst/>
                <a:hlinkClick r:id="rId2"/>
              </a:rPr>
              <a:t>Education Endowment </a:t>
            </a:r>
            <a:r>
              <a:rPr lang="en-GB" sz="1600" b="0" i="0" dirty="0">
                <a:effectLst/>
                <a:hlinkClick r:id="rId2"/>
              </a:rPr>
              <a:t>Foundation </a:t>
            </a:r>
            <a:r>
              <a:rPr lang="en-GB" sz="1600" b="0" i="0" dirty="0">
                <a:effectLst/>
              </a:rPr>
              <a:t>(what is it)</a:t>
            </a:r>
          </a:p>
        </p:txBody>
      </p:sp>
      <p:pic>
        <p:nvPicPr>
          <p:cNvPr id="16" name="Picture Placeholder 15" descr="A person and a child sitting at a table&#10;&#10;Description automatically generated">
            <a:extLst>
              <a:ext uri="{FF2B5EF4-FFF2-40B4-BE49-F238E27FC236}">
                <a16:creationId xmlns:a16="http://schemas.microsoft.com/office/drawing/2014/main" id="{D8DE6729-AB8F-EDE9-C18A-82DA6F31C68A}"/>
              </a:ext>
            </a:extLst>
          </p:cNvPr>
          <p:cNvPicPr>
            <a:picLocks noGrp="1" noChangeAspect="1"/>
          </p:cNvPicPr>
          <p:nvPr>
            <p:ph type="pic" sz="quarter" idx="11"/>
          </p:nvPr>
        </p:nvPicPr>
        <p:blipFill>
          <a:blip r:embed="rId3"/>
          <a:srcRect t="753" b="753"/>
          <a:stretch>
            <a:fillRect/>
          </a:stretch>
        </p:blipFill>
        <p:spPr>
          <a:xfrm>
            <a:off x="7053193" y="1720460"/>
            <a:ext cx="4114815" cy="3417079"/>
          </a:xfrm>
        </p:spPr>
      </p:pic>
    </p:spTree>
    <p:extLst>
      <p:ext uri="{BB962C8B-B14F-4D97-AF65-F5344CB8AC3E}">
        <p14:creationId xmlns:p14="http://schemas.microsoft.com/office/powerpoint/2010/main" val="20174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415600" y="566905"/>
            <a:ext cx="11927087" cy="691661"/>
          </a:xfrm>
        </p:spPr>
        <p:txBody>
          <a:bodyPr>
            <a:noAutofit/>
          </a:bodyPr>
          <a:lstStyle/>
          <a:p>
            <a:r>
              <a:rPr lang="en-GB" sz="3200" b="1" dirty="0"/>
              <a:t>What is the value of engaging with parents/carers? </a:t>
            </a:r>
            <a:endParaRPr lang="en-US" sz="3200" b="1" dirty="0"/>
          </a:p>
        </p:txBody>
      </p:sp>
      <p:pic>
        <p:nvPicPr>
          <p:cNvPr id="8" name="Picture Placeholder 7" descr="A person and a child in a grocery store&#10;&#10;Description automatically generated">
            <a:extLst>
              <a:ext uri="{FF2B5EF4-FFF2-40B4-BE49-F238E27FC236}">
                <a16:creationId xmlns:a16="http://schemas.microsoft.com/office/drawing/2014/main" id="{741BCA00-F23A-31C6-A4E4-A1E5C1453927}"/>
              </a:ext>
            </a:extLst>
          </p:cNvPr>
          <p:cNvPicPr>
            <a:picLocks noGrp="1" noChangeAspect="1"/>
          </p:cNvPicPr>
          <p:nvPr>
            <p:ph type="pic" sz="quarter" idx="11"/>
          </p:nvPr>
        </p:nvPicPr>
        <p:blipFill>
          <a:blip r:embed="rId2"/>
          <a:srcRect l="9836" r="9836"/>
          <a:stretch>
            <a:fillRect/>
          </a:stretch>
        </p:blipFill>
        <p:spPr>
          <a:xfrm>
            <a:off x="6723209" y="1892596"/>
            <a:ext cx="4292238" cy="3564416"/>
          </a:xfrm>
        </p:spPr>
      </p:pic>
      <p:sp>
        <p:nvSpPr>
          <p:cNvPr id="10" name="TextBox 9">
            <a:extLst>
              <a:ext uri="{FF2B5EF4-FFF2-40B4-BE49-F238E27FC236}">
                <a16:creationId xmlns:a16="http://schemas.microsoft.com/office/drawing/2014/main" id="{178992C2-1F20-7798-AE58-8A6B79D69A23}"/>
              </a:ext>
            </a:extLst>
          </p:cNvPr>
          <p:cNvSpPr txBox="1"/>
          <p:nvPr/>
        </p:nvSpPr>
        <p:spPr>
          <a:xfrm>
            <a:off x="586835" y="1544059"/>
            <a:ext cx="5792308" cy="4401205"/>
          </a:xfrm>
          <a:prstGeom prst="rect">
            <a:avLst/>
          </a:prstGeom>
          <a:noFill/>
        </p:spPr>
        <p:txBody>
          <a:bodyPr wrap="square">
            <a:spAutoFit/>
          </a:bodyPr>
          <a:lstStyle/>
          <a:p>
            <a:pPr algn="l"/>
            <a:r>
              <a:rPr lang="en-GB" sz="2000" b="0" i="0" dirty="0">
                <a:effectLst/>
              </a:rPr>
              <a:t>Benefits can include:</a:t>
            </a:r>
          </a:p>
          <a:p>
            <a:pPr marL="342900" indent="-342900" algn="l">
              <a:buFont typeface="Arial" panose="020B0604020202020204" pitchFamily="34" charset="0"/>
              <a:buChar char="•"/>
            </a:pPr>
            <a:r>
              <a:rPr lang="en-GB" sz="2000" b="0" i="0" dirty="0">
                <a:effectLst/>
              </a:rPr>
              <a:t>Consistent approach and expectations for children</a:t>
            </a:r>
          </a:p>
          <a:p>
            <a:pPr marL="342900" indent="-342900" algn="l">
              <a:buFont typeface="Arial" panose="020B0604020202020204" pitchFamily="34" charset="0"/>
              <a:buChar char="•"/>
            </a:pPr>
            <a:r>
              <a:rPr lang="en-GB" sz="2000" b="0" i="0" dirty="0">
                <a:effectLst/>
              </a:rPr>
              <a:t>Better behaviour</a:t>
            </a:r>
          </a:p>
          <a:p>
            <a:pPr marL="342900" indent="-342900" algn="l">
              <a:buFont typeface="Arial" panose="020B0604020202020204" pitchFamily="34" charset="0"/>
              <a:buChar char="•"/>
            </a:pPr>
            <a:r>
              <a:rPr lang="en-GB" sz="2000" b="0" i="0" dirty="0">
                <a:effectLst/>
              </a:rPr>
              <a:t>More confidence and greater self-esteem</a:t>
            </a:r>
          </a:p>
          <a:p>
            <a:pPr marL="342900" indent="-342900" algn="l">
              <a:buFont typeface="Arial" panose="020B0604020202020204" pitchFamily="34" charset="0"/>
              <a:buChar char="•"/>
            </a:pPr>
            <a:r>
              <a:rPr lang="en-GB" sz="2000" b="0" i="0" dirty="0">
                <a:effectLst/>
              </a:rPr>
              <a:t>Higher attendance rates</a:t>
            </a:r>
          </a:p>
          <a:p>
            <a:pPr marL="342900" indent="-342900" algn="l">
              <a:buFont typeface="Arial" panose="020B0604020202020204" pitchFamily="34" charset="0"/>
              <a:buChar char="•"/>
            </a:pPr>
            <a:r>
              <a:rPr lang="en-GB" sz="2000" b="0" i="0" dirty="0">
                <a:effectLst/>
              </a:rPr>
              <a:t>A lower risk of exclusion</a:t>
            </a:r>
          </a:p>
          <a:p>
            <a:pPr marL="342900" indent="-342900" algn="l">
              <a:buFont typeface="Arial" panose="020B0604020202020204" pitchFamily="34" charset="0"/>
              <a:buChar char="•"/>
            </a:pPr>
            <a:r>
              <a:rPr lang="en-GB" sz="2000" b="0" i="0" dirty="0">
                <a:effectLst/>
              </a:rPr>
              <a:t>More enthusiasm about learning</a:t>
            </a:r>
          </a:p>
          <a:p>
            <a:pPr marL="342900" indent="-342900" algn="l">
              <a:buFont typeface="Arial" panose="020B0604020202020204" pitchFamily="34" charset="0"/>
              <a:buChar char="•"/>
            </a:pPr>
            <a:r>
              <a:rPr lang="en-GB" sz="2000" b="0" i="0" dirty="0">
                <a:effectLst/>
              </a:rPr>
              <a:t>Better results</a:t>
            </a:r>
          </a:p>
          <a:p>
            <a:pPr marL="342900" indent="-342900">
              <a:buFont typeface="Arial" panose="020B0604020202020204" pitchFamily="34" charset="0"/>
              <a:buChar char="•"/>
            </a:pPr>
            <a:r>
              <a:rPr lang="en-GB" sz="2000" dirty="0">
                <a:ea typeface="Aptos" panose="020B0004020202020204" pitchFamily="34" charset="0"/>
                <a:cs typeface="Times New Roman" panose="02020603050405020304" pitchFamily="18" charset="0"/>
              </a:rPr>
              <a:t>M</a:t>
            </a:r>
            <a:r>
              <a:rPr lang="en-GB" sz="2000" dirty="0">
                <a:effectLst/>
                <a:ea typeface="Aptos" panose="020B0004020202020204" pitchFamily="34" charset="0"/>
                <a:cs typeface="Times New Roman" panose="02020603050405020304" pitchFamily="18" charset="0"/>
              </a:rPr>
              <a:t>any parents/carers have fantastic experience, skills and knowledge that can be utilised to support your school and children’s learning</a:t>
            </a:r>
            <a:endParaRPr lang="en-GB" sz="2000" dirty="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82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491143" y="331832"/>
            <a:ext cx="11927087" cy="691661"/>
          </a:xfrm>
        </p:spPr>
        <p:txBody>
          <a:bodyPr>
            <a:noAutofit/>
          </a:bodyPr>
          <a:lstStyle/>
          <a:p>
            <a:r>
              <a:rPr lang="en-GB" sz="3200" b="1" dirty="0"/>
              <a:t>What is the value of engaging with parents/carers? </a:t>
            </a:r>
            <a:endParaRPr lang="en-US" sz="3200" b="1" dirty="0"/>
          </a:p>
        </p:txBody>
      </p:sp>
      <p:sp>
        <p:nvSpPr>
          <p:cNvPr id="4" name="TextBox 3">
            <a:extLst>
              <a:ext uri="{FF2B5EF4-FFF2-40B4-BE49-F238E27FC236}">
                <a16:creationId xmlns:a16="http://schemas.microsoft.com/office/drawing/2014/main" id="{11860F53-66B2-B82E-3AFA-9ACAD9E57569}"/>
              </a:ext>
            </a:extLst>
          </p:cNvPr>
          <p:cNvSpPr txBox="1"/>
          <p:nvPr/>
        </p:nvSpPr>
        <p:spPr>
          <a:xfrm>
            <a:off x="664020" y="2367566"/>
            <a:ext cx="9341216" cy="2431435"/>
          </a:xfrm>
          <a:prstGeom prst="rect">
            <a:avLst/>
          </a:prstGeom>
          <a:solidFill>
            <a:srgbClr val="53B058"/>
          </a:solidFill>
        </p:spPr>
        <p:txBody>
          <a:bodyPr wrap="square">
            <a:spAutoFit/>
          </a:bodyPr>
          <a:lstStyle/>
          <a:p>
            <a:pPr algn="ctr"/>
            <a:endParaRPr lang="en-GB" sz="2800" b="0" dirty="0">
              <a:solidFill>
                <a:srgbClr val="FFFFFF"/>
              </a:solidFill>
              <a:effectLst/>
              <a:latin typeface="+mj-lt"/>
            </a:endParaRPr>
          </a:p>
          <a:p>
            <a:pPr algn="ctr"/>
            <a:r>
              <a:rPr lang="en-GB" sz="3200" b="0" dirty="0">
                <a:solidFill>
                  <a:srgbClr val="FFFFFF"/>
                </a:solidFill>
                <a:effectLst/>
                <a:latin typeface="+mj-lt"/>
              </a:rPr>
              <a:t>The average impact of the Parental engagement approaches is about an additional four months’ progress over the course of a year</a:t>
            </a:r>
            <a:r>
              <a:rPr lang="en-GB" sz="3200" b="0" i="0" dirty="0">
                <a:solidFill>
                  <a:srgbClr val="FFFFFF"/>
                </a:solidFill>
                <a:effectLst/>
                <a:latin typeface="+mj-lt"/>
              </a:rPr>
              <a:t>.</a:t>
            </a:r>
            <a:br>
              <a:rPr lang="en-GB" sz="2800" b="0" i="0" dirty="0">
                <a:solidFill>
                  <a:srgbClr val="FFFFFF"/>
                </a:solidFill>
                <a:effectLst/>
                <a:latin typeface="+mj-lt"/>
              </a:rPr>
            </a:br>
            <a:endParaRPr lang="en-GB" sz="2800" b="0" i="0" dirty="0">
              <a:solidFill>
                <a:srgbClr val="FFFFFF"/>
              </a:solidFill>
              <a:effectLst/>
              <a:latin typeface="+mj-lt"/>
            </a:endParaRPr>
          </a:p>
        </p:txBody>
      </p:sp>
      <p:sp>
        <p:nvSpPr>
          <p:cNvPr id="9" name="TextBox 8">
            <a:extLst>
              <a:ext uri="{FF2B5EF4-FFF2-40B4-BE49-F238E27FC236}">
                <a16:creationId xmlns:a16="http://schemas.microsoft.com/office/drawing/2014/main" id="{81C4066E-6724-5FB1-5139-8B4FE317AF34}"/>
              </a:ext>
            </a:extLst>
          </p:cNvPr>
          <p:cNvSpPr txBox="1"/>
          <p:nvPr/>
        </p:nvSpPr>
        <p:spPr>
          <a:xfrm>
            <a:off x="569753" y="5868277"/>
            <a:ext cx="6097712" cy="338554"/>
          </a:xfrm>
          <a:prstGeom prst="rect">
            <a:avLst/>
          </a:prstGeom>
          <a:noFill/>
        </p:spPr>
        <p:txBody>
          <a:bodyPr wrap="square">
            <a:spAutoFit/>
          </a:bodyPr>
          <a:lstStyle/>
          <a:p>
            <a:r>
              <a:rPr lang="en-GB" sz="1600" dirty="0"/>
              <a:t>Ref: </a:t>
            </a:r>
            <a:r>
              <a:rPr lang="en-GB" sz="1600" dirty="0">
                <a:solidFill>
                  <a:srgbClr val="0070C0"/>
                </a:solidFill>
                <a:hlinkClick r:id="rId2"/>
              </a:rPr>
              <a:t>Education Endowment Foundation </a:t>
            </a:r>
            <a:r>
              <a:rPr lang="en-GB" sz="1600" dirty="0"/>
              <a:t>(key research findings)</a:t>
            </a:r>
          </a:p>
        </p:txBody>
      </p:sp>
      <p:sp>
        <p:nvSpPr>
          <p:cNvPr id="11" name="TextBox 10">
            <a:extLst>
              <a:ext uri="{FF2B5EF4-FFF2-40B4-BE49-F238E27FC236}">
                <a16:creationId xmlns:a16="http://schemas.microsoft.com/office/drawing/2014/main" id="{4ED7A4BC-545E-7707-EA0D-2B21FBDECA90}"/>
              </a:ext>
            </a:extLst>
          </p:cNvPr>
          <p:cNvSpPr txBox="1"/>
          <p:nvPr/>
        </p:nvSpPr>
        <p:spPr>
          <a:xfrm>
            <a:off x="569753" y="1204062"/>
            <a:ext cx="10201028" cy="707886"/>
          </a:xfrm>
          <a:prstGeom prst="rect">
            <a:avLst/>
          </a:prstGeom>
          <a:noFill/>
        </p:spPr>
        <p:txBody>
          <a:bodyPr wrap="square">
            <a:spAutoFit/>
          </a:bodyPr>
          <a:lstStyle/>
          <a:p>
            <a:r>
              <a:rPr lang="en-GB" sz="2000" b="0" i="0" dirty="0">
                <a:effectLst/>
              </a:rPr>
              <a:t>Parents play a crucial role in supporting their children’s learning, and levels of parental engagement are consistently associated with better academic outcomes. </a:t>
            </a:r>
            <a:endParaRPr lang="en-GB" sz="2000" dirty="0"/>
          </a:p>
        </p:txBody>
      </p:sp>
    </p:spTree>
    <p:extLst>
      <p:ext uri="{BB962C8B-B14F-4D97-AF65-F5344CB8AC3E}">
        <p14:creationId xmlns:p14="http://schemas.microsoft.com/office/powerpoint/2010/main" val="17379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576563" y="718824"/>
            <a:ext cx="10433208" cy="691661"/>
          </a:xfrm>
        </p:spPr>
        <p:txBody>
          <a:bodyPr>
            <a:noAutofit/>
          </a:bodyPr>
          <a:lstStyle/>
          <a:p>
            <a:r>
              <a:rPr lang="en-GB" sz="3200" b="1" dirty="0"/>
              <a:t>Ideas for running health promoting workshops with parents/carers </a:t>
            </a:r>
            <a:endParaRPr lang="en-US" sz="3200" b="1" dirty="0"/>
          </a:p>
        </p:txBody>
      </p:sp>
      <p:sp>
        <p:nvSpPr>
          <p:cNvPr id="7" name="TextBox 6">
            <a:extLst>
              <a:ext uri="{FF2B5EF4-FFF2-40B4-BE49-F238E27FC236}">
                <a16:creationId xmlns:a16="http://schemas.microsoft.com/office/drawing/2014/main" id="{38233351-2E18-9E40-E42B-84413720A049}"/>
              </a:ext>
            </a:extLst>
          </p:cNvPr>
          <p:cNvSpPr txBox="1"/>
          <p:nvPr/>
        </p:nvSpPr>
        <p:spPr>
          <a:xfrm>
            <a:off x="623726" y="1634061"/>
            <a:ext cx="10944547" cy="707886"/>
          </a:xfrm>
          <a:prstGeom prst="rect">
            <a:avLst/>
          </a:prstGeom>
          <a:noFill/>
        </p:spPr>
        <p:txBody>
          <a:bodyPr wrap="square">
            <a:spAutoFit/>
          </a:bodyPr>
          <a:lstStyle/>
          <a:p>
            <a:r>
              <a:rPr lang="en-GB" sz="2000" b="1" dirty="0"/>
              <a:t>Food – a fact of life &gt; Parental engagement area</a:t>
            </a:r>
            <a:br>
              <a:rPr lang="en-GB" sz="2000" dirty="0"/>
            </a:br>
            <a:r>
              <a:rPr lang="en-GB" sz="2000" dirty="0">
                <a:hlinkClick r:id="rId2"/>
              </a:rPr>
              <a:t>https://www.foodafactoflife.org.uk/whole-school/parental-engagement/</a:t>
            </a:r>
            <a:r>
              <a:rPr lang="en-GB" sz="2000" dirty="0"/>
              <a:t> </a:t>
            </a:r>
          </a:p>
        </p:txBody>
      </p:sp>
      <p:sp>
        <p:nvSpPr>
          <p:cNvPr id="9" name="TextBox 8">
            <a:extLst>
              <a:ext uri="{FF2B5EF4-FFF2-40B4-BE49-F238E27FC236}">
                <a16:creationId xmlns:a16="http://schemas.microsoft.com/office/drawing/2014/main" id="{130D3E48-1589-2776-3873-1AC3DEED90D6}"/>
              </a:ext>
            </a:extLst>
          </p:cNvPr>
          <p:cNvSpPr txBox="1"/>
          <p:nvPr/>
        </p:nvSpPr>
        <p:spPr>
          <a:xfrm>
            <a:off x="623726" y="2565523"/>
            <a:ext cx="6097712" cy="3139321"/>
          </a:xfrm>
          <a:prstGeom prst="rect">
            <a:avLst/>
          </a:prstGeom>
          <a:noFill/>
        </p:spPr>
        <p:txBody>
          <a:bodyPr wrap="square">
            <a:spAutoFit/>
          </a:bodyPr>
          <a:lstStyle/>
          <a:p>
            <a:r>
              <a:rPr lang="en-GB" sz="2000" dirty="0"/>
              <a:t>This area includes resources on the </a:t>
            </a:r>
            <a:br>
              <a:rPr lang="en-GB" sz="2000" dirty="0"/>
            </a:br>
            <a:r>
              <a:rPr lang="en-GB" sz="2000" dirty="0"/>
              <a:t>topics of:</a:t>
            </a:r>
          </a:p>
          <a:p>
            <a:pPr marL="285750" indent="-285750">
              <a:buFont typeface="Arial" panose="020B0604020202020204" pitchFamily="34" charset="0"/>
              <a:buChar char="•"/>
            </a:pPr>
            <a:r>
              <a:rPr lang="en-GB" sz="2000" dirty="0"/>
              <a:t>Eating more vegetables</a:t>
            </a:r>
          </a:p>
          <a:p>
            <a:pPr marL="285750" indent="-285750">
              <a:buFont typeface="Arial" panose="020B0604020202020204" pitchFamily="34" charset="0"/>
              <a:buChar char="•"/>
            </a:pPr>
            <a:r>
              <a:rPr lang="en-GB" sz="2000" dirty="0"/>
              <a:t>Breakfast</a:t>
            </a:r>
          </a:p>
          <a:p>
            <a:pPr marL="285750" indent="-285750">
              <a:buFont typeface="Arial" panose="020B0604020202020204" pitchFamily="34" charset="0"/>
              <a:buChar char="•"/>
            </a:pPr>
            <a:r>
              <a:rPr lang="en-GB" sz="2000" dirty="0"/>
              <a:t>Eat well</a:t>
            </a:r>
          </a:p>
          <a:p>
            <a:pPr marL="285750" indent="-285750">
              <a:buFont typeface="Arial" panose="020B0604020202020204" pitchFamily="34" charset="0"/>
              <a:buChar char="•"/>
            </a:pPr>
            <a:r>
              <a:rPr lang="en-GB" sz="2000" dirty="0"/>
              <a:t>Healthy lunchboxes</a:t>
            </a:r>
          </a:p>
          <a:p>
            <a:pPr marL="285750" indent="-285750">
              <a:buFont typeface="Arial" panose="020B0604020202020204" pitchFamily="34" charset="0"/>
              <a:buChar char="•"/>
            </a:pPr>
            <a:r>
              <a:rPr lang="en-GB" sz="2000" dirty="0"/>
              <a:t>Healthy hydration</a:t>
            </a:r>
          </a:p>
          <a:p>
            <a:pPr marL="285750" indent="-285750">
              <a:buFont typeface="Arial" panose="020B0604020202020204" pitchFamily="34" charset="0"/>
              <a:buChar char="•"/>
            </a:pPr>
            <a:r>
              <a:rPr lang="en-GB" sz="2000" dirty="0"/>
              <a:t>Physical activity</a:t>
            </a:r>
          </a:p>
          <a:p>
            <a:pPr marL="285750" indent="-285750">
              <a:buFont typeface="Arial" panose="020B0604020202020204" pitchFamily="34" charset="0"/>
              <a:buChar char="•"/>
            </a:pPr>
            <a:r>
              <a:rPr lang="en-GB" sz="2000" dirty="0"/>
              <a:t>Sleep</a:t>
            </a:r>
          </a:p>
          <a:p>
            <a:r>
              <a:rPr lang="en-GB" dirty="0"/>
              <a:t> </a:t>
            </a:r>
          </a:p>
        </p:txBody>
      </p:sp>
      <p:pic>
        <p:nvPicPr>
          <p:cNvPr id="16" name="Picture 15">
            <a:extLst>
              <a:ext uri="{FF2B5EF4-FFF2-40B4-BE49-F238E27FC236}">
                <a16:creationId xmlns:a16="http://schemas.microsoft.com/office/drawing/2014/main" id="{20213D67-354E-ECC7-DC8C-CA6843676866}"/>
              </a:ext>
            </a:extLst>
          </p:cNvPr>
          <p:cNvPicPr>
            <a:picLocks noChangeAspect="1"/>
          </p:cNvPicPr>
          <p:nvPr/>
        </p:nvPicPr>
        <p:blipFill>
          <a:blip r:embed="rId3"/>
          <a:stretch>
            <a:fillRect/>
          </a:stretch>
        </p:blipFill>
        <p:spPr>
          <a:xfrm>
            <a:off x="4997303" y="2565523"/>
            <a:ext cx="5579738" cy="3433994"/>
          </a:xfrm>
          <a:prstGeom prst="rect">
            <a:avLst/>
          </a:prstGeom>
          <a:ln>
            <a:solidFill>
              <a:schemeClr val="tx1"/>
            </a:solidFill>
          </a:ln>
        </p:spPr>
      </p:pic>
    </p:spTree>
    <p:extLst>
      <p:ext uri="{BB962C8B-B14F-4D97-AF65-F5344CB8AC3E}">
        <p14:creationId xmlns:p14="http://schemas.microsoft.com/office/powerpoint/2010/main" val="371403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538285" y="390051"/>
            <a:ext cx="11115428" cy="691661"/>
          </a:xfrm>
        </p:spPr>
        <p:txBody>
          <a:bodyPr>
            <a:noAutofit/>
          </a:bodyPr>
          <a:lstStyle/>
          <a:p>
            <a:r>
              <a:rPr lang="en-GB" sz="3200" b="1" dirty="0"/>
              <a:t>Health promoting workshops with parents/carers </a:t>
            </a:r>
            <a:endParaRPr lang="en-US" sz="3200" b="1" dirty="0"/>
          </a:p>
        </p:txBody>
      </p:sp>
      <p:sp>
        <p:nvSpPr>
          <p:cNvPr id="7" name="TextBox 6">
            <a:extLst>
              <a:ext uri="{FF2B5EF4-FFF2-40B4-BE49-F238E27FC236}">
                <a16:creationId xmlns:a16="http://schemas.microsoft.com/office/drawing/2014/main" id="{38233351-2E18-9E40-E42B-84413720A049}"/>
              </a:ext>
            </a:extLst>
          </p:cNvPr>
          <p:cNvSpPr txBox="1"/>
          <p:nvPr/>
        </p:nvSpPr>
        <p:spPr>
          <a:xfrm>
            <a:off x="623726" y="1336111"/>
            <a:ext cx="10944547" cy="707886"/>
          </a:xfrm>
          <a:prstGeom prst="rect">
            <a:avLst/>
          </a:prstGeom>
          <a:noFill/>
        </p:spPr>
        <p:txBody>
          <a:bodyPr wrap="square">
            <a:spAutoFit/>
          </a:bodyPr>
          <a:lstStyle/>
          <a:p>
            <a:r>
              <a:rPr lang="en-GB" sz="2000" b="1" dirty="0"/>
              <a:t>Food – a fact of life &gt; Parental engagement area</a:t>
            </a:r>
            <a:br>
              <a:rPr lang="en-GB" sz="2000" dirty="0"/>
            </a:br>
            <a:r>
              <a:rPr lang="en-GB" sz="2000" dirty="0">
                <a:hlinkClick r:id="rId2"/>
              </a:rPr>
              <a:t>https://www.foodafactoflife.org.uk/whole-school/parental-engagement/</a:t>
            </a:r>
            <a:r>
              <a:rPr lang="en-GB" sz="2000" dirty="0"/>
              <a:t> </a:t>
            </a:r>
          </a:p>
        </p:txBody>
      </p:sp>
      <p:sp>
        <p:nvSpPr>
          <p:cNvPr id="9" name="TextBox 8">
            <a:extLst>
              <a:ext uri="{FF2B5EF4-FFF2-40B4-BE49-F238E27FC236}">
                <a16:creationId xmlns:a16="http://schemas.microsoft.com/office/drawing/2014/main" id="{130D3E48-1589-2776-3873-1AC3DEED90D6}"/>
              </a:ext>
            </a:extLst>
          </p:cNvPr>
          <p:cNvSpPr txBox="1"/>
          <p:nvPr/>
        </p:nvSpPr>
        <p:spPr>
          <a:xfrm>
            <a:off x="623725" y="2298396"/>
            <a:ext cx="5472275" cy="3754874"/>
          </a:xfrm>
          <a:prstGeom prst="rect">
            <a:avLst/>
          </a:prstGeom>
          <a:noFill/>
        </p:spPr>
        <p:txBody>
          <a:bodyPr wrap="square">
            <a:spAutoFit/>
          </a:bodyPr>
          <a:lstStyle/>
          <a:p>
            <a:r>
              <a:rPr lang="en-GB" sz="2000" b="1" dirty="0"/>
              <a:t>Eat well workshop resources</a:t>
            </a:r>
          </a:p>
          <a:p>
            <a:pPr marL="342900" indent="-342900">
              <a:buFont typeface="Arial" panose="020B0604020202020204" pitchFamily="34" charset="0"/>
              <a:buChar char="•"/>
            </a:pPr>
            <a:r>
              <a:rPr lang="en-GB" sz="2000" dirty="0"/>
              <a:t>Eat well information – The Eatwell Guide</a:t>
            </a:r>
          </a:p>
          <a:p>
            <a:pPr marL="342900" indent="-342900">
              <a:buFont typeface="Arial" panose="020B0604020202020204" pitchFamily="34" charset="0"/>
              <a:buChar char="•"/>
            </a:pPr>
            <a:r>
              <a:rPr lang="en-GB" sz="2000" dirty="0"/>
              <a:t>Eatwell Guide presentation - with practical examples of applying the healthy eating advice  </a:t>
            </a:r>
          </a:p>
          <a:p>
            <a:pPr marL="342900" indent="-342900">
              <a:buFont typeface="Arial" panose="020B0604020202020204" pitchFamily="34" charset="0"/>
              <a:buChar char="•"/>
            </a:pPr>
            <a:r>
              <a:rPr lang="en-GB" sz="2000" dirty="0"/>
              <a:t>Eat well workshop – plan for running a practical workshop (making simple recipes)</a:t>
            </a:r>
          </a:p>
          <a:p>
            <a:pPr marL="342900" indent="-342900">
              <a:buFont typeface="Arial" panose="020B0604020202020204" pitchFamily="34" charset="0"/>
              <a:buChar char="•"/>
            </a:pPr>
            <a:r>
              <a:rPr lang="en-GB" sz="2000" dirty="0"/>
              <a:t>Eat well checklist</a:t>
            </a:r>
          </a:p>
          <a:p>
            <a:pPr marL="342900" indent="-342900">
              <a:buFont typeface="Arial" panose="020B0604020202020204" pitchFamily="34" charset="0"/>
              <a:buChar char="•"/>
            </a:pPr>
            <a:r>
              <a:rPr lang="en-GB" sz="2000" dirty="0"/>
              <a:t>Eatwell Guide food list</a:t>
            </a:r>
          </a:p>
          <a:p>
            <a:pPr marL="342900" indent="-342900">
              <a:buFont typeface="Arial" panose="020B0604020202020204" pitchFamily="34" charset="0"/>
              <a:buChar char="•"/>
            </a:pPr>
            <a:r>
              <a:rPr lang="en-GB" sz="2000" dirty="0"/>
              <a:t>Eat well diary </a:t>
            </a:r>
          </a:p>
          <a:p>
            <a:pPr marL="342900" indent="-342900">
              <a:buFont typeface="Arial" panose="020B0604020202020204" pitchFamily="34" charset="0"/>
              <a:buChar char="•"/>
            </a:pPr>
            <a:r>
              <a:rPr lang="en-GB" sz="2000" dirty="0"/>
              <a:t>Eatwell Guide video </a:t>
            </a:r>
          </a:p>
          <a:p>
            <a:r>
              <a:rPr lang="en-GB" dirty="0"/>
              <a:t> </a:t>
            </a:r>
          </a:p>
        </p:txBody>
      </p:sp>
      <p:pic>
        <p:nvPicPr>
          <p:cNvPr id="6" name="Picture 5">
            <a:extLst>
              <a:ext uri="{FF2B5EF4-FFF2-40B4-BE49-F238E27FC236}">
                <a16:creationId xmlns:a16="http://schemas.microsoft.com/office/drawing/2014/main" id="{40CF1F90-7938-F51C-7B0D-60BF78636E49}"/>
              </a:ext>
            </a:extLst>
          </p:cNvPr>
          <p:cNvPicPr>
            <a:picLocks noChangeAspect="1"/>
          </p:cNvPicPr>
          <p:nvPr/>
        </p:nvPicPr>
        <p:blipFill>
          <a:blip r:embed="rId3"/>
          <a:stretch>
            <a:fillRect/>
          </a:stretch>
        </p:blipFill>
        <p:spPr>
          <a:xfrm>
            <a:off x="6060398" y="2198472"/>
            <a:ext cx="5335146" cy="3754874"/>
          </a:xfrm>
          <a:prstGeom prst="rect">
            <a:avLst/>
          </a:prstGeom>
          <a:ln>
            <a:solidFill>
              <a:schemeClr val="tx1"/>
            </a:solidFill>
          </a:ln>
        </p:spPr>
      </p:pic>
      <p:pic>
        <p:nvPicPr>
          <p:cNvPr id="13" name="Picture 12">
            <a:extLst>
              <a:ext uri="{FF2B5EF4-FFF2-40B4-BE49-F238E27FC236}">
                <a16:creationId xmlns:a16="http://schemas.microsoft.com/office/drawing/2014/main" id="{A9BADF76-8CB1-2F1F-4E15-8F60500A0DB6}"/>
              </a:ext>
            </a:extLst>
          </p:cNvPr>
          <p:cNvPicPr>
            <a:picLocks noChangeAspect="1"/>
          </p:cNvPicPr>
          <p:nvPr/>
        </p:nvPicPr>
        <p:blipFill>
          <a:blip r:embed="rId4"/>
          <a:stretch>
            <a:fillRect/>
          </a:stretch>
        </p:blipFill>
        <p:spPr>
          <a:xfrm>
            <a:off x="8772599" y="1336111"/>
            <a:ext cx="2948844" cy="4259441"/>
          </a:xfrm>
          <a:prstGeom prst="rect">
            <a:avLst/>
          </a:prstGeom>
          <a:ln>
            <a:solidFill>
              <a:schemeClr val="tx1"/>
            </a:solidFill>
          </a:ln>
        </p:spPr>
      </p:pic>
      <p:pic>
        <p:nvPicPr>
          <p:cNvPr id="4" name="Picture 3">
            <a:extLst>
              <a:ext uri="{FF2B5EF4-FFF2-40B4-BE49-F238E27FC236}">
                <a16:creationId xmlns:a16="http://schemas.microsoft.com/office/drawing/2014/main" id="{9C6C93F3-ED56-D394-C3DC-BF8BE3F7A365}"/>
              </a:ext>
            </a:extLst>
          </p:cNvPr>
          <p:cNvPicPr>
            <a:picLocks noChangeAspect="1"/>
          </p:cNvPicPr>
          <p:nvPr/>
        </p:nvPicPr>
        <p:blipFill>
          <a:blip r:embed="rId5"/>
          <a:stretch>
            <a:fillRect/>
          </a:stretch>
        </p:blipFill>
        <p:spPr>
          <a:xfrm>
            <a:off x="6882980" y="3978411"/>
            <a:ext cx="4151465" cy="2332728"/>
          </a:xfrm>
          <a:prstGeom prst="rect">
            <a:avLst/>
          </a:prstGeom>
          <a:ln>
            <a:solidFill>
              <a:schemeClr val="tx1"/>
            </a:solidFill>
          </a:ln>
        </p:spPr>
      </p:pic>
      <p:pic>
        <p:nvPicPr>
          <p:cNvPr id="11" name="Picture 10">
            <a:extLst>
              <a:ext uri="{FF2B5EF4-FFF2-40B4-BE49-F238E27FC236}">
                <a16:creationId xmlns:a16="http://schemas.microsoft.com/office/drawing/2014/main" id="{0723D371-AD86-50A8-CCB1-85291B2BA204}"/>
              </a:ext>
            </a:extLst>
          </p:cNvPr>
          <p:cNvPicPr>
            <a:picLocks noChangeAspect="1"/>
          </p:cNvPicPr>
          <p:nvPr/>
        </p:nvPicPr>
        <p:blipFill>
          <a:blip r:embed="rId6"/>
          <a:stretch>
            <a:fillRect/>
          </a:stretch>
        </p:blipFill>
        <p:spPr>
          <a:xfrm>
            <a:off x="4891494" y="4649103"/>
            <a:ext cx="2152872" cy="1745572"/>
          </a:xfrm>
          <a:prstGeom prst="rect">
            <a:avLst/>
          </a:prstGeom>
          <a:ln>
            <a:solidFill>
              <a:schemeClr val="tx1"/>
            </a:solidFill>
          </a:ln>
        </p:spPr>
      </p:pic>
    </p:spTree>
    <p:extLst>
      <p:ext uri="{BB962C8B-B14F-4D97-AF65-F5344CB8AC3E}">
        <p14:creationId xmlns:p14="http://schemas.microsoft.com/office/powerpoint/2010/main" val="105621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a:xfrm>
            <a:off x="364620" y="340522"/>
            <a:ext cx="11115428" cy="691661"/>
          </a:xfrm>
        </p:spPr>
        <p:txBody>
          <a:bodyPr>
            <a:noAutofit/>
          </a:bodyPr>
          <a:lstStyle/>
          <a:p>
            <a:r>
              <a:rPr lang="en-GB" sz="3200" b="1" dirty="0"/>
              <a:t>Health promoting workshops with parents/carers </a:t>
            </a:r>
            <a:endParaRPr lang="en-US" sz="3200" b="1" dirty="0"/>
          </a:p>
        </p:txBody>
      </p:sp>
      <p:sp>
        <p:nvSpPr>
          <p:cNvPr id="7" name="TextBox 6">
            <a:extLst>
              <a:ext uri="{FF2B5EF4-FFF2-40B4-BE49-F238E27FC236}">
                <a16:creationId xmlns:a16="http://schemas.microsoft.com/office/drawing/2014/main" id="{38233351-2E18-9E40-E42B-84413720A049}"/>
              </a:ext>
            </a:extLst>
          </p:cNvPr>
          <p:cNvSpPr txBox="1"/>
          <p:nvPr/>
        </p:nvSpPr>
        <p:spPr>
          <a:xfrm>
            <a:off x="450061" y="1218292"/>
            <a:ext cx="10944547" cy="707886"/>
          </a:xfrm>
          <a:prstGeom prst="rect">
            <a:avLst/>
          </a:prstGeom>
          <a:noFill/>
        </p:spPr>
        <p:txBody>
          <a:bodyPr wrap="square">
            <a:spAutoFit/>
          </a:bodyPr>
          <a:lstStyle/>
          <a:p>
            <a:r>
              <a:rPr lang="en-GB" sz="2000" b="1" dirty="0"/>
              <a:t>Food – a fact of life &gt; Parental engagement area</a:t>
            </a:r>
            <a:br>
              <a:rPr lang="en-GB" sz="2000" dirty="0"/>
            </a:br>
            <a:r>
              <a:rPr lang="en-GB" sz="2000" dirty="0">
                <a:hlinkClick r:id="rId2"/>
              </a:rPr>
              <a:t>https://www.foodafactoflife.org.uk/whole-school/parental-engagement/</a:t>
            </a:r>
            <a:r>
              <a:rPr lang="en-GB" sz="2000" dirty="0"/>
              <a:t> </a:t>
            </a:r>
          </a:p>
        </p:txBody>
      </p:sp>
      <p:sp>
        <p:nvSpPr>
          <p:cNvPr id="9" name="TextBox 8">
            <a:extLst>
              <a:ext uri="{FF2B5EF4-FFF2-40B4-BE49-F238E27FC236}">
                <a16:creationId xmlns:a16="http://schemas.microsoft.com/office/drawing/2014/main" id="{130D3E48-1589-2776-3873-1AC3DEED90D6}"/>
              </a:ext>
            </a:extLst>
          </p:cNvPr>
          <p:cNvSpPr txBox="1"/>
          <p:nvPr/>
        </p:nvSpPr>
        <p:spPr>
          <a:xfrm>
            <a:off x="623727" y="2298396"/>
            <a:ext cx="2278962" cy="677108"/>
          </a:xfrm>
          <a:prstGeom prst="rect">
            <a:avLst/>
          </a:prstGeom>
          <a:noFill/>
        </p:spPr>
        <p:txBody>
          <a:bodyPr wrap="square">
            <a:spAutoFit/>
          </a:bodyPr>
          <a:lstStyle/>
          <a:p>
            <a:r>
              <a:rPr lang="en-GB" sz="2000" b="1" dirty="0"/>
              <a:t>Breakfast </a:t>
            </a:r>
          </a:p>
          <a:p>
            <a:r>
              <a:rPr lang="en-GB" dirty="0"/>
              <a:t> </a:t>
            </a:r>
          </a:p>
        </p:txBody>
      </p:sp>
      <p:pic>
        <p:nvPicPr>
          <p:cNvPr id="10" name="Picture 9">
            <a:extLst>
              <a:ext uri="{FF2B5EF4-FFF2-40B4-BE49-F238E27FC236}">
                <a16:creationId xmlns:a16="http://schemas.microsoft.com/office/drawing/2014/main" id="{3D0B9CAF-62D6-2E3C-1585-FA83F7C15303}"/>
              </a:ext>
            </a:extLst>
          </p:cNvPr>
          <p:cNvPicPr>
            <a:picLocks noChangeAspect="1"/>
          </p:cNvPicPr>
          <p:nvPr/>
        </p:nvPicPr>
        <p:blipFill>
          <a:blip r:embed="rId3"/>
          <a:stretch>
            <a:fillRect/>
          </a:stretch>
        </p:blipFill>
        <p:spPr>
          <a:xfrm>
            <a:off x="5878319" y="2841901"/>
            <a:ext cx="3779956" cy="2692760"/>
          </a:xfrm>
          <a:prstGeom prst="rect">
            <a:avLst/>
          </a:prstGeom>
          <a:ln>
            <a:solidFill>
              <a:schemeClr val="tx1"/>
            </a:solidFill>
          </a:ln>
        </p:spPr>
      </p:pic>
      <p:sp>
        <p:nvSpPr>
          <p:cNvPr id="15" name="TextBox 14">
            <a:extLst>
              <a:ext uri="{FF2B5EF4-FFF2-40B4-BE49-F238E27FC236}">
                <a16:creationId xmlns:a16="http://schemas.microsoft.com/office/drawing/2014/main" id="{7F17AA9B-76DD-14A3-000A-FE757CC6FB0D}"/>
              </a:ext>
            </a:extLst>
          </p:cNvPr>
          <p:cNvSpPr txBox="1"/>
          <p:nvPr/>
        </p:nvSpPr>
        <p:spPr>
          <a:xfrm>
            <a:off x="5870717" y="2298396"/>
            <a:ext cx="2278962" cy="677108"/>
          </a:xfrm>
          <a:prstGeom prst="rect">
            <a:avLst/>
          </a:prstGeom>
          <a:noFill/>
        </p:spPr>
        <p:txBody>
          <a:bodyPr wrap="square">
            <a:spAutoFit/>
          </a:bodyPr>
          <a:lstStyle/>
          <a:p>
            <a:r>
              <a:rPr lang="en-GB" sz="2000" b="1" dirty="0"/>
              <a:t>Lunchboxes</a:t>
            </a:r>
          </a:p>
          <a:p>
            <a:r>
              <a:rPr lang="en-GB" dirty="0"/>
              <a:t> </a:t>
            </a:r>
          </a:p>
        </p:txBody>
      </p:sp>
      <p:pic>
        <p:nvPicPr>
          <p:cNvPr id="14" name="Picture 13">
            <a:extLst>
              <a:ext uri="{FF2B5EF4-FFF2-40B4-BE49-F238E27FC236}">
                <a16:creationId xmlns:a16="http://schemas.microsoft.com/office/drawing/2014/main" id="{B91347B2-810D-52AA-33C8-92C9751E19CD}"/>
              </a:ext>
            </a:extLst>
          </p:cNvPr>
          <p:cNvPicPr>
            <a:picLocks noChangeAspect="1"/>
          </p:cNvPicPr>
          <p:nvPr/>
        </p:nvPicPr>
        <p:blipFill>
          <a:blip r:embed="rId4"/>
          <a:stretch>
            <a:fillRect/>
          </a:stretch>
        </p:blipFill>
        <p:spPr>
          <a:xfrm>
            <a:off x="8645354" y="1652582"/>
            <a:ext cx="2922919" cy="4110547"/>
          </a:xfrm>
          <a:prstGeom prst="rect">
            <a:avLst/>
          </a:prstGeom>
          <a:ln>
            <a:solidFill>
              <a:schemeClr val="tx1"/>
            </a:solidFill>
          </a:ln>
        </p:spPr>
      </p:pic>
      <p:pic>
        <p:nvPicPr>
          <p:cNvPr id="17" name="Picture 16">
            <a:extLst>
              <a:ext uri="{FF2B5EF4-FFF2-40B4-BE49-F238E27FC236}">
                <a16:creationId xmlns:a16="http://schemas.microsoft.com/office/drawing/2014/main" id="{B91898CA-B004-7BCE-CAC5-293334184224}"/>
              </a:ext>
            </a:extLst>
          </p:cNvPr>
          <p:cNvPicPr>
            <a:picLocks noChangeAspect="1"/>
          </p:cNvPicPr>
          <p:nvPr/>
        </p:nvPicPr>
        <p:blipFill>
          <a:blip r:embed="rId5"/>
          <a:stretch>
            <a:fillRect/>
          </a:stretch>
        </p:blipFill>
        <p:spPr>
          <a:xfrm>
            <a:off x="623727" y="2841901"/>
            <a:ext cx="3491073" cy="2403863"/>
          </a:xfrm>
          <a:prstGeom prst="rect">
            <a:avLst/>
          </a:prstGeom>
          <a:ln>
            <a:solidFill>
              <a:schemeClr val="tx1"/>
            </a:solidFill>
          </a:ln>
        </p:spPr>
      </p:pic>
      <p:pic>
        <p:nvPicPr>
          <p:cNvPr id="5" name="Picture 4">
            <a:extLst>
              <a:ext uri="{FF2B5EF4-FFF2-40B4-BE49-F238E27FC236}">
                <a16:creationId xmlns:a16="http://schemas.microsoft.com/office/drawing/2014/main" id="{07BC88CD-BD3F-95B8-BD9E-2C8B6E5DC5C3}"/>
              </a:ext>
            </a:extLst>
          </p:cNvPr>
          <p:cNvPicPr>
            <a:picLocks noChangeAspect="1"/>
          </p:cNvPicPr>
          <p:nvPr/>
        </p:nvPicPr>
        <p:blipFill>
          <a:blip r:embed="rId6"/>
          <a:stretch>
            <a:fillRect/>
          </a:stretch>
        </p:blipFill>
        <p:spPr>
          <a:xfrm>
            <a:off x="1819378" y="3712556"/>
            <a:ext cx="3779956" cy="2121567"/>
          </a:xfrm>
          <a:prstGeom prst="rect">
            <a:avLst/>
          </a:prstGeom>
          <a:ln>
            <a:solidFill>
              <a:schemeClr val="tx1"/>
            </a:solidFill>
          </a:ln>
        </p:spPr>
      </p:pic>
      <p:sp>
        <p:nvSpPr>
          <p:cNvPr id="21" name="TextBox 20">
            <a:extLst>
              <a:ext uri="{FF2B5EF4-FFF2-40B4-BE49-F238E27FC236}">
                <a16:creationId xmlns:a16="http://schemas.microsoft.com/office/drawing/2014/main" id="{D71136A7-B800-F59C-EC35-B1A7DE9BD965}"/>
              </a:ext>
            </a:extLst>
          </p:cNvPr>
          <p:cNvSpPr txBox="1"/>
          <p:nvPr/>
        </p:nvSpPr>
        <p:spPr>
          <a:xfrm>
            <a:off x="450061" y="6036725"/>
            <a:ext cx="7596077" cy="338554"/>
          </a:xfrm>
          <a:prstGeom prst="rect">
            <a:avLst/>
          </a:prstGeom>
          <a:noFill/>
        </p:spPr>
        <p:txBody>
          <a:bodyPr wrap="square">
            <a:spAutoFit/>
          </a:bodyPr>
          <a:lstStyle/>
          <a:p>
            <a:r>
              <a:rPr lang="en-GB" sz="1600" dirty="0">
                <a:hlinkClick r:id="rId7"/>
              </a:rPr>
              <a:t>Breakfast paper </a:t>
            </a:r>
            <a:r>
              <a:rPr lang="en-GB" sz="1600" dirty="0"/>
              <a:t>from the British Nutrition Foundation (for interest)</a:t>
            </a:r>
          </a:p>
        </p:txBody>
      </p:sp>
    </p:spTree>
    <p:extLst>
      <p:ext uri="{BB962C8B-B14F-4D97-AF65-F5344CB8AC3E}">
        <p14:creationId xmlns:p14="http://schemas.microsoft.com/office/powerpoint/2010/main" val="424041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920B9-3DF8-925C-B06C-5F2031BA6160}"/>
              </a:ext>
            </a:extLst>
          </p:cNvPr>
          <p:cNvSpPr>
            <a:spLocks noGrp="1"/>
          </p:cNvSpPr>
          <p:nvPr>
            <p:ph type="ctrTitle"/>
          </p:nvPr>
        </p:nvSpPr>
        <p:spPr>
          <a:xfrm>
            <a:off x="596724" y="392184"/>
            <a:ext cx="10813584" cy="2112264"/>
          </a:xfrm>
        </p:spPr>
        <p:txBody>
          <a:bodyPr>
            <a:normAutofit fontScale="90000"/>
          </a:bodyPr>
          <a:lstStyle/>
          <a:p>
            <a:r>
              <a:rPr lang="en-GB" sz="3600" b="1" dirty="0"/>
              <a:t>What parents/carers can do with their children at home to support their learning around food  </a:t>
            </a:r>
            <a:br>
              <a:rPr lang="en-GB" dirty="0"/>
            </a:br>
            <a:br>
              <a:rPr lang="en-GB" dirty="0"/>
            </a:br>
            <a:endParaRPr lang="en-GB" dirty="0"/>
          </a:p>
        </p:txBody>
      </p:sp>
      <p:sp>
        <p:nvSpPr>
          <p:cNvPr id="5" name="TextBox 4">
            <a:extLst>
              <a:ext uri="{FF2B5EF4-FFF2-40B4-BE49-F238E27FC236}">
                <a16:creationId xmlns:a16="http://schemas.microsoft.com/office/drawing/2014/main" id="{5CCA3BA9-DC6C-2509-110E-59BC942F3BC0}"/>
              </a:ext>
            </a:extLst>
          </p:cNvPr>
          <p:cNvSpPr txBox="1"/>
          <p:nvPr/>
        </p:nvSpPr>
        <p:spPr>
          <a:xfrm>
            <a:off x="596724" y="1997839"/>
            <a:ext cx="5325611" cy="3477875"/>
          </a:xfrm>
          <a:prstGeom prst="rect">
            <a:avLst/>
          </a:prstGeom>
          <a:noFill/>
        </p:spPr>
        <p:txBody>
          <a:bodyPr wrap="square">
            <a:spAutoFit/>
          </a:bodyPr>
          <a:lstStyle/>
          <a:p>
            <a:pPr marL="342900" indent="-342900">
              <a:buFont typeface="Arial" panose="020B0604020202020204" pitchFamily="34" charset="0"/>
              <a:buChar char="•"/>
            </a:pPr>
            <a:r>
              <a:rPr lang="en-GB" sz="2000" dirty="0"/>
              <a:t>Cook together – prepare simple recipes</a:t>
            </a:r>
            <a:br>
              <a:rPr lang="en-GB" sz="2000" dirty="0"/>
            </a:br>
            <a:endParaRPr lang="en-GB" sz="2000" dirty="0"/>
          </a:p>
          <a:p>
            <a:pPr marL="342900" indent="-342900">
              <a:buFont typeface="Arial" panose="020B0604020202020204" pitchFamily="34" charset="0"/>
              <a:buChar char="•"/>
            </a:pPr>
            <a:r>
              <a:rPr lang="en-GB" sz="2000" dirty="0"/>
              <a:t>Taste together – use the senses to describe a food</a:t>
            </a:r>
            <a:br>
              <a:rPr lang="en-GB" sz="2000" dirty="0"/>
            </a:br>
            <a:endParaRPr lang="en-GB" sz="2000" dirty="0"/>
          </a:p>
          <a:p>
            <a:pPr marL="342900" indent="-342900">
              <a:buFont typeface="Arial" panose="020B0604020202020204" pitchFamily="34" charset="0"/>
              <a:buChar char="•"/>
            </a:pPr>
            <a:r>
              <a:rPr lang="en-GB" sz="2000" dirty="0"/>
              <a:t>Shop together – look a varieties of ‘X’ (pasta, bread, apples), prices, food labels, storage instructions </a:t>
            </a:r>
            <a:br>
              <a:rPr lang="en-GB" sz="2000" dirty="0"/>
            </a:br>
            <a:endParaRPr lang="en-GB" sz="2000" dirty="0"/>
          </a:p>
          <a:p>
            <a:pPr marL="342900" indent="-342900">
              <a:buFont typeface="Arial" panose="020B0604020202020204" pitchFamily="34" charset="0"/>
              <a:buChar char="•"/>
            </a:pPr>
            <a:r>
              <a:rPr lang="en-GB" sz="2000" dirty="0"/>
              <a:t>Weighing family food waste, to reduce waste!</a:t>
            </a:r>
          </a:p>
        </p:txBody>
      </p:sp>
      <p:pic>
        <p:nvPicPr>
          <p:cNvPr id="13" name="Picture Placeholder 8" descr="A teacher sitting on a table with students&#10;&#10;Description automatically generated">
            <a:extLst>
              <a:ext uri="{FF2B5EF4-FFF2-40B4-BE49-F238E27FC236}">
                <a16:creationId xmlns:a16="http://schemas.microsoft.com/office/drawing/2014/main" id="{6A0A6B9F-4E87-DDE5-BAA8-FD18DCEBFD8B}"/>
              </a:ext>
            </a:extLst>
          </p:cNvPr>
          <p:cNvPicPr>
            <a:picLocks noGrp="1" noChangeAspect="1"/>
          </p:cNvPicPr>
          <p:nvPr>
            <p:ph type="pic" sz="quarter" idx="11"/>
          </p:nvPr>
        </p:nvPicPr>
        <p:blipFill>
          <a:blip r:embed="rId2"/>
          <a:srcRect l="2692" r="2692"/>
          <a:stretch>
            <a:fillRect/>
          </a:stretch>
        </p:blipFill>
        <p:spPr>
          <a:xfrm>
            <a:off x="6523818" y="2315570"/>
            <a:ext cx="3916517" cy="3252405"/>
          </a:xfrm>
        </p:spPr>
      </p:pic>
    </p:spTree>
    <p:extLst>
      <p:ext uri="{BB962C8B-B14F-4D97-AF65-F5344CB8AC3E}">
        <p14:creationId xmlns:p14="http://schemas.microsoft.com/office/powerpoint/2010/main" val="102001949"/>
      </p:ext>
    </p:extLst>
  </p:cSld>
  <p:clrMapOvr>
    <a:masterClrMapping/>
  </p:clrMapOvr>
</p:sld>
</file>

<file path=ppt/theme/theme1.xml><?xml version="1.0" encoding="utf-8"?>
<a:theme xmlns:a="http://schemas.openxmlformats.org/drawingml/2006/main" name="Office Theme">
  <a:themeElements>
    <a:clrScheme name="BNF">
      <a:dk1>
        <a:srgbClr val="000000"/>
      </a:dk1>
      <a:lt1>
        <a:srgbClr val="FFFFFF"/>
      </a:lt1>
      <a:dk2>
        <a:srgbClr val="000000"/>
      </a:dk2>
      <a:lt2>
        <a:srgbClr val="E7E6E6"/>
      </a:lt2>
      <a:accent1>
        <a:srgbClr val="53B058"/>
      </a:accent1>
      <a:accent2>
        <a:srgbClr val="E53812"/>
      </a:accent2>
      <a:accent3>
        <a:srgbClr val="FDC92F"/>
      </a:accent3>
      <a:accent4>
        <a:srgbClr val="DB7850"/>
      </a:accent4>
      <a:accent5>
        <a:srgbClr val="226E9D"/>
      </a:accent5>
      <a:accent6>
        <a:srgbClr val="EC696D"/>
      </a:accent6>
      <a:hlink>
        <a:srgbClr val="0563C1"/>
      </a:hlink>
      <a:folHlink>
        <a:srgbClr val="EB67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BNF-PPT-Core_Final" id="{AD3BEF57-7A73-47C5-B7D9-06433EB0FEA4}" vid="{F059A07C-06E5-44E5-B6A2-3BA7FD668F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53071f4-7f44-43fd-895c-8e7b6a3746b0" xsi:nil="true"/>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BAEDA0-9ADC-4527-B6FD-6DE161D45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3F1269-12CB-4DC7-B489-454ED5B98202}">
  <ds:schemaRefs>
    <ds:schemaRef ds:uri="http://schemas.microsoft.com/sharepoint/v3/contenttype/forms"/>
  </ds:schemaRefs>
</ds:datastoreItem>
</file>

<file path=customXml/itemProps3.xml><?xml version="1.0" encoding="utf-8"?>
<ds:datastoreItem xmlns:ds="http://schemas.openxmlformats.org/officeDocument/2006/customXml" ds:itemID="{F72607A0-CB04-499A-863B-3B807C1C2487}">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BNF-PPT-Core_Final</Template>
  <TotalTime>438</TotalTime>
  <Words>1369</Words>
  <Application>Microsoft Office PowerPoint</Application>
  <PresentationFormat>Widescreen</PresentationFormat>
  <Paragraphs>148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Georgia</vt:lpstr>
      <vt:lpstr>Helvetica Neue</vt:lpstr>
      <vt:lpstr>Times New Roman</vt:lpstr>
      <vt:lpstr>Wingdings</vt:lpstr>
      <vt:lpstr>Office Theme</vt:lpstr>
      <vt:lpstr>Engaging parents/carers in their child’s school food journey </vt:lpstr>
      <vt:lpstr>This session will cover:</vt:lpstr>
      <vt:lpstr>What does parental engagement mean? </vt:lpstr>
      <vt:lpstr>What is the value of engaging with parents/carers? </vt:lpstr>
      <vt:lpstr>What is the value of engaging with parents/carers? </vt:lpstr>
      <vt:lpstr>Ideas for running health promoting workshops with parents/carers </vt:lpstr>
      <vt:lpstr>Health promoting workshops with parents/carers </vt:lpstr>
      <vt:lpstr>Health promoting workshops with parents/carers </vt:lpstr>
      <vt:lpstr>What parents/carers can do with their children at home to support their learning around food    </vt:lpstr>
      <vt:lpstr>Resources to support food themed home learning  </vt:lpstr>
      <vt:lpstr>Resources to support home learning </vt:lpstr>
      <vt:lpstr>Resources to support home learning </vt:lpstr>
      <vt:lpstr>Whole school approach to food – information and resources  </vt:lpstr>
      <vt:lpstr>Engagement tips  </vt:lpstr>
      <vt:lpstr>Engagement tips</vt:lpstr>
      <vt:lpstr>Engagement tips  </vt:lpstr>
      <vt:lpstr>Where does this fit in the TPFN programme?</vt:lpstr>
      <vt:lpstr>What could you do?</vt:lpstr>
      <vt:lpstr>Further reading </vt:lpstr>
      <vt:lpstr>Future training events</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Theobald</dc:creator>
  <cp:lastModifiedBy>Claire Theobald</cp:lastModifiedBy>
  <cp:revision>1</cp:revision>
  <cp:lastPrinted>2023-09-26T09:05:31Z</cp:lastPrinted>
  <dcterms:created xsi:type="dcterms:W3CDTF">2022-05-24T11:10:22Z</dcterms:created>
  <dcterms:modified xsi:type="dcterms:W3CDTF">2024-03-12T15:55:28Z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