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3"/>
  </p:notesMasterIdLst>
  <p:sldIdLst>
    <p:sldId id="256" r:id="rId8"/>
    <p:sldId id="308" r:id="rId9"/>
    <p:sldId id="320" r:id="rId10"/>
    <p:sldId id="321" r:id="rId11"/>
    <p:sldId id="322" r:id="rId12"/>
    <p:sldId id="323" r:id="rId13"/>
    <p:sldId id="325" r:id="rId14"/>
    <p:sldId id="335" r:id="rId15"/>
    <p:sldId id="326" r:id="rId16"/>
    <p:sldId id="333" r:id="rId17"/>
    <p:sldId id="334" r:id="rId18"/>
    <p:sldId id="327" r:id="rId19"/>
    <p:sldId id="332" r:id="rId20"/>
    <p:sldId id="330" r:id="rId21"/>
    <p:sldId id="336" r:id="rId22"/>
    <p:sldId id="331" r:id="rId23"/>
    <p:sldId id="337" r:id="rId24"/>
    <p:sldId id="329" r:id="rId25"/>
    <p:sldId id="274" r:id="rId26"/>
    <p:sldId id="356" r:id="rId27"/>
    <p:sldId id="338" r:id="rId28"/>
    <p:sldId id="339" r:id="rId29"/>
    <p:sldId id="340" r:id="rId30"/>
    <p:sldId id="342" r:id="rId31"/>
    <p:sldId id="343" r:id="rId32"/>
    <p:sldId id="344" r:id="rId33"/>
    <p:sldId id="346" r:id="rId34"/>
    <p:sldId id="345" r:id="rId35"/>
    <p:sldId id="349" r:id="rId36"/>
    <p:sldId id="353" r:id="rId37"/>
    <p:sldId id="354" r:id="rId38"/>
    <p:sldId id="355" r:id="rId39"/>
    <p:sldId id="350" r:id="rId40"/>
    <p:sldId id="352" r:id="rId41"/>
    <p:sldId id="261"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4F36D-DD2D-4602-93DB-237D724561DC}" v="69" dt="2022-08-30T10:32:39.070"/>
    <p1510:client id="{66F97C15-CFD9-4DEF-B02C-505B9782296B}" v="1" dt="2022-08-30T11:24:18.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66F97C15-CFD9-4DEF-B02C-505B9782296B}"/>
    <pc:docChg chg="undo custSel modSld">
      <pc:chgData name="Frances Meek" userId="f3af35cc-3229-46e1-af36-3525661cfbd3" providerId="ADAL" clId="{66F97C15-CFD9-4DEF-B02C-505B9782296B}" dt="2022-08-30T11:25:36.234" v="34" actId="14100"/>
      <pc:docMkLst>
        <pc:docMk/>
      </pc:docMkLst>
      <pc:sldChg chg="modSp mod">
        <pc:chgData name="Frances Meek" userId="f3af35cc-3229-46e1-af36-3525661cfbd3" providerId="ADAL" clId="{66F97C15-CFD9-4DEF-B02C-505B9782296B}" dt="2022-08-30T11:25:36.234" v="34" actId="14100"/>
        <pc:sldMkLst>
          <pc:docMk/>
          <pc:sldMk cId="2302005153" sldId="261"/>
        </pc:sldMkLst>
        <pc:spChg chg="mod">
          <ac:chgData name="Frances Meek" userId="f3af35cc-3229-46e1-af36-3525661cfbd3" providerId="ADAL" clId="{66F97C15-CFD9-4DEF-B02C-505B9782296B}" dt="2022-08-30T11:25:36.234" v="34" actId="14100"/>
          <ac:spMkLst>
            <pc:docMk/>
            <pc:sldMk cId="2302005153" sldId="261"/>
            <ac:spMk id="3" creationId="{00000000-0000-0000-0000-000000000000}"/>
          </ac:spMkLst>
        </pc:spChg>
      </pc:sldChg>
      <pc:sldChg chg="modSp mod">
        <pc:chgData name="Frances Meek" userId="f3af35cc-3229-46e1-af36-3525661cfbd3" providerId="ADAL" clId="{66F97C15-CFD9-4DEF-B02C-505B9782296B}" dt="2022-08-30T11:23:02.660" v="13" actId="20577"/>
        <pc:sldMkLst>
          <pc:docMk/>
          <pc:sldMk cId="3993973292" sldId="274"/>
        </pc:sldMkLst>
        <pc:spChg chg="mod">
          <ac:chgData name="Frances Meek" userId="f3af35cc-3229-46e1-af36-3525661cfbd3" providerId="ADAL" clId="{66F97C15-CFD9-4DEF-B02C-505B9782296B}" dt="2022-08-30T11:23:02.660" v="13" actId="20577"/>
          <ac:spMkLst>
            <pc:docMk/>
            <pc:sldMk cId="3993973292" sldId="274"/>
            <ac:spMk id="2" creationId="{00000000-0000-0000-0000-000000000000}"/>
          </ac:spMkLst>
        </pc:spChg>
      </pc:sldChg>
      <pc:sldChg chg="modSp mod">
        <pc:chgData name="Frances Meek" userId="f3af35cc-3229-46e1-af36-3525661cfbd3" providerId="ADAL" clId="{66F97C15-CFD9-4DEF-B02C-505B9782296B}" dt="2022-08-30T11:17:21.833" v="3" actId="1076"/>
        <pc:sldMkLst>
          <pc:docMk/>
          <pc:sldMk cId="1855309931" sldId="323"/>
        </pc:sldMkLst>
        <pc:spChg chg="mod">
          <ac:chgData name="Frances Meek" userId="f3af35cc-3229-46e1-af36-3525661cfbd3" providerId="ADAL" clId="{66F97C15-CFD9-4DEF-B02C-505B9782296B}" dt="2022-08-30T11:17:19.074" v="2" actId="255"/>
          <ac:spMkLst>
            <pc:docMk/>
            <pc:sldMk cId="1855309931" sldId="323"/>
            <ac:spMk id="7" creationId="{1AFEF03E-522B-B4FE-2D07-18CFD5CBADE7}"/>
          </ac:spMkLst>
        </pc:spChg>
        <pc:picChg chg="mod">
          <ac:chgData name="Frances Meek" userId="f3af35cc-3229-46e1-af36-3525661cfbd3" providerId="ADAL" clId="{66F97C15-CFD9-4DEF-B02C-505B9782296B}" dt="2022-08-30T11:17:21.833" v="3" actId="1076"/>
          <ac:picMkLst>
            <pc:docMk/>
            <pc:sldMk cId="1855309931" sldId="323"/>
            <ac:picMk id="5" creationId="{02D3BF99-D455-9CDD-8934-3BE81F53533F}"/>
          </ac:picMkLst>
        </pc:picChg>
      </pc:sldChg>
      <pc:sldChg chg="modSp mod">
        <pc:chgData name="Frances Meek" userId="f3af35cc-3229-46e1-af36-3525661cfbd3" providerId="ADAL" clId="{66F97C15-CFD9-4DEF-B02C-505B9782296B}" dt="2022-08-30T11:22:43.444" v="11" actId="255"/>
        <pc:sldMkLst>
          <pc:docMk/>
          <pc:sldMk cId="3594171061" sldId="331"/>
        </pc:sldMkLst>
        <pc:graphicFrameChg chg="mod modGraphic">
          <ac:chgData name="Frances Meek" userId="f3af35cc-3229-46e1-af36-3525661cfbd3" providerId="ADAL" clId="{66F97C15-CFD9-4DEF-B02C-505B9782296B}" dt="2022-08-30T11:22:43.444" v="11" actId="255"/>
          <ac:graphicFrameMkLst>
            <pc:docMk/>
            <pc:sldMk cId="3594171061" sldId="331"/>
            <ac:graphicFrameMk id="4" creationId="{852C40F4-3A0C-2C57-5C1A-53EF072895F3}"/>
          </ac:graphicFrameMkLst>
        </pc:graphicFrameChg>
      </pc:sldChg>
      <pc:sldChg chg="modSp mod">
        <pc:chgData name="Frances Meek" userId="f3af35cc-3229-46e1-af36-3525661cfbd3" providerId="ADAL" clId="{66F97C15-CFD9-4DEF-B02C-505B9782296B}" dt="2022-08-30T11:22:33.811" v="8" actId="255"/>
        <pc:sldMkLst>
          <pc:docMk/>
          <pc:sldMk cId="553280098" sldId="337"/>
        </pc:sldMkLst>
        <pc:graphicFrameChg chg="modGraphic">
          <ac:chgData name="Frances Meek" userId="f3af35cc-3229-46e1-af36-3525661cfbd3" providerId="ADAL" clId="{66F97C15-CFD9-4DEF-B02C-505B9782296B}" dt="2022-08-30T11:22:33.811" v="8" actId="255"/>
          <ac:graphicFrameMkLst>
            <pc:docMk/>
            <pc:sldMk cId="553280098" sldId="337"/>
            <ac:graphicFrameMk id="4" creationId="{852C40F4-3A0C-2C57-5C1A-53EF072895F3}"/>
          </ac:graphicFrameMkLst>
        </pc:graphicFrameChg>
      </pc:sldChg>
      <pc:sldChg chg="modSp mod">
        <pc:chgData name="Frances Meek" userId="f3af35cc-3229-46e1-af36-3525661cfbd3" providerId="ADAL" clId="{66F97C15-CFD9-4DEF-B02C-505B9782296B}" dt="2022-08-30T11:23:54.637" v="14" actId="1076"/>
        <pc:sldMkLst>
          <pc:docMk/>
          <pc:sldMk cId="236659418" sldId="343"/>
        </pc:sldMkLst>
        <pc:spChg chg="mod">
          <ac:chgData name="Frances Meek" userId="f3af35cc-3229-46e1-af36-3525661cfbd3" providerId="ADAL" clId="{66F97C15-CFD9-4DEF-B02C-505B9782296B}" dt="2022-08-30T11:23:54.637" v="14" actId="1076"/>
          <ac:spMkLst>
            <pc:docMk/>
            <pc:sldMk cId="236659418" sldId="343"/>
            <ac:spMk id="3" creationId="{8CAB9D22-B491-9AFA-4800-DD173F69AF8D}"/>
          </ac:spMkLst>
        </pc:spChg>
      </pc:sldChg>
      <pc:sldChg chg="modSp mod">
        <pc:chgData name="Frances Meek" userId="f3af35cc-3229-46e1-af36-3525661cfbd3" providerId="ADAL" clId="{66F97C15-CFD9-4DEF-B02C-505B9782296B}" dt="2022-08-30T11:24:10.712" v="15" actId="1076"/>
        <pc:sldMkLst>
          <pc:docMk/>
          <pc:sldMk cId="1628781729" sldId="345"/>
        </pc:sldMkLst>
        <pc:spChg chg="mod">
          <ac:chgData name="Frances Meek" userId="f3af35cc-3229-46e1-af36-3525661cfbd3" providerId="ADAL" clId="{66F97C15-CFD9-4DEF-B02C-505B9782296B}" dt="2022-08-30T11:24:10.712" v="15" actId="1076"/>
          <ac:spMkLst>
            <pc:docMk/>
            <pc:sldMk cId="1628781729" sldId="345"/>
            <ac:spMk id="3" creationId="{8CAB9D22-B491-9AFA-4800-DD173F69AF8D}"/>
          </ac:spMkLst>
        </pc:spChg>
      </pc:sldChg>
      <pc:sldChg chg="addSp modSp mod">
        <pc:chgData name="Frances Meek" userId="f3af35cc-3229-46e1-af36-3525661cfbd3" providerId="ADAL" clId="{66F97C15-CFD9-4DEF-B02C-505B9782296B}" dt="2022-08-30T11:24:22.803" v="18" actId="1076"/>
        <pc:sldMkLst>
          <pc:docMk/>
          <pc:sldMk cId="2216651741" sldId="349"/>
        </pc:sldMkLst>
        <pc:spChg chg="mod">
          <ac:chgData name="Frances Meek" userId="f3af35cc-3229-46e1-af36-3525661cfbd3" providerId="ADAL" clId="{66F97C15-CFD9-4DEF-B02C-505B9782296B}" dt="2022-08-30T11:24:15.150" v="16" actId="1076"/>
          <ac:spMkLst>
            <pc:docMk/>
            <pc:sldMk cId="2216651741" sldId="349"/>
            <ac:spMk id="3" creationId="{2B2F653F-C430-F503-517E-CDF8E13CD0EC}"/>
          </ac:spMkLst>
        </pc:spChg>
        <pc:spChg chg="add mod">
          <ac:chgData name="Frances Meek" userId="f3af35cc-3229-46e1-af36-3525661cfbd3" providerId="ADAL" clId="{66F97C15-CFD9-4DEF-B02C-505B9782296B}" dt="2022-08-30T11:24:22.803" v="18" actId="1076"/>
          <ac:spMkLst>
            <pc:docMk/>
            <pc:sldMk cId="2216651741" sldId="349"/>
            <ac:spMk id="4" creationId="{DAC4DA71-8A89-DF09-A8F6-CF795D6E5F48}"/>
          </ac:spMkLst>
        </pc:spChg>
      </pc:sldChg>
      <pc:sldChg chg="modSp mod">
        <pc:chgData name="Frances Meek" userId="f3af35cc-3229-46e1-af36-3525661cfbd3" providerId="ADAL" clId="{66F97C15-CFD9-4DEF-B02C-505B9782296B}" dt="2022-08-30T11:24:42.760" v="20" actId="20577"/>
        <pc:sldMkLst>
          <pc:docMk/>
          <pc:sldMk cId="1044731279" sldId="350"/>
        </pc:sldMkLst>
        <pc:spChg chg="mod">
          <ac:chgData name="Frances Meek" userId="f3af35cc-3229-46e1-af36-3525661cfbd3" providerId="ADAL" clId="{66F97C15-CFD9-4DEF-B02C-505B9782296B}" dt="2022-08-30T11:24:42.760" v="20" actId="20577"/>
          <ac:spMkLst>
            <pc:docMk/>
            <pc:sldMk cId="1044731279" sldId="350"/>
            <ac:spMk id="3" creationId="{3F4AB2AE-64C7-4EAD-7377-33BA885C3FC6}"/>
          </ac:spMkLst>
        </pc:spChg>
      </pc:sldChg>
      <pc:sldChg chg="modSp mod">
        <pc:chgData name="Frances Meek" userId="f3af35cc-3229-46e1-af36-3525661cfbd3" providerId="ADAL" clId="{66F97C15-CFD9-4DEF-B02C-505B9782296B}" dt="2022-08-30T11:25:02.247" v="27" actId="20577"/>
        <pc:sldMkLst>
          <pc:docMk/>
          <pc:sldMk cId="595403577" sldId="352"/>
        </pc:sldMkLst>
        <pc:spChg chg="mod">
          <ac:chgData name="Frances Meek" userId="f3af35cc-3229-46e1-af36-3525661cfbd3" providerId="ADAL" clId="{66F97C15-CFD9-4DEF-B02C-505B9782296B}" dt="2022-08-30T11:24:54.512" v="24" actId="20577"/>
          <ac:spMkLst>
            <pc:docMk/>
            <pc:sldMk cId="595403577" sldId="352"/>
            <ac:spMk id="3" creationId="{F1EF1986-5D3B-328A-A29D-7D8BEAEB0E06}"/>
          </ac:spMkLst>
        </pc:spChg>
        <pc:spChg chg="mod">
          <ac:chgData name="Frances Meek" userId="f3af35cc-3229-46e1-af36-3525661cfbd3" providerId="ADAL" clId="{66F97C15-CFD9-4DEF-B02C-505B9782296B}" dt="2022-08-30T11:25:02.247" v="27" actId="20577"/>
          <ac:spMkLst>
            <pc:docMk/>
            <pc:sldMk cId="595403577" sldId="352"/>
            <ac:spMk id="6" creationId="{72B7A170-E00C-5EC0-24E5-D15B518965E1}"/>
          </ac:spMkLst>
        </pc:spChg>
      </pc:sldChg>
      <pc:sldChg chg="modSp mod">
        <pc:chgData name="Frances Meek" userId="f3af35cc-3229-46e1-af36-3525661cfbd3" providerId="ADAL" clId="{66F97C15-CFD9-4DEF-B02C-505B9782296B}" dt="2022-08-30T11:24:38.319" v="19" actId="20577"/>
        <pc:sldMkLst>
          <pc:docMk/>
          <pc:sldMk cId="138471683" sldId="355"/>
        </pc:sldMkLst>
        <pc:spChg chg="mod">
          <ac:chgData name="Frances Meek" userId="f3af35cc-3229-46e1-af36-3525661cfbd3" providerId="ADAL" clId="{66F97C15-CFD9-4DEF-B02C-505B9782296B}" dt="2022-08-30T11:24:38.319" v="19" actId="20577"/>
          <ac:spMkLst>
            <pc:docMk/>
            <pc:sldMk cId="138471683" sldId="355"/>
            <ac:spMk id="3" creationId="{3F4AB2AE-64C7-4EAD-7377-33BA885C3FC6}"/>
          </ac:spMkLst>
        </pc:spChg>
      </pc:sldChg>
    </pc:docChg>
  </pc:docChgLst>
  <pc:docChgLst>
    <pc:chgData name="Guest User" userId="S::urn:spo:anon#5c1cd7b39cb30a75ca1cea0fb2ba435992d6c6a6b484349a9ca7505025227c67::" providerId="AD" clId="Web-{8626E5FD-B79A-1DC5-AAB1-0BE300841C23}"/>
    <pc:docChg chg="addSld delSld modSld">
      <pc:chgData name="Guest User" userId="S::urn:spo:anon#5c1cd7b39cb30a75ca1cea0fb2ba435992d6c6a6b484349a9ca7505025227c67::" providerId="AD" clId="Web-{8626E5FD-B79A-1DC5-AAB1-0BE300841C23}" dt="2022-07-12T10:17:57.187" v="908" actId="14100"/>
      <pc:docMkLst>
        <pc:docMk/>
      </pc:docMkLst>
      <pc:sldChg chg="modSp">
        <pc:chgData name="Guest User" userId="S::urn:spo:anon#5c1cd7b39cb30a75ca1cea0fb2ba435992d6c6a6b484349a9ca7505025227c67::" providerId="AD" clId="Web-{8626E5FD-B79A-1DC5-AAB1-0BE300841C23}" dt="2022-07-12T10:07:00.133" v="825" actId="20577"/>
        <pc:sldMkLst>
          <pc:docMk/>
          <pc:sldMk cId="2831772784" sldId="320"/>
        </pc:sldMkLst>
        <pc:spChg chg="mod">
          <ac:chgData name="Guest User" userId="S::urn:spo:anon#5c1cd7b39cb30a75ca1cea0fb2ba435992d6c6a6b484349a9ca7505025227c67::" providerId="AD" clId="Web-{8626E5FD-B79A-1DC5-AAB1-0BE300841C23}" dt="2022-07-12T10:07:00.133" v="825" actId="20577"/>
          <ac:spMkLst>
            <pc:docMk/>
            <pc:sldMk cId="2831772784" sldId="320"/>
            <ac:spMk id="3" creationId="{B08F7FAB-511F-7730-95EA-CDCD60827684}"/>
          </ac:spMkLst>
        </pc:spChg>
      </pc:sldChg>
      <pc:sldChg chg="modSp">
        <pc:chgData name="Guest User" userId="S::urn:spo:anon#5c1cd7b39cb30a75ca1cea0fb2ba435992d6c6a6b484349a9ca7505025227c67::" providerId="AD" clId="Web-{8626E5FD-B79A-1DC5-AAB1-0BE300841C23}" dt="2022-07-12T10:08:09.667" v="839" actId="20577"/>
        <pc:sldMkLst>
          <pc:docMk/>
          <pc:sldMk cId="2939149858" sldId="322"/>
        </pc:sldMkLst>
        <pc:spChg chg="mod">
          <ac:chgData name="Guest User" userId="S::urn:spo:anon#5c1cd7b39cb30a75ca1cea0fb2ba435992d6c6a6b484349a9ca7505025227c67::" providerId="AD" clId="Web-{8626E5FD-B79A-1DC5-AAB1-0BE300841C23}" dt="2022-07-12T10:08:09.667" v="839" actId="20577"/>
          <ac:spMkLst>
            <pc:docMk/>
            <pc:sldMk cId="2939149858" sldId="322"/>
            <ac:spMk id="3" creationId="{BE28E501-5A4E-D1A3-A7D8-65D153A748C4}"/>
          </ac:spMkLst>
        </pc:spChg>
      </pc:sldChg>
      <pc:sldChg chg="modSp">
        <pc:chgData name="Guest User" userId="S::urn:spo:anon#5c1cd7b39cb30a75ca1cea0fb2ba435992d6c6a6b484349a9ca7505025227c67::" providerId="AD" clId="Web-{8626E5FD-B79A-1DC5-AAB1-0BE300841C23}" dt="2022-07-12T10:11:13.033" v="857" actId="1076"/>
        <pc:sldMkLst>
          <pc:docMk/>
          <pc:sldMk cId="153349484" sldId="330"/>
        </pc:sldMkLst>
        <pc:spChg chg="mod">
          <ac:chgData name="Guest User" userId="S::urn:spo:anon#5c1cd7b39cb30a75ca1cea0fb2ba435992d6c6a6b484349a9ca7505025227c67::" providerId="AD" clId="Web-{8626E5FD-B79A-1DC5-AAB1-0BE300841C23}" dt="2022-07-12T08:21:44.605" v="3" actId="20577"/>
          <ac:spMkLst>
            <pc:docMk/>
            <pc:sldMk cId="153349484" sldId="330"/>
            <ac:spMk id="9" creationId="{2570CFB2-89CE-A97F-7E0C-DBB1A6BE79D3}"/>
          </ac:spMkLst>
        </pc:spChg>
        <pc:spChg chg="mod">
          <ac:chgData name="Guest User" userId="S::urn:spo:anon#5c1cd7b39cb30a75ca1cea0fb2ba435992d6c6a6b484349a9ca7505025227c67::" providerId="AD" clId="Web-{8626E5FD-B79A-1DC5-AAB1-0BE300841C23}" dt="2022-07-12T10:10:15.874" v="845" actId="14100"/>
          <ac:spMkLst>
            <pc:docMk/>
            <pc:sldMk cId="153349484" sldId="330"/>
            <ac:spMk id="11" creationId="{B3075FB3-84D4-F9E5-B49B-36F8E9D26C61}"/>
          </ac:spMkLst>
        </pc:spChg>
        <pc:picChg chg="mod">
          <ac:chgData name="Guest User" userId="S::urn:spo:anon#5c1cd7b39cb30a75ca1cea0fb2ba435992d6c6a6b484349a9ca7505025227c67::" providerId="AD" clId="Web-{8626E5FD-B79A-1DC5-AAB1-0BE300841C23}" dt="2022-07-12T08:21:45.511" v="4" actId="1076"/>
          <ac:picMkLst>
            <pc:docMk/>
            <pc:sldMk cId="153349484" sldId="330"/>
            <ac:picMk id="4" creationId="{4B6572C1-CF0E-BB5D-CA1F-C3575BA28326}"/>
          </ac:picMkLst>
        </pc:picChg>
        <pc:picChg chg="mod">
          <ac:chgData name="Guest User" userId="S::urn:spo:anon#5c1cd7b39cb30a75ca1cea0fb2ba435992d6c6a6b484349a9ca7505025227c67::" providerId="AD" clId="Web-{8626E5FD-B79A-1DC5-AAB1-0BE300841C23}" dt="2022-07-12T10:10:38.563" v="848" actId="1076"/>
          <ac:picMkLst>
            <pc:docMk/>
            <pc:sldMk cId="153349484" sldId="330"/>
            <ac:picMk id="10" creationId="{6AB72707-2B72-DF6C-2C49-592F0AE11337}"/>
          </ac:picMkLst>
        </pc:picChg>
        <pc:picChg chg="mod modCrop">
          <ac:chgData name="Guest User" userId="S::urn:spo:anon#5c1cd7b39cb30a75ca1cea0fb2ba435992d6c6a6b484349a9ca7505025227c67::" providerId="AD" clId="Web-{8626E5FD-B79A-1DC5-AAB1-0BE300841C23}" dt="2022-07-12T10:11:13.033" v="857" actId="1076"/>
          <ac:picMkLst>
            <pc:docMk/>
            <pc:sldMk cId="153349484" sldId="330"/>
            <ac:picMk id="12" creationId="{07CEC015-C920-8907-7F05-DA2C64A16579}"/>
          </ac:picMkLst>
        </pc:picChg>
      </pc:sldChg>
      <pc:sldChg chg="modSp">
        <pc:chgData name="Guest User" userId="S::urn:spo:anon#5c1cd7b39cb30a75ca1cea0fb2ba435992d6c6a6b484349a9ca7505025227c67::" providerId="AD" clId="Web-{8626E5FD-B79A-1DC5-AAB1-0BE300841C23}" dt="2022-07-12T10:09:43.811" v="843" actId="1076"/>
        <pc:sldMkLst>
          <pc:docMk/>
          <pc:sldMk cId="477617242" sldId="332"/>
        </pc:sldMkLst>
        <pc:spChg chg="mod">
          <ac:chgData name="Guest User" userId="S::urn:spo:anon#5c1cd7b39cb30a75ca1cea0fb2ba435992d6c6a6b484349a9ca7505025227c67::" providerId="AD" clId="Web-{8626E5FD-B79A-1DC5-AAB1-0BE300841C23}" dt="2022-07-12T10:09:43.811" v="843" actId="1076"/>
          <ac:spMkLst>
            <pc:docMk/>
            <pc:sldMk cId="477617242" sldId="332"/>
            <ac:spMk id="9" creationId="{69BE2601-B314-E79E-122C-8068F87B3728}"/>
          </ac:spMkLst>
        </pc:spChg>
        <pc:picChg chg="mod">
          <ac:chgData name="Guest User" userId="S::urn:spo:anon#5c1cd7b39cb30a75ca1cea0fb2ba435992d6c6a6b484349a9ca7505025227c67::" providerId="AD" clId="Web-{8626E5FD-B79A-1DC5-AAB1-0BE300841C23}" dt="2022-07-12T10:09:41.170" v="842" actId="1076"/>
          <ac:picMkLst>
            <pc:docMk/>
            <pc:sldMk cId="477617242" sldId="332"/>
            <ac:picMk id="10" creationId="{BA4AE731-0E9F-3A5E-3ACC-7A1388414AC8}"/>
          </ac:picMkLst>
        </pc:picChg>
      </pc:sldChg>
      <pc:sldChg chg="modSp">
        <pc:chgData name="Guest User" userId="S::urn:spo:anon#5c1cd7b39cb30a75ca1cea0fb2ba435992d6c6a6b484349a9ca7505025227c67::" providerId="AD" clId="Web-{8626E5FD-B79A-1DC5-AAB1-0BE300841C23}" dt="2022-07-12T10:09:08.903" v="841"/>
        <pc:sldMkLst>
          <pc:docMk/>
          <pc:sldMk cId="2621305010" sldId="333"/>
        </pc:sldMkLst>
        <pc:picChg chg="mod modCrop">
          <ac:chgData name="Guest User" userId="S::urn:spo:anon#5c1cd7b39cb30a75ca1cea0fb2ba435992d6c6a6b484349a9ca7505025227c67::" providerId="AD" clId="Web-{8626E5FD-B79A-1DC5-AAB1-0BE300841C23}" dt="2022-07-12T10:09:08.903" v="841"/>
          <ac:picMkLst>
            <pc:docMk/>
            <pc:sldMk cId="2621305010" sldId="333"/>
            <ac:picMk id="7" creationId="{1BD31FB6-BA1A-F48F-1F64-EC35B64043FD}"/>
          </ac:picMkLst>
        </pc:picChg>
      </pc:sldChg>
      <pc:sldChg chg="modSp">
        <pc:chgData name="Guest User" userId="S::urn:spo:anon#5c1cd7b39cb30a75ca1cea0fb2ba435992d6c6a6b484349a9ca7505025227c67::" providerId="AD" clId="Web-{8626E5FD-B79A-1DC5-AAB1-0BE300841C23}" dt="2022-07-12T10:12:39.942" v="872" actId="20577"/>
        <pc:sldMkLst>
          <pc:docMk/>
          <pc:sldMk cId="1867798484" sldId="341"/>
        </pc:sldMkLst>
        <pc:spChg chg="mod">
          <ac:chgData name="Guest User" userId="S::urn:spo:anon#5c1cd7b39cb30a75ca1cea0fb2ba435992d6c6a6b484349a9ca7505025227c67::" providerId="AD" clId="Web-{8626E5FD-B79A-1DC5-AAB1-0BE300841C23}" dt="2022-07-12T10:12:39.942" v="872" actId="20577"/>
          <ac:spMkLst>
            <pc:docMk/>
            <pc:sldMk cId="1867798484" sldId="341"/>
            <ac:spMk id="3" creationId="{B08F7FAB-511F-7730-95EA-CDCD60827684}"/>
          </ac:spMkLst>
        </pc:spChg>
      </pc:sldChg>
      <pc:sldChg chg="addSp modSp">
        <pc:chgData name="Guest User" userId="S::urn:spo:anon#5c1cd7b39cb30a75ca1cea0fb2ba435992d6c6a6b484349a9ca7505025227c67::" providerId="AD" clId="Web-{8626E5FD-B79A-1DC5-AAB1-0BE300841C23}" dt="2022-07-12T10:17:57.187" v="908" actId="14100"/>
        <pc:sldMkLst>
          <pc:docMk/>
          <pc:sldMk cId="653686736" sldId="342"/>
        </pc:sldMkLst>
        <pc:spChg chg="mod">
          <ac:chgData name="Guest User" userId="S::urn:spo:anon#5c1cd7b39cb30a75ca1cea0fb2ba435992d6c6a6b484349a9ca7505025227c67::" providerId="AD" clId="Web-{8626E5FD-B79A-1DC5-AAB1-0BE300841C23}" dt="2022-07-12T10:16:01.949" v="895" actId="20577"/>
          <ac:spMkLst>
            <pc:docMk/>
            <pc:sldMk cId="653686736" sldId="342"/>
            <ac:spMk id="3" creationId="{3A8BA4C8-BF32-C150-39A6-B30C1506BC4A}"/>
          </ac:spMkLst>
        </pc:spChg>
        <pc:spChg chg="mod">
          <ac:chgData name="Guest User" userId="S::urn:spo:anon#5c1cd7b39cb30a75ca1cea0fb2ba435992d6c6a6b484349a9ca7505025227c67::" providerId="AD" clId="Web-{8626E5FD-B79A-1DC5-AAB1-0BE300841C23}" dt="2022-07-12T10:16:45.731" v="901" actId="1076"/>
          <ac:spMkLst>
            <pc:docMk/>
            <pc:sldMk cId="653686736" sldId="342"/>
            <ac:spMk id="5" creationId="{7C4BFB96-AC75-98CA-1891-EC3E4ED943DE}"/>
          </ac:spMkLst>
        </pc:spChg>
        <pc:spChg chg="mod">
          <ac:chgData name="Guest User" userId="S::urn:spo:anon#5c1cd7b39cb30a75ca1cea0fb2ba435992d6c6a6b484349a9ca7505025227c67::" providerId="AD" clId="Web-{8626E5FD-B79A-1DC5-AAB1-0BE300841C23}" dt="2022-07-12T10:17:15.170" v="905" actId="1076"/>
          <ac:spMkLst>
            <pc:docMk/>
            <pc:sldMk cId="653686736" sldId="342"/>
            <ac:spMk id="6" creationId="{475E4D93-9253-AF09-0C07-8201FF6C8C56}"/>
          </ac:spMkLst>
        </pc:spChg>
        <pc:spChg chg="mod">
          <ac:chgData name="Guest User" userId="S::urn:spo:anon#5c1cd7b39cb30a75ca1cea0fb2ba435992d6c6a6b484349a9ca7505025227c67::" providerId="AD" clId="Web-{8626E5FD-B79A-1DC5-AAB1-0BE300841C23}" dt="2022-07-12T10:17:08.357" v="904" actId="1076"/>
          <ac:spMkLst>
            <pc:docMk/>
            <pc:sldMk cId="653686736" sldId="342"/>
            <ac:spMk id="7" creationId="{D611C1B2-AB39-8FA7-D121-833931B4B06D}"/>
          </ac:spMkLst>
        </pc:spChg>
        <pc:spChg chg="mod">
          <ac:chgData name="Guest User" userId="S::urn:spo:anon#5c1cd7b39cb30a75ca1cea0fb2ba435992d6c6a6b484349a9ca7505025227c67::" providerId="AD" clId="Web-{8626E5FD-B79A-1DC5-AAB1-0BE300841C23}" dt="2022-07-12T10:17:05.138" v="903" actId="1076"/>
          <ac:spMkLst>
            <pc:docMk/>
            <pc:sldMk cId="653686736" sldId="342"/>
            <ac:spMk id="8" creationId="{6CD2993E-27FA-24DB-81B9-8D1DDCAC31F4}"/>
          </ac:spMkLst>
        </pc:spChg>
        <pc:spChg chg="mod">
          <ac:chgData name="Guest User" userId="S::urn:spo:anon#5c1cd7b39cb30a75ca1cea0fb2ba435992d6c6a6b484349a9ca7505025227c67::" providerId="AD" clId="Web-{8626E5FD-B79A-1DC5-AAB1-0BE300841C23}" dt="2022-07-12T10:16:37.028" v="900" actId="1076"/>
          <ac:spMkLst>
            <pc:docMk/>
            <pc:sldMk cId="653686736" sldId="342"/>
            <ac:spMk id="9" creationId="{80B1976B-6E01-0356-4D40-DD56F4E4EC62}"/>
          </ac:spMkLst>
        </pc:spChg>
        <pc:spChg chg="mod">
          <ac:chgData name="Guest User" userId="S::urn:spo:anon#5c1cd7b39cb30a75ca1cea0fb2ba435992d6c6a6b484349a9ca7505025227c67::" providerId="AD" clId="Web-{8626E5FD-B79A-1DC5-AAB1-0BE300841C23}" dt="2022-07-12T10:16:31.590" v="899" actId="1076"/>
          <ac:spMkLst>
            <pc:docMk/>
            <pc:sldMk cId="653686736" sldId="342"/>
            <ac:spMk id="11" creationId="{DF96DFE6-03B7-0028-86A3-F231373AB4D1}"/>
          </ac:spMkLst>
        </pc:spChg>
        <pc:spChg chg="mod">
          <ac:chgData name="Guest User" userId="S::urn:spo:anon#5c1cd7b39cb30a75ca1cea0fb2ba435992d6c6a6b484349a9ca7505025227c67::" providerId="AD" clId="Web-{8626E5FD-B79A-1DC5-AAB1-0BE300841C23}" dt="2022-07-12T10:16:59.732" v="902" actId="1076"/>
          <ac:spMkLst>
            <pc:docMk/>
            <pc:sldMk cId="653686736" sldId="342"/>
            <ac:spMk id="12" creationId="{BD3C5486-AF80-DBF7-713E-D294BFD726B9}"/>
          </ac:spMkLst>
        </pc:spChg>
        <pc:spChg chg="mod">
          <ac:chgData name="Guest User" userId="S::urn:spo:anon#5c1cd7b39cb30a75ca1cea0fb2ba435992d6c6a6b484349a9ca7505025227c67::" providerId="AD" clId="Web-{8626E5FD-B79A-1DC5-AAB1-0BE300841C23}" dt="2022-07-12T10:16:20.121" v="897" actId="1076"/>
          <ac:spMkLst>
            <pc:docMk/>
            <pc:sldMk cId="653686736" sldId="342"/>
            <ac:spMk id="13" creationId="{9FC76859-7D22-4037-848E-AC66F63E6AE0}"/>
          </ac:spMkLst>
        </pc:spChg>
        <pc:spChg chg="add mod">
          <ac:chgData name="Guest User" userId="S::urn:spo:anon#5c1cd7b39cb30a75ca1cea0fb2ba435992d6c6a6b484349a9ca7505025227c67::" providerId="AD" clId="Web-{8626E5FD-B79A-1DC5-AAB1-0BE300841C23}" dt="2022-07-12T10:14:19.945" v="880" actId="14100"/>
          <ac:spMkLst>
            <pc:docMk/>
            <pc:sldMk cId="653686736" sldId="342"/>
            <ac:spMk id="14" creationId="{8DC885D6-5181-8EF7-11CC-5BA2B67E2531}"/>
          </ac:spMkLst>
        </pc:spChg>
        <pc:spChg chg="add mod">
          <ac:chgData name="Guest User" userId="S::urn:spo:anon#5c1cd7b39cb30a75ca1cea0fb2ba435992d6c6a6b484349a9ca7505025227c67::" providerId="AD" clId="Web-{8626E5FD-B79A-1DC5-AAB1-0BE300841C23}" dt="2022-07-12T10:17:57.187" v="908" actId="14100"/>
          <ac:spMkLst>
            <pc:docMk/>
            <pc:sldMk cId="653686736" sldId="342"/>
            <ac:spMk id="15" creationId="{060C1564-728D-4160-D3EC-195A6DA6ADCA}"/>
          </ac:spMkLst>
        </pc:spChg>
        <pc:cxnChg chg="mod">
          <ac:chgData name="Guest User" userId="S::urn:spo:anon#5c1cd7b39cb30a75ca1cea0fb2ba435992d6c6a6b484349a9ca7505025227c67::" providerId="AD" clId="Web-{8626E5FD-B79A-1DC5-AAB1-0BE300841C23}" dt="2022-07-12T10:17:30.420" v="906" actId="1076"/>
          <ac:cxnSpMkLst>
            <pc:docMk/>
            <pc:sldMk cId="653686736" sldId="342"/>
            <ac:cxnSpMk id="10" creationId="{CCF64AFF-DC0F-64C4-4FDB-E0E744979C72}"/>
          </ac:cxnSpMkLst>
        </pc:cxnChg>
      </pc:sldChg>
      <pc:sldChg chg="modSp">
        <pc:chgData name="Guest User" userId="S::urn:spo:anon#5c1cd7b39cb30a75ca1cea0fb2ba435992d6c6a6b484349a9ca7505025227c67::" providerId="AD" clId="Web-{8626E5FD-B79A-1DC5-AAB1-0BE300841C23}" dt="2022-07-12T08:26:10.817" v="20" actId="20577"/>
        <pc:sldMkLst>
          <pc:docMk/>
          <pc:sldMk cId="236659418" sldId="343"/>
        </pc:sldMkLst>
        <pc:spChg chg="mod">
          <ac:chgData name="Guest User" userId="S::urn:spo:anon#5c1cd7b39cb30a75ca1cea0fb2ba435992d6c6a6b484349a9ca7505025227c67::" providerId="AD" clId="Web-{8626E5FD-B79A-1DC5-AAB1-0BE300841C23}" dt="2022-07-12T08:26:10.817" v="20" actId="20577"/>
          <ac:spMkLst>
            <pc:docMk/>
            <pc:sldMk cId="236659418" sldId="343"/>
            <ac:spMk id="3" creationId="{8CAB9D22-B491-9AFA-4800-DD173F69AF8D}"/>
          </ac:spMkLst>
        </pc:spChg>
      </pc:sldChg>
      <pc:sldChg chg="modSp">
        <pc:chgData name="Guest User" userId="S::urn:spo:anon#5c1cd7b39cb30a75ca1cea0fb2ba435992d6c6a6b484349a9ca7505025227c67::" providerId="AD" clId="Web-{8626E5FD-B79A-1DC5-AAB1-0BE300841C23}" dt="2022-07-12T08:26:49.803" v="32" actId="20577"/>
        <pc:sldMkLst>
          <pc:docMk/>
          <pc:sldMk cId="32424236" sldId="344"/>
        </pc:sldMkLst>
        <pc:spChg chg="mod">
          <ac:chgData name="Guest User" userId="S::urn:spo:anon#5c1cd7b39cb30a75ca1cea0fb2ba435992d6c6a6b484349a9ca7505025227c67::" providerId="AD" clId="Web-{8626E5FD-B79A-1DC5-AAB1-0BE300841C23}" dt="2022-07-12T08:26:49.803" v="32" actId="20577"/>
          <ac:spMkLst>
            <pc:docMk/>
            <pc:sldMk cId="32424236" sldId="344"/>
            <ac:spMk id="3" creationId="{8CAB9D22-B491-9AFA-4800-DD173F69AF8D}"/>
          </ac:spMkLst>
        </pc:spChg>
      </pc:sldChg>
      <pc:sldChg chg="modSp">
        <pc:chgData name="Guest User" userId="S::urn:spo:anon#5c1cd7b39cb30a75ca1cea0fb2ba435992d6c6a6b484349a9ca7505025227c67::" providerId="AD" clId="Web-{8626E5FD-B79A-1DC5-AAB1-0BE300841C23}" dt="2022-07-12T09:46:27.013" v="647" actId="20577"/>
        <pc:sldMkLst>
          <pc:docMk/>
          <pc:sldMk cId="1628781729" sldId="345"/>
        </pc:sldMkLst>
        <pc:spChg chg="mod">
          <ac:chgData name="Guest User" userId="S::urn:spo:anon#5c1cd7b39cb30a75ca1cea0fb2ba435992d6c6a6b484349a9ca7505025227c67::" providerId="AD" clId="Web-{8626E5FD-B79A-1DC5-AAB1-0BE300841C23}" dt="2022-07-12T09:46:27.013" v="647" actId="20577"/>
          <ac:spMkLst>
            <pc:docMk/>
            <pc:sldMk cId="1628781729" sldId="345"/>
            <ac:spMk id="3" creationId="{8CAB9D22-B491-9AFA-4800-DD173F69AF8D}"/>
          </ac:spMkLst>
        </pc:spChg>
      </pc:sldChg>
      <pc:sldChg chg="del">
        <pc:chgData name="Guest User" userId="S::urn:spo:anon#5c1cd7b39cb30a75ca1cea0fb2ba435992d6c6a6b484349a9ca7505025227c67::" providerId="AD" clId="Web-{8626E5FD-B79A-1DC5-AAB1-0BE300841C23}" dt="2022-07-12T09:13:06.288" v="377"/>
        <pc:sldMkLst>
          <pc:docMk/>
          <pc:sldMk cId="2662606637" sldId="348"/>
        </pc:sldMkLst>
      </pc:sldChg>
      <pc:sldChg chg="modSp">
        <pc:chgData name="Guest User" userId="S::urn:spo:anon#5c1cd7b39cb30a75ca1cea0fb2ba435992d6c6a6b484349a9ca7505025227c67::" providerId="AD" clId="Web-{8626E5FD-B79A-1DC5-AAB1-0BE300841C23}" dt="2022-07-12T09:46:31.373" v="648" actId="20577"/>
        <pc:sldMkLst>
          <pc:docMk/>
          <pc:sldMk cId="2216651741" sldId="349"/>
        </pc:sldMkLst>
        <pc:spChg chg="mod">
          <ac:chgData name="Guest User" userId="S::urn:spo:anon#5c1cd7b39cb30a75ca1cea0fb2ba435992d6c6a6b484349a9ca7505025227c67::" providerId="AD" clId="Web-{8626E5FD-B79A-1DC5-AAB1-0BE300841C23}" dt="2022-07-12T09:46:31.373" v="648" actId="20577"/>
          <ac:spMkLst>
            <pc:docMk/>
            <pc:sldMk cId="2216651741" sldId="349"/>
            <ac:spMk id="3" creationId="{2B2F653F-C430-F503-517E-CDF8E13CD0EC}"/>
          </ac:spMkLst>
        </pc:spChg>
      </pc:sldChg>
      <pc:sldChg chg="del">
        <pc:chgData name="Guest User" userId="S::urn:spo:anon#5c1cd7b39cb30a75ca1cea0fb2ba435992d6c6a6b484349a9ca7505025227c67::" providerId="AD" clId="Web-{8626E5FD-B79A-1DC5-AAB1-0BE300841C23}" dt="2022-07-12T09:15:09.839" v="378"/>
        <pc:sldMkLst>
          <pc:docMk/>
          <pc:sldMk cId="144948009" sldId="353"/>
        </pc:sldMkLst>
      </pc:sldChg>
      <pc:sldChg chg="modSp new">
        <pc:chgData name="Guest User" userId="S::urn:spo:anon#5c1cd7b39cb30a75ca1cea0fb2ba435992d6c6a6b484349a9ca7505025227c67::" providerId="AD" clId="Web-{8626E5FD-B79A-1DC5-AAB1-0BE300841C23}" dt="2022-07-12T09:46:42.623" v="649" actId="20577"/>
        <pc:sldMkLst>
          <pc:docMk/>
          <pc:sldMk cId="1709732832" sldId="353"/>
        </pc:sldMkLst>
        <pc:spChg chg="mod">
          <ac:chgData name="Guest User" userId="S::urn:spo:anon#5c1cd7b39cb30a75ca1cea0fb2ba435992d6c6a6b484349a9ca7505025227c67::" providerId="AD" clId="Web-{8626E5FD-B79A-1DC5-AAB1-0BE300841C23}" dt="2022-07-12T09:16:35.780" v="380" actId="20577"/>
          <ac:spMkLst>
            <pc:docMk/>
            <pc:sldMk cId="1709732832" sldId="353"/>
            <ac:spMk id="2" creationId="{0E045E72-053D-B443-7CA1-DA0325DC536D}"/>
          </ac:spMkLst>
        </pc:spChg>
        <pc:spChg chg="mod">
          <ac:chgData name="Guest User" userId="S::urn:spo:anon#5c1cd7b39cb30a75ca1cea0fb2ba435992d6c6a6b484349a9ca7505025227c67::" providerId="AD" clId="Web-{8626E5FD-B79A-1DC5-AAB1-0BE300841C23}" dt="2022-07-12T09:46:42.623" v="649" actId="20577"/>
          <ac:spMkLst>
            <pc:docMk/>
            <pc:sldMk cId="1709732832" sldId="353"/>
            <ac:spMk id="3" creationId="{B16FC004-1120-161A-ACD7-501951F35921}"/>
          </ac:spMkLst>
        </pc:spChg>
      </pc:sldChg>
      <pc:sldChg chg="modSp new">
        <pc:chgData name="Guest User" userId="S::urn:spo:anon#5c1cd7b39cb30a75ca1cea0fb2ba435992d6c6a6b484349a9ca7505025227c67::" providerId="AD" clId="Web-{8626E5FD-B79A-1DC5-AAB1-0BE300841C23}" dt="2022-07-12T10:05:54.022" v="809" actId="20577"/>
        <pc:sldMkLst>
          <pc:docMk/>
          <pc:sldMk cId="1109679171" sldId="354"/>
        </pc:sldMkLst>
        <pc:spChg chg="mod">
          <ac:chgData name="Guest User" userId="S::urn:spo:anon#5c1cd7b39cb30a75ca1cea0fb2ba435992d6c6a6b484349a9ca7505025227c67::" providerId="AD" clId="Web-{8626E5FD-B79A-1DC5-AAB1-0BE300841C23}" dt="2022-07-12T09:41:41.941" v="585" actId="20577"/>
          <ac:spMkLst>
            <pc:docMk/>
            <pc:sldMk cId="1109679171" sldId="354"/>
            <ac:spMk id="2" creationId="{3D9957A6-0FFC-F702-9FBB-59B31771F969}"/>
          </ac:spMkLst>
        </pc:spChg>
        <pc:spChg chg="mod">
          <ac:chgData name="Guest User" userId="S::urn:spo:anon#5c1cd7b39cb30a75ca1cea0fb2ba435992d6c6a6b484349a9ca7505025227c67::" providerId="AD" clId="Web-{8626E5FD-B79A-1DC5-AAB1-0BE300841C23}" dt="2022-07-12T10:05:54.022" v="809" actId="20577"/>
          <ac:spMkLst>
            <pc:docMk/>
            <pc:sldMk cId="1109679171" sldId="354"/>
            <ac:spMk id="3" creationId="{5204CA75-A31A-AD47-DC3C-C19E15F38F87}"/>
          </ac:spMkLst>
        </pc:spChg>
      </pc:sldChg>
    </pc:docChg>
  </pc:docChgLst>
  <pc:docChgLst>
    <pc:chgData name="Frances Meek" userId="f3af35cc-3229-46e1-af36-3525661cfbd3" providerId="ADAL" clId="{BC49A1BC-304E-4A2A-8B06-A895A09A4B0E}"/>
    <pc:docChg chg="custSel modSld">
      <pc:chgData name="Frances Meek" userId="f3af35cc-3229-46e1-af36-3525661cfbd3" providerId="ADAL" clId="{BC49A1BC-304E-4A2A-8B06-A895A09A4B0E}" dt="2022-07-01T10:52:02.790" v="51" actId="1076"/>
      <pc:docMkLst>
        <pc:docMk/>
      </pc:docMkLst>
      <pc:sldChg chg="addSp delSp modSp mod">
        <pc:chgData name="Frances Meek" userId="f3af35cc-3229-46e1-af36-3525661cfbd3" providerId="ADAL" clId="{BC49A1BC-304E-4A2A-8B06-A895A09A4B0E}" dt="2022-07-01T10:46:20.240" v="5" actId="962"/>
        <pc:sldMkLst>
          <pc:docMk/>
          <pc:sldMk cId="2100916119" sldId="326"/>
        </pc:sldMkLst>
        <pc:spChg chg="del">
          <ac:chgData name="Frances Meek" userId="f3af35cc-3229-46e1-af36-3525661cfbd3" providerId="ADAL" clId="{BC49A1BC-304E-4A2A-8B06-A895A09A4B0E}" dt="2022-07-01T10:46:14.933" v="1" actId="478"/>
          <ac:spMkLst>
            <pc:docMk/>
            <pc:sldMk cId="2100916119" sldId="326"/>
            <ac:spMk id="7" creationId="{9B4DF48F-9C24-D5E8-DF72-19569CA9B19D}"/>
          </ac:spMkLst>
        </pc:spChg>
        <pc:picChg chg="del">
          <ac:chgData name="Frances Meek" userId="f3af35cc-3229-46e1-af36-3525661cfbd3" providerId="ADAL" clId="{BC49A1BC-304E-4A2A-8B06-A895A09A4B0E}" dt="2022-07-01T10:46:11.047" v="0" actId="478"/>
          <ac:picMkLst>
            <pc:docMk/>
            <pc:sldMk cId="2100916119" sldId="326"/>
            <ac:picMk id="6" creationId="{12802FF2-9851-D603-59F1-1ED5777A88E0}"/>
          </ac:picMkLst>
        </pc:picChg>
        <pc:picChg chg="add mod">
          <ac:chgData name="Frances Meek" userId="f3af35cc-3229-46e1-af36-3525661cfbd3" providerId="ADAL" clId="{BC49A1BC-304E-4A2A-8B06-A895A09A4B0E}" dt="2022-07-01T10:46:20.240" v="5" actId="962"/>
          <ac:picMkLst>
            <pc:docMk/>
            <pc:sldMk cId="2100916119" sldId="326"/>
            <ac:picMk id="8" creationId="{325B5A34-3789-9371-6C56-95DDBFCAA5DE}"/>
          </ac:picMkLst>
        </pc:picChg>
      </pc:sldChg>
      <pc:sldChg chg="addSp delSp modSp mod">
        <pc:chgData name="Frances Meek" userId="f3af35cc-3229-46e1-af36-3525661cfbd3" providerId="ADAL" clId="{BC49A1BC-304E-4A2A-8B06-A895A09A4B0E}" dt="2022-07-01T10:50:39.425" v="35" actId="1076"/>
        <pc:sldMkLst>
          <pc:docMk/>
          <pc:sldMk cId="153349484" sldId="330"/>
        </pc:sldMkLst>
        <pc:spChg chg="del">
          <ac:chgData name="Frances Meek" userId="f3af35cc-3229-46e1-af36-3525661cfbd3" providerId="ADAL" clId="{BC49A1BC-304E-4A2A-8B06-A895A09A4B0E}" dt="2022-07-01T10:50:31.205" v="28" actId="478"/>
          <ac:spMkLst>
            <pc:docMk/>
            <pc:sldMk cId="153349484" sldId="330"/>
            <ac:spMk id="7" creationId="{CAE3A4DF-2123-6D22-E05E-3B941C1E362D}"/>
          </ac:spMkLst>
        </pc:spChg>
        <pc:picChg chg="del">
          <ac:chgData name="Frances Meek" userId="f3af35cc-3229-46e1-af36-3525661cfbd3" providerId="ADAL" clId="{BC49A1BC-304E-4A2A-8B06-A895A09A4B0E}" dt="2022-07-01T10:50:33.095" v="29" actId="478"/>
          <ac:picMkLst>
            <pc:docMk/>
            <pc:sldMk cId="153349484" sldId="330"/>
            <ac:picMk id="6" creationId="{6ED7B323-E8FF-B3D9-CAD8-665E8DAEA16E}"/>
          </ac:picMkLst>
        </pc:picChg>
        <pc:picChg chg="add mod">
          <ac:chgData name="Frances Meek" userId="f3af35cc-3229-46e1-af36-3525661cfbd3" providerId="ADAL" clId="{BC49A1BC-304E-4A2A-8B06-A895A09A4B0E}" dt="2022-07-01T10:50:39.425" v="35" actId="1076"/>
          <ac:picMkLst>
            <pc:docMk/>
            <pc:sldMk cId="153349484" sldId="330"/>
            <ac:picMk id="12" creationId="{07CEC015-C920-8907-7F05-DA2C64A16579}"/>
          </ac:picMkLst>
        </pc:picChg>
      </pc:sldChg>
      <pc:sldChg chg="addSp delSp modSp mod">
        <pc:chgData name="Frances Meek" userId="f3af35cc-3229-46e1-af36-3525661cfbd3" providerId="ADAL" clId="{BC49A1BC-304E-4A2A-8B06-A895A09A4B0E}" dt="2022-07-01T10:49:38.182" v="27" actId="1076"/>
        <pc:sldMkLst>
          <pc:docMk/>
          <pc:sldMk cId="477617242" sldId="332"/>
        </pc:sldMkLst>
        <pc:spChg chg="del">
          <ac:chgData name="Frances Meek" userId="f3af35cc-3229-46e1-af36-3525661cfbd3" providerId="ADAL" clId="{BC49A1BC-304E-4A2A-8B06-A895A09A4B0E}" dt="2022-07-01T10:49:34.866" v="23" actId="478"/>
          <ac:spMkLst>
            <pc:docMk/>
            <pc:sldMk cId="477617242" sldId="332"/>
            <ac:spMk id="5" creationId="{C1556899-4CF1-31F2-D1B9-9A8F6C92F274}"/>
          </ac:spMkLst>
        </pc:spChg>
        <pc:picChg chg="del">
          <ac:chgData name="Frances Meek" userId="f3af35cc-3229-46e1-af36-3525661cfbd3" providerId="ADAL" clId="{BC49A1BC-304E-4A2A-8B06-A895A09A4B0E}" dt="2022-07-01T10:49:33.567" v="22" actId="478"/>
          <ac:picMkLst>
            <pc:docMk/>
            <pc:sldMk cId="477617242" sldId="332"/>
            <ac:picMk id="4" creationId="{E34DEA7E-5837-0A03-5DC1-E26E96EE9495}"/>
          </ac:picMkLst>
        </pc:picChg>
        <pc:picChg chg="add mod">
          <ac:chgData name="Frances Meek" userId="f3af35cc-3229-46e1-af36-3525661cfbd3" providerId="ADAL" clId="{BC49A1BC-304E-4A2A-8B06-A895A09A4B0E}" dt="2022-07-01T10:49:38.182" v="27" actId="1076"/>
          <ac:picMkLst>
            <pc:docMk/>
            <pc:sldMk cId="477617242" sldId="332"/>
            <ac:picMk id="10" creationId="{BA4AE731-0E9F-3A5E-3ACC-7A1388414AC8}"/>
          </ac:picMkLst>
        </pc:picChg>
      </pc:sldChg>
      <pc:sldChg chg="addSp delSp modSp mod">
        <pc:chgData name="Frances Meek" userId="f3af35cc-3229-46e1-af36-3525661cfbd3" providerId="ADAL" clId="{BC49A1BC-304E-4A2A-8B06-A895A09A4B0E}" dt="2022-07-01T10:48:43.547" v="21" actId="1076"/>
        <pc:sldMkLst>
          <pc:docMk/>
          <pc:sldMk cId="2621305010" sldId="333"/>
        </pc:sldMkLst>
        <pc:spChg chg="del mod">
          <ac:chgData name="Frances Meek" userId="f3af35cc-3229-46e1-af36-3525661cfbd3" providerId="ADAL" clId="{BC49A1BC-304E-4A2A-8B06-A895A09A4B0E}" dt="2022-07-01T10:48:38.472" v="15" actId="478"/>
          <ac:spMkLst>
            <pc:docMk/>
            <pc:sldMk cId="2621305010" sldId="333"/>
            <ac:spMk id="5" creationId="{70B08C1D-7580-38C6-5FD3-E513468AF1C4}"/>
          </ac:spMkLst>
        </pc:spChg>
        <pc:spChg chg="del">
          <ac:chgData name="Frances Meek" userId="f3af35cc-3229-46e1-af36-3525661cfbd3" providerId="ADAL" clId="{BC49A1BC-304E-4A2A-8B06-A895A09A4B0E}" dt="2022-07-01T10:47:32.511" v="7" actId="478"/>
          <ac:spMkLst>
            <pc:docMk/>
            <pc:sldMk cId="2621305010" sldId="333"/>
            <ac:spMk id="9" creationId="{02EB39F2-A9D1-5022-3375-03CDBE31B61D}"/>
          </ac:spMkLst>
        </pc:spChg>
        <pc:picChg chg="del">
          <ac:chgData name="Frances Meek" userId="f3af35cc-3229-46e1-af36-3525661cfbd3" providerId="ADAL" clId="{BC49A1BC-304E-4A2A-8B06-A895A09A4B0E}" dt="2022-07-01T10:48:35.902" v="14" actId="478"/>
          <ac:picMkLst>
            <pc:docMk/>
            <pc:sldMk cId="2621305010" sldId="333"/>
            <ac:picMk id="4" creationId="{C7A10DDB-35E9-4649-3988-9832617D55C1}"/>
          </ac:picMkLst>
        </pc:picChg>
        <pc:picChg chg="add mod">
          <ac:chgData name="Frances Meek" userId="f3af35cc-3229-46e1-af36-3525661cfbd3" providerId="ADAL" clId="{BC49A1BC-304E-4A2A-8B06-A895A09A4B0E}" dt="2022-07-01T10:48:42.675" v="20" actId="1076"/>
          <ac:picMkLst>
            <pc:docMk/>
            <pc:sldMk cId="2621305010" sldId="333"/>
            <ac:picMk id="7" creationId="{1BD31FB6-BA1A-F48F-1F64-EC35B64043FD}"/>
          </ac:picMkLst>
        </pc:picChg>
        <pc:picChg chg="del">
          <ac:chgData name="Frances Meek" userId="f3af35cc-3229-46e1-af36-3525661cfbd3" providerId="ADAL" clId="{BC49A1BC-304E-4A2A-8B06-A895A09A4B0E}" dt="2022-07-01T10:47:31.109" v="6" actId="478"/>
          <ac:picMkLst>
            <pc:docMk/>
            <pc:sldMk cId="2621305010" sldId="333"/>
            <ac:picMk id="8" creationId="{244B76C6-6DFD-8E22-F833-1F9E07D3B5CD}"/>
          </ac:picMkLst>
        </pc:picChg>
        <pc:picChg chg="add mod">
          <ac:chgData name="Frances Meek" userId="f3af35cc-3229-46e1-af36-3525661cfbd3" providerId="ADAL" clId="{BC49A1BC-304E-4A2A-8B06-A895A09A4B0E}" dt="2022-07-01T10:48:43.547" v="21" actId="1076"/>
          <ac:picMkLst>
            <pc:docMk/>
            <pc:sldMk cId="2621305010" sldId="333"/>
            <ac:picMk id="11" creationId="{BCE24CF7-63E5-78B9-F8EC-E571288AF740}"/>
          </ac:picMkLst>
        </pc:picChg>
      </pc:sldChg>
      <pc:sldChg chg="addSp delSp modSp mod">
        <pc:chgData name="Frances Meek" userId="f3af35cc-3229-46e1-af36-3525661cfbd3" providerId="ADAL" clId="{BC49A1BC-304E-4A2A-8B06-A895A09A4B0E}" dt="2022-07-01T10:51:22.683" v="41" actId="1076"/>
        <pc:sldMkLst>
          <pc:docMk/>
          <pc:sldMk cId="1320110399" sldId="336"/>
        </pc:sldMkLst>
        <pc:spChg chg="del">
          <ac:chgData name="Frances Meek" userId="f3af35cc-3229-46e1-af36-3525661cfbd3" providerId="ADAL" clId="{BC49A1BC-304E-4A2A-8B06-A895A09A4B0E}" dt="2022-07-01T10:51:19.083" v="37" actId="478"/>
          <ac:spMkLst>
            <pc:docMk/>
            <pc:sldMk cId="1320110399" sldId="336"/>
            <ac:spMk id="5" creationId="{430F8188-7FB0-38CB-07C6-C5887A8B059C}"/>
          </ac:spMkLst>
        </pc:spChg>
        <pc:picChg chg="del">
          <ac:chgData name="Frances Meek" userId="f3af35cc-3229-46e1-af36-3525661cfbd3" providerId="ADAL" clId="{BC49A1BC-304E-4A2A-8B06-A895A09A4B0E}" dt="2022-07-01T10:51:17.744" v="36" actId="478"/>
          <ac:picMkLst>
            <pc:docMk/>
            <pc:sldMk cId="1320110399" sldId="336"/>
            <ac:picMk id="4" creationId="{A62DF9B1-82BE-10B4-BD92-697FA0073EF0}"/>
          </ac:picMkLst>
        </pc:picChg>
        <pc:picChg chg="add mod">
          <ac:chgData name="Frances Meek" userId="f3af35cc-3229-46e1-af36-3525661cfbd3" providerId="ADAL" clId="{BC49A1BC-304E-4A2A-8B06-A895A09A4B0E}" dt="2022-07-01T10:51:22.683" v="41" actId="1076"/>
          <ac:picMkLst>
            <pc:docMk/>
            <pc:sldMk cId="1320110399" sldId="336"/>
            <ac:picMk id="7" creationId="{CEBF10CC-61FD-3B64-0BD8-DBBE6622F123}"/>
          </ac:picMkLst>
        </pc:picChg>
      </pc:sldChg>
      <pc:sldChg chg="addSp delSp modSp mod">
        <pc:chgData name="Frances Meek" userId="f3af35cc-3229-46e1-af36-3525661cfbd3" providerId="ADAL" clId="{BC49A1BC-304E-4A2A-8B06-A895A09A4B0E}" dt="2022-07-01T10:52:02.790" v="51" actId="1076"/>
        <pc:sldMkLst>
          <pc:docMk/>
          <pc:sldMk cId="3066457160" sldId="346"/>
        </pc:sldMkLst>
        <pc:spChg chg="del mod">
          <ac:chgData name="Frances Meek" userId="f3af35cc-3229-46e1-af36-3525661cfbd3" providerId="ADAL" clId="{BC49A1BC-304E-4A2A-8B06-A895A09A4B0E}" dt="2022-07-01T10:51:43.479" v="48" actId="478"/>
          <ac:spMkLst>
            <pc:docMk/>
            <pc:sldMk cId="3066457160" sldId="346"/>
            <ac:spMk id="5" creationId="{C1556899-4CF1-31F2-D1B9-9A8F6C92F274}"/>
          </ac:spMkLst>
        </pc:spChg>
        <pc:picChg chg="del">
          <ac:chgData name="Frances Meek" userId="f3af35cc-3229-46e1-af36-3525661cfbd3" providerId="ADAL" clId="{BC49A1BC-304E-4A2A-8B06-A895A09A4B0E}" dt="2022-07-01T10:51:43.987" v="49" actId="478"/>
          <ac:picMkLst>
            <pc:docMk/>
            <pc:sldMk cId="3066457160" sldId="346"/>
            <ac:picMk id="4" creationId="{E34DEA7E-5837-0A03-5DC1-E26E96EE9495}"/>
          </ac:picMkLst>
        </pc:picChg>
        <pc:picChg chg="add mod">
          <ac:chgData name="Frances Meek" userId="f3af35cc-3229-46e1-af36-3525661cfbd3" providerId="ADAL" clId="{BC49A1BC-304E-4A2A-8B06-A895A09A4B0E}" dt="2022-07-01T10:52:02.790" v="51" actId="1076"/>
          <ac:picMkLst>
            <pc:docMk/>
            <pc:sldMk cId="3066457160" sldId="346"/>
            <ac:picMk id="10" creationId="{1B813790-86CE-D616-D14D-5BAA86EDCFA5}"/>
          </ac:picMkLst>
        </pc:picChg>
      </pc:sldChg>
      <pc:sldChg chg="addSp delSp modSp mod">
        <pc:chgData name="Frances Meek" userId="f3af35cc-3229-46e1-af36-3525661cfbd3" providerId="ADAL" clId="{BC49A1BC-304E-4A2A-8B06-A895A09A4B0E}" dt="2022-07-01T10:51:34.179" v="46" actId="27614"/>
        <pc:sldMkLst>
          <pc:docMk/>
          <pc:sldMk cId="1707306542" sldId="347"/>
        </pc:sldMkLst>
        <pc:spChg chg="del">
          <ac:chgData name="Frances Meek" userId="f3af35cc-3229-46e1-af36-3525661cfbd3" providerId="ADAL" clId="{BC49A1BC-304E-4A2A-8B06-A895A09A4B0E}" dt="2022-07-01T10:51:29.805" v="43" actId="478"/>
          <ac:spMkLst>
            <pc:docMk/>
            <pc:sldMk cId="1707306542" sldId="347"/>
            <ac:spMk id="5" creationId="{430F8188-7FB0-38CB-07C6-C5887A8B059C}"/>
          </ac:spMkLst>
        </pc:spChg>
        <pc:picChg chg="del">
          <ac:chgData name="Frances Meek" userId="f3af35cc-3229-46e1-af36-3525661cfbd3" providerId="ADAL" clId="{BC49A1BC-304E-4A2A-8B06-A895A09A4B0E}" dt="2022-07-01T10:51:28.089" v="42" actId="478"/>
          <ac:picMkLst>
            <pc:docMk/>
            <pc:sldMk cId="1707306542" sldId="347"/>
            <ac:picMk id="4" creationId="{A62DF9B1-82BE-10B4-BD92-697FA0073EF0}"/>
          </ac:picMkLst>
        </pc:picChg>
        <pc:picChg chg="add mod">
          <ac:chgData name="Frances Meek" userId="f3af35cc-3229-46e1-af36-3525661cfbd3" providerId="ADAL" clId="{BC49A1BC-304E-4A2A-8B06-A895A09A4B0E}" dt="2022-07-01T10:51:34.179" v="46" actId="27614"/>
          <ac:picMkLst>
            <pc:docMk/>
            <pc:sldMk cId="1707306542" sldId="347"/>
            <ac:picMk id="7" creationId="{07644275-72ED-2997-002D-BC2DBDAE2F17}"/>
          </ac:picMkLst>
        </pc:picChg>
      </pc:sldChg>
    </pc:docChg>
  </pc:docChgLst>
  <pc:docChgLst>
    <pc:chgData name="Ewen Trafford" userId="e520b4bf-a196-48b7-bc10-b1590a457daa" providerId="ADAL" clId="{3214F36D-DD2D-4602-93DB-237D724561DC}"/>
    <pc:docChg chg="undo custSel addSld delSld modSld sldOrd">
      <pc:chgData name="Ewen Trafford" userId="e520b4bf-a196-48b7-bc10-b1590a457daa" providerId="ADAL" clId="{3214F36D-DD2D-4602-93DB-237D724561DC}" dt="2022-08-30T10:32:47.974" v="1493" actId="242"/>
      <pc:docMkLst>
        <pc:docMk/>
      </pc:docMkLst>
      <pc:sldChg chg="modSp mod">
        <pc:chgData name="Ewen Trafford" userId="e520b4bf-a196-48b7-bc10-b1590a457daa" providerId="ADAL" clId="{3214F36D-DD2D-4602-93DB-237D724561DC}" dt="2022-08-24T13:00:27.612" v="5" actId="20577"/>
        <pc:sldMkLst>
          <pc:docMk/>
          <pc:sldMk cId="2302005153" sldId="261"/>
        </pc:sldMkLst>
        <pc:spChg chg="mod">
          <ac:chgData name="Ewen Trafford" userId="e520b4bf-a196-48b7-bc10-b1590a457daa" providerId="ADAL" clId="{3214F36D-DD2D-4602-93DB-237D724561DC}" dt="2022-08-24T13:00:27.612" v="5" actId="20577"/>
          <ac:spMkLst>
            <pc:docMk/>
            <pc:sldMk cId="2302005153" sldId="261"/>
            <ac:spMk id="3" creationId="{00000000-0000-0000-0000-000000000000}"/>
          </ac:spMkLst>
        </pc:spChg>
      </pc:sldChg>
      <pc:sldChg chg="addSp delSp modSp add del mod ord">
        <pc:chgData name="Ewen Trafford" userId="e520b4bf-a196-48b7-bc10-b1590a457daa" providerId="ADAL" clId="{3214F36D-DD2D-4602-93DB-237D724561DC}" dt="2022-08-25T09:45:47.680" v="869" actId="1076"/>
        <pc:sldMkLst>
          <pc:docMk/>
          <pc:sldMk cId="3979226011" sldId="308"/>
        </pc:sldMkLst>
        <pc:spChg chg="mod">
          <ac:chgData name="Ewen Trafford" userId="e520b4bf-a196-48b7-bc10-b1590a457daa" providerId="ADAL" clId="{3214F36D-DD2D-4602-93DB-237D724561DC}" dt="2022-08-25T09:42:17.978" v="624" actId="20577"/>
          <ac:spMkLst>
            <pc:docMk/>
            <pc:sldMk cId="3979226011" sldId="308"/>
            <ac:spMk id="2" creationId="{ECB39143-43DB-404B-999A-68A64BABF4DE}"/>
          </ac:spMkLst>
        </pc:spChg>
        <pc:spChg chg="mod">
          <ac:chgData name="Ewen Trafford" userId="e520b4bf-a196-48b7-bc10-b1590a457daa" providerId="ADAL" clId="{3214F36D-DD2D-4602-93DB-237D724561DC}" dt="2022-08-25T09:44:28.889" v="849" actId="1076"/>
          <ac:spMkLst>
            <pc:docMk/>
            <pc:sldMk cId="3979226011" sldId="308"/>
            <ac:spMk id="15" creationId="{DBE4843A-EB6F-C3C6-A4BD-DE8580818E8B}"/>
          </ac:spMkLst>
        </pc:spChg>
        <pc:spChg chg="mod">
          <ac:chgData name="Ewen Trafford" userId="e520b4bf-a196-48b7-bc10-b1590a457daa" providerId="ADAL" clId="{3214F36D-DD2D-4602-93DB-237D724561DC}" dt="2022-08-25T09:43:31.095" v="712" actId="20578"/>
          <ac:spMkLst>
            <pc:docMk/>
            <pc:sldMk cId="3979226011" sldId="308"/>
            <ac:spMk id="18" creationId="{2937C6AC-7305-1F19-E4B4-9FA42ECB00FA}"/>
          </ac:spMkLst>
        </pc:spChg>
        <pc:spChg chg="mod">
          <ac:chgData name="Ewen Trafford" userId="e520b4bf-a196-48b7-bc10-b1590a457daa" providerId="ADAL" clId="{3214F36D-DD2D-4602-93DB-237D724561DC}" dt="2022-08-25T09:44:31.158" v="850" actId="1076"/>
          <ac:spMkLst>
            <pc:docMk/>
            <pc:sldMk cId="3979226011" sldId="308"/>
            <ac:spMk id="19" creationId="{89E38352-8523-290C-B3F6-6CAC14ED2C88}"/>
          </ac:spMkLst>
        </pc:spChg>
        <pc:picChg chg="add mod">
          <ac:chgData name="Ewen Trafford" userId="e520b4bf-a196-48b7-bc10-b1590a457daa" providerId="ADAL" clId="{3214F36D-DD2D-4602-93DB-237D724561DC}" dt="2022-08-25T09:45:04.641" v="854" actId="1076"/>
          <ac:picMkLst>
            <pc:docMk/>
            <pc:sldMk cId="3979226011" sldId="308"/>
            <ac:picMk id="4" creationId="{8BC01848-E7B2-551E-BE6D-45370E643B17}"/>
          </ac:picMkLst>
        </pc:picChg>
        <pc:picChg chg="add mod">
          <ac:chgData name="Ewen Trafford" userId="e520b4bf-a196-48b7-bc10-b1590a457daa" providerId="ADAL" clId="{3214F36D-DD2D-4602-93DB-237D724561DC}" dt="2022-08-25T09:45:47.680" v="869" actId="1076"/>
          <ac:picMkLst>
            <pc:docMk/>
            <pc:sldMk cId="3979226011" sldId="308"/>
            <ac:picMk id="6" creationId="{D1B8203B-451B-2403-B6BD-B12FE2E944BD}"/>
          </ac:picMkLst>
        </pc:picChg>
        <pc:picChg chg="add mod">
          <ac:chgData name="Ewen Trafford" userId="e520b4bf-a196-48b7-bc10-b1590a457daa" providerId="ADAL" clId="{3214F36D-DD2D-4602-93DB-237D724561DC}" dt="2022-08-25T09:45:45.621" v="868" actId="1076"/>
          <ac:picMkLst>
            <pc:docMk/>
            <pc:sldMk cId="3979226011" sldId="308"/>
            <ac:picMk id="9" creationId="{178BB933-92FF-CAEF-1DD7-7A3CA3326B34}"/>
          </ac:picMkLst>
        </pc:picChg>
        <pc:picChg chg="del">
          <ac:chgData name="Ewen Trafford" userId="e520b4bf-a196-48b7-bc10-b1590a457daa" providerId="ADAL" clId="{3214F36D-DD2D-4602-93DB-237D724561DC}" dt="2022-08-25T09:38:53.276" v="474" actId="478"/>
          <ac:picMkLst>
            <pc:docMk/>
            <pc:sldMk cId="3979226011" sldId="308"/>
            <ac:picMk id="22" creationId="{EA0B29DD-49F4-4D43-A2A4-A0E1B628F2F5}"/>
          </ac:picMkLst>
        </pc:picChg>
        <pc:picChg chg="del">
          <ac:chgData name="Ewen Trafford" userId="e520b4bf-a196-48b7-bc10-b1590a457daa" providerId="ADAL" clId="{3214F36D-DD2D-4602-93DB-237D724561DC}" dt="2022-08-25T09:38:53.892" v="475" actId="478"/>
          <ac:picMkLst>
            <pc:docMk/>
            <pc:sldMk cId="3979226011" sldId="308"/>
            <ac:picMk id="24" creationId="{AA2A35D4-6551-FBAF-6095-0138113AAAD4}"/>
          </ac:picMkLst>
        </pc:picChg>
        <pc:picChg chg="del">
          <ac:chgData name="Ewen Trafford" userId="e520b4bf-a196-48b7-bc10-b1590a457daa" providerId="ADAL" clId="{3214F36D-DD2D-4602-93DB-237D724561DC}" dt="2022-08-25T09:38:54.632" v="476" actId="478"/>
          <ac:picMkLst>
            <pc:docMk/>
            <pc:sldMk cId="3979226011" sldId="308"/>
            <ac:picMk id="26" creationId="{E54A2BBA-469F-2FAF-6142-B566B8DEE24E}"/>
          </ac:picMkLst>
        </pc:picChg>
      </pc:sldChg>
      <pc:sldChg chg="modSp mod delCm modCm">
        <pc:chgData name="Ewen Trafford" userId="e520b4bf-a196-48b7-bc10-b1590a457daa" providerId="ADAL" clId="{3214F36D-DD2D-4602-93DB-237D724561DC}" dt="2022-08-25T11:54:48.512" v="1440" actId="1582"/>
        <pc:sldMkLst>
          <pc:docMk/>
          <pc:sldMk cId="2831772784" sldId="320"/>
        </pc:sldMkLst>
        <pc:spChg chg="mod">
          <ac:chgData name="Ewen Trafford" userId="e520b4bf-a196-48b7-bc10-b1590a457daa" providerId="ADAL" clId="{3214F36D-DD2D-4602-93DB-237D724561DC}" dt="2022-08-25T08:50:07.188" v="56" actId="1076"/>
          <ac:spMkLst>
            <pc:docMk/>
            <pc:sldMk cId="2831772784" sldId="320"/>
            <ac:spMk id="3" creationId="{B08F7FAB-511F-7730-95EA-CDCD60827684}"/>
          </ac:spMkLst>
        </pc:spChg>
        <pc:picChg chg="mod">
          <ac:chgData name="Ewen Trafford" userId="e520b4bf-a196-48b7-bc10-b1590a457daa" providerId="ADAL" clId="{3214F36D-DD2D-4602-93DB-237D724561DC}" dt="2022-08-25T11:54:48.512" v="1440" actId="1582"/>
          <ac:picMkLst>
            <pc:docMk/>
            <pc:sldMk cId="2831772784" sldId="320"/>
            <ac:picMk id="4" creationId="{266E6B86-D6B0-43F9-AAD5-786D4B0275C5}"/>
          </ac:picMkLst>
        </pc:picChg>
      </pc:sldChg>
      <pc:sldChg chg="modSp">
        <pc:chgData name="Ewen Trafford" userId="e520b4bf-a196-48b7-bc10-b1590a457daa" providerId="ADAL" clId="{3214F36D-DD2D-4602-93DB-237D724561DC}" dt="2022-08-25T11:54:57.489" v="1443" actId="208"/>
        <pc:sldMkLst>
          <pc:docMk/>
          <pc:sldMk cId="1195441026" sldId="321"/>
        </pc:sldMkLst>
        <pc:picChg chg="mod">
          <ac:chgData name="Ewen Trafford" userId="e520b4bf-a196-48b7-bc10-b1590a457daa" providerId="ADAL" clId="{3214F36D-DD2D-4602-93DB-237D724561DC}" dt="2022-08-25T11:54:57.489" v="1443" actId="208"/>
          <ac:picMkLst>
            <pc:docMk/>
            <pc:sldMk cId="1195441026" sldId="321"/>
            <ac:picMk id="5" creationId="{1D67924C-E146-384E-9245-F1AFE23699DB}"/>
          </ac:picMkLst>
        </pc:picChg>
      </pc:sldChg>
      <pc:sldChg chg="modSp mod">
        <pc:chgData name="Ewen Trafford" userId="e520b4bf-a196-48b7-bc10-b1590a457daa" providerId="ADAL" clId="{3214F36D-DD2D-4602-93DB-237D724561DC}" dt="2022-08-25T11:55:06.053" v="1445" actId="1582"/>
        <pc:sldMkLst>
          <pc:docMk/>
          <pc:sldMk cId="2939149858" sldId="322"/>
        </pc:sldMkLst>
        <pc:picChg chg="mod">
          <ac:chgData name="Ewen Trafford" userId="e520b4bf-a196-48b7-bc10-b1590a457daa" providerId="ADAL" clId="{3214F36D-DD2D-4602-93DB-237D724561DC}" dt="2022-08-25T11:55:06.053" v="1445" actId="1582"/>
          <ac:picMkLst>
            <pc:docMk/>
            <pc:sldMk cId="2939149858" sldId="322"/>
            <ac:picMk id="5" creationId="{7140EEAC-D98D-96D7-8F04-8B43C494531F}"/>
          </ac:picMkLst>
        </pc:picChg>
      </pc:sldChg>
      <pc:sldChg chg="modSp mod delCm modCm">
        <pc:chgData name="Ewen Trafford" userId="e520b4bf-a196-48b7-bc10-b1590a457daa" providerId="ADAL" clId="{3214F36D-DD2D-4602-93DB-237D724561DC}" dt="2022-08-25T11:55:11.650" v="1447" actId="1582"/>
        <pc:sldMkLst>
          <pc:docMk/>
          <pc:sldMk cId="1855309931" sldId="323"/>
        </pc:sldMkLst>
        <pc:spChg chg="mod">
          <ac:chgData name="Ewen Trafford" userId="e520b4bf-a196-48b7-bc10-b1590a457daa" providerId="ADAL" clId="{3214F36D-DD2D-4602-93DB-237D724561DC}" dt="2022-08-25T08:50:55.238" v="73" actId="20577"/>
          <ac:spMkLst>
            <pc:docMk/>
            <pc:sldMk cId="1855309931" sldId="323"/>
            <ac:spMk id="3" creationId="{53B4885A-37FC-0B67-2285-D9A9B9DC8C09}"/>
          </ac:spMkLst>
        </pc:spChg>
        <pc:picChg chg="mod">
          <ac:chgData name="Ewen Trafford" userId="e520b4bf-a196-48b7-bc10-b1590a457daa" providerId="ADAL" clId="{3214F36D-DD2D-4602-93DB-237D724561DC}" dt="2022-08-25T11:55:11.650" v="1447" actId="1582"/>
          <ac:picMkLst>
            <pc:docMk/>
            <pc:sldMk cId="1855309931" sldId="323"/>
            <ac:picMk id="5" creationId="{02D3BF99-D455-9CDD-8934-3BE81F53533F}"/>
          </ac:picMkLst>
        </pc:picChg>
        <pc:picChg chg="mod">
          <ac:chgData name="Ewen Trafford" userId="e520b4bf-a196-48b7-bc10-b1590a457daa" providerId="ADAL" clId="{3214F36D-DD2D-4602-93DB-237D724561DC}" dt="2022-08-25T11:55:11.650" v="1447" actId="1582"/>
          <ac:picMkLst>
            <pc:docMk/>
            <pc:sldMk cId="1855309931" sldId="323"/>
            <ac:picMk id="6" creationId="{4D21DF80-DAFE-2DF9-0B67-7DC830836C82}"/>
          </ac:picMkLst>
        </pc:picChg>
      </pc:sldChg>
      <pc:sldChg chg="modSp mod delCm modCm">
        <pc:chgData name="Ewen Trafford" userId="e520b4bf-a196-48b7-bc10-b1590a457daa" providerId="ADAL" clId="{3214F36D-DD2D-4602-93DB-237D724561DC}" dt="2022-08-25T11:55:16.476" v="1449" actId="1582"/>
        <pc:sldMkLst>
          <pc:docMk/>
          <pc:sldMk cId="1577086551" sldId="325"/>
        </pc:sldMkLst>
        <pc:spChg chg="mod">
          <ac:chgData name="Ewen Trafford" userId="e520b4bf-a196-48b7-bc10-b1590a457daa" providerId="ADAL" clId="{3214F36D-DD2D-4602-93DB-237D724561DC}" dt="2022-08-25T08:52:27.872" v="265" actId="20577"/>
          <ac:spMkLst>
            <pc:docMk/>
            <pc:sldMk cId="1577086551" sldId="325"/>
            <ac:spMk id="3" creationId="{25ECF5C8-B231-B34A-F7D8-C96CD9FECAD2}"/>
          </ac:spMkLst>
        </pc:spChg>
        <pc:spChg chg="mod">
          <ac:chgData name="Ewen Trafford" userId="e520b4bf-a196-48b7-bc10-b1590a457daa" providerId="ADAL" clId="{3214F36D-DD2D-4602-93DB-237D724561DC}" dt="2022-08-25T08:58:58.347" v="450" actId="20577"/>
          <ac:spMkLst>
            <pc:docMk/>
            <pc:sldMk cId="1577086551" sldId="325"/>
            <ac:spMk id="7" creationId="{F3322B2B-D7B9-430C-F868-28B0CC1B6741}"/>
          </ac:spMkLst>
        </pc:spChg>
        <pc:picChg chg="mod">
          <ac:chgData name="Ewen Trafford" userId="e520b4bf-a196-48b7-bc10-b1590a457daa" providerId="ADAL" clId="{3214F36D-DD2D-4602-93DB-237D724561DC}" dt="2022-08-25T11:55:16.476" v="1449" actId="1582"/>
          <ac:picMkLst>
            <pc:docMk/>
            <pc:sldMk cId="1577086551" sldId="325"/>
            <ac:picMk id="5" creationId="{5A213300-F078-AC3D-1810-9E18A127F545}"/>
          </ac:picMkLst>
        </pc:picChg>
      </pc:sldChg>
      <pc:sldChg chg="modSp mod delCm modCm">
        <pc:chgData name="Ewen Trafford" userId="e520b4bf-a196-48b7-bc10-b1590a457daa" providerId="ADAL" clId="{3214F36D-DD2D-4602-93DB-237D724561DC}" dt="2022-08-25T11:55:25.632" v="1453" actId="1582"/>
        <pc:sldMkLst>
          <pc:docMk/>
          <pc:sldMk cId="2100916119" sldId="326"/>
        </pc:sldMkLst>
        <pc:spChg chg="mod">
          <ac:chgData name="Ewen Trafford" userId="e520b4bf-a196-48b7-bc10-b1590a457daa" providerId="ADAL" clId="{3214F36D-DD2D-4602-93DB-237D724561DC}" dt="2022-08-25T09:54:10.663" v="1078" actId="14100"/>
          <ac:spMkLst>
            <pc:docMk/>
            <pc:sldMk cId="2100916119" sldId="326"/>
            <ac:spMk id="3" creationId="{2C665282-E317-C20B-46E2-966005E09A87}"/>
          </ac:spMkLst>
        </pc:spChg>
        <pc:picChg chg="mod">
          <ac:chgData name="Ewen Trafford" userId="e520b4bf-a196-48b7-bc10-b1590a457daa" providerId="ADAL" clId="{3214F36D-DD2D-4602-93DB-237D724561DC}" dt="2022-08-25T11:55:25.632" v="1453" actId="1582"/>
          <ac:picMkLst>
            <pc:docMk/>
            <pc:sldMk cId="2100916119" sldId="326"/>
            <ac:picMk id="4" creationId="{61CB6161-61EA-9ABC-6922-40D38C300152}"/>
          </ac:picMkLst>
        </pc:picChg>
        <pc:picChg chg="mod">
          <ac:chgData name="Ewen Trafford" userId="e520b4bf-a196-48b7-bc10-b1590a457daa" providerId="ADAL" clId="{3214F36D-DD2D-4602-93DB-237D724561DC}" dt="2022-08-25T11:55:25.632" v="1453" actId="1582"/>
          <ac:picMkLst>
            <pc:docMk/>
            <pc:sldMk cId="2100916119" sldId="326"/>
            <ac:picMk id="8" creationId="{325B5A34-3789-9371-6C56-95DDBFCAA5DE}"/>
          </ac:picMkLst>
        </pc:picChg>
      </pc:sldChg>
      <pc:sldChg chg="modSp mod">
        <pc:chgData name="Ewen Trafford" userId="e520b4bf-a196-48b7-bc10-b1590a457daa" providerId="ADAL" clId="{3214F36D-DD2D-4602-93DB-237D724561DC}" dt="2022-08-25T11:55:42.809" v="1462" actId="20577"/>
        <pc:sldMkLst>
          <pc:docMk/>
          <pc:sldMk cId="2039023108" sldId="327"/>
        </pc:sldMkLst>
        <pc:spChg chg="mod">
          <ac:chgData name="Ewen Trafford" userId="e520b4bf-a196-48b7-bc10-b1590a457daa" providerId="ADAL" clId="{3214F36D-DD2D-4602-93DB-237D724561DC}" dt="2022-08-25T11:55:42.809" v="1462" actId="20577"/>
          <ac:spMkLst>
            <pc:docMk/>
            <pc:sldMk cId="2039023108" sldId="327"/>
            <ac:spMk id="5" creationId="{DDCE137E-965E-BE23-C433-6D7CA8ACE15F}"/>
          </ac:spMkLst>
        </pc:spChg>
        <pc:picChg chg="mod">
          <ac:chgData name="Ewen Trafford" userId="e520b4bf-a196-48b7-bc10-b1590a457daa" providerId="ADAL" clId="{3214F36D-DD2D-4602-93DB-237D724561DC}" dt="2022-08-25T11:55:40.482" v="1459" actId="1582"/>
          <ac:picMkLst>
            <pc:docMk/>
            <pc:sldMk cId="2039023108" sldId="327"/>
            <ac:picMk id="4" creationId="{4B9D2D8E-FB45-73C2-A641-146E099160E6}"/>
          </ac:picMkLst>
        </pc:picChg>
      </pc:sldChg>
      <pc:sldChg chg="modSp mod">
        <pc:chgData name="Ewen Trafford" userId="e520b4bf-a196-48b7-bc10-b1590a457daa" providerId="ADAL" clId="{3214F36D-DD2D-4602-93DB-237D724561DC}" dt="2022-08-25T11:55:57.957" v="1464" actId="1582"/>
        <pc:sldMkLst>
          <pc:docMk/>
          <pc:sldMk cId="153349484" sldId="330"/>
        </pc:sldMkLst>
        <pc:picChg chg="mod">
          <ac:chgData name="Ewen Trafford" userId="e520b4bf-a196-48b7-bc10-b1590a457daa" providerId="ADAL" clId="{3214F36D-DD2D-4602-93DB-237D724561DC}" dt="2022-08-25T11:55:57.957" v="1464" actId="1582"/>
          <ac:picMkLst>
            <pc:docMk/>
            <pc:sldMk cId="153349484" sldId="330"/>
            <ac:picMk id="4" creationId="{4B6572C1-CF0E-BB5D-CA1F-C3575BA28326}"/>
          </ac:picMkLst>
        </pc:picChg>
        <pc:picChg chg="mod">
          <ac:chgData name="Ewen Trafford" userId="e520b4bf-a196-48b7-bc10-b1590a457daa" providerId="ADAL" clId="{3214F36D-DD2D-4602-93DB-237D724561DC}" dt="2022-08-25T11:55:57.957" v="1464" actId="1582"/>
          <ac:picMkLst>
            <pc:docMk/>
            <pc:sldMk cId="153349484" sldId="330"/>
            <ac:picMk id="5" creationId="{A372EA35-DA00-C5AE-AEED-B18E342AE263}"/>
          </ac:picMkLst>
        </pc:picChg>
      </pc:sldChg>
      <pc:sldChg chg="delSp modSp mod delCm">
        <pc:chgData name="Ewen Trafford" userId="e520b4bf-a196-48b7-bc10-b1590a457daa" providerId="ADAL" clId="{3214F36D-DD2D-4602-93DB-237D724561DC}" dt="2022-08-30T10:30:49.153" v="1479" actId="242"/>
        <pc:sldMkLst>
          <pc:docMk/>
          <pc:sldMk cId="3594171061" sldId="331"/>
        </pc:sldMkLst>
        <pc:spChg chg="del">
          <ac:chgData name="Ewen Trafford" userId="e520b4bf-a196-48b7-bc10-b1590a457daa" providerId="ADAL" clId="{3214F36D-DD2D-4602-93DB-237D724561DC}" dt="2022-08-30T10:28:41.453" v="1469" actId="478"/>
          <ac:spMkLst>
            <pc:docMk/>
            <pc:sldMk cId="3594171061" sldId="331"/>
            <ac:spMk id="3" creationId="{F125752D-9A62-EC8F-B592-EBFBCA644C0A}"/>
          </ac:spMkLst>
        </pc:spChg>
        <pc:graphicFrameChg chg="mod modGraphic">
          <ac:chgData name="Ewen Trafford" userId="e520b4bf-a196-48b7-bc10-b1590a457daa" providerId="ADAL" clId="{3214F36D-DD2D-4602-93DB-237D724561DC}" dt="2022-08-30T10:30:49.153" v="1479" actId="242"/>
          <ac:graphicFrameMkLst>
            <pc:docMk/>
            <pc:sldMk cId="3594171061" sldId="331"/>
            <ac:graphicFrameMk id="4" creationId="{852C40F4-3A0C-2C57-5C1A-53EF072895F3}"/>
          </ac:graphicFrameMkLst>
        </pc:graphicFrameChg>
      </pc:sldChg>
      <pc:sldChg chg="modSp mod">
        <pc:chgData name="Ewen Trafford" userId="e520b4bf-a196-48b7-bc10-b1590a457daa" providerId="ADAL" clId="{3214F36D-DD2D-4602-93DB-237D724561DC}" dt="2022-08-25T11:55:30.361" v="1455" actId="1582"/>
        <pc:sldMkLst>
          <pc:docMk/>
          <pc:sldMk cId="2621305010" sldId="333"/>
        </pc:sldMkLst>
        <pc:picChg chg="mod">
          <ac:chgData name="Ewen Trafford" userId="e520b4bf-a196-48b7-bc10-b1590a457daa" providerId="ADAL" clId="{3214F36D-DD2D-4602-93DB-237D724561DC}" dt="2022-08-25T11:55:30.361" v="1455" actId="1582"/>
          <ac:picMkLst>
            <pc:docMk/>
            <pc:sldMk cId="2621305010" sldId="333"/>
            <ac:picMk id="11" creationId="{BCE24CF7-63E5-78B9-F8EC-E571288AF740}"/>
          </ac:picMkLst>
        </pc:picChg>
      </pc:sldChg>
      <pc:sldChg chg="addSp delSp modSp mod delCm">
        <pc:chgData name="Ewen Trafford" userId="e520b4bf-a196-48b7-bc10-b1590a457daa" providerId="ADAL" clId="{3214F36D-DD2D-4602-93DB-237D724561DC}" dt="2022-08-25T11:55:35.790" v="1457" actId="1582"/>
        <pc:sldMkLst>
          <pc:docMk/>
          <pc:sldMk cId="1992076852" sldId="334"/>
        </pc:sldMkLst>
        <pc:spChg chg="mod">
          <ac:chgData name="Ewen Trafford" userId="e520b4bf-a196-48b7-bc10-b1590a457daa" providerId="ADAL" clId="{3214F36D-DD2D-4602-93DB-237D724561DC}" dt="2022-08-25T10:09:21.738" v="1437" actId="1076"/>
          <ac:spMkLst>
            <pc:docMk/>
            <pc:sldMk cId="1992076852" sldId="334"/>
            <ac:spMk id="3" creationId="{6F1FD7F3-8996-4D94-AAD6-5416E726E430}"/>
          </ac:spMkLst>
        </pc:spChg>
        <pc:spChg chg="add mod">
          <ac:chgData name="Ewen Trafford" userId="e520b4bf-a196-48b7-bc10-b1590a457daa" providerId="ADAL" clId="{3214F36D-DD2D-4602-93DB-237D724561DC}" dt="2022-08-25T10:06:11.275" v="1204" actId="164"/>
          <ac:spMkLst>
            <pc:docMk/>
            <pc:sldMk cId="1992076852" sldId="334"/>
            <ac:spMk id="5" creationId="{65D9FB3F-B63E-3F25-50F3-F178E00AA441}"/>
          </ac:spMkLst>
        </pc:spChg>
        <pc:spChg chg="mod">
          <ac:chgData name="Ewen Trafford" userId="e520b4bf-a196-48b7-bc10-b1590a457daa" providerId="ADAL" clId="{3214F36D-DD2D-4602-93DB-237D724561DC}" dt="2022-08-25T10:09:11.517" v="1435" actId="1076"/>
          <ac:spMkLst>
            <pc:docMk/>
            <pc:sldMk cId="1992076852" sldId="334"/>
            <ac:spMk id="6" creationId="{DBCB34D6-4F0B-795E-2177-36B30BB3B0C1}"/>
          </ac:spMkLst>
        </pc:spChg>
        <pc:spChg chg="add mod">
          <ac:chgData name="Ewen Trafford" userId="e520b4bf-a196-48b7-bc10-b1590a457daa" providerId="ADAL" clId="{3214F36D-DD2D-4602-93DB-237D724561DC}" dt="2022-08-25T10:06:11.275" v="1204" actId="164"/>
          <ac:spMkLst>
            <pc:docMk/>
            <pc:sldMk cId="1992076852" sldId="334"/>
            <ac:spMk id="7" creationId="{30C47DF3-657B-867C-1F31-6B058A6AD8AD}"/>
          </ac:spMkLst>
        </pc:spChg>
        <pc:spChg chg="add mod">
          <ac:chgData name="Ewen Trafford" userId="e520b4bf-a196-48b7-bc10-b1590a457daa" providerId="ADAL" clId="{3214F36D-DD2D-4602-93DB-237D724561DC}" dt="2022-08-25T10:06:11.275" v="1204" actId="164"/>
          <ac:spMkLst>
            <pc:docMk/>
            <pc:sldMk cId="1992076852" sldId="334"/>
            <ac:spMk id="8" creationId="{6E40A43D-E72E-E505-A527-F2233E2E95F8}"/>
          </ac:spMkLst>
        </pc:spChg>
        <pc:spChg chg="add mod">
          <ac:chgData name="Ewen Trafford" userId="e520b4bf-a196-48b7-bc10-b1590a457daa" providerId="ADAL" clId="{3214F36D-DD2D-4602-93DB-237D724561DC}" dt="2022-08-25T10:06:11.275" v="1204" actId="164"/>
          <ac:spMkLst>
            <pc:docMk/>
            <pc:sldMk cId="1992076852" sldId="334"/>
            <ac:spMk id="9" creationId="{D3D0F196-BC79-BD59-7B7E-7F34ADBBF10F}"/>
          </ac:spMkLst>
        </pc:spChg>
        <pc:spChg chg="add mod">
          <ac:chgData name="Ewen Trafford" userId="e520b4bf-a196-48b7-bc10-b1590a457daa" providerId="ADAL" clId="{3214F36D-DD2D-4602-93DB-237D724561DC}" dt="2022-08-25T10:06:11.275" v="1204" actId="164"/>
          <ac:spMkLst>
            <pc:docMk/>
            <pc:sldMk cId="1992076852" sldId="334"/>
            <ac:spMk id="10" creationId="{C7F43D0A-D8FA-5D0C-52F4-5C760BEEDAB1}"/>
          </ac:spMkLst>
        </pc:spChg>
        <pc:spChg chg="add mod">
          <ac:chgData name="Ewen Trafford" userId="e520b4bf-a196-48b7-bc10-b1590a457daa" providerId="ADAL" clId="{3214F36D-DD2D-4602-93DB-237D724561DC}" dt="2022-08-25T10:06:11.275" v="1204" actId="164"/>
          <ac:spMkLst>
            <pc:docMk/>
            <pc:sldMk cId="1992076852" sldId="334"/>
            <ac:spMk id="11" creationId="{EAD3C660-2542-FDF7-C539-197ED15F21BC}"/>
          </ac:spMkLst>
        </pc:spChg>
        <pc:spChg chg="add mod">
          <ac:chgData name="Ewen Trafford" userId="e520b4bf-a196-48b7-bc10-b1590a457daa" providerId="ADAL" clId="{3214F36D-DD2D-4602-93DB-237D724561DC}" dt="2022-08-25T10:06:11.275" v="1204" actId="164"/>
          <ac:spMkLst>
            <pc:docMk/>
            <pc:sldMk cId="1992076852" sldId="334"/>
            <ac:spMk id="12" creationId="{94602E9D-504C-B064-AA43-3DB6A225031A}"/>
          </ac:spMkLst>
        </pc:spChg>
        <pc:spChg chg="add mod">
          <ac:chgData name="Ewen Trafford" userId="e520b4bf-a196-48b7-bc10-b1590a457daa" providerId="ADAL" clId="{3214F36D-DD2D-4602-93DB-237D724561DC}" dt="2022-08-25T10:06:11.275" v="1204" actId="164"/>
          <ac:spMkLst>
            <pc:docMk/>
            <pc:sldMk cId="1992076852" sldId="334"/>
            <ac:spMk id="13" creationId="{7369CEC8-E9DE-214B-10F4-AE868C8EDB59}"/>
          </ac:spMkLst>
        </pc:spChg>
        <pc:spChg chg="add mod">
          <ac:chgData name="Ewen Trafford" userId="e520b4bf-a196-48b7-bc10-b1590a457daa" providerId="ADAL" clId="{3214F36D-DD2D-4602-93DB-237D724561DC}" dt="2022-08-25T10:06:11.275" v="1204" actId="164"/>
          <ac:spMkLst>
            <pc:docMk/>
            <pc:sldMk cId="1992076852" sldId="334"/>
            <ac:spMk id="14" creationId="{9A19FFA5-7551-074A-3EC7-022874D33556}"/>
          </ac:spMkLst>
        </pc:spChg>
        <pc:spChg chg="add mod">
          <ac:chgData name="Ewen Trafford" userId="e520b4bf-a196-48b7-bc10-b1590a457daa" providerId="ADAL" clId="{3214F36D-DD2D-4602-93DB-237D724561DC}" dt="2022-08-25T10:06:11.275" v="1204" actId="164"/>
          <ac:spMkLst>
            <pc:docMk/>
            <pc:sldMk cId="1992076852" sldId="334"/>
            <ac:spMk id="15" creationId="{FD10DCBD-B9DC-CB50-06F6-AED634FD1FC0}"/>
          </ac:spMkLst>
        </pc:spChg>
        <pc:spChg chg="add mod">
          <ac:chgData name="Ewen Trafford" userId="e520b4bf-a196-48b7-bc10-b1590a457daa" providerId="ADAL" clId="{3214F36D-DD2D-4602-93DB-237D724561DC}" dt="2022-08-25T10:06:11.275" v="1204" actId="164"/>
          <ac:spMkLst>
            <pc:docMk/>
            <pc:sldMk cId="1992076852" sldId="334"/>
            <ac:spMk id="16" creationId="{4465F0A7-69E3-740E-3996-B9E231F0B1E4}"/>
          </ac:spMkLst>
        </pc:spChg>
        <pc:spChg chg="add mod">
          <ac:chgData name="Ewen Trafford" userId="e520b4bf-a196-48b7-bc10-b1590a457daa" providerId="ADAL" clId="{3214F36D-DD2D-4602-93DB-237D724561DC}" dt="2022-08-25T10:06:11.275" v="1204" actId="164"/>
          <ac:spMkLst>
            <pc:docMk/>
            <pc:sldMk cId="1992076852" sldId="334"/>
            <ac:spMk id="17" creationId="{B61BA0FE-0723-AF5E-131A-68C1D30EA9C3}"/>
          </ac:spMkLst>
        </pc:spChg>
        <pc:spChg chg="add mod">
          <ac:chgData name="Ewen Trafford" userId="e520b4bf-a196-48b7-bc10-b1590a457daa" providerId="ADAL" clId="{3214F36D-DD2D-4602-93DB-237D724561DC}" dt="2022-08-25T10:06:11.275" v="1204" actId="164"/>
          <ac:spMkLst>
            <pc:docMk/>
            <pc:sldMk cId="1992076852" sldId="334"/>
            <ac:spMk id="18" creationId="{1A93E4DB-9880-4A8B-A19C-4AB8359AC556}"/>
          </ac:spMkLst>
        </pc:spChg>
        <pc:spChg chg="add mod">
          <ac:chgData name="Ewen Trafford" userId="e520b4bf-a196-48b7-bc10-b1590a457daa" providerId="ADAL" clId="{3214F36D-DD2D-4602-93DB-237D724561DC}" dt="2022-08-25T10:06:11.275" v="1204" actId="164"/>
          <ac:spMkLst>
            <pc:docMk/>
            <pc:sldMk cId="1992076852" sldId="334"/>
            <ac:spMk id="19" creationId="{E8AA88C5-3776-D68A-E614-05286FDB6BE3}"/>
          </ac:spMkLst>
        </pc:spChg>
        <pc:spChg chg="add mod">
          <ac:chgData name="Ewen Trafford" userId="e520b4bf-a196-48b7-bc10-b1590a457daa" providerId="ADAL" clId="{3214F36D-DD2D-4602-93DB-237D724561DC}" dt="2022-08-25T10:06:11.275" v="1204" actId="164"/>
          <ac:spMkLst>
            <pc:docMk/>
            <pc:sldMk cId="1992076852" sldId="334"/>
            <ac:spMk id="20" creationId="{F6A5F93C-A351-D7D9-A4FF-926608FBFC8B}"/>
          </ac:spMkLst>
        </pc:spChg>
        <pc:spChg chg="add mod">
          <ac:chgData name="Ewen Trafford" userId="e520b4bf-a196-48b7-bc10-b1590a457daa" providerId="ADAL" clId="{3214F36D-DD2D-4602-93DB-237D724561DC}" dt="2022-08-25T10:06:11.275" v="1204" actId="164"/>
          <ac:spMkLst>
            <pc:docMk/>
            <pc:sldMk cId="1992076852" sldId="334"/>
            <ac:spMk id="21" creationId="{1AE5F759-CF94-7E23-6E56-2A51AFBF104D}"/>
          </ac:spMkLst>
        </pc:spChg>
        <pc:spChg chg="add mod">
          <ac:chgData name="Ewen Trafford" userId="e520b4bf-a196-48b7-bc10-b1590a457daa" providerId="ADAL" clId="{3214F36D-DD2D-4602-93DB-237D724561DC}" dt="2022-08-25T10:06:11.275" v="1204" actId="164"/>
          <ac:spMkLst>
            <pc:docMk/>
            <pc:sldMk cId="1992076852" sldId="334"/>
            <ac:spMk id="22" creationId="{7ED67801-9998-C6A9-D87F-C0CB8A72A09B}"/>
          </ac:spMkLst>
        </pc:spChg>
        <pc:spChg chg="add mod">
          <ac:chgData name="Ewen Trafford" userId="e520b4bf-a196-48b7-bc10-b1590a457daa" providerId="ADAL" clId="{3214F36D-DD2D-4602-93DB-237D724561DC}" dt="2022-08-25T10:06:11.275" v="1204" actId="164"/>
          <ac:spMkLst>
            <pc:docMk/>
            <pc:sldMk cId="1992076852" sldId="334"/>
            <ac:spMk id="23" creationId="{C0969B53-4823-3AF2-BD28-21C822BCE3C5}"/>
          </ac:spMkLst>
        </pc:spChg>
        <pc:spChg chg="add mod">
          <ac:chgData name="Ewen Trafford" userId="e520b4bf-a196-48b7-bc10-b1590a457daa" providerId="ADAL" clId="{3214F36D-DD2D-4602-93DB-237D724561DC}" dt="2022-08-25T10:06:11.275" v="1204" actId="164"/>
          <ac:spMkLst>
            <pc:docMk/>
            <pc:sldMk cId="1992076852" sldId="334"/>
            <ac:spMk id="24" creationId="{93DDCA4D-DB57-371B-ED12-EFB730AE914A}"/>
          </ac:spMkLst>
        </pc:spChg>
        <pc:spChg chg="add mod">
          <ac:chgData name="Ewen Trafford" userId="e520b4bf-a196-48b7-bc10-b1590a457daa" providerId="ADAL" clId="{3214F36D-DD2D-4602-93DB-237D724561DC}" dt="2022-08-25T10:06:11.275" v="1204" actId="164"/>
          <ac:spMkLst>
            <pc:docMk/>
            <pc:sldMk cId="1992076852" sldId="334"/>
            <ac:spMk id="25" creationId="{30B60953-B259-9816-0923-E9AB3A659E1F}"/>
          </ac:spMkLst>
        </pc:spChg>
        <pc:spChg chg="add mod">
          <ac:chgData name="Ewen Trafford" userId="e520b4bf-a196-48b7-bc10-b1590a457daa" providerId="ADAL" clId="{3214F36D-DD2D-4602-93DB-237D724561DC}" dt="2022-08-25T10:06:11.275" v="1204" actId="164"/>
          <ac:spMkLst>
            <pc:docMk/>
            <pc:sldMk cId="1992076852" sldId="334"/>
            <ac:spMk id="26" creationId="{67B4EFD1-ACBB-C5F9-B828-DFC0CAD1E2D4}"/>
          </ac:spMkLst>
        </pc:spChg>
        <pc:spChg chg="add mod">
          <ac:chgData name="Ewen Trafford" userId="e520b4bf-a196-48b7-bc10-b1590a457daa" providerId="ADAL" clId="{3214F36D-DD2D-4602-93DB-237D724561DC}" dt="2022-08-25T10:06:11.275" v="1204" actId="164"/>
          <ac:spMkLst>
            <pc:docMk/>
            <pc:sldMk cId="1992076852" sldId="334"/>
            <ac:spMk id="27" creationId="{85042FDE-EC3F-7721-5362-0EC0440C919E}"/>
          </ac:spMkLst>
        </pc:spChg>
        <pc:spChg chg="add mod">
          <ac:chgData name="Ewen Trafford" userId="e520b4bf-a196-48b7-bc10-b1590a457daa" providerId="ADAL" clId="{3214F36D-DD2D-4602-93DB-237D724561DC}" dt="2022-08-25T10:06:11.275" v="1204" actId="164"/>
          <ac:spMkLst>
            <pc:docMk/>
            <pc:sldMk cId="1992076852" sldId="334"/>
            <ac:spMk id="28" creationId="{376560B5-C15C-BC52-D91D-92C37ADC4E6E}"/>
          </ac:spMkLst>
        </pc:spChg>
        <pc:spChg chg="add mod">
          <ac:chgData name="Ewen Trafford" userId="e520b4bf-a196-48b7-bc10-b1590a457daa" providerId="ADAL" clId="{3214F36D-DD2D-4602-93DB-237D724561DC}" dt="2022-08-25T10:06:11.275" v="1204" actId="164"/>
          <ac:spMkLst>
            <pc:docMk/>
            <pc:sldMk cId="1992076852" sldId="334"/>
            <ac:spMk id="29" creationId="{178197A7-ECF8-E19F-1343-C22843A77BFA}"/>
          </ac:spMkLst>
        </pc:spChg>
        <pc:spChg chg="add mod">
          <ac:chgData name="Ewen Trafford" userId="e520b4bf-a196-48b7-bc10-b1590a457daa" providerId="ADAL" clId="{3214F36D-DD2D-4602-93DB-237D724561DC}" dt="2022-08-25T10:06:11.275" v="1204" actId="164"/>
          <ac:spMkLst>
            <pc:docMk/>
            <pc:sldMk cId="1992076852" sldId="334"/>
            <ac:spMk id="30" creationId="{AAE3F7E9-8519-AEB2-4231-5F6382E56C11}"/>
          </ac:spMkLst>
        </pc:spChg>
        <pc:spChg chg="add mod">
          <ac:chgData name="Ewen Trafford" userId="e520b4bf-a196-48b7-bc10-b1590a457daa" providerId="ADAL" clId="{3214F36D-DD2D-4602-93DB-237D724561DC}" dt="2022-08-25T10:06:11.275" v="1204" actId="164"/>
          <ac:spMkLst>
            <pc:docMk/>
            <pc:sldMk cId="1992076852" sldId="334"/>
            <ac:spMk id="31" creationId="{576B70AD-10D8-87A5-2845-D4B739242A6D}"/>
          </ac:spMkLst>
        </pc:spChg>
        <pc:spChg chg="add mod">
          <ac:chgData name="Ewen Trafford" userId="e520b4bf-a196-48b7-bc10-b1590a457daa" providerId="ADAL" clId="{3214F36D-DD2D-4602-93DB-237D724561DC}" dt="2022-08-25T10:06:11.275" v="1204" actId="164"/>
          <ac:spMkLst>
            <pc:docMk/>
            <pc:sldMk cId="1992076852" sldId="334"/>
            <ac:spMk id="32" creationId="{265C4041-18DB-FF5F-BA35-17601A729C43}"/>
          </ac:spMkLst>
        </pc:spChg>
        <pc:spChg chg="add mod">
          <ac:chgData name="Ewen Trafford" userId="e520b4bf-a196-48b7-bc10-b1590a457daa" providerId="ADAL" clId="{3214F36D-DD2D-4602-93DB-237D724561DC}" dt="2022-08-25T10:06:11.275" v="1204" actId="164"/>
          <ac:spMkLst>
            <pc:docMk/>
            <pc:sldMk cId="1992076852" sldId="334"/>
            <ac:spMk id="33" creationId="{3E81CCD9-FFE3-CC3F-A0C0-3369C5FA22B8}"/>
          </ac:spMkLst>
        </pc:spChg>
        <pc:spChg chg="add mod">
          <ac:chgData name="Ewen Trafford" userId="e520b4bf-a196-48b7-bc10-b1590a457daa" providerId="ADAL" clId="{3214F36D-DD2D-4602-93DB-237D724561DC}" dt="2022-08-25T10:06:11.275" v="1204" actId="164"/>
          <ac:spMkLst>
            <pc:docMk/>
            <pc:sldMk cId="1992076852" sldId="334"/>
            <ac:spMk id="34" creationId="{F3E0A283-78E0-834E-94FD-CE50D7E3131E}"/>
          </ac:spMkLst>
        </pc:spChg>
        <pc:spChg chg="add mod">
          <ac:chgData name="Ewen Trafford" userId="e520b4bf-a196-48b7-bc10-b1590a457daa" providerId="ADAL" clId="{3214F36D-DD2D-4602-93DB-237D724561DC}" dt="2022-08-25T10:06:11.275" v="1204" actId="164"/>
          <ac:spMkLst>
            <pc:docMk/>
            <pc:sldMk cId="1992076852" sldId="334"/>
            <ac:spMk id="35" creationId="{CBF25889-EB36-6F5B-4B11-E7F810D9B2F7}"/>
          </ac:spMkLst>
        </pc:spChg>
        <pc:spChg chg="add mod">
          <ac:chgData name="Ewen Trafford" userId="e520b4bf-a196-48b7-bc10-b1590a457daa" providerId="ADAL" clId="{3214F36D-DD2D-4602-93DB-237D724561DC}" dt="2022-08-25T10:06:11.275" v="1204" actId="164"/>
          <ac:spMkLst>
            <pc:docMk/>
            <pc:sldMk cId="1992076852" sldId="334"/>
            <ac:spMk id="36" creationId="{85F60A27-663D-21D3-F117-7C317DCFC32E}"/>
          </ac:spMkLst>
        </pc:spChg>
        <pc:spChg chg="add mod">
          <ac:chgData name="Ewen Trafford" userId="e520b4bf-a196-48b7-bc10-b1590a457daa" providerId="ADAL" clId="{3214F36D-DD2D-4602-93DB-237D724561DC}" dt="2022-08-25T10:06:11.275" v="1204" actId="164"/>
          <ac:spMkLst>
            <pc:docMk/>
            <pc:sldMk cId="1992076852" sldId="334"/>
            <ac:spMk id="37" creationId="{8B26559E-2E18-F415-208E-EADB9E062E3E}"/>
          </ac:spMkLst>
        </pc:spChg>
        <pc:spChg chg="add mod">
          <ac:chgData name="Ewen Trafford" userId="e520b4bf-a196-48b7-bc10-b1590a457daa" providerId="ADAL" clId="{3214F36D-DD2D-4602-93DB-237D724561DC}" dt="2022-08-25T10:06:11.275" v="1204" actId="164"/>
          <ac:spMkLst>
            <pc:docMk/>
            <pc:sldMk cId="1992076852" sldId="334"/>
            <ac:spMk id="38" creationId="{FB8CC244-0135-3269-CAD2-5D3CA902DDD4}"/>
          </ac:spMkLst>
        </pc:spChg>
        <pc:spChg chg="add mod">
          <ac:chgData name="Ewen Trafford" userId="e520b4bf-a196-48b7-bc10-b1590a457daa" providerId="ADAL" clId="{3214F36D-DD2D-4602-93DB-237D724561DC}" dt="2022-08-25T10:06:11.275" v="1204" actId="164"/>
          <ac:spMkLst>
            <pc:docMk/>
            <pc:sldMk cId="1992076852" sldId="334"/>
            <ac:spMk id="39" creationId="{6428D767-F57E-FBCA-AC33-56FC8B242EA7}"/>
          </ac:spMkLst>
        </pc:spChg>
        <pc:spChg chg="add mod">
          <ac:chgData name="Ewen Trafford" userId="e520b4bf-a196-48b7-bc10-b1590a457daa" providerId="ADAL" clId="{3214F36D-DD2D-4602-93DB-237D724561DC}" dt="2022-08-25T10:06:11.275" v="1204" actId="164"/>
          <ac:spMkLst>
            <pc:docMk/>
            <pc:sldMk cId="1992076852" sldId="334"/>
            <ac:spMk id="40" creationId="{6F71A2BF-334D-DCF1-E788-D6839F7CEE6C}"/>
          </ac:spMkLst>
        </pc:spChg>
        <pc:spChg chg="add mod">
          <ac:chgData name="Ewen Trafford" userId="e520b4bf-a196-48b7-bc10-b1590a457daa" providerId="ADAL" clId="{3214F36D-DD2D-4602-93DB-237D724561DC}" dt="2022-08-25T10:06:11.275" v="1204" actId="164"/>
          <ac:spMkLst>
            <pc:docMk/>
            <pc:sldMk cId="1992076852" sldId="334"/>
            <ac:spMk id="45" creationId="{6C02E7F1-B43F-655A-D5C5-126EF7682E16}"/>
          </ac:spMkLst>
        </pc:spChg>
        <pc:spChg chg="add mod">
          <ac:chgData name="Ewen Trafford" userId="e520b4bf-a196-48b7-bc10-b1590a457daa" providerId="ADAL" clId="{3214F36D-DD2D-4602-93DB-237D724561DC}" dt="2022-08-25T10:06:11.275" v="1204" actId="164"/>
          <ac:spMkLst>
            <pc:docMk/>
            <pc:sldMk cId="1992076852" sldId="334"/>
            <ac:spMk id="46" creationId="{02A523CE-54C4-BA5B-AB31-97B91763874E}"/>
          </ac:spMkLst>
        </pc:spChg>
        <pc:spChg chg="add mod">
          <ac:chgData name="Ewen Trafford" userId="e520b4bf-a196-48b7-bc10-b1590a457daa" providerId="ADAL" clId="{3214F36D-DD2D-4602-93DB-237D724561DC}" dt="2022-08-25T10:06:11.275" v="1204" actId="164"/>
          <ac:spMkLst>
            <pc:docMk/>
            <pc:sldMk cId="1992076852" sldId="334"/>
            <ac:spMk id="47" creationId="{7B6A1B78-9C37-04A5-B64A-200E2F55F985}"/>
          </ac:spMkLst>
        </pc:spChg>
        <pc:spChg chg="add mod">
          <ac:chgData name="Ewen Trafford" userId="e520b4bf-a196-48b7-bc10-b1590a457daa" providerId="ADAL" clId="{3214F36D-DD2D-4602-93DB-237D724561DC}" dt="2022-08-25T10:09:33.097" v="1438" actId="1076"/>
          <ac:spMkLst>
            <pc:docMk/>
            <pc:sldMk cId="1992076852" sldId="334"/>
            <ac:spMk id="49" creationId="{8F27EE79-10ED-A8C3-A72C-B08B72255DA3}"/>
          </ac:spMkLst>
        </pc:spChg>
        <pc:spChg chg="add mod">
          <ac:chgData name="Ewen Trafford" userId="e520b4bf-a196-48b7-bc10-b1590a457daa" providerId="ADAL" clId="{3214F36D-DD2D-4602-93DB-237D724561DC}" dt="2022-08-25T10:09:33.097" v="1438" actId="1076"/>
          <ac:spMkLst>
            <pc:docMk/>
            <pc:sldMk cId="1992076852" sldId="334"/>
            <ac:spMk id="50" creationId="{5428AB0E-E730-9B72-262D-6085E3CFE82A}"/>
          </ac:spMkLst>
        </pc:spChg>
        <pc:spChg chg="add mod">
          <ac:chgData name="Ewen Trafford" userId="e520b4bf-a196-48b7-bc10-b1590a457daa" providerId="ADAL" clId="{3214F36D-DD2D-4602-93DB-237D724561DC}" dt="2022-08-25T10:09:33.097" v="1438" actId="1076"/>
          <ac:spMkLst>
            <pc:docMk/>
            <pc:sldMk cId="1992076852" sldId="334"/>
            <ac:spMk id="51" creationId="{5E67D7E5-DD7E-D867-47BE-93072CFD2243}"/>
          </ac:spMkLst>
        </pc:spChg>
        <pc:spChg chg="add mod">
          <ac:chgData name="Ewen Trafford" userId="e520b4bf-a196-48b7-bc10-b1590a457daa" providerId="ADAL" clId="{3214F36D-DD2D-4602-93DB-237D724561DC}" dt="2022-08-25T10:09:33.097" v="1438" actId="1076"/>
          <ac:spMkLst>
            <pc:docMk/>
            <pc:sldMk cId="1992076852" sldId="334"/>
            <ac:spMk id="52" creationId="{A1DCC2A0-EA6A-067E-B34E-97BC23E7E529}"/>
          </ac:spMkLst>
        </pc:spChg>
        <pc:grpChg chg="add mod">
          <ac:chgData name="Ewen Trafford" userId="e520b4bf-a196-48b7-bc10-b1590a457daa" providerId="ADAL" clId="{3214F36D-DD2D-4602-93DB-237D724561DC}" dt="2022-08-25T10:09:33.097" v="1438" actId="1076"/>
          <ac:grpSpMkLst>
            <pc:docMk/>
            <pc:sldMk cId="1992076852" sldId="334"/>
            <ac:grpSpMk id="48" creationId="{2E72E102-26C7-0246-9203-9F53F902CCC0}"/>
          </ac:grpSpMkLst>
        </pc:grpChg>
        <pc:picChg chg="mod">
          <ac:chgData name="Ewen Trafford" userId="e520b4bf-a196-48b7-bc10-b1590a457daa" providerId="ADAL" clId="{3214F36D-DD2D-4602-93DB-237D724561DC}" dt="2022-08-25T11:55:35.790" v="1457" actId="1582"/>
          <ac:picMkLst>
            <pc:docMk/>
            <pc:sldMk cId="1992076852" sldId="334"/>
            <ac:picMk id="4" creationId="{42C93042-633F-35AF-BA5B-9D626703DB6D}"/>
          </ac:picMkLst>
        </pc:picChg>
        <pc:picChg chg="add del">
          <ac:chgData name="Ewen Trafford" userId="e520b4bf-a196-48b7-bc10-b1590a457daa" providerId="ADAL" clId="{3214F36D-DD2D-4602-93DB-237D724561DC}" dt="2022-08-25T10:03:19.654" v="1181" actId="22"/>
          <ac:picMkLst>
            <pc:docMk/>
            <pc:sldMk cId="1992076852" sldId="334"/>
            <ac:picMk id="42" creationId="{48C514E0-7111-6729-DF58-4ACD601516C5}"/>
          </ac:picMkLst>
        </pc:picChg>
        <pc:picChg chg="add mod modCrop">
          <ac:chgData name="Ewen Trafford" userId="e520b4bf-a196-48b7-bc10-b1590a457daa" providerId="ADAL" clId="{3214F36D-DD2D-4602-93DB-237D724561DC}" dt="2022-08-25T10:06:11.275" v="1204" actId="164"/>
          <ac:picMkLst>
            <pc:docMk/>
            <pc:sldMk cId="1992076852" sldId="334"/>
            <ac:picMk id="44" creationId="{30492E04-D8FE-97E9-641B-57F5DBCFA44F}"/>
          </ac:picMkLst>
        </pc:picChg>
      </pc:sldChg>
      <pc:sldChg chg="addSp delSp modSp mod delCm modCm">
        <pc:chgData name="Ewen Trafford" userId="e520b4bf-a196-48b7-bc10-b1590a457daa" providerId="ADAL" clId="{3214F36D-DD2D-4602-93DB-237D724561DC}" dt="2022-08-25T11:55:20.681" v="1451" actId="1582"/>
        <pc:sldMkLst>
          <pc:docMk/>
          <pc:sldMk cId="568958115" sldId="335"/>
        </pc:sldMkLst>
        <pc:spChg chg="mod">
          <ac:chgData name="Ewen Trafford" userId="e520b4bf-a196-48b7-bc10-b1590a457daa" providerId="ADAL" clId="{3214F36D-DD2D-4602-93DB-237D724561DC}" dt="2022-08-25T09:53:42.232" v="1013" actId="20577"/>
          <ac:spMkLst>
            <pc:docMk/>
            <pc:sldMk cId="568958115" sldId="335"/>
            <ac:spMk id="3" creationId="{7A1ACDE8-06F6-9A1F-FEA6-E8329882C225}"/>
          </ac:spMkLst>
        </pc:spChg>
        <pc:spChg chg="del">
          <ac:chgData name="Ewen Trafford" userId="e520b4bf-a196-48b7-bc10-b1590a457daa" providerId="ADAL" clId="{3214F36D-DD2D-4602-93DB-237D724561DC}" dt="2022-08-25T09:47:57.824" v="962" actId="478"/>
          <ac:spMkLst>
            <pc:docMk/>
            <pc:sldMk cId="568958115" sldId="335"/>
            <ac:spMk id="5" creationId="{02286E42-A545-A71F-96AC-AB93716B6D80}"/>
          </ac:spMkLst>
        </pc:spChg>
        <pc:picChg chg="del mod">
          <ac:chgData name="Ewen Trafford" userId="e520b4bf-a196-48b7-bc10-b1590a457daa" providerId="ADAL" clId="{3214F36D-DD2D-4602-93DB-237D724561DC}" dt="2022-08-25T09:52:34.446" v="966" actId="478"/>
          <ac:picMkLst>
            <pc:docMk/>
            <pc:sldMk cId="568958115" sldId="335"/>
            <ac:picMk id="4" creationId="{7B8C6D31-DF0E-38D3-7B2D-2F4D49B1FB5A}"/>
          </ac:picMkLst>
        </pc:picChg>
        <pc:picChg chg="add mod modCrop">
          <ac:chgData name="Ewen Trafford" userId="e520b4bf-a196-48b7-bc10-b1590a457daa" providerId="ADAL" clId="{3214F36D-DD2D-4602-93DB-237D724561DC}" dt="2022-08-25T11:55:20.681" v="1451" actId="1582"/>
          <ac:picMkLst>
            <pc:docMk/>
            <pc:sldMk cId="568958115" sldId="335"/>
            <ac:picMk id="6" creationId="{3168FEE7-44FB-E737-FB5E-E219F95DEE4E}"/>
          </ac:picMkLst>
        </pc:picChg>
      </pc:sldChg>
      <pc:sldChg chg="modSp mod">
        <pc:chgData name="Ewen Trafford" userId="e520b4bf-a196-48b7-bc10-b1590a457daa" providerId="ADAL" clId="{3214F36D-DD2D-4602-93DB-237D724561DC}" dt="2022-08-25T11:56:03.211" v="1466" actId="1582"/>
        <pc:sldMkLst>
          <pc:docMk/>
          <pc:sldMk cId="1320110399" sldId="336"/>
        </pc:sldMkLst>
        <pc:spChg chg="mod">
          <ac:chgData name="Ewen Trafford" userId="e520b4bf-a196-48b7-bc10-b1590a457daa" providerId="ADAL" clId="{3214F36D-DD2D-4602-93DB-237D724561DC}" dt="2022-08-25T09:57:01.375" v="1108" actId="13926"/>
          <ac:spMkLst>
            <pc:docMk/>
            <pc:sldMk cId="1320110399" sldId="336"/>
            <ac:spMk id="3" creationId="{7A1D5F11-D5E7-EA6D-F94B-76D1AE9769DB}"/>
          </ac:spMkLst>
        </pc:spChg>
        <pc:picChg chg="mod">
          <ac:chgData name="Ewen Trafford" userId="e520b4bf-a196-48b7-bc10-b1590a457daa" providerId="ADAL" clId="{3214F36D-DD2D-4602-93DB-237D724561DC}" dt="2022-08-25T11:56:03.211" v="1466" actId="1582"/>
          <ac:picMkLst>
            <pc:docMk/>
            <pc:sldMk cId="1320110399" sldId="336"/>
            <ac:picMk id="7" creationId="{CEBF10CC-61FD-3B64-0BD8-DBBE6622F123}"/>
          </ac:picMkLst>
        </pc:picChg>
      </pc:sldChg>
      <pc:sldChg chg="delSp modSp mod">
        <pc:chgData name="Ewen Trafford" userId="e520b4bf-a196-48b7-bc10-b1590a457daa" providerId="ADAL" clId="{3214F36D-DD2D-4602-93DB-237D724561DC}" dt="2022-08-30T10:32:47.974" v="1493" actId="242"/>
        <pc:sldMkLst>
          <pc:docMk/>
          <pc:sldMk cId="553280098" sldId="337"/>
        </pc:sldMkLst>
        <pc:spChg chg="del">
          <ac:chgData name="Ewen Trafford" userId="e520b4bf-a196-48b7-bc10-b1590a457daa" providerId="ADAL" clId="{3214F36D-DD2D-4602-93DB-237D724561DC}" dt="2022-08-30T10:30:53.715" v="1480" actId="478"/>
          <ac:spMkLst>
            <pc:docMk/>
            <pc:sldMk cId="553280098" sldId="337"/>
            <ac:spMk id="3" creationId="{F125752D-9A62-EC8F-B592-EBFBCA644C0A}"/>
          </ac:spMkLst>
        </pc:spChg>
        <pc:graphicFrameChg chg="mod modGraphic">
          <ac:chgData name="Ewen Trafford" userId="e520b4bf-a196-48b7-bc10-b1590a457daa" providerId="ADAL" clId="{3214F36D-DD2D-4602-93DB-237D724561DC}" dt="2022-08-30T10:32:47.974" v="1493" actId="242"/>
          <ac:graphicFrameMkLst>
            <pc:docMk/>
            <pc:sldMk cId="553280098" sldId="337"/>
            <ac:graphicFrameMk id="4" creationId="{852C40F4-3A0C-2C57-5C1A-53EF072895F3}"/>
          </ac:graphicFrameMkLst>
        </pc:graphicFrameChg>
      </pc:sldChg>
      <pc:sldChg chg="del">
        <pc:chgData name="Ewen Trafford" userId="e520b4bf-a196-48b7-bc10-b1590a457daa" providerId="ADAL" clId="{3214F36D-DD2D-4602-93DB-237D724561DC}" dt="2022-08-25T08:54:09.827" v="294" actId="47"/>
        <pc:sldMkLst>
          <pc:docMk/>
          <pc:sldMk cId="1867798484" sldId="341"/>
        </pc:sldMkLst>
      </pc:sldChg>
      <pc:sldChg chg="modSp mod delCm modCm">
        <pc:chgData name="Ewen Trafford" userId="e520b4bf-a196-48b7-bc10-b1590a457daa" providerId="ADAL" clId="{3214F36D-DD2D-4602-93DB-237D724561DC}" dt="2022-08-25T08:55:34.204" v="371" actId="20577"/>
        <pc:sldMkLst>
          <pc:docMk/>
          <pc:sldMk cId="653686736" sldId="342"/>
        </pc:sldMkLst>
        <pc:spChg chg="mod">
          <ac:chgData name="Ewen Trafford" userId="e520b4bf-a196-48b7-bc10-b1590a457daa" providerId="ADAL" clId="{3214F36D-DD2D-4602-93DB-237D724561DC}" dt="2022-08-25T08:55:34.204" v="371" actId="20577"/>
          <ac:spMkLst>
            <pc:docMk/>
            <pc:sldMk cId="653686736" sldId="342"/>
            <ac:spMk id="3" creationId="{3A8BA4C8-BF32-C150-39A6-B30C1506BC4A}"/>
          </ac:spMkLst>
        </pc:spChg>
        <pc:spChg chg="mod">
          <ac:chgData name="Ewen Trafford" userId="e520b4bf-a196-48b7-bc10-b1590a457daa" providerId="ADAL" clId="{3214F36D-DD2D-4602-93DB-237D724561DC}" dt="2022-08-25T08:55:26.148" v="351" actId="1076"/>
          <ac:spMkLst>
            <pc:docMk/>
            <pc:sldMk cId="653686736" sldId="342"/>
            <ac:spMk id="9" creationId="{80B1976B-6E01-0356-4D40-DD56F4E4EC62}"/>
          </ac:spMkLst>
        </pc:spChg>
        <pc:spChg chg="mod">
          <ac:chgData name="Ewen Trafford" userId="e520b4bf-a196-48b7-bc10-b1590a457daa" providerId="ADAL" clId="{3214F36D-DD2D-4602-93DB-237D724561DC}" dt="2022-08-25T08:55:20.208" v="349" actId="1076"/>
          <ac:spMkLst>
            <pc:docMk/>
            <pc:sldMk cId="653686736" sldId="342"/>
            <ac:spMk id="15" creationId="{060C1564-728D-4160-D3EC-195A6DA6ADCA}"/>
          </ac:spMkLst>
        </pc:spChg>
      </pc:sldChg>
      <pc:sldChg chg="modSp mod delCm modCm">
        <pc:chgData name="Ewen Trafford" userId="e520b4bf-a196-48b7-bc10-b1590a457daa" providerId="ADAL" clId="{3214F36D-DD2D-4602-93DB-237D724561DC}" dt="2022-08-25T08:56:05.506" v="413"/>
        <pc:sldMkLst>
          <pc:docMk/>
          <pc:sldMk cId="236659418" sldId="343"/>
        </pc:sldMkLst>
        <pc:spChg chg="mod">
          <ac:chgData name="Ewen Trafford" userId="e520b4bf-a196-48b7-bc10-b1590a457daa" providerId="ADAL" clId="{3214F36D-DD2D-4602-93DB-237D724561DC}" dt="2022-08-25T08:56:03.191" v="412" actId="20577"/>
          <ac:spMkLst>
            <pc:docMk/>
            <pc:sldMk cId="236659418" sldId="343"/>
            <ac:spMk id="3" creationId="{8CAB9D22-B491-9AFA-4800-DD173F69AF8D}"/>
          </ac:spMkLst>
        </pc:spChg>
      </pc:sldChg>
      <pc:sldChg chg="addSp modSp mod">
        <pc:chgData name="Ewen Trafford" userId="e520b4bf-a196-48b7-bc10-b1590a457daa" providerId="ADAL" clId="{3214F36D-DD2D-4602-93DB-237D724561DC}" dt="2022-08-24T12:55:58.417" v="1" actId="1076"/>
        <pc:sldMkLst>
          <pc:docMk/>
          <pc:sldMk cId="1628781729" sldId="345"/>
        </pc:sldMkLst>
        <pc:spChg chg="add mod">
          <ac:chgData name="Ewen Trafford" userId="e520b4bf-a196-48b7-bc10-b1590a457daa" providerId="ADAL" clId="{3214F36D-DD2D-4602-93DB-237D724561DC}" dt="2022-08-24T12:55:58.417" v="1" actId="1076"/>
          <ac:spMkLst>
            <pc:docMk/>
            <pc:sldMk cId="1628781729" sldId="345"/>
            <ac:spMk id="4" creationId="{B813BFCD-5499-4FB2-78B6-840FEBCF1634}"/>
          </ac:spMkLst>
        </pc:spChg>
      </pc:sldChg>
      <pc:sldChg chg="modSp mod delCm">
        <pc:chgData name="Ewen Trafford" userId="e520b4bf-a196-48b7-bc10-b1590a457daa" providerId="ADAL" clId="{3214F36D-DD2D-4602-93DB-237D724561DC}" dt="2022-08-25T09:54:54.089" v="1081" actId="207"/>
        <pc:sldMkLst>
          <pc:docMk/>
          <pc:sldMk cId="2216651741" sldId="349"/>
        </pc:sldMkLst>
        <pc:spChg chg="mod">
          <ac:chgData name="Ewen Trafford" userId="e520b4bf-a196-48b7-bc10-b1590a457daa" providerId="ADAL" clId="{3214F36D-DD2D-4602-93DB-237D724561DC}" dt="2022-08-25T09:54:54.089" v="1081" actId="207"/>
          <ac:spMkLst>
            <pc:docMk/>
            <pc:sldMk cId="2216651741" sldId="349"/>
            <ac:spMk id="3" creationId="{2B2F653F-C430-F503-517E-CDF8E13CD0EC}"/>
          </ac:spMkLst>
        </pc:spChg>
      </pc:sldChg>
      <pc:sldChg chg="addSp modSp mod delCm">
        <pc:chgData name="Ewen Trafford" userId="e520b4bf-a196-48b7-bc10-b1590a457daa" providerId="ADAL" clId="{3214F36D-DD2D-4602-93DB-237D724561DC}" dt="2022-08-24T15:06:57.050" v="23" actId="1076"/>
        <pc:sldMkLst>
          <pc:docMk/>
          <pc:sldMk cId="1044731279" sldId="350"/>
        </pc:sldMkLst>
        <pc:spChg chg="mod">
          <ac:chgData name="Ewen Trafford" userId="e520b4bf-a196-48b7-bc10-b1590a457daa" providerId="ADAL" clId="{3214F36D-DD2D-4602-93DB-237D724561DC}" dt="2022-08-24T15:06:29.321" v="17"/>
          <ac:spMkLst>
            <pc:docMk/>
            <pc:sldMk cId="1044731279" sldId="350"/>
            <ac:spMk id="3" creationId="{3F4AB2AE-64C7-4EAD-7377-33BA885C3FC6}"/>
          </ac:spMkLst>
        </pc:spChg>
        <pc:spChg chg="mod">
          <ac:chgData name="Ewen Trafford" userId="e520b4bf-a196-48b7-bc10-b1590a457daa" providerId="ADAL" clId="{3214F36D-DD2D-4602-93DB-237D724561DC}" dt="2022-08-24T15:06:22.579" v="14" actId="21"/>
          <ac:spMkLst>
            <pc:docMk/>
            <pc:sldMk cId="1044731279" sldId="350"/>
            <ac:spMk id="4" creationId="{7E793C40-9CB1-7AF8-E20C-CC91F8CD64DA}"/>
          </ac:spMkLst>
        </pc:spChg>
        <pc:spChg chg="add mod">
          <ac:chgData name="Ewen Trafford" userId="e520b4bf-a196-48b7-bc10-b1590a457daa" providerId="ADAL" clId="{3214F36D-DD2D-4602-93DB-237D724561DC}" dt="2022-08-24T15:06:57.050" v="23" actId="1076"/>
          <ac:spMkLst>
            <pc:docMk/>
            <pc:sldMk cId="1044731279" sldId="350"/>
            <ac:spMk id="6" creationId="{6DCDA1B7-09C4-0821-1AE1-809D0D91FD9F}"/>
          </ac:spMkLst>
        </pc:spChg>
        <pc:picChg chg="add mod">
          <ac:chgData name="Ewen Trafford" userId="e520b4bf-a196-48b7-bc10-b1590a457daa" providerId="ADAL" clId="{3214F36D-DD2D-4602-93DB-237D724561DC}" dt="2022-08-24T15:06:57.050" v="23" actId="1076"/>
          <ac:picMkLst>
            <pc:docMk/>
            <pc:sldMk cId="1044731279" sldId="350"/>
            <ac:picMk id="5" creationId="{85675539-89B3-0D28-EB88-677217945675}"/>
          </ac:picMkLst>
        </pc:picChg>
        <pc:picChg chg="add mod">
          <ac:chgData name="Ewen Trafford" userId="e520b4bf-a196-48b7-bc10-b1590a457daa" providerId="ADAL" clId="{3214F36D-DD2D-4602-93DB-237D724561DC}" dt="2022-08-24T15:06:57.050" v="23" actId="1076"/>
          <ac:picMkLst>
            <pc:docMk/>
            <pc:sldMk cId="1044731279" sldId="350"/>
            <ac:picMk id="7" creationId="{43F73084-B827-1B8F-AB09-E81ABA8A7536}"/>
          </ac:picMkLst>
        </pc:picChg>
      </pc:sldChg>
      <pc:sldChg chg="modSp mod delCm modCm">
        <pc:chgData name="Ewen Trafford" userId="e520b4bf-a196-48b7-bc10-b1590a457daa" providerId="ADAL" clId="{3214F36D-DD2D-4602-93DB-237D724561DC}" dt="2022-08-25T09:56:35.130" v="1105" actId="20577"/>
        <pc:sldMkLst>
          <pc:docMk/>
          <pc:sldMk cId="1709732832" sldId="353"/>
        </pc:sldMkLst>
        <pc:spChg chg="mod">
          <ac:chgData name="Ewen Trafford" userId="e520b4bf-a196-48b7-bc10-b1590a457daa" providerId="ADAL" clId="{3214F36D-DD2D-4602-93DB-237D724561DC}" dt="2022-08-25T09:56:35.130" v="1105" actId="20577"/>
          <ac:spMkLst>
            <pc:docMk/>
            <pc:sldMk cId="1709732832" sldId="353"/>
            <ac:spMk id="3" creationId="{B16FC004-1120-161A-ACD7-501951F35921}"/>
          </ac:spMkLst>
        </pc:spChg>
      </pc:sldChg>
      <pc:sldChg chg="modSp mod delCm modCm">
        <pc:chgData name="Ewen Trafford" userId="e520b4bf-a196-48b7-bc10-b1590a457daa" providerId="ADAL" clId="{3214F36D-DD2D-4602-93DB-237D724561DC}" dt="2022-08-25T08:57:13.471" v="447" actId="3626"/>
        <pc:sldMkLst>
          <pc:docMk/>
          <pc:sldMk cId="1109679171" sldId="354"/>
        </pc:sldMkLst>
        <pc:spChg chg="mod">
          <ac:chgData name="Ewen Trafford" userId="e520b4bf-a196-48b7-bc10-b1590a457daa" providerId="ADAL" clId="{3214F36D-DD2D-4602-93DB-237D724561DC}" dt="2022-08-25T08:57:13.471" v="447" actId="3626"/>
          <ac:spMkLst>
            <pc:docMk/>
            <pc:sldMk cId="1109679171" sldId="354"/>
            <ac:spMk id="3" creationId="{5204CA75-A31A-AD47-DC3C-C19E15F38F87}"/>
          </ac:spMkLst>
        </pc:spChg>
      </pc:sldChg>
      <pc:sldChg chg="addSp delSp modSp add mod ord delCm">
        <pc:chgData name="Ewen Trafford" userId="e520b4bf-a196-48b7-bc10-b1590a457daa" providerId="ADAL" clId="{3214F36D-DD2D-4602-93DB-237D724561DC}" dt="2022-08-24T15:06:52.922" v="21" actId="1076"/>
        <pc:sldMkLst>
          <pc:docMk/>
          <pc:sldMk cId="138471683" sldId="355"/>
        </pc:sldMkLst>
        <pc:spChg chg="del">
          <ac:chgData name="Ewen Trafford" userId="e520b4bf-a196-48b7-bc10-b1590a457daa" providerId="ADAL" clId="{3214F36D-DD2D-4602-93DB-237D724561DC}" dt="2022-08-24T15:06:08.113" v="10" actId="478"/>
          <ac:spMkLst>
            <pc:docMk/>
            <pc:sldMk cId="138471683" sldId="355"/>
            <ac:spMk id="4" creationId="{7E793C40-9CB1-7AF8-E20C-CC91F8CD64DA}"/>
          </ac:spMkLst>
        </pc:spChg>
        <pc:spChg chg="add mod">
          <ac:chgData name="Ewen Trafford" userId="e520b4bf-a196-48b7-bc10-b1590a457daa" providerId="ADAL" clId="{3214F36D-DD2D-4602-93DB-237D724561DC}" dt="2022-08-24T15:06:52.922" v="21" actId="1076"/>
          <ac:spMkLst>
            <pc:docMk/>
            <pc:sldMk cId="138471683" sldId="355"/>
            <ac:spMk id="6" creationId="{18E1BAFC-D542-49A0-4FEF-14E9A00F196B}"/>
          </ac:spMkLst>
        </pc:spChg>
        <pc:picChg chg="add mod">
          <ac:chgData name="Ewen Trafford" userId="e520b4bf-a196-48b7-bc10-b1590a457daa" providerId="ADAL" clId="{3214F36D-DD2D-4602-93DB-237D724561DC}" dt="2022-08-24T15:06:52.922" v="21" actId="1076"/>
          <ac:picMkLst>
            <pc:docMk/>
            <pc:sldMk cId="138471683" sldId="355"/>
            <ac:picMk id="5" creationId="{1C430010-D5C2-94F8-8A7D-D8E2E4786B38}"/>
          </ac:picMkLst>
        </pc:picChg>
        <pc:picChg chg="add mod">
          <ac:chgData name="Ewen Trafford" userId="e520b4bf-a196-48b7-bc10-b1590a457daa" providerId="ADAL" clId="{3214F36D-DD2D-4602-93DB-237D724561DC}" dt="2022-08-24T15:06:52.922" v="21" actId="1076"/>
          <ac:picMkLst>
            <pc:docMk/>
            <pc:sldMk cId="138471683" sldId="355"/>
            <ac:picMk id="7" creationId="{D56F564C-191E-19C1-4B60-506F2945FC6B}"/>
          </ac:picMkLst>
        </pc:picChg>
      </pc:sldChg>
      <pc:sldChg chg="modSp add mod delCm">
        <pc:chgData name="Ewen Trafford" userId="e520b4bf-a196-48b7-bc10-b1590a457daa" providerId="ADAL" clId="{3214F36D-DD2D-4602-93DB-237D724561DC}" dt="2022-08-25T11:56:10.367" v="1468" actId="1582"/>
        <pc:sldMkLst>
          <pc:docMk/>
          <pc:sldMk cId="1475564982" sldId="356"/>
        </pc:sldMkLst>
        <pc:picChg chg="mod">
          <ac:chgData name="Ewen Trafford" userId="e520b4bf-a196-48b7-bc10-b1590a457daa" providerId="ADAL" clId="{3214F36D-DD2D-4602-93DB-237D724561DC}" dt="2022-08-25T11:56:10.367" v="1468" actId="1582"/>
          <ac:picMkLst>
            <pc:docMk/>
            <pc:sldMk cId="1475564982" sldId="356"/>
            <ac:picMk id="4" creationId="{266E6B86-D6B0-43F9-AAD5-786D4B0275C5}"/>
          </ac:picMkLst>
        </pc:picChg>
      </pc:sldChg>
    </pc:docChg>
  </pc:docChgLst>
  <pc:docChgLst>
    <pc:chgData name="Frances Meek" userId="f3af35cc-3229-46e1-af36-3525661cfbd3" providerId="ADAL" clId="{484796E9-DBA1-46E5-AF19-F60490188B05}"/>
    <pc:docChg chg="custSel modSld">
      <pc:chgData name="Frances Meek" userId="f3af35cc-3229-46e1-af36-3525661cfbd3" providerId="ADAL" clId="{484796E9-DBA1-46E5-AF19-F60490188B05}" dt="2022-08-10T17:20:43.868" v="107" actId="20577"/>
      <pc:docMkLst>
        <pc:docMk/>
      </pc:docMkLst>
      <pc:sldChg chg="modSp mod">
        <pc:chgData name="Frances Meek" userId="f3af35cc-3229-46e1-af36-3525661cfbd3" providerId="ADAL" clId="{484796E9-DBA1-46E5-AF19-F60490188B05}" dt="2022-08-10T17:07:26.587" v="61" actId="14100"/>
        <pc:sldMkLst>
          <pc:docMk/>
          <pc:sldMk cId="3993973292" sldId="274"/>
        </pc:sldMkLst>
        <pc:spChg chg="mod">
          <ac:chgData name="Frances Meek" userId="f3af35cc-3229-46e1-af36-3525661cfbd3" providerId="ADAL" clId="{484796E9-DBA1-46E5-AF19-F60490188B05}" dt="2022-08-10T17:07:26.587" v="61" actId="14100"/>
          <ac:spMkLst>
            <pc:docMk/>
            <pc:sldMk cId="3993973292" sldId="274"/>
            <ac:spMk id="6" creationId="{A705A842-B67A-1091-B43C-016955CEB56E}"/>
          </ac:spMkLst>
        </pc:spChg>
      </pc:sldChg>
      <pc:sldChg chg="addCm modCm">
        <pc:chgData name="Frances Meek" userId="f3af35cc-3229-46e1-af36-3525661cfbd3" providerId="ADAL" clId="{484796E9-DBA1-46E5-AF19-F60490188B05}" dt="2022-08-10T16:41:19.745" v="2"/>
        <pc:sldMkLst>
          <pc:docMk/>
          <pc:sldMk cId="2831772784" sldId="320"/>
        </pc:sldMkLst>
      </pc:sldChg>
      <pc:sldChg chg="modSp mod addCm">
        <pc:chgData name="Frances Meek" userId="f3af35cc-3229-46e1-af36-3525661cfbd3" providerId="ADAL" clId="{484796E9-DBA1-46E5-AF19-F60490188B05}" dt="2022-08-10T16:43:27.458" v="4"/>
        <pc:sldMkLst>
          <pc:docMk/>
          <pc:sldMk cId="1855309931" sldId="323"/>
        </pc:sldMkLst>
        <pc:spChg chg="mod">
          <ac:chgData name="Frances Meek" userId="f3af35cc-3229-46e1-af36-3525661cfbd3" providerId="ADAL" clId="{484796E9-DBA1-46E5-AF19-F60490188B05}" dt="2022-08-10T16:42:17.321" v="3" actId="20577"/>
          <ac:spMkLst>
            <pc:docMk/>
            <pc:sldMk cId="1855309931" sldId="323"/>
            <ac:spMk id="3" creationId="{53B4885A-37FC-0B67-2285-D9A9B9DC8C09}"/>
          </ac:spMkLst>
        </pc:spChg>
      </pc:sldChg>
      <pc:sldChg chg="modSp mod addCm modCm">
        <pc:chgData name="Frances Meek" userId="f3af35cc-3229-46e1-af36-3525661cfbd3" providerId="ADAL" clId="{484796E9-DBA1-46E5-AF19-F60490188B05}" dt="2022-08-10T16:55:35.896" v="51" actId="20577"/>
        <pc:sldMkLst>
          <pc:docMk/>
          <pc:sldMk cId="1577086551" sldId="325"/>
        </pc:sldMkLst>
        <pc:spChg chg="mod">
          <ac:chgData name="Frances Meek" userId="f3af35cc-3229-46e1-af36-3525661cfbd3" providerId="ADAL" clId="{484796E9-DBA1-46E5-AF19-F60490188B05}" dt="2022-08-10T16:55:35.896" v="51" actId="20577"/>
          <ac:spMkLst>
            <pc:docMk/>
            <pc:sldMk cId="1577086551" sldId="325"/>
            <ac:spMk id="3" creationId="{25ECF5C8-B231-B34A-F7D8-C96CD9FECAD2}"/>
          </ac:spMkLst>
        </pc:spChg>
      </pc:sldChg>
      <pc:sldChg chg="modSp mod addCm modCm">
        <pc:chgData name="Frances Meek" userId="f3af35cc-3229-46e1-af36-3525661cfbd3" providerId="ADAL" clId="{484796E9-DBA1-46E5-AF19-F60490188B05}" dt="2022-08-10T16:52:18.033" v="20" actId="20577"/>
        <pc:sldMkLst>
          <pc:docMk/>
          <pc:sldMk cId="2100916119" sldId="326"/>
        </pc:sldMkLst>
        <pc:spChg chg="mod">
          <ac:chgData name="Frances Meek" userId="f3af35cc-3229-46e1-af36-3525661cfbd3" providerId="ADAL" clId="{484796E9-DBA1-46E5-AF19-F60490188B05}" dt="2022-08-10T16:52:18.033" v="20" actId="20577"/>
          <ac:spMkLst>
            <pc:docMk/>
            <pc:sldMk cId="2100916119" sldId="326"/>
            <ac:spMk id="3" creationId="{2C665282-E317-C20B-46E2-966005E09A87}"/>
          </ac:spMkLst>
        </pc:spChg>
      </pc:sldChg>
      <pc:sldChg chg="modSp mod">
        <pc:chgData name="Frances Meek" userId="f3af35cc-3229-46e1-af36-3525661cfbd3" providerId="ADAL" clId="{484796E9-DBA1-46E5-AF19-F60490188B05}" dt="2022-08-10T17:06:44.921" v="59" actId="313"/>
        <pc:sldMkLst>
          <pc:docMk/>
          <pc:sldMk cId="482496951" sldId="329"/>
        </pc:sldMkLst>
        <pc:spChg chg="mod">
          <ac:chgData name="Frances Meek" userId="f3af35cc-3229-46e1-af36-3525661cfbd3" providerId="ADAL" clId="{484796E9-DBA1-46E5-AF19-F60490188B05}" dt="2022-08-10T17:06:44.921" v="59" actId="313"/>
          <ac:spMkLst>
            <pc:docMk/>
            <pc:sldMk cId="482496951" sldId="329"/>
            <ac:spMk id="2" creationId="{AB7EBE14-55C0-C423-6860-80CFB347D346}"/>
          </ac:spMkLst>
        </pc:spChg>
      </pc:sldChg>
      <pc:sldChg chg="modCm">
        <pc:chgData name="Frances Meek" userId="f3af35cc-3229-46e1-af36-3525661cfbd3" providerId="ADAL" clId="{484796E9-DBA1-46E5-AF19-F60490188B05}" dt="2022-08-10T17:00:58.305" v="54"/>
        <pc:sldMkLst>
          <pc:docMk/>
          <pc:sldMk cId="3594171061" sldId="331"/>
        </pc:sldMkLst>
      </pc:sldChg>
      <pc:sldChg chg="modSp mod">
        <pc:chgData name="Frances Meek" userId="f3af35cc-3229-46e1-af36-3525661cfbd3" providerId="ADAL" clId="{484796E9-DBA1-46E5-AF19-F60490188B05}" dt="2022-08-10T16:54:52.198" v="29" actId="1076"/>
        <pc:sldMkLst>
          <pc:docMk/>
          <pc:sldMk cId="477617242" sldId="332"/>
        </pc:sldMkLst>
        <pc:spChg chg="mod">
          <ac:chgData name="Frances Meek" userId="f3af35cc-3229-46e1-af36-3525661cfbd3" providerId="ADAL" clId="{484796E9-DBA1-46E5-AF19-F60490188B05}" dt="2022-08-10T16:54:45.787" v="28" actId="20577"/>
          <ac:spMkLst>
            <pc:docMk/>
            <pc:sldMk cId="477617242" sldId="332"/>
            <ac:spMk id="6" creationId="{8C0A5466-C6A6-09FA-0B0D-161CA462D4C8}"/>
          </ac:spMkLst>
        </pc:spChg>
        <pc:picChg chg="mod">
          <ac:chgData name="Frances Meek" userId="f3af35cc-3229-46e1-af36-3525661cfbd3" providerId="ADAL" clId="{484796E9-DBA1-46E5-AF19-F60490188B05}" dt="2022-08-10T16:54:52.198" v="29" actId="1076"/>
          <ac:picMkLst>
            <pc:docMk/>
            <pc:sldMk cId="477617242" sldId="332"/>
            <ac:picMk id="10" creationId="{BA4AE731-0E9F-3A5E-3ACC-7A1388414AC8}"/>
          </ac:picMkLst>
        </pc:picChg>
      </pc:sldChg>
      <pc:sldChg chg="addCm">
        <pc:chgData name="Frances Meek" userId="f3af35cc-3229-46e1-af36-3525661cfbd3" providerId="ADAL" clId="{484796E9-DBA1-46E5-AF19-F60490188B05}" dt="2022-08-10T16:53:40.256" v="21"/>
        <pc:sldMkLst>
          <pc:docMk/>
          <pc:sldMk cId="1992076852" sldId="334"/>
        </pc:sldMkLst>
      </pc:sldChg>
      <pc:sldChg chg="addCm">
        <pc:chgData name="Frances Meek" userId="f3af35cc-3229-46e1-af36-3525661cfbd3" providerId="ADAL" clId="{484796E9-DBA1-46E5-AF19-F60490188B05}" dt="2022-08-10T16:50:45.228" v="11"/>
        <pc:sldMkLst>
          <pc:docMk/>
          <pc:sldMk cId="568958115" sldId="335"/>
        </pc:sldMkLst>
      </pc:sldChg>
      <pc:sldChg chg="modSp mod">
        <pc:chgData name="Frances Meek" userId="f3af35cc-3229-46e1-af36-3525661cfbd3" providerId="ADAL" clId="{484796E9-DBA1-46E5-AF19-F60490188B05}" dt="2022-08-10T16:57:28.584" v="52" actId="13926"/>
        <pc:sldMkLst>
          <pc:docMk/>
          <pc:sldMk cId="1320110399" sldId="336"/>
        </pc:sldMkLst>
        <pc:spChg chg="mod">
          <ac:chgData name="Frances Meek" userId="f3af35cc-3229-46e1-af36-3525661cfbd3" providerId="ADAL" clId="{484796E9-DBA1-46E5-AF19-F60490188B05}" dt="2022-08-10T16:57:28.584" v="52" actId="13926"/>
          <ac:spMkLst>
            <pc:docMk/>
            <pc:sldMk cId="1320110399" sldId="336"/>
            <ac:spMk id="3" creationId="{7A1D5F11-D5E7-EA6D-F94B-76D1AE9769DB}"/>
          </ac:spMkLst>
        </pc:spChg>
      </pc:sldChg>
      <pc:sldChg chg="modSp mod">
        <pc:chgData name="Frances Meek" userId="f3af35cc-3229-46e1-af36-3525661cfbd3" providerId="ADAL" clId="{484796E9-DBA1-46E5-AF19-F60490188B05}" dt="2022-08-10T17:09:33.711" v="70" actId="20577"/>
        <pc:sldMkLst>
          <pc:docMk/>
          <pc:sldMk cId="661775352" sldId="340"/>
        </pc:sldMkLst>
        <pc:spChg chg="mod">
          <ac:chgData name="Frances Meek" userId="f3af35cc-3229-46e1-af36-3525661cfbd3" providerId="ADAL" clId="{484796E9-DBA1-46E5-AF19-F60490188B05}" dt="2022-08-10T17:09:33.711" v="70" actId="20577"/>
          <ac:spMkLst>
            <pc:docMk/>
            <pc:sldMk cId="661775352" sldId="340"/>
            <ac:spMk id="3" creationId="{125DC89D-D05E-9771-9226-3C1B0A19742E}"/>
          </ac:spMkLst>
        </pc:spChg>
      </pc:sldChg>
      <pc:sldChg chg="addCm">
        <pc:chgData name="Frances Meek" userId="f3af35cc-3229-46e1-af36-3525661cfbd3" providerId="ADAL" clId="{484796E9-DBA1-46E5-AF19-F60490188B05}" dt="2022-08-10T17:08:08.691" v="62"/>
        <pc:sldMkLst>
          <pc:docMk/>
          <pc:sldMk cId="1867798484" sldId="341"/>
        </pc:sldMkLst>
      </pc:sldChg>
      <pc:sldChg chg="addCm">
        <pc:chgData name="Frances Meek" userId="f3af35cc-3229-46e1-af36-3525661cfbd3" providerId="ADAL" clId="{484796E9-DBA1-46E5-AF19-F60490188B05}" dt="2022-08-10T17:10:56.725" v="71"/>
        <pc:sldMkLst>
          <pc:docMk/>
          <pc:sldMk cId="653686736" sldId="342"/>
        </pc:sldMkLst>
      </pc:sldChg>
      <pc:sldChg chg="addCm">
        <pc:chgData name="Frances Meek" userId="f3af35cc-3229-46e1-af36-3525661cfbd3" providerId="ADAL" clId="{484796E9-DBA1-46E5-AF19-F60490188B05}" dt="2022-08-10T17:11:25.312" v="72"/>
        <pc:sldMkLst>
          <pc:docMk/>
          <pc:sldMk cId="236659418" sldId="343"/>
        </pc:sldMkLst>
      </pc:sldChg>
      <pc:sldChg chg="modSp mod addCm">
        <pc:chgData name="Frances Meek" userId="f3af35cc-3229-46e1-af36-3525661cfbd3" providerId="ADAL" clId="{484796E9-DBA1-46E5-AF19-F60490188B05}" dt="2022-08-10T17:13:38.383" v="93"/>
        <pc:sldMkLst>
          <pc:docMk/>
          <pc:sldMk cId="2216651741" sldId="349"/>
        </pc:sldMkLst>
        <pc:spChg chg="mod">
          <ac:chgData name="Frances Meek" userId="f3af35cc-3229-46e1-af36-3525661cfbd3" providerId="ADAL" clId="{484796E9-DBA1-46E5-AF19-F60490188B05}" dt="2022-08-10T17:13:12.767" v="91" actId="20577"/>
          <ac:spMkLst>
            <pc:docMk/>
            <pc:sldMk cId="2216651741" sldId="349"/>
            <ac:spMk id="2" creationId="{B938A8EF-F36F-A666-B69E-5EF3756054E2}"/>
          </ac:spMkLst>
        </pc:spChg>
      </pc:sldChg>
      <pc:sldChg chg="addCm">
        <pc:chgData name="Frances Meek" userId="f3af35cc-3229-46e1-af36-3525661cfbd3" providerId="ADAL" clId="{484796E9-DBA1-46E5-AF19-F60490188B05}" dt="2022-08-10T17:15:58.349" v="96"/>
        <pc:sldMkLst>
          <pc:docMk/>
          <pc:sldMk cId="1044731279" sldId="350"/>
        </pc:sldMkLst>
      </pc:sldChg>
      <pc:sldChg chg="modSp mod">
        <pc:chgData name="Frances Meek" userId="f3af35cc-3229-46e1-af36-3525661cfbd3" providerId="ADAL" clId="{484796E9-DBA1-46E5-AF19-F60490188B05}" dt="2022-08-10T17:20:43.868" v="107" actId="20577"/>
        <pc:sldMkLst>
          <pc:docMk/>
          <pc:sldMk cId="595403577" sldId="352"/>
        </pc:sldMkLst>
        <pc:spChg chg="mod">
          <ac:chgData name="Frances Meek" userId="f3af35cc-3229-46e1-af36-3525661cfbd3" providerId="ADAL" clId="{484796E9-DBA1-46E5-AF19-F60490188B05}" dt="2022-08-10T17:20:43.868" v="107" actId="20577"/>
          <ac:spMkLst>
            <pc:docMk/>
            <pc:sldMk cId="595403577" sldId="352"/>
            <ac:spMk id="6" creationId="{72B7A170-E00C-5EC0-24E5-D15B518965E1}"/>
          </ac:spMkLst>
        </pc:spChg>
      </pc:sldChg>
      <pc:sldChg chg="addCm">
        <pc:chgData name="Frances Meek" userId="f3af35cc-3229-46e1-af36-3525661cfbd3" providerId="ADAL" clId="{484796E9-DBA1-46E5-AF19-F60490188B05}" dt="2022-08-10T17:14:43.252" v="94"/>
        <pc:sldMkLst>
          <pc:docMk/>
          <pc:sldMk cId="1709732832" sldId="353"/>
        </pc:sldMkLst>
      </pc:sldChg>
      <pc:sldChg chg="addCm">
        <pc:chgData name="Frances Meek" userId="f3af35cc-3229-46e1-af36-3525661cfbd3" providerId="ADAL" clId="{484796E9-DBA1-46E5-AF19-F60490188B05}" dt="2022-08-10T17:15:04.621" v="95"/>
        <pc:sldMkLst>
          <pc:docMk/>
          <pc:sldMk cId="1109679171" sldId="354"/>
        </pc:sldMkLst>
      </pc:sldChg>
    </pc:docChg>
  </pc:docChgLst>
  <pc:docChgLst>
    <pc:chgData name="Guest User" userId="S::urn:spo:anon#0d0f4dffc7e2e0ccb26fa09265af48ef3a764e3e561e2bc69deeed04dc1ece2b::" providerId="AD" clId="Web-{F44757BB-868E-6CDF-C268-176494D7C18D}"/>
    <pc:docChg chg="addSld delSld modSld sldOrd">
      <pc:chgData name="Guest User" userId="S::urn:spo:anon#0d0f4dffc7e2e0ccb26fa09265af48ef3a764e3e561e2bc69deeed04dc1ece2b::" providerId="AD" clId="Web-{F44757BB-868E-6CDF-C268-176494D7C18D}" dt="2022-06-28T18:19:49.226" v="5344" actId="20577"/>
      <pc:docMkLst>
        <pc:docMk/>
      </pc:docMkLst>
      <pc:sldChg chg="ord">
        <pc:chgData name="Guest User" userId="S::urn:spo:anon#0d0f4dffc7e2e0ccb26fa09265af48ef3a764e3e561e2bc69deeed04dc1ece2b::" providerId="AD" clId="Web-{F44757BB-868E-6CDF-C268-176494D7C18D}" dt="2022-06-28T15:07:20.397" v="4031"/>
        <pc:sldMkLst>
          <pc:docMk/>
          <pc:sldMk cId="2302005153" sldId="261"/>
        </pc:sldMkLst>
      </pc:sldChg>
      <pc:sldChg chg="addSp modSp ord">
        <pc:chgData name="Guest User" userId="S::urn:spo:anon#0d0f4dffc7e2e0ccb26fa09265af48ef3a764e3e561e2bc69deeed04dc1ece2b::" providerId="AD" clId="Web-{F44757BB-868E-6CDF-C268-176494D7C18D}" dt="2022-06-28T16:05:20.736" v="4867"/>
        <pc:sldMkLst>
          <pc:docMk/>
          <pc:sldMk cId="3993973292" sldId="274"/>
        </pc:sldMkLst>
        <pc:spChg chg="mod">
          <ac:chgData name="Guest User" userId="S::urn:spo:anon#0d0f4dffc7e2e0ccb26fa09265af48ef3a764e3e561e2bc69deeed04dc1ece2b::" providerId="AD" clId="Web-{F44757BB-868E-6CDF-C268-176494D7C18D}" dt="2022-06-28T13:52:22.521" v="2890" actId="20577"/>
          <ac:spMkLst>
            <pc:docMk/>
            <pc:sldMk cId="3993973292" sldId="274"/>
            <ac:spMk id="2" creationId="{00000000-0000-0000-0000-000000000000}"/>
          </ac:spMkLst>
        </pc:spChg>
        <pc:spChg chg="add mod">
          <ac:chgData name="Guest User" userId="S::urn:spo:anon#0d0f4dffc7e2e0ccb26fa09265af48ef3a764e3e561e2bc69deeed04dc1ece2b::" providerId="AD" clId="Web-{F44757BB-868E-6CDF-C268-176494D7C18D}" dt="2022-06-28T13:58:03.518" v="3049" actId="20577"/>
          <ac:spMkLst>
            <pc:docMk/>
            <pc:sldMk cId="3993973292" sldId="274"/>
            <ac:spMk id="6" creationId="{A705A842-B67A-1091-B43C-016955CEB56E}"/>
          </ac:spMkLst>
        </pc:spChg>
      </pc:sldChg>
      <pc:sldChg chg="modSp">
        <pc:chgData name="Guest User" userId="S::urn:spo:anon#0d0f4dffc7e2e0ccb26fa09265af48ef3a764e3e561e2bc69deeed04dc1ece2b::" providerId="AD" clId="Web-{F44757BB-868E-6CDF-C268-176494D7C18D}" dt="2022-06-28T08:01:21.941" v="1" actId="1076"/>
        <pc:sldMkLst>
          <pc:docMk/>
          <pc:sldMk cId="2831772784" sldId="320"/>
        </pc:sldMkLst>
        <pc:spChg chg="mod">
          <ac:chgData name="Guest User" userId="S::urn:spo:anon#0d0f4dffc7e2e0ccb26fa09265af48ef3a764e3e561e2bc69deeed04dc1ece2b::" providerId="AD" clId="Web-{F44757BB-868E-6CDF-C268-176494D7C18D}" dt="2022-06-28T08:01:17.456" v="0" actId="14100"/>
          <ac:spMkLst>
            <pc:docMk/>
            <pc:sldMk cId="2831772784" sldId="320"/>
            <ac:spMk id="3" creationId="{B08F7FAB-511F-7730-95EA-CDCD60827684}"/>
          </ac:spMkLst>
        </pc:spChg>
        <pc:picChg chg="mod">
          <ac:chgData name="Guest User" userId="S::urn:spo:anon#0d0f4dffc7e2e0ccb26fa09265af48ef3a764e3e561e2bc69deeed04dc1ece2b::" providerId="AD" clId="Web-{F44757BB-868E-6CDF-C268-176494D7C18D}" dt="2022-06-28T08:01:21.941" v="1" actId="1076"/>
          <ac:picMkLst>
            <pc:docMk/>
            <pc:sldMk cId="2831772784" sldId="320"/>
            <ac:picMk id="4" creationId="{266E6B86-D6B0-43F9-AAD5-786D4B0275C5}"/>
          </ac:picMkLst>
        </pc:picChg>
      </pc:sldChg>
      <pc:sldChg chg="modSp">
        <pc:chgData name="Guest User" userId="S::urn:spo:anon#0d0f4dffc7e2e0ccb26fa09265af48ef3a764e3e561e2bc69deeed04dc1ece2b::" providerId="AD" clId="Web-{F44757BB-868E-6CDF-C268-176494D7C18D}" dt="2022-06-28T13:45:37.692" v="2875" actId="1076"/>
        <pc:sldMkLst>
          <pc:docMk/>
          <pc:sldMk cId="2939149858" sldId="322"/>
        </pc:sldMkLst>
        <pc:picChg chg="mod">
          <ac:chgData name="Guest User" userId="S::urn:spo:anon#0d0f4dffc7e2e0ccb26fa09265af48ef3a764e3e561e2bc69deeed04dc1ece2b::" providerId="AD" clId="Web-{F44757BB-868E-6CDF-C268-176494D7C18D}" dt="2022-06-28T13:45:37.692" v="2875" actId="1076"/>
          <ac:picMkLst>
            <pc:docMk/>
            <pc:sldMk cId="2939149858" sldId="322"/>
            <ac:picMk id="4" creationId="{2320BE9A-E343-A8AC-9545-61AB76A6E6A8}"/>
          </ac:picMkLst>
        </pc:picChg>
      </pc:sldChg>
      <pc:sldChg chg="modSp">
        <pc:chgData name="Guest User" userId="S::urn:spo:anon#0d0f4dffc7e2e0ccb26fa09265af48ef3a764e3e561e2bc69deeed04dc1ece2b::" providerId="AD" clId="Web-{F44757BB-868E-6CDF-C268-176494D7C18D}" dt="2022-06-28T08:04:15.914" v="2" actId="20577"/>
        <pc:sldMkLst>
          <pc:docMk/>
          <pc:sldMk cId="1855309931" sldId="323"/>
        </pc:sldMkLst>
        <pc:spChg chg="mod">
          <ac:chgData name="Guest User" userId="S::urn:spo:anon#0d0f4dffc7e2e0ccb26fa09265af48ef3a764e3e561e2bc69deeed04dc1ece2b::" providerId="AD" clId="Web-{F44757BB-868E-6CDF-C268-176494D7C18D}" dt="2022-06-28T08:04:15.914" v="2" actId="20577"/>
          <ac:spMkLst>
            <pc:docMk/>
            <pc:sldMk cId="1855309931" sldId="323"/>
            <ac:spMk id="3" creationId="{53B4885A-37FC-0B67-2285-D9A9B9DC8C09}"/>
          </ac:spMkLst>
        </pc:spChg>
      </pc:sldChg>
      <pc:sldChg chg="del">
        <pc:chgData name="Guest User" userId="S::urn:spo:anon#0d0f4dffc7e2e0ccb26fa09265af48ef3a764e3e561e2bc69deeed04dc1ece2b::" providerId="AD" clId="Web-{F44757BB-868E-6CDF-C268-176494D7C18D}" dt="2022-06-28T08:06:43.949" v="7"/>
        <pc:sldMkLst>
          <pc:docMk/>
          <pc:sldMk cId="233465647" sldId="324"/>
        </pc:sldMkLst>
      </pc:sldChg>
      <pc:sldChg chg="modSp">
        <pc:chgData name="Guest User" userId="S::urn:spo:anon#0d0f4dffc7e2e0ccb26fa09265af48ef3a764e3e561e2bc69deeed04dc1ece2b::" providerId="AD" clId="Web-{F44757BB-868E-6CDF-C268-176494D7C18D}" dt="2022-06-28T09:58:31.715" v="934" actId="20577"/>
        <pc:sldMkLst>
          <pc:docMk/>
          <pc:sldMk cId="1577086551" sldId="325"/>
        </pc:sldMkLst>
        <pc:spChg chg="mod">
          <ac:chgData name="Guest User" userId="S::urn:spo:anon#0d0f4dffc7e2e0ccb26fa09265af48ef3a764e3e561e2bc69deeed04dc1ece2b::" providerId="AD" clId="Web-{F44757BB-868E-6CDF-C268-176494D7C18D}" dt="2022-06-28T09:58:31.715" v="934" actId="20577"/>
          <ac:spMkLst>
            <pc:docMk/>
            <pc:sldMk cId="1577086551" sldId="325"/>
            <ac:spMk id="3" creationId="{25ECF5C8-B231-B34A-F7D8-C96CD9FECAD2}"/>
          </ac:spMkLst>
        </pc:spChg>
      </pc:sldChg>
      <pc:sldChg chg="addSp delSp modSp">
        <pc:chgData name="Guest User" userId="S::urn:spo:anon#0d0f4dffc7e2e0ccb26fa09265af48ef3a764e3e561e2bc69deeed04dc1ece2b::" providerId="AD" clId="Web-{F44757BB-868E-6CDF-C268-176494D7C18D}" dt="2022-06-28T13:47:44.512" v="2884" actId="20577"/>
        <pc:sldMkLst>
          <pc:docMk/>
          <pc:sldMk cId="2100916119" sldId="326"/>
        </pc:sldMkLst>
        <pc:spChg chg="mod">
          <ac:chgData name="Guest User" userId="S::urn:spo:anon#0d0f4dffc7e2e0ccb26fa09265af48ef3a764e3e561e2bc69deeed04dc1ece2b::" providerId="AD" clId="Web-{F44757BB-868E-6CDF-C268-176494D7C18D}" dt="2022-06-28T13:47:44.512" v="2884" actId="20577"/>
          <ac:spMkLst>
            <pc:docMk/>
            <pc:sldMk cId="2100916119" sldId="326"/>
            <ac:spMk id="3" creationId="{2C665282-E317-C20B-46E2-966005E09A87}"/>
          </ac:spMkLst>
        </pc:spChg>
        <pc:spChg chg="add mod">
          <ac:chgData name="Guest User" userId="S::urn:spo:anon#0d0f4dffc7e2e0ccb26fa09265af48ef3a764e3e561e2bc69deeed04dc1ece2b::" providerId="AD" clId="Web-{F44757BB-868E-6CDF-C268-176494D7C18D}" dt="2022-06-28T09:35:34.336" v="727" actId="20577"/>
          <ac:spMkLst>
            <pc:docMk/>
            <pc:sldMk cId="2100916119" sldId="326"/>
            <ac:spMk id="7" creationId="{9B4DF48F-9C24-D5E8-DF72-19569CA9B19D}"/>
          </ac:spMkLst>
        </pc:spChg>
        <pc:picChg chg="mod">
          <ac:chgData name="Guest User" userId="S::urn:spo:anon#0d0f4dffc7e2e0ccb26fa09265af48ef3a764e3e561e2bc69deeed04dc1ece2b::" providerId="AD" clId="Web-{F44757BB-868E-6CDF-C268-176494D7C18D}" dt="2022-06-28T09:33:58.802" v="712" actId="1076"/>
          <ac:picMkLst>
            <pc:docMk/>
            <pc:sldMk cId="2100916119" sldId="326"/>
            <ac:picMk id="4" creationId="{61CB6161-61EA-9ABC-6922-40D38C300152}"/>
          </ac:picMkLst>
        </pc:picChg>
        <pc:picChg chg="add del mod modCrop">
          <ac:chgData name="Guest User" userId="S::urn:spo:anon#0d0f4dffc7e2e0ccb26fa09265af48ef3a764e3e561e2bc69deeed04dc1ece2b::" providerId="AD" clId="Web-{F44757BB-868E-6CDF-C268-176494D7C18D}" dt="2022-06-28T09:32:57.566" v="700"/>
          <ac:picMkLst>
            <pc:docMk/>
            <pc:sldMk cId="2100916119" sldId="326"/>
            <ac:picMk id="5" creationId="{F31E1134-1877-0EC0-AFB2-D857211CEB7C}"/>
          </ac:picMkLst>
        </pc:picChg>
        <pc:picChg chg="add mod modCrop">
          <ac:chgData name="Guest User" userId="S::urn:spo:anon#0d0f4dffc7e2e0ccb26fa09265af48ef3a764e3e561e2bc69deeed04dc1ece2b::" providerId="AD" clId="Web-{F44757BB-868E-6CDF-C268-176494D7C18D}" dt="2022-06-28T09:35:03.617" v="719" actId="14100"/>
          <ac:picMkLst>
            <pc:docMk/>
            <pc:sldMk cId="2100916119" sldId="326"/>
            <ac:picMk id="6" creationId="{12802FF2-9851-D603-59F1-1ED5777A88E0}"/>
          </ac:picMkLst>
        </pc:picChg>
      </pc:sldChg>
      <pc:sldChg chg="modSp">
        <pc:chgData name="Guest User" userId="S::urn:spo:anon#0d0f4dffc7e2e0ccb26fa09265af48ef3a764e3e561e2bc69deeed04dc1ece2b::" providerId="AD" clId="Web-{F44757BB-868E-6CDF-C268-176494D7C18D}" dt="2022-06-28T13:48:44.076" v="2889" actId="20577"/>
        <pc:sldMkLst>
          <pc:docMk/>
          <pc:sldMk cId="2039023108" sldId="327"/>
        </pc:sldMkLst>
        <pc:spChg chg="mod">
          <ac:chgData name="Guest User" userId="S::urn:spo:anon#0d0f4dffc7e2e0ccb26fa09265af48ef3a764e3e561e2bc69deeed04dc1ece2b::" providerId="AD" clId="Web-{F44757BB-868E-6CDF-C268-176494D7C18D}" dt="2022-06-28T13:48:44.076" v="2889" actId="20577"/>
          <ac:spMkLst>
            <pc:docMk/>
            <pc:sldMk cId="2039023108" sldId="327"/>
            <ac:spMk id="3" creationId="{896B268F-F36C-1697-CBE6-C2903ACD6F64}"/>
          </ac:spMkLst>
        </pc:spChg>
        <pc:spChg chg="mod">
          <ac:chgData name="Guest User" userId="S::urn:spo:anon#0d0f4dffc7e2e0ccb26fa09265af48ef3a764e3e561e2bc69deeed04dc1ece2b::" providerId="AD" clId="Web-{F44757BB-868E-6CDF-C268-176494D7C18D}" dt="2022-06-28T11:14:30.255" v="1548" actId="1076"/>
          <ac:spMkLst>
            <pc:docMk/>
            <pc:sldMk cId="2039023108" sldId="327"/>
            <ac:spMk id="5" creationId="{DDCE137E-965E-BE23-C433-6D7CA8ACE15F}"/>
          </ac:spMkLst>
        </pc:spChg>
      </pc:sldChg>
      <pc:sldChg chg="del">
        <pc:chgData name="Guest User" userId="S::urn:spo:anon#0d0f4dffc7e2e0ccb26fa09265af48ef3a764e3e561e2bc69deeed04dc1ece2b::" providerId="AD" clId="Web-{F44757BB-868E-6CDF-C268-176494D7C18D}" dt="2022-06-28T09:32:39.691" v="698"/>
        <pc:sldMkLst>
          <pc:docMk/>
          <pc:sldMk cId="3063047814" sldId="328"/>
        </pc:sldMkLst>
      </pc:sldChg>
      <pc:sldChg chg="add replId">
        <pc:chgData name="Guest User" userId="S::urn:spo:anon#0d0f4dffc7e2e0ccb26fa09265af48ef3a764e3e561e2bc69deeed04dc1ece2b::" providerId="AD" clId="Web-{F44757BB-868E-6CDF-C268-176494D7C18D}" dt="2022-06-28T08:06:36.527" v="6"/>
        <pc:sldMkLst>
          <pc:docMk/>
          <pc:sldMk cId="482496951" sldId="329"/>
        </pc:sldMkLst>
      </pc:sldChg>
      <pc:sldChg chg="modSp del">
        <pc:chgData name="Guest User" userId="S::urn:spo:anon#0d0f4dffc7e2e0ccb26fa09265af48ef3a764e3e561e2bc69deeed04dc1ece2b::" providerId="AD" clId="Web-{F44757BB-868E-6CDF-C268-176494D7C18D}" dt="2022-06-28T08:06:08.589" v="4"/>
        <pc:sldMkLst>
          <pc:docMk/>
          <pc:sldMk cId="3417813244" sldId="329"/>
        </pc:sldMkLst>
        <pc:spChg chg="mod">
          <ac:chgData name="Guest User" userId="S::urn:spo:anon#0d0f4dffc7e2e0ccb26fa09265af48ef3a764e3e561e2bc69deeed04dc1ece2b::" providerId="AD" clId="Web-{F44757BB-868E-6CDF-C268-176494D7C18D}" dt="2022-06-28T08:06:03.870" v="3" actId="20577"/>
          <ac:spMkLst>
            <pc:docMk/>
            <pc:sldMk cId="3417813244" sldId="329"/>
            <ac:spMk id="2" creationId="{37DFE374-9081-0333-52F6-935E6690AEEC}"/>
          </ac:spMkLst>
        </pc:spChg>
      </pc:sldChg>
      <pc:sldChg chg="addSp delSp modSp add replId">
        <pc:chgData name="Guest User" userId="S::urn:spo:anon#0d0f4dffc7e2e0ccb26fa09265af48ef3a764e3e561e2bc69deeed04dc1ece2b::" providerId="AD" clId="Web-{F44757BB-868E-6CDF-C268-176494D7C18D}" dt="2022-06-28T13:45:13.191" v="2874"/>
        <pc:sldMkLst>
          <pc:docMk/>
          <pc:sldMk cId="153349484" sldId="330"/>
        </pc:sldMkLst>
        <pc:spChg chg="mod">
          <ac:chgData name="Guest User" userId="S::urn:spo:anon#0d0f4dffc7e2e0ccb26fa09265af48ef3a764e3e561e2bc69deeed04dc1ece2b::" providerId="AD" clId="Web-{F44757BB-868E-6CDF-C268-176494D7C18D}" dt="2022-06-28T08:07:39.185" v="20" actId="20577"/>
          <ac:spMkLst>
            <pc:docMk/>
            <pc:sldMk cId="153349484" sldId="330"/>
            <ac:spMk id="2" creationId="{40E4CF2D-5446-4052-C13D-0EF8C7175385}"/>
          </ac:spMkLst>
        </pc:spChg>
        <pc:spChg chg="mod">
          <ac:chgData name="Guest User" userId="S::urn:spo:anon#0d0f4dffc7e2e0ccb26fa09265af48ef3a764e3e561e2bc69deeed04dc1ece2b::" providerId="AD" clId="Web-{F44757BB-868E-6CDF-C268-176494D7C18D}" dt="2022-06-28T12:05:45.053" v="2669" actId="14100"/>
          <ac:spMkLst>
            <pc:docMk/>
            <pc:sldMk cId="153349484" sldId="330"/>
            <ac:spMk id="3" creationId="{F125752D-9A62-EC8F-B592-EBFBCA644C0A}"/>
          </ac:spMkLst>
        </pc:spChg>
        <pc:spChg chg="add mod">
          <ac:chgData name="Guest User" userId="S::urn:spo:anon#0d0f4dffc7e2e0ccb26fa09265af48ef3a764e3e561e2bc69deeed04dc1ece2b::" providerId="AD" clId="Web-{F44757BB-868E-6CDF-C268-176494D7C18D}" dt="2022-06-28T12:07:48.571" v="2682" actId="1076"/>
          <ac:spMkLst>
            <pc:docMk/>
            <pc:sldMk cId="153349484" sldId="330"/>
            <ac:spMk id="7" creationId="{CAE3A4DF-2123-6D22-E05E-3B941C1E362D}"/>
          </ac:spMkLst>
        </pc:spChg>
        <pc:spChg chg="add mod">
          <ac:chgData name="Guest User" userId="S::urn:spo:anon#0d0f4dffc7e2e0ccb26fa09265af48ef3a764e3e561e2bc69deeed04dc1ece2b::" providerId="AD" clId="Web-{F44757BB-868E-6CDF-C268-176494D7C18D}" dt="2022-06-28T13:39:45.680" v="2768" actId="20577"/>
          <ac:spMkLst>
            <pc:docMk/>
            <pc:sldMk cId="153349484" sldId="330"/>
            <ac:spMk id="9" creationId="{2570CFB2-89CE-A97F-7E0C-DBB1A6BE79D3}"/>
          </ac:spMkLst>
        </pc:spChg>
        <pc:spChg chg="add mod">
          <ac:chgData name="Guest User" userId="S::urn:spo:anon#0d0f4dffc7e2e0ccb26fa09265af48ef3a764e3e561e2bc69deeed04dc1ece2b::" providerId="AD" clId="Web-{F44757BB-868E-6CDF-C268-176494D7C18D}" dt="2022-06-28T13:45:04.863" v="2872" actId="20577"/>
          <ac:spMkLst>
            <pc:docMk/>
            <pc:sldMk cId="153349484" sldId="330"/>
            <ac:spMk id="11" creationId="{B3075FB3-84D4-F9E5-B49B-36F8E9D26C61}"/>
          </ac:spMkLst>
        </pc:spChg>
        <pc:spChg chg="add del mod">
          <ac:chgData name="Guest User" userId="S::urn:spo:anon#0d0f4dffc7e2e0ccb26fa09265af48ef3a764e3e561e2bc69deeed04dc1ece2b::" providerId="AD" clId="Web-{F44757BB-868E-6CDF-C268-176494D7C18D}" dt="2022-06-28T13:45:13.191" v="2874"/>
          <ac:spMkLst>
            <pc:docMk/>
            <pc:sldMk cId="153349484" sldId="330"/>
            <ac:spMk id="12" creationId="{A41490BF-7BCC-439E-5EA2-E09031A69AFB}"/>
          </ac:spMkLst>
        </pc:spChg>
        <pc:picChg chg="add del mod">
          <ac:chgData name="Guest User" userId="S::urn:spo:anon#0d0f4dffc7e2e0ccb26fa09265af48ef3a764e3e561e2bc69deeed04dc1ece2b::" providerId="AD" clId="Web-{F44757BB-868E-6CDF-C268-176494D7C18D}" dt="2022-06-28T12:04:30.254" v="2628"/>
          <ac:picMkLst>
            <pc:docMk/>
            <pc:sldMk cId="153349484" sldId="330"/>
            <ac:picMk id="4" creationId="{15F1B205-59FD-6B52-FC63-EFAAD720098A}"/>
          </ac:picMkLst>
        </pc:picChg>
        <pc:picChg chg="add mod">
          <ac:chgData name="Guest User" userId="S::urn:spo:anon#0d0f4dffc7e2e0ccb26fa09265af48ef3a764e3e561e2bc69deeed04dc1ece2b::" providerId="AD" clId="Web-{F44757BB-868E-6CDF-C268-176494D7C18D}" dt="2022-06-28T13:37:14.784" v="2727" actId="1076"/>
          <ac:picMkLst>
            <pc:docMk/>
            <pc:sldMk cId="153349484" sldId="330"/>
            <ac:picMk id="4" creationId="{4B6572C1-CF0E-BB5D-CA1F-C3575BA28326}"/>
          </ac:picMkLst>
        </pc:picChg>
        <pc:picChg chg="add mod">
          <ac:chgData name="Guest User" userId="S::urn:spo:anon#0d0f4dffc7e2e0ccb26fa09265af48ef3a764e3e561e2bc69deeed04dc1ece2b::" providerId="AD" clId="Web-{F44757BB-868E-6CDF-C268-176494D7C18D}" dt="2022-06-28T12:07:51.743" v="2683" actId="1076"/>
          <ac:picMkLst>
            <pc:docMk/>
            <pc:sldMk cId="153349484" sldId="330"/>
            <ac:picMk id="5" creationId="{A372EA35-DA00-C5AE-AEED-B18E342AE263}"/>
          </ac:picMkLst>
        </pc:picChg>
        <pc:picChg chg="add mod modCrop">
          <ac:chgData name="Guest User" userId="S::urn:spo:anon#0d0f4dffc7e2e0ccb26fa09265af48ef3a764e3e561e2bc69deeed04dc1ece2b::" providerId="AD" clId="Web-{F44757BB-868E-6CDF-C268-176494D7C18D}" dt="2022-06-28T13:37:48.425" v="2736" actId="1076"/>
          <ac:picMkLst>
            <pc:docMk/>
            <pc:sldMk cId="153349484" sldId="330"/>
            <ac:picMk id="6" creationId="{6ED7B323-E8FF-B3D9-CAD8-665E8DAEA16E}"/>
          </ac:picMkLst>
        </pc:picChg>
        <pc:picChg chg="add mod modCrop">
          <ac:chgData name="Guest User" userId="S::urn:spo:anon#0d0f4dffc7e2e0ccb26fa09265af48ef3a764e3e561e2bc69deeed04dc1ece2b::" providerId="AD" clId="Web-{F44757BB-868E-6CDF-C268-176494D7C18D}" dt="2022-06-28T13:43:30.891" v="2829" actId="1076"/>
          <ac:picMkLst>
            <pc:docMk/>
            <pc:sldMk cId="153349484" sldId="330"/>
            <ac:picMk id="10" creationId="{6AB72707-2B72-DF6C-2C49-592F0AE11337}"/>
          </ac:picMkLst>
        </pc:picChg>
      </pc:sldChg>
      <pc:sldChg chg="del">
        <pc:chgData name="Guest User" userId="S::urn:spo:anon#0d0f4dffc7e2e0ccb26fa09265af48ef3a764e3e561e2bc69deeed04dc1ece2b::" providerId="AD" clId="Web-{F44757BB-868E-6CDF-C268-176494D7C18D}" dt="2022-06-28T08:06:13.979" v="5"/>
        <pc:sldMkLst>
          <pc:docMk/>
          <pc:sldMk cId="2781190200" sldId="330"/>
        </pc:sldMkLst>
      </pc:sldChg>
      <pc:sldChg chg="addSp modSp add replId">
        <pc:chgData name="Guest User" userId="S::urn:spo:anon#0d0f4dffc7e2e0ccb26fa09265af48ef3a764e3e561e2bc69deeed04dc1ece2b::" providerId="AD" clId="Web-{F44757BB-868E-6CDF-C268-176494D7C18D}" dt="2022-06-28T12:03:23.908" v="2620"/>
        <pc:sldMkLst>
          <pc:docMk/>
          <pc:sldMk cId="3594171061" sldId="331"/>
        </pc:sldMkLst>
        <pc:spChg chg="mod">
          <ac:chgData name="Guest User" userId="S::urn:spo:anon#0d0f4dffc7e2e0ccb26fa09265af48ef3a764e3e561e2bc69deeed04dc1ece2b::" providerId="AD" clId="Web-{F44757BB-868E-6CDF-C268-176494D7C18D}" dt="2022-06-28T08:07:24.950" v="13" actId="20577"/>
          <ac:spMkLst>
            <pc:docMk/>
            <pc:sldMk cId="3594171061" sldId="331"/>
            <ac:spMk id="2" creationId="{40E4CF2D-5446-4052-C13D-0EF8C7175385}"/>
          </ac:spMkLst>
        </pc:spChg>
        <pc:spChg chg="mod">
          <ac:chgData name="Guest User" userId="S::urn:spo:anon#0d0f4dffc7e2e0ccb26fa09265af48ef3a764e3e561e2bc69deeed04dc1ece2b::" providerId="AD" clId="Web-{F44757BB-868E-6CDF-C268-176494D7C18D}" dt="2022-06-28T08:07:46.904" v="21" actId="20577"/>
          <ac:spMkLst>
            <pc:docMk/>
            <pc:sldMk cId="3594171061" sldId="331"/>
            <ac:spMk id="3" creationId="{F125752D-9A62-EC8F-B592-EBFBCA644C0A}"/>
          </ac:spMkLst>
        </pc:spChg>
        <pc:graphicFrameChg chg="add mod modGraphic">
          <ac:chgData name="Guest User" userId="S::urn:spo:anon#0d0f4dffc7e2e0ccb26fa09265af48ef3a764e3e561e2bc69deeed04dc1ece2b::" providerId="AD" clId="Web-{F44757BB-868E-6CDF-C268-176494D7C18D}" dt="2022-06-28T12:03:23.908" v="2620"/>
          <ac:graphicFrameMkLst>
            <pc:docMk/>
            <pc:sldMk cId="3594171061" sldId="331"/>
            <ac:graphicFrameMk id="4" creationId="{852C40F4-3A0C-2C57-5C1A-53EF072895F3}"/>
          </ac:graphicFrameMkLst>
        </pc:graphicFrameChg>
      </pc:sldChg>
      <pc:sldChg chg="addSp delSp modSp new">
        <pc:chgData name="Guest User" userId="S::urn:spo:anon#0d0f4dffc7e2e0ccb26fa09265af48ef3a764e3e561e2bc69deeed04dc1ece2b::" providerId="AD" clId="Web-{F44757BB-868E-6CDF-C268-176494D7C18D}" dt="2022-06-28T09:04:09.225" v="409" actId="20577"/>
        <pc:sldMkLst>
          <pc:docMk/>
          <pc:sldMk cId="477617242" sldId="332"/>
        </pc:sldMkLst>
        <pc:spChg chg="mod">
          <ac:chgData name="Guest User" userId="S::urn:spo:anon#0d0f4dffc7e2e0ccb26fa09265af48ef3a764e3e561e2bc69deeed04dc1ece2b::" providerId="AD" clId="Web-{F44757BB-868E-6CDF-C268-176494D7C18D}" dt="2022-06-28T08:22:07.348" v="100" actId="20577"/>
          <ac:spMkLst>
            <pc:docMk/>
            <pc:sldMk cId="477617242" sldId="332"/>
            <ac:spMk id="2" creationId="{469EB1B7-A19D-26FC-21D7-5DB81FCC9A5C}"/>
          </ac:spMkLst>
        </pc:spChg>
        <pc:spChg chg="del mod">
          <ac:chgData name="Guest User" userId="S::urn:spo:anon#0d0f4dffc7e2e0ccb26fa09265af48ef3a764e3e561e2bc69deeed04dc1ece2b::" providerId="AD" clId="Web-{F44757BB-868E-6CDF-C268-176494D7C18D}" dt="2022-06-28T08:27:17.543" v="107"/>
          <ac:spMkLst>
            <pc:docMk/>
            <pc:sldMk cId="477617242" sldId="332"/>
            <ac:spMk id="3" creationId="{345D4C3C-FD04-20FE-3107-0D96CD73C48C}"/>
          </ac:spMkLst>
        </pc:spChg>
        <pc:spChg chg="add mod">
          <ac:chgData name="Guest User" userId="S::urn:spo:anon#0d0f4dffc7e2e0ccb26fa09265af48ef3a764e3e561e2bc69deeed04dc1ece2b::" providerId="AD" clId="Web-{F44757BB-868E-6CDF-C268-176494D7C18D}" dt="2022-06-28T08:28:30.686" v="118" actId="1076"/>
          <ac:spMkLst>
            <pc:docMk/>
            <pc:sldMk cId="477617242" sldId="332"/>
            <ac:spMk id="5" creationId="{C1556899-4CF1-31F2-D1B9-9A8F6C92F274}"/>
          </ac:spMkLst>
        </pc:spChg>
        <pc:spChg chg="add mod">
          <ac:chgData name="Guest User" userId="S::urn:spo:anon#0d0f4dffc7e2e0ccb26fa09265af48ef3a764e3e561e2bc69deeed04dc1ece2b::" providerId="AD" clId="Web-{F44757BB-868E-6CDF-C268-176494D7C18D}" dt="2022-06-28T08:43:51.256" v="330" actId="14100"/>
          <ac:spMkLst>
            <pc:docMk/>
            <pc:sldMk cId="477617242" sldId="332"/>
            <ac:spMk id="6" creationId="{8C0A5466-C6A6-09FA-0B0D-161CA462D4C8}"/>
          </ac:spMkLst>
        </pc:spChg>
        <pc:spChg chg="add mod">
          <ac:chgData name="Guest User" userId="S::urn:spo:anon#0d0f4dffc7e2e0ccb26fa09265af48ef3a764e3e561e2bc69deeed04dc1ece2b::" providerId="AD" clId="Web-{F44757BB-868E-6CDF-C268-176494D7C18D}" dt="2022-06-28T09:04:09.225" v="409" actId="20577"/>
          <ac:spMkLst>
            <pc:docMk/>
            <pc:sldMk cId="477617242" sldId="332"/>
            <ac:spMk id="7" creationId="{0DDD6AEA-74E0-994C-D711-2D272313CACF}"/>
          </ac:spMkLst>
        </pc:spChg>
        <pc:spChg chg="add mod">
          <ac:chgData name="Guest User" userId="S::urn:spo:anon#0d0f4dffc7e2e0ccb26fa09265af48ef3a764e3e561e2bc69deeed04dc1ece2b::" providerId="AD" clId="Web-{F44757BB-868E-6CDF-C268-176494D7C18D}" dt="2022-06-28T08:42:38.083" v="306" actId="1076"/>
          <ac:spMkLst>
            <pc:docMk/>
            <pc:sldMk cId="477617242" sldId="332"/>
            <ac:spMk id="8" creationId="{CC2B8DE2-1EC4-608B-9A9D-8CF1C1CA28CC}"/>
          </ac:spMkLst>
        </pc:spChg>
        <pc:spChg chg="add mod">
          <ac:chgData name="Guest User" userId="S::urn:spo:anon#0d0f4dffc7e2e0ccb26fa09265af48ef3a764e3e561e2bc69deeed04dc1ece2b::" providerId="AD" clId="Web-{F44757BB-868E-6CDF-C268-176494D7C18D}" dt="2022-06-28T08:42:29.379" v="303" actId="1076"/>
          <ac:spMkLst>
            <pc:docMk/>
            <pc:sldMk cId="477617242" sldId="332"/>
            <ac:spMk id="9" creationId="{69BE2601-B314-E79E-122C-8068F87B3728}"/>
          </ac:spMkLst>
        </pc:spChg>
        <pc:picChg chg="add mod modCrop">
          <ac:chgData name="Guest User" userId="S::urn:spo:anon#0d0f4dffc7e2e0ccb26fa09265af48ef3a764e3e561e2bc69deeed04dc1ece2b::" providerId="AD" clId="Web-{F44757BB-868E-6CDF-C268-176494D7C18D}" dt="2022-06-28T08:42:35.723" v="305" actId="1076"/>
          <ac:picMkLst>
            <pc:docMk/>
            <pc:sldMk cId="477617242" sldId="332"/>
            <ac:picMk id="4" creationId="{E34DEA7E-5837-0A03-5DC1-E26E96EE9495}"/>
          </ac:picMkLst>
        </pc:picChg>
      </pc:sldChg>
      <pc:sldChg chg="addSp delSp modSp new">
        <pc:chgData name="Guest User" userId="S::urn:spo:anon#0d0f4dffc7e2e0ccb26fa09265af48ef3a764e3e561e2bc69deeed04dc1ece2b::" providerId="AD" clId="Web-{F44757BB-868E-6CDF-C268-176494D7C18D}" dt="2022-06-28T13:48:02.653" v="2887" actId="20577"/>
        <pc:sldMkLst>
          <pc:docMk/>
          <pc:sldMk cId="2621305010" sldId="333"/>
        </pc:sldMkLst>
        <pc:spChg chg="mod">
          <ac:chgData name="Guest User" userId="S::urn:spo:anon#0d0f4dffc7e2e0ccb26fa09265af48ef3a764e3e561e2bc69deeed04dc1ece2b::" providerId="AD" clId="Web-{F44757BB-868E-6CDF-C268-176494D7C18D}" dt="2022-06-28T09:32:27.597" v="697" actId="20577"/>
          <ac:spMkLst>
            <pc:docMk/>
            <pc:sldMk cId="2621305010" sldId="333"/>
            <ac:spMk id="2" creationId="{FDEA6281-391E-66E2-1DB3-80FC7F3BDEE5}"/>
          </ac:spMkLst>
        </pc:spChg>
        <pc:spChg chg="add del mod">
          <ac:chgData name="Guest User" userId="S::urn:spo:anon#0d0f4dffc7e2e0ccb26fa09265af48ef3a764e3e561e2bc69deeed04dc1ece2b::" providerId="AD" clId="Web-{F44757BB-868E-6CDF-C268-176494D7C18D}" dt="2022-06-28T13:48:02.653" v="2887" actId="20577"/>
          <ac:spMkLst>
            <pc:docMk/>
            <pc:sldMk cId="2621305010" sldId="333"/>
            <ac:spMk id="3" creationId="{4064AF50-EC9A-5285-EC07-7CD21438E99F}"/>
          </ac:spMkLst>
        </pc:spChg>
        <pc:spChg chg="add mod">
          <ac:chgData name="Guest User" userId="S::urn:spo:anon#0d0f4dffc7e2e0ccb26fa09265af48ef3a764e3e561e2bc69deeed04dc1ece2b::" providerId="AD" clId="Web-{F44757BB-868E-6CDF-C268-176494D7C18D}" dt="2022-06-28T09:33:38.239" v="707" actId="1076"/>
          <ac:spMkLst>
            <pc:docMk/>
            <pc:sldMk cId="2621305010" sldId="333"/>
            <ac:spMk id="5" creationId="{70B08C1D-7580-38C6-5FD3-E513468AF1C4}"/>
          </ac:spMkLst>
        </pc:spChg>
        <pc:spChg chg="add mod">
          <ac:chgData name="Guest User" userId="S::urn:spo:anon#0d0f4dffc7e2e0ccb26fa09265af48ef3a764e3e561e2bc69deeed04dc1ece2b::" providerId="AD" clId="Web-{F44757BB-868E-6CDF-C268-176494D7C18D}" dt="2022-06-28T09:47:48.136" v="826" actId="1076"/>
          <ac:spMkLst>
            <pc:docMk/>
            <pc:sldMk cId="2621305010" sldId="333"/>
            <ac:spMk id="9" creationId="{02EB39F2-A9D1-5022-3375-03CDBE31B61D}"/>
          </ac:spMkLst>
        </pc:spChg>
        <pc:picChg chg="add mod">
          <ac:chgData name="Guest User" userId="S::urn:spo:anon#0d0f4dffc7e2e0ccb26fa09265af48ef3a764e3e561e2bc69deeed04dc1ece2b::" providerId="AD" clId="Web-{F44757BB-868E-6CDF-C268-176494D7C18D}" dt="2022-06-28T09:33:03.832" v="702" actId="1076"/>
          <ac:picMkLst>
            <pc:docMk/>
            <pc:sldMk cId="2621305010" sldId="333"/>
            <ac:picMk id="4" creationId="{C7A10DDB-35E9-4649-3988-9832617D55C1}"/>
          </ac:picMkLst>
        </pc:picChg>
        <pc:picChg chg="add del mod">
          <ac:chgData name="Guest User" userId="S::urn:spo:anon#0d0f4dffc7e2e0ccb26fa09265af48ef3a764e3e561e2bc69deeed04dc1ece2b::" providerId="AD" clId="Web-{F44757BB-868E-6CDF-C268-176494D7C18D}" dt="2022-06-28T09:43:41.036" v="812"/>
          <ac:picMkLst>
            <pc:docMk/>
            <pc:sldMk cId="2621305010" sldId="333"/>
            <ac:picMk id="6" creationId="{34829A75-0AE4-D697-5348-D52C985E0F8E}"/>
          </ac:picMkLst>
        </pc:picChg>
        <pc:picChg chg="add del mod">
          <ac:chgData name="Guest User" userId="S::urn:spo:anon#0d0f4dffc7e2e0ccb26fa09265af48ef3a764e3e561e2bc69deeed04dc1ece2b::" providerId="AD" clId="Web-{F44757BB-868E-6CDF-C268-176494D7C18D}" dt="2022-06-28T09:47:23.276" v="818"/>
          <ac:picMkLst>
            <pc:docMk/>
            <pc:sldMk cId="2621305010" sldId="333"/>
            <ac:picMk id="7" creationId="{1F1FEA9D-87A0-03B1-5B44-2BC7602A0116}"/>
          </ac:picMkLst>
        </pc:picChg>
        <pc:picChg chg="add mod">
          <ac:chgData name="Guest User" userId="S::urn:spo:anon#0d0f4dffc7e2e0ccb26fa09265af48ef3a764e3e561e2bc69deeed04dc1ece2b::" providerId="AD" clId="Web-{F44757BB-868E-6CDF-C268-176494D7C18D}" dt="2022-06-28T09:47:28.229" v="820" actId="1076"/>
          <ac:picMkLst>
            <pc:docMk/>
            <pc:sldMk cId="2621305010" sldId="333"/>
            <ac:picMk id="8" creationId="{244B76C6-6DFD-8E22-F833-1F9E07D3B5CD}"/>
          </ac:picMkLst>
        </pc:picChg>
      </pc:sldChg>
      <pc:sldChg chg="addSp modSp new ord">
        <pc:chgData name="Guest User" userId="S::urn:spo:anon#0d0f4dffc7e2e0ccb26fa09265af48ef3a764e3e561e2bc69deeed04dc1ece2b::" providerId="AD" clId="Web-{F44757BB-868E-6CDF-C268-176494D7C18D}" dt="2022-06-28T15:08:23.805" v="4037"/>
        <pc:sldMkLst>
          <pc:docMk/>
          <pc:sldMk cId="1992076852" sldId="334"/>
        </pc:sldMkLst>
        <pc:spChg chg="mod">
          <ac:chgData name="Guest User" userId="S::urn:spo:anon#0d0f4dffc7e2e0ccb26fa09265af48ef3a764e3e561e2bc69deeed04dc1ece2b::" providerId="AD" clId="Web-{F44757BB-868E-6CDF-C268-176494D7C18D}" dt="2022-06-28T09:38:40.013" v="754" actId="20577"/>
          <ac:spMkLst>
            <pc:docMk/>
            <pc:sldMk cId="1992076852" sldId="334"/>
            <ac:spMk id="2" creationId="{AF779087-EDEC-8739-630B-235C688022F5}"/>
          </ac:spMkLst>
        </pc:spChg>
        <pc:spChg chg="mod">
          <ac:chgData name="Guest User" userId="S::urn:spo:anon#0d0f4dffc7e2e0ccb26fa09265af48ef3a764e3e561e2bc69deeed04dc1ece2b::" providerId="AD" clId="Web-{F44757BB-868E-6CDF-C268-176494D7C18D}" dt="2022-06-28T10:19:57.795" v="1284" actId="20577"/>
          <ac:spMkLst>
            <pc:docMk/>
            <pc:sldMk cId="1992076852" sldId="334"/>
            <ac:spMk id="3" creationId="{6F1FD7F3-8996-4D94-AAD6-5416E726E430}"/>
          </ac:spMkLst>
        </pc:spChg>
        <pc:spChg chg="add mod">
          <ac:chgData name="Guest User" userId="S::urn:spo:anon#0d0f4dffc7e2e0ccb26fa09265af48ef3a764e3e561e2bc69deeed04dc1ece2b::" providerId="AD" clId="Web-{F44757BB-868E-6CDF-C268-176494D7C18D}" dt="2022-06-28T11:14:09.176" v="1546" actId="20577"/>
          <ac:spMkLst>
            <pc:docMk/>
            <pc:sldMk cId="1992076852" sldId="334"/>
            <ac:spMk id="6" creationId="{DBCB34D6-4F0B-795E-2177-36B30BB3B0C1}"/>
          </ac:spMkLst>
        </pc:spChg>
        <pc:picChg chg="add mod">
          <ac:chgData name="Guest User" userId="S::urn:spo:anon#0d0f4dffc7e2e0ccb26fa09265af48ef3a764e3e561e2bc69deeed04dc1ece2b::" providerId="AD" clId="Web-{F44757BB-868E-6CDF-C268-176494D7C18D}" dt="2022-06-28T11:13:39.582" v="1543" actId="1076"/>
          <ac:picMkLst>
            <pc:docMk/>
            <pc:sldMk cId="1992076852" sldId="334"/>
            <ac:picMk id="4" creationId="{42C93042-633F-35AF-BA5B-9D626703DB6D}"/>
          </ac:picMkLst>
        </pc:picChg>
      </pc:sldChg>
      <pc:sldChg chg="addSp modSp new ord">
        <pc:chgData name="Guest User" userId="S::urn:spo:anon#0d0f4dffc7e2e0ccb26fa09265af48ef3a764e3e561e2bc69deeed04dc1ece2b::" providerId="AD" clId="Web-{F44757BB-868E-6CDF-C268-176494D7C18D}" dt="2022-06-28T11:08:40.027" v="1537" actId="1076"/>
        <pc:sldMkLst>
          <pc:docMk/>
          <pc:sldMk cId="568958115" sldId="335"/>
        </pc:sldMkLst>
        <pc:spChg chg="mod">
          <ac:chgData name="Guest User" userId="S::urn:spo:anon#0d0f4dffc7e2e0ccb26fa09265af48ef3a764e3e561e2bc69deeed04dc1ece2b::" providerId="AD" clId="Web-{F44757BB-868E-6CDF-C268-176494D7C18D}" dt="2022-06-28T09:57:22.510" v="927" actId="20577"/>
          <ac:spMkLst>
            <pc:docMk/>
            <pc:sldMk cId="568958115" sldId="335"/>
            <ac:spMk id="2" creationId="{69E0D44B-2259-C19F-790A-E64A638ADA8A}"/>
          </ac:spMkLst>
        </pc:spChg>
        <pc:spChg chg="mod">
          <ac:chgData name="Guest User" userId="S::urn:spo:anon#0d0f4dffc7e2e0ccb26fa09265af48ef3a764e3e561e2bc69deeed04dc1ece2b::" providerId="AD" clId="Web-{F44757BB-868E-6CDF-C268-176494D7C18D}" dt="2022-06-28T11:01:36" v="1490" actId="14100"/>
          <ac:spMkLst>
            <pc:docMk/>
            <pc:sldMk cId="568958115" sldId="335"/>
            <ac:spMk id="3" creationId="{7A1ACDE8-06F6-9A1F-FEA6-E8329882C225}"/>
          </ac:spMkLst>
        </pc:spChg>
        <pc:spChg chg="add mod">
          <ac:chgData name="Guest User" userId="S::urn:spo:anon#0d0f4dffc7e2e0ccb26fa09265af48ef3a764e3e561e2bc69deeed04dc1ece2b::" providerId="AD" clId="Web-{F44757BB-868E-6CDF-C268-176494D7C18D}" dt="2022-06-28T11:08:40.027" v="1537" actId="1076"/>
          <ac:spMkLst>
            <pc:docMk/>
            <pc:sldMk cId="568958115" sldId="335"/>
            <ac:spMk id="5" creationId="{02286E42-A545-A71F-96AC-AB93716B6D80}"/>
          </ac:spMkLst>
        </pc:spChg>
        <pc:picChg chg="add mod">
          <ac:chgData name="Guest User" userId="S::urn:spo:anon#0d0f4dffc7e2e0ccb26fa09265af48ef3a764e3e561e2bc69deeed04dc1ece2b::" providerId="AD" clId="Web-{F44757BB-868E-6CDF-C268-176494D7C18D}" dt="2022-06-28T11:07:23.072" v="1492" actId="1076"/>
          <ac:picMkLst>
            <pc:docMk/>
            <pc:sldMk cId="568958115" sldId="335"/>
            <ac:picMk id="4" creationId="{7B8C6D31-DF0E-38D3-7B2D-2F4D49B1FB5A}"/>
          </ac:picMkLst>
        </pc:picChg>
      </pc:sldChg>
      <pc:sldChg chg="addSp modSp new">
        <pc:chgData name="Guest User" userId="S::urn:spo:anon#0d0f4dffc7e2e0ccb26fa09265af48ef3a764e3e561e2bc69deeed04dc1ece2b::" providerId="AD" clId="Web-{F44757BB-868E-6CDF-C268-176494D7C18D}" dt="2022-06-28T16:03:52.812" v="4864" actId="20577"/>
        <pc:sldMkLst>
          <pc:docMk/>
          <pc:sldMk cId="1320110399" sldId="336"/>
        </pc:sldMkLst>
        <pc:spChg chg="mod">
          <ac:chgData name="Guest User" userId="S::urn:spo:anon#0d0f4dffc7e2e0ccb26fa09265af48ef3a764e3e561e2bc69deeed04dc1ece2b::" providerId="AD" clId="Web-{F44757BB-868E-6CDF-C268-176494D7C18D}" dt="2022-06-28T11:15:04.787" v="1555" actId="20577"/>
          <ac:spMkLst>
            <pc:docMk/>
            <pc:sldMk cId="1320110399" sldId="336"/>
            <ac:spMk id="2" creationId="{E498F6B1-42D9-CBF7-DFA9-04A8DC7A4691}"/>
          </ac:spMkLst>
        </pc:spChg>
        <pc:spChg chg="mod">
          <ac:chgData name="Guest User" userId="S::urn:spo:anon#0d0f4dffc7e2e0ccb26fa09265af48ef3a764e3e561e2bc69deeed04dc1ece2b::" providerId="AD" clId="Web-{F44757BB-868E-6CDF-C268-176494D7C18D}" dt="2022-06-28T16:03:52.812" v="4864" actId="20577"/>
          <ac:spMkLst>
            <pc:docMk/>
            <pc:sldMk cId="1320110399" sldId="336"/>
            <ac:spMk id="3" creationId="{7A1D5F11-D5E7-EA6D-F94B-76D1AE9769DB}"/>
          </ac:spMkLst>
        </pc:spChg>
        <pc:spChg chg="add mod">
          <ac:chgData name="Guest User" userId="S::urn:spo:anon#0d0f4dffc7e2e0ccb26fa09265af48ef3a764e3e561e2bc69deeed04dc1ece2b::" providerId="AD" clId="Web-{F44757BB-868E-6CDF-C268-176494D7C18D}" dt="2022-06-28T11:28:50.871" v="1866" actId="1076"/>
          <ac:spMkLst>
            <pc:docMk/>
            <pc:sldMk cId="1320110399" sldId="336"/>
            <ac:spMk id="5" creationId="{430F8188-7FB0-38CB-07C6-C5887A8B059C}"/>
          </ac:spMkLst>
        </pc:spChg>
        <pc:picChg chg="add mod">
          <ac:chgData name="Guest User" userId="S::urn:spo:anon#0d0f4dffc7e2e0ccb26fa09265af48ef3a764e3e561e2bc69deeed04dc1ece2b::" providerId="AD" clId="Web-{F44757BB-868E-6CDF-C268-176494D7C18D}" dt="2022-06-28T11:27:19.353" v="1834" actId="1076"/>
          <ac:picMkLst>
            <pc:docMk/>
            <pc:sldMk cId="1320110399" sldId="336"/>
            <ac:picMk id="4" creationId="{A62DF9B1-82BE-10B4-BD92-697FA0073EF0}"/>
          </ac:picMkLst>
        </pc:picChg>
      </pc:sldChg>
      <pc:sldChg chg="modSp add replId">
        <pc:chgData name="Guest User" userId="S::urn:spo:anon#0d0f4dffc7e2e0ccb26fa09265af48ef3a764e3e561e2bc69deeed04dc1ece2b::" providerId="AD" clId="Web-{F44757BB-868E-6CDF-C268-176494D7C18D}" dt="2022-06-28T12:03:09.549" v="2618"/>
        <pc:sldMkLst>
          <pc:docMk/>
          <pc:sldMk cId="553280098" sldId="337"/>
        </pc:sldMkLst>
        <pc:graphicFrameChg chg="mod modGraphic">
          <ac:chgData name="Guest User" userId="S::urn:spo:anon#0d0f4dffc7e2e0ccb26fa09265af48ef3a764e3e561e2bc69deeed04dc1ece2b::" providerId="AD" clId="Web-{F44757BB-868E-6CDF-C268-176494D7C18D}" dt="2022-06-28T12:03:09.549" v="2618"/>
          <ac:graphicFrameMkLst>
            <pc:docMk/>
            <pc:sldMk cId="553280098" sldId="337"/>
            <ac:graphicFrameMk id="4" creationId="{852C40F4-3A0C-2C57-5C1A-53EF072895F3}"/>
          </ac:graphicFrameMkLst>
        </pc:graphicFrameChg>
      </pc:sldChg>
      <pc:sldChg chg="modSp new">
        <pc:chgData name="Guest User" userId="S::urn:spo:anon#0d0f4dffc7e2e0ccb26fa09265af48ef3a764e3e561e2bc69deeed04dc1ece2b::" providerId="AD" clId="Web-{F44757BB-868E-6CDF-C268-176494D7C18D}" dt="2022-06-28T16:05:31.627" v="4869" actId="20577"/>
        <pc:sldMkLst>
          <pc:docMk/>
          <pc:sldMk cId="2046763801" sldId="338"/>
        </pc:sldMkLst>
        <pc:spChg chg="mod">
          <ac:chgData name="Guest User" userId="S::urn:spo:anon#0d0f4dffc7e2e0ccb26fa09265af48ef3a764e3e561e2bc69deeed04dc1ece2b::" providerId="AD" clId="Web-{F44757BB-868E-6CDF-C268-176494D7C18D}" dt="2022-06-28T14:00:54.148" v="3056" actId="20577"/>
          <ac:spMkLst>
            <pc:docMk/>
            <pc:sldMk cId="2046763801" sldId="338"/>
            <ac:spMk id="2" creationId="{CB2517A4-E10A-E444-1061-434E356416A6}"/>
          </ac:spMkLst>
        </pc:spChg>
        <pc:spChg chg="mod">
          <ac:chgData name="Guest User" userId="S::urn:spo:anon#0d0f4dffc7e2e0ccb26fa09265af48ef3a764e3e561e2bc69deeed04dc1ece2b::" providerId="AD" clId="Web-{F44757BB-868E-6CDF-C268-176494D7C18D}" dt="2022-06-28T16:05:31.627" v="4869" actId="20577"/>
          <ac:spMkLst>
            <pc:docMk/>
            <pc:sldMk cId="2046763801" sldId="338"/>
            <ac:spMk id="3" creationId="{CDC99BCA-D4B3-5B9E-85FC-708932B92CBD}"/>
          </ac:spMkLst>
        </pc:spChg>
      </pc:sldChg>
      <pc:sldChg chg="modSp new">
        <pc:chgData name="Guest User" userId="S::urn:spo:anon#0d0f4dffc7e2e0ccb26fa09265af48ef3a764e3e561e2bc69deeed04dc1ece2b::" providerId="AD" clId="Web-{F44757BB-868E-6CDF-C268-176494D7C18D}" dt="2022-06-28T14:13:12.721" v="3261" actId="20577"/>
        <pc:sldMkLst>
          <pc:docMk/>
          <pc:sldMk cId="2070260529" sldId="339"/>
        </pc:sldMkLst>
        <pc:spChg chg="mod">
          <ac:chgData name="Guest User" userId="S::urn:spo:anon#0d0f4dffc7e2e0ccb26fa09265af48ef3a764e3e561e2bc69deeed04dc1ece2b::" providerId="AD" clId="Web-{F44757BB-868E-6CDF-C268-176494D7C18D}" dt="2022-06-28T14:05:36.611" v="3178" actId="20577"/>
          <ac:spMkLst>
            <pc:docMk/>
            <pc:sldMk cId="2070260529" sldId="339"/>
            <ac:spMk id="2" creationId="{7F902433-BE09-580A-3E8C-C0DDD80ACC8F}"/>
          </ac:spMkLst>
        </pc:spChg>
        <pc:spChg chg="mod">
          <ac:chgData name="Guest User" userId="S::urn:spo:anon#0d0f4dffc7e2e0ccb26fa09265af48ef3a764e3e561e2bc69deeed04dc1ece2b::" providerId="AD" clId="Web-{F44757BB-868E-6CDF-C268-176494D7C18D}" dt="2022-06-28T14:13:12.721" v="3261" actId="20577"/>
          <ac:spMkLst>
            <pc:docMk/>
            <pc:sldMk cId="2070260529" sldId="339"/>
            <ac:spMk id="3" creationId="{82844BDE-4E6A-0B46-4D93-2FCABBF069E7}"/>
          </ac:spMkLst>
        </pc:spChg>
      </pc:sldChg>
      <pc:sldChg chg="modSp new">
        <pc:chgData name="Guest User" userId="S::urn:spo:anon#0d0f4dffc7e2e0ccb26fa09265af48ef3a764e3e561e2bc69deeed04dc1ece2b::" providerId="AD" clId="Web-{F44757BB-868E-6CDF-C268-176494D7C18D}" dt="2022-06-28T16:05:53.191" v="4871" actId="20577"/>
        <pc:sldMkLst>
          <pc:docMk/>
          <pc:sldMk cId="661775352" sldId="340"/>
        </pc:sldMkLst>
        <pc:spChg chg="mod">
          <ac:chgData name="Guest User" userId="S::urn:spo:anon#0d0f4dffc7e2e0ccb26fa09265af48ef3a764e3e561e2bc69deeed04dc1ece2b::" providerId="AD" clId="Web-{F44757BB-868E-6CDF-C268-176494D7C18D}" dt="2022-06-28T14:13:53.973" v="3276" actId="20577"/>
          <ac:spMkLst>
            <pc:docMk/>
            <pc:sldMk cId="661775352" sldId="340"/>
            <ac:spMk id="2" creationId="{D4D718B0-5CE8-6F0E-60F1-7D3FD91C2880}"/>
          </ac:spMkLst>
        </pc:spChg>
        <pc:spChg chg="mod">
          <ac:chgData name="Guest User" userId="S::urn:spo:anon#0d0f4dffc7e2e0ccb26fa09265af48ef3a764e3e561e2bc69deeed04dc1ece2b::" providerId="AD" clId="Web-{F44757BB-868E-6CDF-C268-176494D7C18D}" dt="2022-06-28T16:05:53.191" v="4871" actId="20577"/>
          <ac:spMkLst>
            <pc:docMk/>
            <pc:sldMk cId="661775352" sldId="340"/>
            <ac:spMk id="3" creationId="{125DC89D-D05E-9771-9226-3C1B0A19742E}"/>
          </ac:spMkLst>
        </pc:spChg>
      </pc:sldChg>
      <pc:sldChg chg="add ord replId">
        <pc:chgData name="Guest User" userId="S::urn:spo:anon#0d0f4dffc7e2e0ccb26fa09265af48ef3a764e3e561e2bc69deeed04dc1ece2b::" providerId="AD" clId="Web-{F44757BB-868E-6CDF-C268-176494D7C18D}" dt="2022-06-28T14:00:36.460" v="3054"/>
        <pc:sldMkLst>
          <pc:docMk/>
          <pc:sldMk cId="1867798484" sldId="341"/>
        </pc:sldMkLst>
      </pc:sldChg>
      <pc:sldChg chg="addSp modSp new">
        <pc:chgData name="Guest User" userId="S::urn:spo:anon#0d0f4dffc7e2e0ccb26fa09265af48ef3a764e3e561e2bc69deeed04dc1ece2b::" providerId="AD" clId="Web-{F44757BB-868E-6CDF-C268-176494D7C18D}" dt="2022-06-28T15:37:40.132" v="4065" actId="1076"/>
        <pc:sldMkLst>
          <pc:docMk/>
          <pc:sldMk cId="653686736" sldId="342"/>
        </pc:sldMkLst>
        <pc:spChg chg="mod">
          <ac:chgData name="Guest User" userId="S::urn:spo:anon#0d0f4dffc7e2e0ccb26fa09265af48ef3a764e3e561e2bc69deeed04dc1ece2b::" providerId="AD" clId="Web-{F44757BB-868E-6CDF-C268-176494D7C18D}" dt="2022-06-28T14:34:22.906" v="3585" actId="20577"/>
          <ac:spMkLst>
            <pc:docMk/>
            <pc:sldMk cId="653686736" sldId="342"/>
            <ac:spMk id="2" creationId="{A70976F8-3CB5-3983-48CE-CF4BBAEA7D0D}"/>
          </ac:spMkLst>
        </pc:spChg>
        <pc:spChg chg="mod">
          <ac:chgData name="Guest User" userId="S::urn:spo:anon#0d0f4dffc7e2e0ccb26fa09265af48ef3a764e3e561e2bc69deeed04dc1ece2b::" providerId="AD" clId="Web-{F44757BB-868E-6CDF-C268-176494D7C18D}" dt="2022-06-28T15:36:17.567" v="4055" actId="20577"/>
          <ac:spMkLst>
            <pc:docMk/>
            <pc:sldMk cId="653686736" sldId="342"/>
            <ac:spMk id="3" creationId="{3A8BA4C8-BF32-C150-39A6-B30C1506BC4A}"/>
          </ac:spMkLst>
        </pc:spChg>
        <pc:spChg chg="add mod">
          <ac:chgData name="Guest User" userId="S::urn:spo:anon#0d0f4dffc7e2e0ccb26fa09265af48ef3a764e3e561e2bc69deeed04dc1ece2b::" providerId="AD" clId="Web-{F44757BB-868E-6CDF-C268-176494D7C18D}" dt="2022-06-28T15:36:58.287" v="4059" actId="1076"/>
          <ac:spMkLst>
            <pc:docMk/>
            <pc:sldMk cId="653686736" sldId="342"/>
            <ac:spMk id="5" creationId="{7C4BFB96-AC75-98CA-1891-EC3E4ED943DE}"/>
          </ac:spMkLst>
        </pc:spChg>
        <pc:spChg chg="add mod">
          <ac:chgData name="Guest User" userId="S::urn:spo:anon#0d0f4dffc7e2e0ccb26fa09265af48ef3a764e3e561e2bc69deeed04dc1ece2b::" providerId="AD" clId="Web-{F44757BB-868E-6CDF-C268-176494D7C18D}" dt="2022-06-28T15:37:13.553" v="4062" actId="20577"/>
          <ac:spMkLst>
            <pc:docMk/>
            <pc:sldMk cId="653686736" sldId="342"/>
            <ac:spMk id="6" creationId="{475E4D93-9253-AF09-0C07-8201FF6C8C56}"/>
          </ac:spMkLst>
        </pc:spChg>
        <pc:spChg chg="add mod">
          <ac:chgData name="Guest User" userId="S::urn:spo:anon#0d0f4dffc7e2e0ccb26fa09265af48ef3a764e3e561e2bc69deeed04dc1ece2b::" providerId="AD" clId="Web-{F44757BB-868E-6CDF-C268-176494D7C18D}" dt="2022-06-28T15:37:25.475" v="4063" actId="1076"/>
          <ac:spMkLst>
            <pc:docMk/>
            <pc:sldMk cId="653686736" sldId="342"/>
            <ac:spMk id="7" creationId="{D611C1B2-AB39-8FA7-D121-833931B4B06D}"/>
          </ac:spMkLst>
        </pc:spChg>
        <pc:spChg chg="add mod">
          <ac:chgData name="Guest User" userId="S::urn:spo:anon#0d0f4dffc7e2e0ccb26fa09265af48ef3a764e3e561e2bc69deeed04dc1ece2b::" providerId="AD" clId="Web-{F44757BB-868E-6CDF-C268-176494D7C18D}" dt="2022-06-28T15:36:38.849" v="4056" actId="1076"/>
          <ac:spMkLst>
            <pc:docMk/>
            <pc:sldMk cId="653686736" sldId="342"/>
            <ac:spMk id="8" creationId="{6CD2993E-27FA-24DB-81B9-8D1DDCAC31F4}"/>
          </ac:spMkLst>
        </pc:spChg>
        <pc:spChg chg="add mod">
          <ac:chgData name="Guest User" userId="S::urn:spo:anon#0d0f4dffc7e2e0ccb26fa09265af48ef3a764e3e561e2bc69deeed04dc1ece2b::" providerId="AD" clId="Web-{F44757BB-868E-6CDF-C268-176494D7C18D}" dt="2022-06-28T15:35:36.471" v="4047" actId="1076"/>
          <ac:spMkLst>
            <pc:docMk/>
            <pc:sldMk cId="653686736" sldId="342"/>
            <ac:spMk id="9" creationId="{80B1976B-6E01-0356-4D40-DD56F4E4EC62}"/>
          </ac:spMkLst>
        </pc:spChg>
        <pc:spChg chg="add mod">
          <ac:chgData name="Guest User" userId="S::urn:spo:anon#0d0f4dffc7e2e0ccb26fa09265af48ef3a764e3e561e2bc69deeed04dc1ece2b::" providerId="AD" clId="Web-{F44757BB-868E-6CDF-C268-176494D7C18D}" dt="2022-06-28T15:35:36.503" v="4048" actId="1076"/>
          <ac:spMkLst>
            <pc:docMk/>
            <pc:sldMk cId="653686736" sldId="342"/>
            <ac:spMk id="11" creationId="{DF96DFE6-03B7-0028-86A3-F231373AB4D1}"/>
          </ac:spMkLst>
        </pc:spChg>
        <pc:spChg chg="add mod">
          <ac:chgData name="Guest User" userId="S::urn:spo:anon#0d0f4dffc7e2e0ccb26fa09265af48ef3a764e3e561e2bc69deeed04dc1ece2b::" providerId="AD" clId="Web-{F44757BB-868E-6CDF-C268-176494D7C18D}" dt="2022-06-28T15:35:40.409" v="4051" actId="20577"/>
          <ac:spMkLst>
            <pc:docMk/>
            <pc:sldMk cId="653686736" sldId="342"/>
            <ac:spMk id="12" creationId="{BD3C5486-AF80-DBF7-713E-D294BFD726B9}"/>
          </ac:spMkLst>
        </pc:spChg>
        <pc:spChg chg="add mod">
          <ac:chgData name="Guest User" userId="S::urn:spo:anon#0d0f4dffc7e2e0ccb26fa09265af48ef3a764e3e561e2bc69deeed04dc1ece2b::" providerId="AD" clId="Web-{F44757BB-868E-6CDF-C268-176494D7C18D}" dt="2022-06-28T15:35:36.534" v="4049" actId="1076"/>
          <ac:spMkLst>
            <pc:docMk/>
            <pc:sldMk cId="653686736" sldId="342"/>
            <ac:spMk id="13" creationId="{9FC76859-7D22-4037-848E-AC66F63E6AE0}"/>
          </ac:spMkLst>
        </pc:spChg>
        <pc:cxnChg chg="add mod">
          <ac:chgData name="Guest User" userId="S::urn:spo:anon#0d0f4dffc7e2e0ccb26fa09265af48ef3a764e3e561e2bc69deeed04dc1ece2b::" providerId="AD" clId="Web-{F44757BB-868E-6CDF-C268-176494D7C18D}" dt="2022-06-28T15:37:40.132" v="4065" actId="1076"/>
          <ac:cxnSpMkLst>
            <pc:docMk/>
            <pc:sldMk cId="653686736" sldId="342"/>
            <ac:cxnSpMk id="4" creationId="{131D9241-2064-1ADA-D118-34CD3AB8BA0A}"/>
          </ac:cxnSpMkLst>
        </pc:cxnChg>
        <pc:cxnChg chg="add mod">
          <ac:chgData name="Guest User" userId="S::urn:spo:anon#0d0f4dffc7e2e0ccb26fa09265af48ef3a764e3e561e2bc69deeed04dc1ece2b::" providerId="AD" clId="Web-{F44757BB-868E-6CDF-C268-176494D7C18D}" dt="2022-06-28T15:37:35.116" v="4064" actId="1076"/>
          <ac:cxnSpMkLst>
            <pc:docMk/>
            <pc:sldMk cId="653686736" sldId="342"/>
            <ac:cxnSpMk id="10" creationId="{CCF64AFF-DC0F-64C4-4FDB-E0E744979C72}"/>
          </ac:cxnSpMkLst>
        </pc:cxnChg>
      </pc:sldChg>
      <pc:sldChg chg="modSp new">
        <pc:chgData name="Guest User" userId="S::urn:spo:anon#0d0f4dffc7e2e0ccb26fa09265af48ef3a764e3e561e2bc69deeed04dc1ece2b::" providerId="AD" clId="Web-{F44757BB-868E-6CDF-C268-176494D7C18D}" dt="2022-06-28T16:08:05.023" v="4883" actId="20577"/>
        <pc:sldMkLst>
          <pc:docMk/>
          <pc:sldMk cId="236659418" sldId="343"/>
        </pc:sldMkLst>
        <pc:spChg chg="mod">
          <ac:chgData name="Guest User" userId="S::urn:spo:anon#0d0f4dffc7e2e0ccb26fa09265af48ef3a764e3e561e2bc69deeed04dc1ece2b::" providerId="AD" clId="Web-{F44757BB-868E-6CDF-C268-176494D7C18D}" dt="2022-06-28T15:11:47.312" v="4040" actId="20577"/>
          <ac:spMkLst>
            <pc:docMk/>
            <pc:sldMk cId="236659418" sldId="343"/>
            <ac:spMk id="2" creationId="{74B8B1D9-E25C-F40A-522B-54113616FBDB}"/>
          </ac:spMkLst>
        </pc:spChg>
        <pc:spChg chg="mod">
          <ac:chgData name="Guest User" userId="S::urn:spo:anon#0d0f4dffc7e2e0ccb26fa09265af48ef3a764e3e561e2bc69deeed04dc1ece2b::" providerId="AD" clId="Web-{F44757BB-868E-6CDF-C268-176494D7C18D}" dt="2022-06-28T16:08:05.023" v="4883" actId="20577"/>
          <ac:spMkLst>
            <pc:docMk/>
            <pc:sldMk cId="236659418" sldId="343"/>
            <ac:spMk id="3" creationId="{8CAB9D22-B491-9AFA-4800-DD173F69AF8D}"/>
          </ac:spMkLst>
        </pc:spChg>
      </pc:sldChg>
      <pc:sldChg chg="new del">
        <pc:chgData name="Guest User" userId="S::urn:spo:anon#0d0f4dffc7e2e0ccb26fa09265af48ef3a764e3e561e2bc69deeed04dc1ece2b::" providerId="AD" clId="Web-{F44757BB-868E-6CDF-C268-176494D7C18D}" dt="2022-06-28T15:06:58.709" v="4025"/>
        <pc:sldMkLst>
          <pc:docMk/>
          <pc:sldMk cId="251344177" sldId="343"/>
        </pc:sldMkLst>
      </pc:sldChg>
      <pc:sldChg chg="new del">
        <pc:chgData name="Guest User" userId="S::urn:spo:anon#0d0f4dffc7e2e0ccb26fa09265af48ef3a764e3e561e2bc69deeed04dc1ece2b::" providerId="AD" clId="Web-{F44757BB-868E-6CDF-C268-176494D7C18D}" dt="2022-06-28T15:07:06.740" v="4029"/>
        <pc:sldMkLst>
          <pc:docMk/>
          <pc:sldMk cId="1552847071" sldId="343"/>
        </pc:sldMkLst>
      </pc:sldChg>
      <pc:sldChg chg="add del replId">
        <pc:chgData name="Guest User" userId="S::urn:spo:anon#0d0f4dffc7e2e0ccb26fa09265af48ef3a764e3e561e2bc69deeed04dc1ece2b::" providerId="AD" clId="Web-{F44757BB-868E-6CDF-C268-176494D7C18D}" dt="2022-06-28T14:46:45.010" v="3821"/>
        <pc:sldMkLst>
          <pc:docMk/>
          <pc:sldMk cId="1844687357" sldId="343"/>
        </pc:sldMkLst>
      </pc:sldChg>
      <pc:sldChg chg="modSp add replId">
        <pc:chgData name="Guest User" userId="S::urn:spo:anon#0d0f4dffc7e2e0ccb26fa09265af48ef3a764e3e561e2bc69deeed04dc1ece2b::" providerId="AD" clId="Web-{F44757BB-868E-6CDF-C268-176494D7C18D}" dt="2022-06-28T16:09:31.683" v="4921" actId="20577"/>
        <pc:sldMkLst>
          <pc:docMk/>
          <pc:sldMk cId="32424236" sldId="344"/>
        </pc:sldMkLst>
        <pc:spChg chg="mod">
          <ac:chgData name="Guest User" userId="S::urn:spo:anon#0d0f4dffc7e2e0ccb26fa09265af48ef3a764e3e561e2bc69deeed04dc1ece2b::" providerId="AD" clId="Web-{F44757BB-868E-6CDF-C268-176494D7C18D}" dt="2022-06-28T15:46:56.433" v="4379" actId="20577"/>
          <ac:spMkLst>
            <pc:docMk/>
            <pc:sldMk cId="32424236" sldId="344"/>
            <ac:spMk id="2" creationId="{74B8B1D9-E25C-F40A-522B-54113616FBDB}"/>
          </ac:spMkLst>
        </pc:spChg>
        <pc:spChg chg="mod">
          <ac:chgData name="Guest User" userId="S::urn:spo:anon#0d0f4dffc7e2e0ccb26fa09265af48ef3a764e3e561e2bc69deeed04dc1ece2b::" providerId="AD" clId="Web-{F44757BB-868E-6CDF-C268-176494D7C18D}" dt="2022-06-28T16:09:31.683" v="4921" actId="20577"/>
          <ac:spMkLst>
            <pc:docMk/>
            <pc:sldMk cId="32424236" sldId="344"/>
            <ac:spMk id="3" creationId="{8CAB9D22-B491-9AFA-4800-DD173F69AF8D}"/>
          </ac:spMkLst>
        </pc:spChg>
      </pc:sldChg>
      <pc:sldChg chg="new del">
        <pc:chgData name="Guest User" userId="S::urn:spo:anon#0d0f4dffc7e2e0ccb26fa09265af48ef3a764e3e561e2bc69deeed04dc1ece2b::" providerId="AD" clId="Web-{F44757BB-868E-6CDF-C268-176494D7C18D}" dt="2022-06-28T15:06:59.787" v="4026"/>
        <pc:sldMkLst>
          <pc:docMk/>
          <pc:sldMk cId="1752549399" sldId="344"/>
        </pc:sldMkLst>
      </pc:sldChg>
      <pc:sldChg chg="new del ord">
        <pc:chgData name="Guest User" userId="S::urn:spo:anon#0d0f4dffc7e2e0ccb26fa09265af48ef3a764e3e561e2bc69deeed04dc1ece2b::" providerId="AD" clId="Web-{F44757BB-868E-6CDF-C268-176494D7C18D}" dt="2022-06-28T15:07:31.429" v="4034"/>
        <pc:sldMkLst>
          <pc:docMk/>
          <pc:sldMk cId="2934909570" sldId="344"/>
        </pc:sldMkLst>
      </pc:sldChg>
      <pc:sldChg chg="modSp add replId">
        <pc:chgData name="Guest User" userId="S::urn:spo:anon#0d0f4dffc7e2e0ccb26fa09265af48ef3a764e3e561e2bc69deeed04dc1ece2b::" providerId="AD" clId="Web-{F44757BB-868E-6CDF-C268-176494D7C18D}" dt="2022-06-28T16:10:17.669" v="4930" actId="20577"/>
        <pc:sldMkLst>
          <pc:docMk/>
          <pc:sldMk cId="1628781729" sldId="345"/>
        </pc:sldMkLst>
        <pc:spChg chg="mod">
          <ac:chgData name="Guest User" userId="S::urn:spo:anon#0d0f4dffc7e2e0ccb26fa09265af48ef3a764e3e561e2bc69deeed04dc1ece2b::" providerId="AD" clId="Web-{F44757BB-868E-6CDF-C268-176494D7C18D}" dt="2022-06-28T16:10:17.669" v="4930" actId="20577"/>
          <ac:spMkLst>
            <pc:docMk/>
            <pc:sldMk cId="1628781729" sldId="345"/>
            <ac:spMk id="2" creationId="{74B8B1D9-E25C-F40A-522B-54113616FBDB}"/>
          </ac:spMkLst>
        </pc:spChg>
      </pc:sldChg>
      <pc:sldChg chg="new del">
        <pc:chgData name="Guest User" userId="S::urn:spo:anon#0d0f4dffc7e2e0ccb26fa09265af48ef3a764e3e561e2bc69deeed04dc1ece2b::" providerId="AD" clId="Web-{F44757BB-868E-6CDF-C268-176494D7C18D}" dt="2022-06-28T15:07:00.677" v="4027"/>
        <pc:sldMkLst>
          <pc:docMk/>
          <pc:sldMk cId="3600685600" sldId="345"/>
        </pc:sldMkLst>
      </pc:sldChg>
      <pc:sldChg chg="modSp add ord replId">
        <pc:chgData name="Guest User" userId="S::urn:spo:anon#0d0f4dffc7e2e0ccb26fa09265af48ef3a764e3e561e2bc69deeed04dc1ece2b::" providerId="AD" clId="Web-{F44757BB-868E-6CDF-C268-176494D7C18D}" dt="2022-06-28T16:02:14.433" v="4839" actId="20577"/>
        <pc:sldMkLst>
          <pc:docMk/>
          <pc:sldMk cId="3066457160" sldId="346"/>
        </pc:sldMkLst>
        <pc:spChg chg="mod">
          <ac:chgData name="Guest User" userId="S::urn:spo:anon#0d0f4dffc7e2e0ccb26fa09265af48ef3a764e3e561e2bc69deeed04dc1ece2b::" providerId="AD" clId="Web-{F44757BB-868E-6CDF-C268-176494D7C18D}" dt="2022-06-28T16:02:14.433" v="4839" actId="20577"/>
          <ac:spMkLst>
            <pc:docMk/>
            <pc:sldMk cId="3066457160" sldId="346"/>
            <ac:spMk id="6" creationId="{8C0A5466-C6A6-09FA-0B0D-161CA462D4C8}"/>
          </ac:spMkLst>
        </pc:spChg>
      </pc:sldChg>
      <pc:sldChg chg="add replId">
        <pc:chgData name="Guest User" userId="S::urn:spo:anon#0d0f4dffc7e2e0ccb26fa09265af48ef3a764e3e561e2bc69deeed04dc1ece2b::" providerId="AD" clId="Web-{F44757BB-868E-6CDF-C268-176494D7C18D}" dt="2022-06-28T16:04:39.829" v="4865"/>
        <pc:sldMkLst>
          <pc:docMk/>
          <pc:sldMk cId="1707306542" sldId="347"/>
        </pc:sldMkLst>
      </pc:sldChg>
      <pc:sldChg chg="add replId">
        <pc:chgData name="Guest User" userId="S::urn:spo:anon#0d0f4dffc7e2e0ccb26fa09265af48ef3a764e3e561e2bc69deeed04dc1ece2b::" providerId="AD" clId="Web-{F44757BB-868E-6CDF-C268-176494D7C18D}" dt="2022-06-28T16:10:23.841" v="4931"/>
        <pc:sldMkLst>
          <pc:docMk/>
          <pc:sldMk cId="2662606637" sldId="348"/>
        </pc:sldMkLst>
      </pc:sldChg>
      <pc:sldChg chg="modSp new">
        <pc:chgData name="Guest User" userId="S::urn:spo:anon#0d0f4dffc7e2e0ccb26fa09265af48ef3a764e3e561e2bc69deeed04dc1ece2b::" providerId="AD" clId="Web-{F44757BB-868E-6CDF-C268-176494D7C18D}" dt="2022-06-28T16:11:49.422" v="4945" actId="20577"/>
        <pc:sldMkLst>
          <pc:docMk/>
          <pc:sldMk cId="2216651741" sldId="349"/>
        </pc:sldMkLst>
        <pc:spChg chg="mod">
          <ac:chgData name="Guest User" userId="S::urn:spo:anon#0d0f4dffc7e2e0ccb26fa09265af48ef3a764e3e561e2bc69deeed04dc1ece2b::" providerId="AD" clId="Web-{F44757BB-868E-6CDF-C268-176494D7C18D}" dt="2022-06-28T16:11:49.422" v="4945" actId="20577"/>
          <ac:spMkLst>
            <pc:docMk/>
            <pc:sldMk cId="2216651741" sldId="349"/>
            <ac:spMk id="2" creationId="{B938A8EF-F36F-A666-B69E-5EF3756054E2}"/>
          </ac:spMkLst>
        </pc:spChg>
      </pc:sldChg>
      <pc:sldChg chg="addSp modSp new">
        <pc:chgData name="Guest User" userId="S::urn:spo:anon#0d0f4dffc7e2e0ccb26fa09265af48ef3a764e3e561e2bc69deeed04dc1ece2b::" providerId="AD" clId="Web-{F44757BB-868E-6CDF-C268-176494D7C18D}" dt="2022-06-28T18:19:15.272" v="5332" actId="1076"/>
        <pc:sldMkLst>
          <pc:docMk/>
          <pc:sldMk cId="1044731279" sldId="350"/>
        </pc:sldMkLst>
        <pc:spChg chg="mod">
          <ac:chgData name="Guest User" userId="S::urn:spo:anon#0d0f4dffc7e2e0ccb26fa09265af48ef3a764e3e561e2bc69deeed04dc1ece2b::" providerId="AD" clId="Web-{F44757BB-868E-6CDF-C268-176494D7C18D}" dt="2022-06-28T16:12:36.533" v="4959" actId="20577"/>
          <ac:spMkLst>
            <pc:docMk/>
            <pc:sldMk cId="1044731279" sldId="350"/>
            <ac:spMk id="2" creationId="{09C8F7D6-0DE9-55CD-510F-91955FB21153}"/>
          </ac:spMkLst>
        </pc:spChg>
        <pc:spChg chg="mod">
          <ac:chgData name="Guest User" userId="S::urn:spo:anon#0d0f4dffc7e2e0ccb26fa09265af48ef3a764e3e561e2bc69deeed04dc1ece2b::" providerId="AD" clId="Web-{F44757BB-868E-6CDF-C268-176494D7C18D}" dt="2022-06-28T18:18:49.396" v="5328" actId="14100"/>
          <ac:spMkLst>
            <pc:docMk/>
            <pc:sldMk cId="1044731279" sldId="350"/>
            <ac:spMk id="3" creationId="{3F4AB2AE-64C7-4EAD-7377-33BA885C3FC6}"/>
          </ac:spMkLst>
        </pc:spChg>
        <pc:spChg chg="add mod">
          <ac:chgData name="Guest User" userId="S::urn:spo:anon#0d0f4dffc7e2e0ccb26fa09265af48ef3a764e3e561e2bc69deeed04dc1ece2b::" providerId="AD" clId="Web-{F44757BB-868E-6CDF-C268-176494D7C18D}" dt="2022-06-28T18:19:15.272" v="5332" actId="1076"/>
          <ac:spMkLst>
            <pc:docMk/>
            <pc:sldMk cId="1044731279" sldId="350"/>
            <ac:spMk id="4" creationId="{7E793C40-9CB1-7AF8-E20C-CC91F8CD64DA}"/>
          </ac:spMkLst>
        </pc:spChg>
      </pc:sldChg>
      <pc:sldChg chg="new del">
        <pc:chgData name="Guest User" userId="S::urn:spo:anon#0d0f4dffc7e2e0ccb26fa09265af48ef3a764e3e561e2bc69deeed04dc1ece2b::" providerId="AD" clId="Web-{F44757BB-868E-6CDF-C268-176494D7C18D}" dt="2022-06-28T16:11:56.359" v="4947"/>
        <pc:sldMkLst>
          <pc:docMk/>
          <pc:sldMk cId="4030825299" sldId="350"/>
        </pc:sldMkLst>
      </pc:sldChg>
      <pc:sldChg chg="addSp delSp modSp new del">
        <pc:chgData name="Guest User" userId="S::urn:spo:anon#0d0f4dffc7e2e0ccb26fa09265af48ef3a764e3e561e2bc69deeed04dc1ece2b::" providerId="AD" clId="Web-{F44757BB-868E-6CDF-C268-176494D7C18D}" dt="2022-06-28T18:19:18.178" v="5333"/>
        <pc:sldMkLst>
          <pc:docMk/>
          <pc:sldMk cId="1031351815" sldId="351"/>
        </pc:sldMkLst>
        <pc:spChg chg="mod">
          <ac:chgData name="Guest User" userId="S::urn:spo:anon#0d0f4dffc7e2e0ccb26fa09265af48ef3a764e3e561e2bc69deeed04dc1ece2b::" providerId="AD" clId="Web-{F44757BB-868E-6CDF-C268-176494D7C18D}" dt="2022-06-28T16:39:21.089" v="5048" actId="20577"/>
          <ac:spMkLst>
            <pc:docMk/>
            <pc:sldMk cId="1031351815" sldId="351"/>
            <ac:spMk id="2" creationId="{01D556B5-CD5A-61A2-A0E9-776A0BF83465}"/>
          </ac:spMkLst>
        </pc:spChg>
        <pc:spChg chg="del mod">
          <ac:chgData name="Guest User" userId="S::urn:spo:anon#0d0f4dffc7e2e0ccb26fa09265af48ef3a764e3e561e2bc69deeed04dc1ece2b::" providerId="AD" clId="Web-{F44757BB-868E-6CDF-C268-176494D7C18D}" dt="2022-06-28T18:19:04.818" v="5330"/>
          <ac:spMkLst>
            <pc:docMk/>
            <pc:sldMk cId="1031351815" sldId="351"/>
            <ac:spMk id="3" creationId="{655DA320-30E4-20FE-19E2-96CDC059390E}"/>
          </ac:spMkLst>
        </pc:spChg>
        <pc:spChg chg="add mod">
          <ac:chgData name="Guest User" userId="S::urn:spo:anon#0d0f4dffc7e2e0ccb26fa09265af48ef3a764e3e561e2bc69deeed04dc1ece2b::" providerId="AD" clId="Web-{F44757BB-868E-6CDF-C268-176494D7C18D}" dt="2022-06-28T18:19:04.818" v="5330"/>
          <ac:spMkLst>
            <pc:docMk/>
            <pc:sldMk cId="1031351815" sldId="351"/>
            <ac:spMk id="5" creationId="{5E43CCAE-AC99-46DC-5164-6F8D99503713}"/>
          </ac:spMkLst>
        </pc:spChg>
      </pc:sldChg>
      <pc:sldChg chg="addSp delSp modSp new">
        <pc:chgData name="Guest User" userId="S::urn:spo:anon#0d0f4dffc7e2e0ccb26fa09265af48ef3a764e3e561e2bc69deeed04dc1ece2b::" providerId="AD" clId="Web-{F44757BB-868E-6CDF-C268-176494D7C18D}" dt="2022-06-28T18:18:30.770" v="5327" actId="20577"/>
        <pc:sldMkLst>
          <pc:docMk/>
          <pc:sldMk cId="595403577" sldId="352"/>
        </pc:sldMkLst>
        <pc:spChg chg="mod">
          <ac:chgData name="Guest User" userId="S::urn:spo:anon#0d0f4dffc7e2e0ccb26fa09265af48ef3a764e3e561e2bc69deeed04dc1ece2b::" providerId="AD" clId="Web-{F44757BB-868E-6CDF-C268-176494D7C18D}" dt="2022-06-28T16:44:20.287" v="5130" actId="20577"/>
          <ac:spMkLst>
            <pc:docMk/>
            <pc:sldMk cId="595403577" sldId="352"/>
            <ac:spMk id="2" creationId="{9064E37D-66E6-E265-4B46-6D9717FE02FD}"/>
          </ac:spMkLst>
        </pc:spChg>
        <pc:spChg chg="mod">
          <ac:chgData name="Guest User" userId="S::urn:spo:anon#0d0f4dffc7e2e0ccb26fa09265af48ef3a764e3e561e2bc69deeed04dc1ece2b::" providerId="AD" clId="Web-{F44757BB-868E-6CDF-C268-176494D7C18D}" dt="2022-06-28T18:10:38.349" v="5242" actId="14100"/>
          <ac:spMkLst>
            <pc:docMk/>
            <pc:sldMk cId="595403577" sldId="352"/>
            <ac:spMk id="3" creationId="{F1EF1986-5D3B-328A-A29D-7D8BEAEB0E06}"/>
          </ac:spMkLst>
        </pc:spChg>
        <pc:spChg chg="add del mod">
          <ac:chgData name="Guest User" userId="S::urn:spo:anon#0d0f4dffc7e2e0ccb26fa09265af48ef3a764e3e561e2bc69deeed04dc1ece2b::" providerId="AD" clId="Web-{F44757BB-868E-6CDF-C268-176494D7C18D}" dt="2022-06-28T18:09:41.456" v="5228"/>
          <ac:spMkLst>
            <pc:docMk/>
            <pc:sldMk cId="595403577" sldId="352"/>
            <ac:spMk id="4" creationId="{E3C6D130-0448-8D63-038D-87D929280832}"/>
          </ac:spMkLst>
        </pc:spChg>
        <pc:spChg chg="add mod">
          <ac:chgData name="Guest User" userId="S::urn:spo:anon#0d0f4dffc7e2e0ccb26fa09265af48ef3a764e3e561e2bc69deeed04dc1ece2b::" providerId="AD" clId="Web-{F44757BB-868E-6CDF-C268-176494D7C18D}" dt="2022-06-28T18:18:30.770" v="5327" actId="20577"/>
          <ac:spMkLst>
            <pc:docMk/>
            <pc:sldMk cId="595403577" sldId="352"/>
            <ac:spMk id="6" creationId="{72B7A170-E00C-5EC0-24E5-D15B518965E1}"/>
          </ac:spMkLst>
        </pc:spChg>
      </pc:sldChg>
      <pc:sldChg chg="modSp new">
        <pc:chgData name="Guest User" userId="S::urn:spo:anon#0d0f4dffc7e2e0ccb26fa09265af48ef3a764e3e561e2bc69deeed04dc1ece2b::" providerId="AD" clId="Web-{F44757BB-868E-6CDF-C268-176494D7C18D}" dt="2022-06-28T18:19:49.226" v="5344" actId="20577"/>
        <pc:sldMkLst>
          <pc:docMk/>
          <pc:sldMk cId="144948009" sldId="353"/>
        </pc:sldMkLst>
        <pc:spChg chg="mod">
          <ac:chgData name="Guest User" userId="S::urn:spo:anon#0d0f4dffc7e2e0ccb26fa09265af48ef3a764e3e561e2bc69deeed04dc1ece2b::" providerId="AD" clId="Web-{F44757BB-868E-6CDF-C268-176494D7C18D}" dt="2022-06-28T18:19:44.882" v="5342" actId="20577"/>
          <ac:spMkLst>
            <pc:docMk/>
            <pc:sldMk cId="144948009" sldId="353"/>
            <ac:spMk id="2" creationId="{F51F7FFB-34FE-0C9E-C203-F1B03D97AA1B}"/>
          </ac:spMkLst>
        </pc:spChg>
        <pc:spChg chg="mod">
          <ac:chgData name="Guest User" userId="S::urn:spo:anon#0d0f4dffc7e2e0ccb26fa09265af48ef3a764e3e561e2bc69deeed04dc1ece2b::" providerId="AD" clId="Web-{F44757BB-868E-6CDF-C268-176494D7C18D}" dt="2022-06-28T18:19:49.226" v="5344" actId="20577"/>
          <ac:spMkLst>
            <pc:docMk/>
            <pc:sldMk cId="144948009" sldId="353"/>
            <ac:spMk id="3" creationId="{CDB32905-2E8E-C75B-FA0F-99236CE3BA71}"/>
          </ac:spMkLst>
        </pc:spChg>
      </pc:sldChg>
    </pc:docChg>
  </pc:docChgLst>
  <pc:docChgLst>
    <pc:chgData name="Guest User" userId="S::urn:spo:anon#5c1cd7b39cb30a75ca1cea0fb2ba435992d6c6a6b484349a9ca7505025227c67::" providerId="AD" clId="Web-{E3A19256-622E-242F-5D59-7E786B958C53}"/>
    <pc:docChg chg="addSld modSld sldOrd">
      <pc:chgData name="Guest User" userId="S::urn:spo:anon#5c1cd7b39cb30a75ca1cea0fb2ba435992d6c6a6b484349a9ca7505025227c67::" providerId="AD" clId="Web-{E3A19256-622E-242F-5D59-7E786B958C53}" dt="2022-06-24T16:36:13.192" v="55" actId="14100"/>
      <pc:docMkLst>
        <pc:docMk/>
      </pc:docMkLst>
      <pc:sldChg chg="addSp delSp modSp">
        <pc:chgData name="Guest User" userId="S::urn:spo:anon#5c1cd7b39cb30a75ca1cea0fb2ba435992d6c6a6b484349a9ca7505025227c67::" providerId="AD" clId="Web-{E3A19256-622E-242F-5D59-7E786B958C53}" dt="2022-06-24T16:27:29.438" v="48"/>
        <pc:sldMkLst>
          <pc:docMk/>
          <pc:sldMk cId="1577086551" sldId="325"/>
        </pc:sldMkLst>
        <pc:spChg chg="mod">
          <ac:chgData name="Guest User" userId="S::urn:spo:anon#5c1cd7b39cb30a75ca1cea0fb2ba435992d6c6a6b484349a9ca7505025227c67::" providerId="AD" clId="Web-{E3A19256-622E-242F-5D59-7E786B958C53}" dt="2022-06-24T16:25:50.184" v="26" actId="14100"/>
          <ac:spMkLst>
            <pc:docMk/>
            <pc:sldMk cId="1577086551" sldId="325"/>
            <ac:spMk id="3" creationId="{25ECF5C8-B231-B34A-F7D8-C96CD9FECAD2}"/>
          </ac:spMkLst>
        </pc:spChg>
        <pc:spChg chg="add mod">
          <ac:chgData name="Guest User" userId="S::urn:spo:anon#5c1cd7b39cb30a75ca1cea0fb2ba435992d6c6a6b484349a9ca7505025227c67::" providerId="AD" clId="Web-{E3A19256-622E-242F-5D59-7E786B958C53}" dt="2022-06-24T16:27:18.172" v="46" actId="1076"/>
          <ac:spMkLst>
            <pc:docMk/>
            <pc:sldMk cId="1577086551" sldId="325"/>
            <ac:spMk id="7" creationId="{F3322B2B-D7B9-430C-F868-28B0CC1B6741}"/>
          </ac:spMkLst>
        </pc:spChg>
        <pc:spChg chg="add del mod">
          <ac:chgData name="Guest User" userId="S::urn:spo:anon#5c1cd7b39cb30a75ca1cea0fb2ba435992d6c6a6b484349a9ca7505025227c67::" providerId="AD" clId="Web-{E3A19256-622E-242F-5D59-7E786B958C53}" dt="2022-06-24T16:27:29.438" v="48"/>
          <ac:spMkLst>
            <pc:docMk/>
            <pc:sldMk cId="1577086551" sldId="325"/>
            <ac:spMk id="8" creationId="{BD4F8517-1BDC-DD9F-8D21-7974A60EDF16}"/>
          </ac:spMkLst>
        </pc:spChg>
        <pc:picChg chg="add del mod">
          <ac:chgData name="Guest User" userId="S::urn:spo:anon#5c1cd7b39cb30a75ca1cea0fb2ba435992d6c6a6b484349a9ca7505025227c67::" providerId="AD" clId="Web-{E3A19256-622E-242F-5D59-7E786B958C53}" dt="2022-06-24T16:26:06.591" v="32"/>
          <ac:picMkLst>
            <pc:docMk/>
            <pc:sldMk cId="1577086551" sldId="325"/>
            <ac:picMk id="4" creationId="{BE39F3AF-42D5-5A57-FA0D-907868EC7D0C}"/>
          </ac:picMkLst>
        </pc:picChg>
        <pc:picChg chg="add mod">
          <ac:chgData name="Guest User" userId="S::urn:spo:anon#5c1cd7b39cb30a75ca1cea0fb2ba435992d6c6a6b484349a9ca7505025227c67::" providerId="AD" clId="Web-{E3A19256-622E-242F-5D59-7E786B958C53}" dt="2022-06-24T16:26:14.372" v="37" actId="1076"/>
          <ac:picMkLst>
            <pc:docMk/>
            <pc:sldMk cId="1577086551" sldId="325"/>
            <ac:picMk id="5" creationId="{5A213300-F078-AC3D-1810-9E18A127F545}"/>
          </ac:picMkLst>
        </pc:picChg>
      </pc:sldChg>
      <pc:sldChg chg="addSp modSp">
        <pc:chgData name="Guest User" userId="S::urn:spo:anon#5c1cd7b39cb30a75ca1cea0fb2ba435992d6c6a6b484349a9ca7505025227c67::" providerId="AD" clId="Web-{E3A19256-622E-242F-5D59-7E786B958C53}" dt="2022-06-24T16:36:13.192" v="55" actId="14100"/>
        <pc:sldMkLst>
          <pc:docMk/>
          <pc:sldMk cId="2100916119" sldId="326"/>
        </pc:sldMkLst>
        <pc:spChg chg="mod">
          <ac:chgData name="Guest User" userId="S::urn:spo:anon#5c1cd7b39cb30a75ca1cea0fb2ba435992d6c6a6b484349a9ca7505025227c67::" providerId="AD" clId="Web-{E3A19256-622E-242F-5D59-7E786B958C53}" dt="2022-06-24T16:31:19.618" v="49" actId="14100"/>
          <ac:spMkLst>
            <pc:docMk/>
            <pc:sldMk cId="2100916119" sldId="326"/>
            <ac:spMk id="3" creationId="{2C665282-E317-C20B-46E2-966005E09A87}"/>
          </ac:spMkLst>
        </pc:spChg>
        <pc:picChg chg="add mod">
          <ac:chgData name="Guest User" userId="S::urn:spo:anon#5c1cd7b39cb30a75ca1cea0fb2ba435992d6c6a6b484349a9ca7505025227c67::" providerId="AD" clId="Web-{E3A19256-622E-242F-5D59-7E786B958C53}" dt="2022-06-24T16:36:13.192" v="55" actId="14100"/>
          <ac:picMkLst>
            <pc:docMk/>
            <pc:sldMk cId="2100916119" sldId="326"/>
            <ac:picMk id="4" creationId="{61CB6161-61EA-9ABC-6922-40D38C300152}"/>
          </ac:picMkLst>
        </pc:picChg>
      </pc:sldChg>
      <pc:sldChg chg="addSp modSp">
        <pc:chgData name="Guest User" userId="S::urn:spo:anon#5c1cd7b39cb30a75ca1cea0fb2ba435992d6c6a6b484349a9ca7505025227c67::" providerId="AD" clId="Web-{E3A19256-622E-242F-5D59-7E786B958C53}" dt="2022-06-24T16:24:30.134" v="24" actId="20577"/>
        <pc:sldMkLst>
          <pc:docMk/>
          <pc:sldMk cId="2039023108" sldId="327"/>
        </pc:sldMkLst>
        <pc:spChg chg="mod">
          <ac:chgData name="Guest User" userId="S::urn:spo:anon#5c1cd7b39cb30a75ca1cea0fb2ba435992d6c6a6b484349a9ca7505025227c67::" providerId="AD" clId="Web-{E3A19256-622E-242F-5D59-7E786B958C53}" dt="2022-06-24T16:23:14.569" v="17" actId="14100"/>
          <ac:spMkLst>
            <pc:docMk/>
            <pc:sldMk cId="2039023108" sldId="327"/>
            <ac:spMk id="3" creationId="{896B268F-F36C-1697-CBE6-C2903ACD6F64}"/>
          </ac:spMkLst>
        </pc:spChg>
        <pc:spChg chg="add mod">
          <ac:chgData name="Guest User" userId="S::urn:spo:anon#5c1cd7b39cb30a75ca1cea0fb2ba435992d6c6a6b484349a9ca7505025227c67::" providerId="AD" clId="Web-{E3A19256-622E-242F-5D59-7E786B958C53}" dt="2022-06-24T16:24:30.134" v="24" actId="20577"/>
          <ac:spMkLst>
            <pc:docMk/>
            <pc:sldMk cId="2039023108" sldId="327"/>
            <ac:spMk id="5" creationId="{DDCE137E-965E-BE23-C433-6D7CA8ACE15F}"/>
          </ac:spMkLst>
        </pc:spChg>
        <pc:picChg chg="add mod">
          <ac:chgData name="Guest User" userId="S::urn:spo:anon#5c1cd7b39cb30a75ca1cea0fb2ba435992d6c6a6b484349a9ca7505025227c67::" providerId="AD" clId="Web-{E3A19256-622E-242F-5D59-7E786B958C53}" dt="2022-06-24T16:23:25.850" v="21" actId="1076"/>
          <ac:picMkLst>
            <pc:docMk/>
            <pc:sldMk cId="2039023108" sldId="327"/>
            <ac:picMk id="4" creationId="{4B9D2D8E-FB45-73C2-A641-146E099160E6}"/>
          </ac:picMkLst>
        </pc:picChg>
      </pc:sldChg>
      <pc:sldChg chg="modSp new ord">
        <pc:chgData name="Guest User" userId="S::urn:spo:anon#5c1cd7b39cb30a75ca1cea0fb2ba435992d6c6a6b484349a9ca7505025227c67::" providerId="AD" clId="Web-{E3A19256-622E-242F-5D59-7E786B958C53}" dt="2022-06-24T16:15:59.615" v="6" actId="20577"/>
        <pc:sldMkLst>
          <pc:docMk/>
          <pc:sldMk cId="3417813244" sldId="329"/>
        </pc:sldMkLst>
        <pc:spChg chg="mod">
          <ac:chgData name="Guest User" userId="S::urn:spo:anon#5c1cd7b39cb30a75ca1cea0fb2ba435992d6c6a6b484349a9ca7505025227c67::" providerId="AD" clId="Web-{E3A19256-622E-242F-5D59-7E786B958C53}" dt="2022-06-24T16:15:59.615" v="6" actId="20577"/>
          <ac:spMkLst>
            <pc:docMk/>
            <pc:sldMk cId="3417813244" sldId="329"/>
            <ac:spMk id="2" creationId="{37DFE374-9081-0333-52F6-935E6690AEEC}"/>
          </ac:spMkLst>
        </pc:spChg>
      </pc:sldChg>
      <pc:sldChg chg="modSp new">
        <pc:chgData name="Guest User" userId="S::urn:spo:anon#5c1cd7b39cb30a75ca1cea0fb2ba435992d6c6a6b484349a9ca7505025227c67::" providerId="AD" clId="Web-{E3A19256-622E-242F-5D59-7E786B958C53}" dt="2022-06-24T16:16:13.584" v="10" actId="20577"/>
        <pc:sldMkLst>
          <pc:docMk/>
          <pc:sldMk cId="2781190200" sldId="330"/>
        </pc:sldMkLst>
        <pc:spChg chg="mod">
          <ac:chgData name="Guest User" userId="S::urn:spo:anon#5c1cd7b39cb30a75ca1cea0fb2ba435992d6c6a6b484349a9ca7505025227c67::" providerId="AD" clId="Web-{E3A19256-622E-242F-5D59-7E786B958C53}" dt="2022-06-24T16:16:13.584" v="10" actId="20577"/>
          <ac:spMkLst>
            <pc:docMk/>
            <pc:sldMk cId="2781190200" sldId="330"/>
            <ac:spMk id="2" creationId="{2686DCDA-E0A8-44B8-85FC-2141C9B63CE3}"/>
          </ac:spMkLst>
        </pc:spChg>
      </pc:sldChg>
    </pc:docChg>
  </pc:docChgLst>
  <pc:docChgLst>
    <pc:chgData name="Ewen Trafford" userId="e520b4bf-a196-48b7-bc10-b1590a457daa" providerId="ADAL" clId="{1D1E6BC9-4FC4-42AE-8B2C-722837AD37E7}"/>
    <pc:docChg chg="delSld modSld">
      <pc:chgData name="Ewen Trafford" userId="e520b4bf-a196-48b7-bc10-b1590a457daa" providerId="ADAL" clId="{1D1E6BC9-4FC4-42AE-8B2C-722837AD37E7}" dt="2022-07-20T09:18:56.126" v="3" actId="2165"/>
      <pc:docMkLst>
        <pc:docMk/>
      </pc:docMkLst>
      <pc:sldChg chg="modSp mod addCm">
        <pc:chgData name="Ewen Trafford" userId="e520b4bf-a196-48b7-bc10-b1590a457daa" providerId="ADAL" clId="{1D1E6BC9-4FC4-42AE-8B2C-722837AD37E7}" dt="2022-07-20T08:37:35.975" v="2"/>
        <pc:sldMkLst>
          <pc:docMk/>
          <pc:sldMk cId="3594171061" sldId="331"/>
        </pc:sldMkLst>
        <pc:graphicFrameChg chg="modGraphic">
          <ac:chgData name="Ewen Trafford" userId="e520b4bf-a196-48b7-bc10-b1590a457daa" providerId="ADAL" clId="{1D1E6BC9-4FC4-42AE-8B2C-722837AD37E7}" dt="2022-07-20T08:37:15.736" v="1" actId="13926"/>
          <ac:graphicFrameMkLst>
            <pc:docMk/>
            <pc:sldMk cId="3594171061" sldId="331"/>
            <ac:graphicFrameMk id="4" creationId="{852C40F4-3A0C-2C57-5C1A-53EF072895F3}"/>
          </ac:graphicFrameMkLst>
        </pc:graphicFrameChg>
      </pc:sldChg>
      <pc:sldChg chg="modSp mod">
        <pc:chgData name="Ewen Trafford" userId="e520b4bf-a196-48b7-bc10-b1590a457daa" providerId="ADAL" clId="{1D1E6BC9-4FC4-42AE-8B2C-722837AD37E7}" dt="2022-07-20T09:18:56.126" v="3" actId="2165"/>
        <pc:sldMkLst>
          <pc:docMk/>
          <pc:sldMk cId="553280098" sldId="337"/>
        </pc:sldMkLst>
        <pc:graphicFrameChg chg="modGraphic">
          <ac:chgData name="Ewen Trafford" userId="e520b4bf-a196-48b7-bc10-b1590a457daa" providerId="ADAL" clId="{1D1E6BC9-4FC4-42AE-8B2C-722837AD37E7}" dt="2022-07-20T09:18:56.126" v="3" actId="2165"/>
          <ac:graphicFrameMkLst>
            <pc:docMk/>
            <pc:sldMk cId="553280098" sldId="337"/>
            <ac:graphicFrameMk id="4" creationId="{852C40F4-3A0C-2C57-5C1A-53EF072895F3}"/>
          </ac:graphicFrameMkLst>
        </pc:graphicFrameChg>
      </pc:sldChg>
      <pc:sldChg chg="del">
        <pc:chgData name="Ewen Trafford" userId="e520b4bf-a196-48b7-bc10-b1590a457daa" providerId="ADAL" clId="{1D1E6BC9-4FC4-42AE-8B2C-722837AD37E7}" dt="2022-07-19T14:40:49.979" v="0" actId="2696"/>
        <pc:sldMkLst>
          <pc:docMk/>
          <pc:sldMk cId="1707306542"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30/08/2022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19</a:t>
            </a:fld>
            <a:endParaRPr lang="en-GB"/>
          </a:p>
        </p:txBody>
      </p:sp>
    </p:spTree>
    <p:extLst>
      <p:ext uri="{BB962C8B-B14F-4D97-AF65-F5344CB8AC3E}">
        <p14:creationId xmlns:p14="http://schemas.microsoft.com/office/powerpoint/2010/main" val="216265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hecookeryteacher.com/" TargetMode="External"/><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thecookeryteacher.com/"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foodafactoflife.org.uk/media/1955/bread-yeast-experiment-ws-1114c2.docx" TargetMode="External"/><Relationship Id="rId3" Type="http://schemas.openxmlformats.org/officeDocument/2006/relationships/hyperlink" Target="https://foodafactoflife.org.uk/media/5348/raising-agents-ws-1416c.docx" TargetMode="External"/><Relationship Id="rId7" Type="http://schemas.openxmlformats.org/officeDocument/2006/relationships/hyperlink" Target="https://foodafactoflife.org.uk/media/5350/colloidal-systems-ws-1416cpptx.docx" TargetMode="External"/><Relationship Id="rId2" Type="http://schemas.openxmlformats.org/officeDocument/2006/relationships/hyperlink" Target="https://foodafactoflife.org.uk/media/5315/raising-agents-ppt-1416c.pptx" TargetMode="External"/><Relationship Id="rId1" Type="http://schemas.openxmlformats.org/officeDocument/2006/relationships/slideLayout" Target="../slideLayouts/slideLayout3.xml"/><Relationship Id="rId6" Type="http://schemas.openxmlformats.org/officeDocument/2006/relationships/hyperlink" Target="https://foodafactoflife.org.uk/media/5317/colloidal-systems-ppt-1416c.pptx" TargetMode="External"/><Relationship Id="rId5" Type="http://schemas.openxmlformats.org/officeDocument/2006/relationships/hyperlink" Target="https://foodafactoflife.org.uk/media/6681/meringues-1416.docx" TargetMode="External"/><Relationship Id="rId10" Type="http://schemas.openxmlformats.org/officeDocument/2006/relationships/hyperlink" Target="https://foodafactoflife.org.uk/media/1956/cakes-information-sheet-i-1114c2.docx" TargetMode="External"/><Relationship Id="rId4" Type="http://schemas.openxmlformats.org/officeDocument/2006/relationships/hyperlink" Target="https://foodafactoflife.org.uk/media/6152/food-functions-aerate-ws-1416c.docx" TargetMode="External"/><Relationship Id="rId9" Type="http://schemas.openxmlformats.org/officeDocument/2006/relationships/hyperlink" Target="https://foodafactoflife.org.uk/media/1940/gluten-experiment-ws-1114c2.docx"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foodafactoflife.org.uk/media/6169/science-of-bread-baking-i-1114c2.docx" TargetMode="External"/><Relationship Id="rId3" Type="http://schemas.openxmlformats.org/officeDocument/2006/relationships/hyperlink" Target="https://www.foodafactoflife.org.uk/media/6160/functions-overview-worksheet-ws-1114c2.docx" TargetMode="External"/><Relationship Id="rId7" Type="http://schemas.openxmlformats.org/officeDocument/2006/relationships/hyperlink" Target="https://www.foodafactoflife.org.uk/media/9836/ingredients-functional-characteristics-ko-11-14c.docx" TargetMode="External"/><Relationship Id="rId12" Type="http://schemas.openxmlformats.org/officeDocument/2006/relationships/hyperlink" Target="https://foodafactoflife.org.uk/11-14-years/activity-packs-and-quizzes/activity-packs/bread-activity-pack/" TargetMode="External"/><Relationship Id="rId2" Type="http://schemas.openxmlformats.org/officeDocument/2006/relationships/hyperlink" Target="https://www.foodafactoflife.org.uk/media/6159/functional-properties-overview-ppt-11142c.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6172/food-functions-p316.pdf" TargetMode="External"/><Relationship Id="rId11" Type="http://schemas.openxmlformats.org/officeDocument/2006/relationships/hyperlink" Target="https://foodafactoflife.org.uk/media/1303/bread-making-record-sheet-ws-1114fcc.docx" TargetMode="External"/><Relationship Id="rId5" Type="http://schemas.openxmlformats.org/officeDocument/2006/relationships/hyperlink" Target="https://www.foodafactoflife.org.uk/media/5352/fats-ws-1416c.docx" TargetMode="External"/><Relationship Id="rId10" Type="http://schemas.openxmlformats.org/officeDocument/2006/relationships/hyperlink" Target="https://foodafactoflife.org.uk/media/1299/the-science-of-breadmaking-ppt-1114fcc.pptx" TargetMode="External"/><Relationship Id="rId4" Type="http://schemas.openxmlformats.org/officeDocument/2006/relationships/hyperlink" Target="https://www.foodafactoflife.org.uk/media/5319/fats-ppt-1416cdocx.pptx" TargetMode="External"/><Relationship Id="rId9" Type="http://schemas.openxmlformats.org/officeDocument/2006/relationships/hyperlink" Target="https://foodafactoflife.org.uk/media/6162/bread-making-theory-i-1114c2.doc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Kx4pcVwZK74&amp;list=PLSXnX8lDffhQ_47JPkz-W2t-7mhExM-j3&amp;index=13" TargetMode="External"/><Relationship Id="rId13" Type="http://schemas.openxmlformats.org/officeDocument/2006/relationships/hyperlink" Target="https://www.foodafactoflife.org.uk/media/7983/year-8-lesson-plan-13-1114.docx" TargetMode="External"/><Relationship Id="rId18" Type="http://schemas.openxmlformats.org/officeDocument/2006/relationships/hyperlink" Target="https://www.foodafactoflife.org.uk/11-14-years/cooking/ingredients/#fun" TargetMode="External"/><Relationship Id="rId3" Type="http://schemas.openxmlformats.org/officeDocument/2006/relationships/hyperlink" Target="https://www.youtube.com/watch?v=CWTS-cKhsBE&amp;list=PLSXnX8lDffhSU7A6Bi3us7KxEcHQqL_f2&amp;index=28" TargetMode="External"/><Relationship Id="rId7" Type="http://schemas.openxmlformats.org/officeDocument/2006/relationships/hyperlink" Target="https://www.youtube.com/watch?v=ayc5MfVYOUo&amp;list=PLSXnX8lDffhQ_47JPkz-W2t-7mhExM-j3&amp;index=12" TargetMode="External"/><Relationship Id="rId12" Type="http://schemas.openxmlformats.org/officeDocument/2006/relationships/hyperlink" Target="https://www.foodafactoflife.org.uk/media/4512/mini-carrot-cakes.pptx" TargetMode="External"/><Relationship Id="rId17" Type="http://schemas.openxmlformats.org/officeDocument/2006/relationships/hyperlink" Target="https://foodafactoflife.org.uk/14-16-years/food-science/" TargetMode="External"/><Relationship Id="rId2" Type="http://schemas.openxmlformats.org/officeDocument/2006/relationships/hyperlink" Target="https://www.youtube.com/watch?v=Hpp8G1aNz9g&amp;list=PLSXnX8lDffhSU7A6Bi3us7KxEcHQqL_f2&amp;index=1" TargetMode="External"/><Relationship Id="rId16" Type="http://schemas.openxmlformats.org/officeDocument/2006/relationships/hyperlink" Target="https://foodafactoflife.org.uk/11-14-years/cooking/ingredients/" TargetMode="External"/><Relationship Id="rId20" Type="http://schemas.openxmlformats.org/officeDocument/2006/relationships/hyperlink" Target="https://foodafactoflife.org.uk/media/9836/ingredients-functional-characteristics-ko-11-14c.docx" TargetMode="External"/><Relationship Id="rId1" Type="http://schemas.openxmlformats.org/officeDocument/2006/relationships/slideLayout" Target="../slideLayouts/slideLayout3.xml"/><Relationship Id="rId6" Type="http://schemas.openxmlformats.org/officeDocument/2006/relationships/hyperlink" Target="https://www.youtube.com/watch?v=EIQ8OkPFKoU&amp;list=PLSXnX8lDffhQ_47JPkz-W2t-7mhExM-j3&amp;index=5" TargetMode="External"/><Relationship Id="rId11" Type="http://schemas.openxmlformats.org/officeDocument/2006/relationships/hyperlink" Target="https://www.foodafactoflife.org.uk/media/7991/year-8-lesson-plan-4-1114.docx" TargetMode="External"/><Relationship Id="rId5" Type="http://schemas.openxmlformats.org/officeDocument/2006/relationships/hyperlink" Target="https://www.youtube.com/watch?v=XRS29CmsgEk&amp;list=PLSXnX8lDffhQ_47JPkz-W2t-7mhExM-j3&amp;index=3" TargetMode="External"/><Relationship Id="rId15" Type="http://schemas.openxmlformats.org/officeDocument/2006/relationships/hyperlink" Target="https://www.foodafactoflife.org.uk/media/8044/year-9-lesson-plan-9.docx" TargetMode="External"/><Relationship Id="rId10" Type="http://schemas.openxmlformats.org/officeDocument/2006/relationships/hyperlink" Target="https://www.foodafactoflife.org.uk/media/8013/year-7-lesson-plan-12-1114.docx" TargetMode="External"/><Relationship Id="rId19" Type="http://schemas.openxmlformats.org/officeDocument/2006/relationships/hyperlink" Target="https://www.foodafactoflife.org.uk/14-16-years/food-science/" TargetMode="External"/><Relationship Id="rId4" Type="http://schemas.openxmlformats.org/officeDocument/2006/relationships/hyperlink" Target="https://www.youtube.com/watch?v=QU3i41Jpq4s&amp;list=PLSXnX8lDffhQ_47JPkz-W2t-7mhExM-j3&amp;index=4" TargetMode="External"/><Relationship Id="rId9" Type="http://schemas.openxmlformats.org/officeDocument/2006/relationships/hyperlink" Target="https://www.foodafactoflife.org.uk/media/8012/year-7-lesson-plan-11-1114.docx" TargetMode="External"/><Relationship Id="rId14" Type="http://schemas.openxmlformats.org/officeDocument/2006/relationships/hyperlink" Target="https://www.foodafactoflife.org.uk/media/7998/year-8-lesson-plan-14-1114.docx"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ifst.org/lovefoodlovescience/resources/raising-agents-physical" TargetMode="External"/><Relationship Id="rId3" Type="http://schemas.openxmlformats.org/officeDocument/2006/relationships/hyperlink" Target="https://www.ifst.org/lovefoodlovescience/resources/food-investigation-conducting-experiments" TargetMode="External"/><Relationship Id="rId7" Type="http://schemas.openxmlformats.org/officeDocument/2006/relationships/hyperlink" Target="https://www.ifst.org/lovefoodlovescience/resources/raising-agents-chemical" TargetMode="External"/><Relationship Id="rId2" Type="http://schemas.openxmlformats.org/officeDocument/2006/relationships/hyperlink" Target="https://www.ifst.org/lovefoodlovescience/resources/fats-and-oils-aeration" TargetMode="External"/><Relationship Id="rId1" Type="http://schemas.openxmlformats.org/officeDocument/2006/relationships/slideLayout" Target="../slideLayouts/slideLayout3.xml"/><Relationship Id="rId6" Type="http://schemas.openxmlformats.org/officeDocument/2006/relationships/hyperlink" Target="https://www.ifst.org/lovefoodlovescience/resources/raising-agents-biological-fermentation" TargetMode="External"/><Relationship Id="rId5" Type="http://schemas.openxmlformats.org/officeDocument/2006/relationships/hyperlink" Target="https://www.ifst.org/lovefoodlovescience/resources/protein-stability-egg-white-foams-experiment" TargetMode="External"/><Relationship Id="rId4" Type="http://schemas.openxmlformats.org/officeDocument/2006/relationships/hyperlink" Target="https://www.ifst.org/lovefoodlovescience/resources/protein-foam-formation"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oodafactoflife.org.uk/recipes/cereals/rosca-de-reyes-mexican-christmas-bread/" TargetMode="External"/><Relationship Id="rId3" Type="http://schemas.openxmlformats.org/officeDocument/2006/relationships/hyperlink" Target="https://foodafactoflife.org.uk/recipes/breakfast/oatmeal-loaf/" TargetMode="External"/><Relationship Id="rId7" Type="http://schemas.openxmlformats.org/officeDocument/2006/relationships/hyperlink" Target="https://foodafactoflife.org.uk/recipes/cereals/breakfast-muesli-loaf/" TargetMode="External"/><Relationship Id="rId12" Type="http://schemas.openxmlformats.org/officeDocument/2006/relationships/image" Target="../media/image32.png"/><Relationship Id="rId2" Type="http://schemas.openxmlformats.org/officeDocument/2006/relationships/hyperlink" Target="https://foodafactoflife.org.uk/recipes/11-14-l2c/quick-bread-buns/" TargetMode="External"/><Relationship Id="rId1" Type="http://schemas.openxmlformats.org/officeDocument/2006/relationships/slideLayout" Target="../slideLayouts/slideLayout3.xml"/><Relationship Id="rId6" Type="http://schemas.openxmlformats.org/officeDocument/2006/relationships/hyperlink" Target="https://foodafactoflife.org.uk/recipes/aset-global-cuisines/middle-eastern/simit-bread/" TargetMode="External"/><Relationship Id="rId11" Type="http://schemas.openxmlformats.org/officeDocument/2006/relationships/hyperlink" Target="https://www.foodafactoflife.org.uk/recipes/" TargetMode="External"/><Relationship Id="rId5" Type="http://schemas.openxmlformats.org/officeDocument/2006/relationships/hyperlink" Target="https://foodafactoflife.org.uk/recipes/food-life-skills/naan-bread/" TargetMode="External"/><Relationship Id="rId10" Type="http://schemas.openxmlformats.org/officeDocument/2006/relationships/image" Target="../media/image31.png"/><Relationship Id="rId4" Type="http://schemas.openxmlformats.org/officeDocument/2006/relationships/hyperlink" Target="https://foodafactoflife.org.uk/recipes/breakfast/wholemeal-cottage-loaf/" TargetMode="External"/><Relationship Id="rId9" Type="http://schemas.openxmlformats.org/officeDocument/2006/relationships/hyperlink" Target="https://foodafactoflife.org.uk/recipes/potatoes/potato-and-rosemary-bread-roll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foodafactoflife.org.uk/recipes/aset-global-cuisines/caribbean-islands/quick-jamaican-coco-bread/" TargetMode="External"/><Relationship Id="rId3" Type="http://schemas.openxmlformats.org/officeDocument/2006/relationships/hyperlink" Target="https://foodafactoflife.org.uk/recipes/5-11-years/pizza-yeast-dough/" TargetMode="External"/><Relationship Id="rId7" Type="http://schemas.openxmlformats.org/officeDocument/2006/relationships/hyperlink" Target="https://foodafactoflife.org.uk/recipes/cereals/hot-cross-buns/" TargetMode="External"/><Relationship Id="rId12" Type="http://schemas.openxmlformats.org/officeDocument/2006/relationships/image" Target="../media/image32.png"/><Relationship Id="rId2" Type="http://schemas.openxmlformats.org/officeDocument/2006/relationships/hyperlink" Target="https://foodafactoflife.org.uk/recipes/ks3-sow-2020/pizza-wheels-yeast-dough/" TargetMode="External"/><Relationship Id="rId1" Type="http://schemas.openxmlformats.org/officeDocument/2006/relationships/slideLayout" Target="../slideLayouts/slideLayout3.xml"/><Relationship Id="rId6" Type="http://schemas.openxmlformats.org/officeDocument/2006/relationships/hyperlink" Target="https://foodafactoflife.org.uk/recipes/11-14-l2c/finnish-fruit-plait/" TargetMode="External"/><Relationship Id="rId11" Type="http://schemas.openxmlformats.org/officeDocument/2006/relationships/hyperlink" Target="https://www.foodafactoflife.org.uk/recipes/" TargetMode="External"/><Relationship Id="rId5" Type="http://schemas.openxmlformats.org/officeDocument/2006/relationships/hyperlink" Target="https://foodafactoflife.org.uk/recipes/5-11-years/chelsea-buns/" TargetMode="External"/><Relationship Id="rId10" Type="http://schemas.openxmlformats.org/officeDocument/2006/relationships/image" Target="../media/image31.png"/><Relationship Id="rId4" Type="http://schemas.openxmlformats.org/officeDocument/2006/relationships/hyperlink" Target="https://foodafactoflife.org.uk/recipes/11-14-l2c/pesto-pizza/" TargetMode="External"/><Relationship Id="rId9" Type="http://schemas.openxmlformats.org/officeDocument/2006/relationships/hyperlink" Target="https://foodafactoflife.org.uk/recipes/aset-global-cuisines/eastern-european/pask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foodafactoflife.org.uk/recipes/11-14-l2c/fruity-muffins/" TargetMode="External"/><Relationship Id="rId13" Type="http://schemas.openxmlformats.org/officeDocument/2006/relationships/hyperlink" Target="https://foodafactoflife.org.uk/recipes/breakfast/charlston-sausage-brunch/" TargetMode="External"/><Relationship Id="rId3" Type="http://schemas.openxmlformats.org/officeDocument/2006/relationships/hyperlink" Target="https://foodafactoflife.org.uk/recipes/cook-club/swiss-roll/" TargetMode="External"/><Relationship Id="rId7" Type="http://schemas.openxmlformats.org/officeDocument/2006/relationships/hyperlink" Target="https://foodafactoflife.org.uk/recipes/ks3-sow-2020/breakfast-muffins/" TargetMode="External"/><Relationship Id="rId12" Type="http://schemas.openxmlformats.org/officeDocument/2006/relationships/hyperlink" Target="https://foodafactoflife.org.uk/recipes/cereals/honey-cake/" TargetMode="External"/><Relationship Id="rId2" Type="http://schemas.openxmlformats.org/officeDocument/2006/relationships/hyperlink" Target="https://foodafactoflife.org.uk/recipes/cereals/savoury-filled-choux-buns/" TargetMode="External"/><Relationship Id="rId1" Type="http://schemas.openxmlformats.org/officeDocument/2006/relationships/slideLayout" Target="../slideLayouts/slideLayout3.xml"/><Relationship Id="rId6" Type="http://schemas.openxmlformats.org/officeDocument/2006/relationships/hyperlink" Target="https://foodafactoflife.org.uk/recipes/breakfast/carrot-and-cranberry-muffins/" TargetMode="External"/><Relationship Id="rId11" Type="http://schemas.openxmlformats.org/officeDocument/2006/relationships/hyperlink" Target="https://foodafactoflife.org.uk/recipes/11-14-l2c/anzac-biscuits/" TargetMode="External"/><Relationship Id="rId5" Type="http://schemas.openxmlformats.org/officeDocument/2006/relationships/hyperlink" Target="https://foodafactoflife.org.uk/recipes/breakfast/cheese-and-bacon-muffins/" TargetMode="External"/><Relationship Id="rId10" Type="http://schemas.openxmlformats.org/officeDocument/2006/relationships/hyperlink" Target="https://foodafactoflife.org.uk/recipes/5-11-years/soda-bread/" TargetMode="External"/><Relationship Id="rId4" Type="http://schemas.openxmlformats.org/officeDocument/2006/relationships/hyperlink" Target="https://foodafactoflife.org.uk/recipes/11-14-l2c/mini-carrot-cakes/" TargetMode="External"/><Relationship Id="rId9" Type="http://schemas.openxmlformats.org/officeDocument/2006/relationships/hyperlink" Target="https://foodafactoflife.org.uk/recipes/5-11-years/gingerbread-people/"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www.foodafactoflife.org.uk/whole-school/whole-school-approach/guidelines-for-school-education-resources-about-food/" TargetMode="External"/><Relationship Id="rId5" Type="http://schemas.openxmlformats.org/officeDocument/2006/relationships/hyperlink" Target="http://www.foodafactoflife.org.uk/"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hyperlink" Target="https://foodafactoflife.org.uk/media/9719/savoury-filled-choux-3-recipe-complexity-ppd.doc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hecookeryteacher.com/"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286992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dirty="0"/>
              <a:t>Raising Agents</a:t>
            </a:r>
            <a:endParaRPr lang="en-US" sz="3200"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6281-391E-66E2-1DB3-80FC7F3BDEE5}"/>
              </a:ext>
            </a:extLst>
          </p:cNvPr>
          <p:cNvSpPr>
            <a:spLocks noGrp="1"/>
          </p:cNvSpPr>
          <p:nvPr>
            <p:ph type="ctrTitle"/>
          </p:nvPr>
        </p:nvSpPr>
        <p:spPr/>
        <p:txBody>
          <a:bodyPr/>
          <a:lstStyle/>
          <a:p>
            <a:r>
              <a:rPr lang="en-US" dirty="0">
                <a:latin typeface="Arial"/>
                <a:cs typeface="Arial"/>
              </a:rPr>
              <a:t>Air – how does it work? </a:t>
            </a:r>
            <a:endParaRPr lang="en-US" dirty="0"/>
          </a:p>
        </p:txBody>
      </p:sp>
      <p:sp>
        <p:nvSpPr>
          <p:cNvPr id="3" name="Subtitle 2">
            <a:extLst>
              <a:ext uri="{FF2B5EF4-FFF2-40B4-BE49-F238E27FC236}">
                <a16:creationId xmlns:a16="http://schemas.microsoft.com/office/drawing/2014/main" id="{4064AF50-EC9A-5285-EC07-7CD21438E99F}"/>
              </a:ext>
            </a:extLst>
          </p:cNvPr>
          <p:cNvSpPr>
            <a:spLocks noGrp="1"/>
          </p:cNvSpPr>
          <p:nvPr>
            <p:ph type="subTitle" idx="1"/>
          </p:nvPr>
        </p:nvSpPr>
        <p:spPr>
          <a:xfrm>
            <a:off x="1169276" y="2571092"/>
            <a:ext cx="6986325" cy="3600000"/>
          </a:xfrm>
        </p:spPr>
        <p:txBody>
          <a:bodyPr/>
          <a:lstStyle/>
          <a:p>
            <a:pPr marL="0" indent="0">
              <a:buNone/>
            </a:pPr>
            <a:r>
              <a:rPr lang="en-US" b="1" dirty="0">
                <a:latin typeface="Arial"/>
                <a:cs typeface="Arial"/>
              </a:rPr>
              <a:t>Beating </a:t>
            </a:r>
            <a:r>
              <a:rPr lang="en-US" dirty="0">
                <a:latin typeface="Arial"/>
                <a:cs typeface="Arial"/>
              </a:rPr>
              <a:t>is used when making batters for recipes such as Yorkshire pudding or choux pastry. This adds a little air but in most batters steam is the main raising agent. </a:t>
            </a:r>
            <a:endParaRPr lang="en-US" b="1" dirty="0"/>
          </a:p>
          <a:p>
            <a:pPr marL="0" indent="0">
              <a:buNone/>
            </a:pPr>
            <a:endParaRPr lang="en-US" dirty="0"/>
          </a:p>
          <a:p>
            <a:pPr marL="0" indent="0">
              <a:buNone/>
            </a:pPr>
            <a:r>
              <a:rPr lang="en-US" b="1" dirty="0">
                <a:latin typeface="Arial"/>
                <a:cs typeface="Arial"/>
              </a:rPr>
              <a:t>Folding and rolling </a:t>
            </a:r>
            <a:r>
              <a:rPr lang="en-US" dirty="0">
                <a:latin typeface="Arial"/>
                <a:cs typeface="Arial"/>
              </a:rPr>
              <a:t>is used to make flaky and puff pastry. Layers of air are trapped when the pastry is folded. During cooking the air expands in between the layers and rises the dough. This is also called lamination. </a:t>
            </a:r>
            <a:endParaRPr lang="en-US" dirty="0"/>
          </a:p>
          <a:p>
            <a:pPr marL="0" indent="0">
              <a:buNone/>
            </a:pPr>
            <a:endParaRPr lang="en-US" b="1"/>
          </a:p>
          <a:p>
            <a:pPr marL="0" indent="0">
              <a:buNone/>
            </a:pPr>
            <a:endParaRPr lang="en-US" b="1" dirty="0"/>
          </a:p>
        </p:txBody>
      </p:sp>
      <p:pic>
        <p:nvPicPr>
          <p:cNvPr id="7" name="Picture 6" descr="A picture containing food, bread, breakfast, stack&#10;&#10;Description automatically generated">
            <a:extLst>
              <a:ext uri="{FF2B5EF4-FFF2-40B4-BE49-F238E27FC236}">
                <a16:creationId xmlns:a16="http://schemas.microsoft.com/office/drawing/2014/main" id="{1BD31FB6-BA1A-F48F-1F64-EC35B64043FD}"/>
              </a:ext>
            </a:extLst>
          </p:cNvPr>
          <p:cNvPicPr>
            <a:picLocks noChangeAspect="1"/>
          </p:cNvPicPr>
          <p:nvPr/>
        </p:nvPicPr>
        <p:blipFill rotWithShape="1">
          <a:blip r:embed="rId2"/>
          <a:srcRect l="2524" b="-474"/>
          <a:stretch/>
        </p:blipFill>
        <p:spPr>
          <a:xfrm>
            <a:off x="8639126" y="1683031"/>
            <a:ext cx="2981017" cy="2049484"/>
          </a:xfrm>
          <a:prstGeom prst="rect">
            <a:avLst/>
          </a:prstGeom>
        </p:spPr>
      </p:pic>
      <p:pic>
        <p:nvPicPr>
          <p:cNvPr id="11" name="Picture 10" descr="A picture containing sitting, indoor, wooden, plant&#10;&#10;Description automatically generated">
            <a:extLst>
              <a:ext uri="{FF2B5EF4-FFF2-40B4-BE49-F238E27FC236}">
                <a16:creationId xmlns:a16="http://schemas.microsoft.com/office/drawing/2014/main" id="{BCE24CF7-63E5-78B9-F8EC-E571288AF740}"/>
              </a:ext>
            </a:extLst>
          </p:cNvPr>
          <p:cNvPicPr>
            <a:picLocks noChangeAspect="1"/>
          </p:cNvPicPr>
          <p:nvPr/>
        </p:nvPicPr>
        <p:blipFill>
          <a:blip r:embed="rId3"/>
          <a:stretch>
            <a:fillRect/>
          </a:stretch>
        </p:blipFill>
        <p:spPr>
          <a:xfrm>
            <a:off x="8561961" y="4153532"/>
            <a:ext cx="3058194" cy="2042874"/>
          </a:xfrm>
          <a:prstGeom prst="rect">
            <a:avLst/>
          </a:prstGeom>
          <a:ln w="28575">
            <a:solidFill>
              <a:srgbClr val="EF9F3F"/>
            </a:solidFill>
          </a:ln>
        </p:spPr>
      </p:pic>
    </p:spTree>
    <p:extLst>
      <p:ext uri="{BB962C8B-B14F-4D97-AF65-F5344CB8AC3E}">
        <p14:creationId xmlns:p14="http://schemas.microsoft.com/office/powerpoint/2010/main" val="262130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087-EDEC-8739-630B-235C688022F5}"/>
              </a:ext>
            </a:extLst>
          </p:cNvPr>
          <p:cNvSpPr>
            <a:spLocks noGrp="1"/>
          </p:cNvSpPr>
          <p:nvPr>
            <p:ph type="ctrTitle"/>
          </p:nvPr>
        </p:nvSpPr>
        <p:spPr/>
        <p:txBody>
          <a:bodyPr/>
          <a:lstStyle/>
          <a:p>
            <a:r>
              <a:rPr lang="en-US" dirty="0">
                <a:latin typeface="Arial"/>
                <a:cs typeface="Arial"/>
              </a:rPr>
              <a:t>What is a foam? </a:t>
            </a:r>
            <a:endParaRPr lang="en-US" dirty="0"/>
          </a:p>
        </p:txBody>
      </p:sp>
      <p:sp>
        <p:nvSpPr>
          <p:cNvPr id="3" name="Subtitle 2">
            <a:extLst>
              <a:ext uri="{FF2B5EF4-FFF2-40B4-BE49-F238E27FC236}">
                <a16:creationId xmlns:a16="http://schemas.microsoft.com/office/drawing/2014/main" id="{6F1FD7F3-8996-4D94-AAD6-5416E726E430}"/>
              </a:ext>
            </a:extLst>
          </p:cNvPr>
          <p:cNvSpPr>
            <a:spLocks noGrp="1"/>
          </p:cNvSpPr>
          <p:nvPr>
            <p:ph type="subTitle" idx="1"/>
          </p:nvPr>
        </p:nvSpPr>
        <p:spPr>
          <a:xfrm>
            <a:off x="1169274" y="2160783"/>
            <a:ext cx="6824400" cy="2561947"/>
          </a:xfrm>
        </p:spPr>
        <p:txBody>
          <a:bodyPr/>
          <a:lstStyle/>
          <a:p>
            <a:pPr marL="0" indent="0">
              <a:buNone/>
            </a:pPr>
            <a:r>
              <a:rPr lang="en-US" dirty="0">
                <a:latin typeface="Arial"/>
                <a:cs typeface="Arial"/>
              </a:rPr>
              <a:t>A foam is made when a food is </a:t>
            </a:r>
            <a:r>
              <a:rPr lang="en-US" b="1" dirty="0">
                <a:latin typeface="Arial"/>
                <a:cs typeface="Arial"/>
              </a:rPr>
              <a:t>aerated</a:t>
            </a:r>
            <a:r>
              <a:rPr lang="en-US" dirty="0">
                <a:latin typeface="Arial"/>
                <a:cs typeface="Arial"/>
              </a:rPr>
              <a:t>. </a:t>
            </a:r>
            <a:endParaRPr lang="en-US" dirty="0"/>
          </a:p>
          <a:p>
            <a:pPr marL="0" indent="0">
              <a:buNone/>
            </a:pPr>
            <a:r>
              <a:rPr lang="en-US" dirty="0">
                <a:latin typeface="Arial"/>
                <a:cs typeface="Arial"/>
              </a:rPr>
              <a:t>This means a gas has been added to a liquid – an example would be air whisked into egg white. </a:t>
            </a:r>
            <a:endParaRPr lang="en-US" dirty="0"/>
          </a:p>
          <a:p>
            <a:pPr marL="0" indent="0">
              <a:buNone/>
            </a:pPr>
            <a:r>
              <a:rPr lang="en-US" dirty="0">
                <a:latin typeface="Arial"/>
                <a:cs typeface="Arial"/>
              </a:rPr>
              <a:t>It is called an air-in-liquid foam.</a:t>
            </a:r>
            <a:endParaRPr lang="en-US" dirty="0"/>
          </a:p>
          <a:p>
            <a:pPr marL="0" indent="0">
              <a:buNone/>
            </a:pPr>
            <a:r>
              <a:rPr lang="en-US" dirty="0">
                <a:latin typeface="Arial"/>
                <a:cs typeface="Arial"/>
              </a:rPr>
              <a:t>Creating a foam </a:t>
            </a:r>
            <a:r>
              <a:rPr lang="en-US" b="1" dirty="0">
                <a:latin typeface="Arial"/>
                <a:cs typeface="Arial"/>
              </a:rPr>
              <a:t>denatures </a:t>
            </a:r>
            <a:r>
              <a:rPr lang="en-US" dirty="0">
                <a:latin typeface="Arial"/>
                <a:cs typeface="Arial"/>
              </a:rPr>
              <a:t>the egg white protein. The strands of protein unravel and change shape and allow the egg white to trap the air bubbles and become light and airy.</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4" descr="A picture containing food, cup, indoor, dessert&#10;&#10;Description automatically generated">
            <a:extLst>
              <a:ext uri="{FF2B5EF4-FFF2-40B4-BE49-F238E27FC236}">
                <a16:creationId xmlns:a16="http://schemas.microsoft.com/office/drawing/2014/main" id="{42C93042-633F-35AF-BA5B-9D626703DB6D}"/>
              </a:ext>
            </a:extLst>
          </p:cNvPr>
          <p:cNvPicPr>
            <a:picLocks noChangeAspect="1"/>
          </p:cNvPicPr>
          <p:nvPr/>
        </p:nvPicPr>
        <p:blipFill>
          <a:blip r:embed="rId2"/>
          <a:stretch>
            <a:fillRect/>
          </a:stretch>
        </p:blipFill>
        <p:spPr>
          <a:xfrm>
            <a:off x="8531976" y="2192009"/>
            <a:ext cx="2879195" cy="1993693"/>
          </a:xfrm>
          <a:prstGeom prst="rect">
            <a:avLst/>
          </a:prstGeom>
          <a:ln w="28575">
            <a:solidFill>
              <a:srgbClr val="EF9F3F"/>
            </a:solidFill>
          </a:ln>
        </p:spPr>
      </p:pic>
      <p:sp>
        <p:nvSpPr>
          <p:cNvPr id="6" name="TextBox 5">
            <a:extLst>
              <a:ext uri="{FF2B5EF4-FFF2-40B4-BE49-F238E27FC236}">
                <a16:creationId xmlns:a16="http://schemas.microsoft.com/office/drawing/2014/main" id="{DBCB34D6-4F0B-795E-2177-36B30BB3B0C1}"/>
              </a:ext>
            </a:extLst>
          </p:cNvPr>
          <p:cNvSpPr txBox="1"/>
          <p:nvPr/>
        </p:nvSpPr>
        <p:spPr>
          <a:xfrm>
            <a:off x="8748157" y="1723743"/>
            <a:ext cx="241026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a:cs typeface="Arial"/>
              </a:rPr>
              <a:t>Photograph courtesy of Barbara Monks @ </a:t>
            </a:r>
            <a:r>
              <a:rPr lang="en-US" sz="1000" b="1" dirty="0">
                <a:latin typeface="Arial"/>
                <a:ea typeface="+mn-lt"/>
                <a:cs typeface="+mn-lt"/>
                <a:hlinkClick r:id="rId3"/>
              </a:rPr>
              <a:t>https://thecookeryteacher.com/</a:t>
            </a:r>
            <a:r>
              <a:rPr lang="en-US" sz="1000" dirty="0">
                <a:latin typeface="Arial"/>
                <a:ea typeface="+mn-lt"/>
                <a:cs typeface="+mn-lt"/>
              </a:rPr>
              <a:t> </a:t>
            </a:r>
            <a:endParaRPr lang="en-US" sz="1000" dirty="0">
              <a:latin typeface="Arial"/>
              <a:cs typeface="Arial"/>
            </a:endParaRPr>
          </a:p>
        </p:txBody>
      </p:sp>
      <p:grpSp>
        <p:nvGrpSpPr>
          <p:cNvPr id="48" name="Group 47">
            <a:extLst>
              <a:ext uri="{FF2B5EF4-FFF2-40B4-BE49-F238E27FC236}">
                <a16:creationId xmlns:a16="http://schemas.microsoft.com/office/drawing/2014/main" id="{2E72E102-26C7-0246-9203-9F53F902CCC0}"/>
              </a:ext>
            </a:extLst>
          </p:cNvPr>
          <p:cNvGrpSpPr/>
          <p:nvPr/>
        </p:nvGrpSpPr>
        <p:grpSpPr>
          <a:xfrm>
            <a:off x="2083080" y="4558299"/>
            <a:ext cx="8025840" cy="1460172"/>
            <a:chOff x="1169274" y="4822986"/>
            <a:chExt cx="8025840" cy="1460172"/>
          </a:xfrm>
        </p:grpSpPr>
        <p:sp>
          <p:nvSpPr>
            <p:cNvPr id="5" name="Rectangle 4">
              <a:extLst>
                <a:ext uri="{FF2B5EF4-FFF2-40B4-BE49-F238E27FC236}">
                  <a16:creationId xmlns:a16="http://schemas.microsoft.com/office/drawing/2014/main" id="{65D9FB3F-B63E-3F25-50F3-F178E00AA441}"/>
                </a:ext>
              </a:extLst>
            </p:cNvPr>
            <p:cNvSpPr/>
            <p:nvPr/>
          </p:nvSpPr>
          <p:spPr>
            <a:xfrm>
              <a:off x="1169274" y="4888243"/>
              <a:ext cx="1326276" cy="127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0C47DF3-657B-867C-1F31-6B058A6AD8AD}"/>
                </a:ext>
              </a:extLst>
            </p:cNvPr>
            <p:cNvSpPr/>
            <p:nvPr/>
          </p:nvSpPr>
          <p:spPr>
            <a:xfrm>
              <a:off x="3402462" y="4888243"/>
              <a:ext cx="1326276" cy="127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E40A43D-E72E-E505-A527-F2233E2E95F8}"/>
                </a:ext>
              </a:extLst>
            </p:cNvPr>
            <p:cNvSpPr/>
            <p:nvPr/>
          </p:nvSpPr>
          <p:spPr>
            <a:xfrm>
              <a:off x="5635650" y="4888243"/>
              <a:ext cx="1326276" cy="127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3D0F196-BC79-BD59-7B7E-7F34ADBBF10F}"/>
                </a:ext>
              </a:extLst>
            </p:cNvPr>
            <p:cNvSpPr/>
            <p:nvPr/>
          </p:nvSpPr>
          <p:spPr>
            <a:xfrm>
              <a:off x="7868838" y="4888243"/>
              <a:ext cx="1326276" cy="127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7F43D0A-D8FA-5D0C-52F4-5C760BEEDAB1}"/>
                </a:ext>
              </a:extLst>
            </p:cNvPr>
            <p:cNvSpPr/>
            <p:nvPr/>
          </p:nvSpPr>
          <p:spPr>
            <a:xfrm>
              <a:off x="3597837" y="503221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AD3C660-2542-FDF7-C539-197ED15F21BC}"/>
                </a:ext>
              </a:extLst>
            </p:cNvPr>
            <p:cNvSpPr/>
            <p:nvPr/>
          </p:nvSpPr>
          <p:spPr>
            <a:xfrm>
              <a:off x="4072563" y="5365781"/>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4602E9D-504C-B064-AA43-3DB6A225031A}"/>
                </a:ext>
              </a:extLst>
            </p:cNvPr>
            <p:cNvSpPr/>
            <p:nvPr/>
          </p:nvSpPr>
          <p:spPr>
            <a:xfrm>
              <a:off x="3705837" y="569019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369CEC8-E9DE-214B-10F4-AE868C8EDB59}"/>
                </a:ext>
              </a:extLst>
            </p:cNvPr>
            <p:cNvSpPr/>
            <p:nvPr/>
          </p:nvSpPr>
          <p:spPr>
            <a:xfrm>
              <a:off x="4288563" y="600967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A19FFA5-7551-074A-3EC7-022874D33556}"/>
                </a:ext>
              </a:extLst>
            </p:cNvPr>
            <p:cNvSpPr/>
            <p:nvPr/>
          </p:nvSpPr>
          <p:spPr>
            <a:xfrm>
              <a:off x="4390931" y="5513560"/>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D10DCBD-B9DC-CB50-06F6-AED634FD1FC0}"/>
                </a:ext>
              </a:extLst>
            </p:cNvPr>
            <p:cNvSpPr/>
            <p:nvPr/>
          </p:nvSpPr>
          <p:spPr>
            <a:xfrm>
              <a:off x="3592504" y="5431801"/>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465F0A7-69E3-740E-3996-B9E231F0B1E4}"/>
                </a:ext>
              </a:extLst>
            </p:cNvPr>
            <p:cNvSpPr/>
            <p:nvPr/>
          </p:nvSpPr>
          <p:spPr>
            <a:xfrm>
              <a:off x="4497196" y="4822986"/>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61BA0FE-0723-AF5E-131A-68C1D30EA9C3}"/>
                </a:ext>
              </a:extLst>
            </p:cNvPr>
            <p:cNvSpPr/>
            <p:nvPr/>
          </p:nvSpPr>
          <p:spPr>
            <a:xfrm>
              <a:off x="4084784" y="4983664"/>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A93E4DB-9880-4A8B-A19C-4AB8359AC556}"/>
                </a:ext>
              </a:extLst>
            </p:cNvPr>
            <p:cNvSpPr/>
            <p:nvPr/>
          </p:nvSpPr>
          <p:spPr>
            <a:xfrm>
              <a:off x="5709957" y="514021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E8AA88C5-3776-D68A-E614-05286FDB6BE3}"/>
                </a:ext>
              </a:extLst>
            </p:cNvPr>
            <p:cNvSpPr/>
            <p:nvPr/>
          </p:nvSpPr>
          <p:spPr>
            <a:xfrm>
              <a:off x="5686103" y="4976225"/>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6A5F93C-A351-D7D9-A4FF-926608FBFC8B}"/>
                </a:ext>
              </a:extLst>
            </p:cNvPr>
            <p:cNvSpPr/>
            <p:nvPr/>
          </p:nvSpPr>
          <p:spPr>
            <a:xfrm>
              <a:off x="5709957" y="5608797"/>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AE5F759-CF94-7E23-6E56-2A51AFBF104D}"/>
                </a:ext>
              </a:extLst>
            </p:cNvPr>
            <p:cNvSpPr/>
            <p:nvPr/>
          </p:nvSpPr>
          <p:spPr>
            <a:xfrm>
              <a:off x="5914511" y="5248520"/>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ED67801-9998-C6A9-D87F-C0CB8A72A09B}"/>
                </a:ext>
              </a:extLst>
            </p:cNvPr>
            <p:cNvSpPr/>
            <p:nvPr/>
          </p:nvSpPr>
          <p:spPr>
            <a:xfrm>
              <a:off x="6245435" y="5080018"/>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0969B53-4823-3AF2-BD28-21C822BCE3C5}"/>
                </a:ext>
              </a:extLst>
            </p:cNvPr>
            <p:cNvSpPr/>
            <p:nvPr/>
          </p:nvSpPr>
          <p:spPr>
            <a:xfrm>
              <a:off x="6032785" y="492005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3DDCA4D-DB57-371B-ED12-EFB730AE914A}"/>
                </a:ext>
              </a:extLst>
            </p:cNvPr>
            <p:cNvSpPr/>
            <p:nvPr/>
          </p:nvSpPr>
          <p:spPr>
            <a:xfrm>
              <a:off x="6117374" y="5746189"/>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0B60953-B259-9816-0923-E9AB3A659E1F}"/>
                </a:ext>
              </a:extLst>
            </p:cNvPr>
            <p:cNvSpPr/>
            <p:nvPr/>
          </p:nvSpPr>
          <p:spPr>
            <a:xfrm>
              <a:off x="6093520" y="558219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7B4EFD1-ACBB-C5F9-B828-DFC0CAD1E2D4}"/>
                </a:ext>
              </a:extLst>
            </p:cNvPr>
            <p:cNvSpPr/>
            <p:nvPr/>
          </p:nvSpPr>
          <p:spPr>
            <a:xfrm>
              <a:off x="6440202" y="552602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5042FDE-EC3F-7721-5362-0EC0440C919E}"/>
                </a:ext>
              </a:extLst>
            </p:cNvPr>
            <p:cNvSpPr/>
            <p:nvPr/>
          </p:nvSpPr>
          <p:spPr>
            <a:xfrm>
              <a:off x="6521339" y="5127659"/>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76560B5-C15C-BC52-D91D-92C37ADC4E6E}"/>
                </a:ext>
              </a:extLst>
            </p:cNvPr>
            <p:cNvSpPr/>
            <p:nvPr/>
          </p:nvSpPr>
          <p:spPr>
            <a:xfrm>
              <a:off x="6497485" y="496366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78197A7-ECF8-E19F-1343-C22843A77BFA}"/>
                </a:ext>
              </a:extLst>
            </p:cNvPr>
            <p:cNvSpPr/>
            <p:nvPr/>
          </p:nvSpPr>
          <p:spPr>
            <a:xfrm>
              <a:off x="6844167" y="490749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AE3F7E9-8519-AEB2-4231-5F6382E56C11}"/>
                </a:ext>
              </a:extLst>
            </p:cNvPr>
            <p:cNvSpPr/>
            <p:nvPr/>
          </p:nvSpPr>
          <p:spPr>
            <a:xfrm>
              <a:off x="6321430" y="5871129"/>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76B70AD-10D8-87A5-2845-D4B739242A6D}"/>
                </a:ext>
              </a:extLst>
            </p:cNvPr>
            <p:cNvSpPr/>
            <p:nvPr/>
          </p:nvSpPr>
          <p:spPr>
            <a:xfrm>
              <a:off x="6297576" y="570713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65C4041-18DB-FF5F-BA35-17601A729C43}"/>
                </a:ext>
              </a:extLst>
            </p:cNvPr>
            <p:cNvSpPr/>
            <p:nvPr/>
          </p:nvSpPr>
          <p:spPr>
            <a:xfrm>
              <a:off x="6644258" y="565096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E81CCD9-FFE3-CC3F-A0C0-3369C5FA22B8}"/>
                </a:ext>
              </a:extLst>
            </p:cNvPr>
            <p:cNvSpPr/>
            <p:nvPr/>
          </p:nvSpPr>
          <p:spPr>
            <a:xfrm>
              <a:off x="6590831" y="5356856"/>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3E0A283-78E0-834E-94FD-CE50D7E3131E}"/>
                </a:ext>
              </a:extLst>
            </p:cNvPr>
            <p:cNvSpPr/>
            <p:nvPr/>
          </p:nvSpPr>
          <p:spPr>
            <a:xfrm>
              <a:off x="6526273" y="5797613"/>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CBF25889-EB36-6F5B-4B11-E7F810D9B2F7}"/>
                </a:ext>
              </a:extLst>
            </p:cNvPr>
            <p:cNvSpPr/>
            <p:nvPr/>
          </p:nvSpPr>
          <p:spPr>
            <a:xfrm>
              <a:off x="5863626" y="5858476"/>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5F60A27-663D-21D3-F117-7C317DCFC32E}"/>
                </a:ext>
              </a:extLst>
            </p:cNvPr>
            <p:cNvSpPr/>
            <p:nvPr/>
          </p:nvSpPr>
          <p:spPr>
            <a:xfrm>
              <a:off x="6668087" y="5096029"/>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B26559E-2E18-F415-208E-EADB9E062E3E}"/>
                </a:ext>
              </a:extLst>
            </p:cNvPr>
            <p:cNvSpPr/>
            <p:nvPr/>
          </p:nvSpPr>
          <p:spPr>
            <a:xfrm>
              <a:off x="5635650" y="5327636"/>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B8CC244-0135-3269-CAD2-5D3CA902DDD4}"/>
                </a:ext>
              </a:extLst>
            </p:cNvPr>
            <p:cNvSpPr/>
            <p:nvPr/>
          </p:nvSpPr>
          <p:spPr>
            <a:xfrm>
              <a:off x="5634724" y="5914974"/>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6428D767-F57E-FBCA-AC33-56FC8B242EA7}"/>
                </a:ext>
              </a:extLst>
            </p:cNvPr>
            <p:cNvSpPr/>
            <p:nvPr/>
          </p:nvSpPr>
          <p:spPr>
            <a:xfrm>
              <a:off x="6662618" y="5976679"/>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F71A2BF-334D-DCF1-E788-D6839F7CEE6C}"/>
                </a:ext>
              </a:extLst>
            </p:cNvPr>
            <p:cNvSpPr/>
            <p:nvPr/>
          </p:nvSpPr>
          <p:spPr>
            <a:xfrm>
              <a:off x="6200208" y="5314582"/>
              <a:ext cx="293839" cy="3064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Graphic 43">
              <a:extLst>
                <a:ext uri="{FF2B5EF4-FFF2-40B4-BE49-F238E27FC236}">
                  <a16:creationId xmlns:a16="http://schemas.microsoft.com/office/drawing/2014/main" id="{30492E04-D8FE-97E9-641B-57F5DBCFA44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9295" t="42854" r="29510" b="22970"/>
            <a:stretch/>
          </p:blipFill>
          <p:spPr>
            <a:xfrm>
              <a:off x="7868838" y="4878222"/>
              <a:ext cx="1326276" cy="1295599"/>
            </a:xfrm>
            <a:prstGeom prst="rect">
              <a:avLst/>
            </a:prstGeom>
          </p:spPr>
        </p:pic>
        <p:sp>
          <p:nvSpPr>
            <p:cNvPr id="45" name="Arrow: Right 44">
              <a:extLst>
                <a:ext uri="{FF2B5EF4-FFF2-40B4-BE49-F238E27FC236}">
                  <a16:creationId xmlns:a16="http://schemas.microsoft.com/office/drawing/2014/main" id="{6C02E7F1-B43F-655A-D5C5-126EF7682E16}"/>
                </a:ext>
              </a:extLst>
            </p:cNvPr>
            <p:cNvSpPr/>
            <p:nvPr/>
          </p:nvSpPr>
          <p:spPr>
            <a:xfrm>
              <a:off x="2727402" y="5386497"/>
              <a:ext cx="436828" cy="2615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02A523CE-54C4-BA5B-AB31-97B91763874E}"/>
                </a:ext>
              </a:extLst>
            </p:cNvPr>
            <p:cNvSpPr/>
            <p:nvPr/>
          </p:nvSpPr>
          <p:spPr>
            <a:xfrm>
              <a:off x="5005995" y="5379307"/>
              <a:ext cx="436828" cy="2615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7B6A1B78-9C37-04A5-B64A-200E2F55F985}"/>
                </a:ext>
              </a:extLst>
            </p:cNvPr>
            <p:cNvSpPr/>
            <p:nvPr/>
          </p:nvSpPr>
          <p:spPr>
            <a:xfrm>
              <a:off x="7193778" y="5359485"/>
              <a:ext cx="436828" cy="2615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TextBox 48">
            <a:extLst>
              <a:ext uri="{FF2B5EF4-FFF2-40B4-BE49-F238E27FC236}">
                <a16:creationId xmlns:a16="http://schemas.microsoft.com/office/drawing/2014/main" id="{8F27EE79-10ED-A8C3-A72C-B08B72255DA3}"/>
              </a:ext>
            </a:extLst>
          </p:cNvPr>
          <p:cNvSpPr txBox="1"/>
          <p:nvPr/>
        </p:nvSpPr>
        <p:spPr>
          <a:xfrm>
            <a:off x="1908772" y="6007817"/>
            <a:ext cx="1674891" cy="646331"/>
          </a:xfrm>
          <a:prstGeom prst="rect">
            <a:avLst/>
          </a:prstGeom>
          <a:noFill/>
        </p:spPr>
        <p:txBody>
          <a:bodyPr wrap="square" rtlCol="0">
            <a:spAutoFit/>
          </a:bodyPr>
          <a:lstStyle/>
          <a:p>
            <a:pPr algn="ctr"/>
            <a:r>
              <a:rPr lang="en-GB" sz="1200" dirty="0">
                <a:solidFill>
                  <a:srgbClr val="002060"/>
                </a:solidFill>
                <a:latin typeface="Arial" panose="020B0604020202020204" pitchFamily="34" charset="0"/>
                <a:cs typeface="Arial" panose="020B0604020202020204" pitchFamily="34" charset="0"/>
              </a:rPr>
              <a:t>Liquid egg white </a:t>
            </a:r>
            <a:br>
              <a:rPr lang="en-GB" sz="1200" dirty="0">
                <a:solidFill>
                  <a:srgbClr val="002060"/>
                </a:solidFill>
                <a:latin typeface="Arial" panose="020B0604020202020204" pitchFamily="34" charset="0"/>
                <a:cs typeface="Arial" panose="020B0604020202020204" pitchFamily="34" charset="0"/>
              </a:rPr>
            </a:br>
            <a:r>
              <a:rPr lang="en-GB" sz="1200" dirty="0">
                <a:solidFill>
                  <a:srgbClr val="002060"/>
                </a:solidFill>
                <a:latin typeface="Arial" panose="020B0604020202020204" pitchFamily="34" charset="0"/>
                <a:cs typeface="Arial" panose="020B0604020202020204" pitchFamily="34" charset="0"/>
              </a:rPr>
              <a:t>(blue for illustrative purposes)</a:t>
            </a:r>
          </a:p>
        </p:txBody>
      </p:sp>
      <p:sp>
        <p:nvSpPr>
          <p:cNvPr id="50" name="TextBox 49">
            <a:extLst>
              <a:ext uri="{FF2B5EF4-FFF2-40B4-BE49-F238E27FC236}">
                <a16:creationId xmlns:a16="http://schemas.microsoft.com/office/drawing/2014/main" id="{5428AB0E-E730-9B72-262D-6085E3CFE82A}"/>
              </a:ext>
            </a:extLst>
          </p:cNvPr>
          <p:cNvSpPr txBox="1"/>
          <p:nvPr/>
        </p:nvSpPr>
        <p:spPr>
          <a:xfrm>
            <a:off x="4161144" y="5968696"/>
            <a:ext cx="1674891" cy="461665"/>
          </a:xfrm>
          <a:prstGeom prst="rect">
            <a:avLst/>
          </a:prstGeom>
          <a:noFill/>
        </p:spPr>
        <p:txBody>
          <a:bodyPr wrap="square" rtlCol="0">
            <a:spAutoFit/>
          </a:bodyPr>
          <a:lstStyle/>
          <a:p>
            <a:pPr algn="ctr"/>
            <a:r>
              <a:rPr lang="en-GB" sz="1200" dirty="0">
                <a:solidFill>
                  <a:srgbClr val="002060"/>
                </a:solidFill>
                <a:latin typeface="Arial" panose="020B0604020202020204" pitchFamily="34" charset="0"/>
                <a:cs typeface="Arial" panose="020B0604020202020204" pitchFamily="34" charset="0"/>
              </a:rPr>
              <a:t>Air starts to be incorporated</a:t>
            </a:r>
          </a:p>
        </p:txBody>
      </p:sp>
      <p:sp>
        <p:nvSpPr>
          <p:cNvPr id="51" name="TextBox 50">
            <a:extLst>
              <a:ext uri="{FF2B5EF4-FFF2-40B4-BE49-F238E27FC236}">
                <a16:creationId xmlns:a16="http://schemas.microsoft.com/office/drawing/2014/main" id="{5E67D7E5-DD7E-D867-47BE-93072CFD2243}"/>
              </a:ext>
            </a:extLst>
          </p:cNvPr>
          <p:cNvSpPr txBox="1"/>
          <p:nvPr/>
        </p:nvSpPr>
        <p:spPr>
          <a:xfrm>
            <a:off x="6297708" y="5953704"/>
            <a:ext cx="1898943" cy="461665"/>
          </a:xfrm>
          <a:prstGeom prst="rect">
            <a:avLst/>
          </a:prstGeom>
          <a:noFill/>
        </p:spPr>
        <p:txBody>
          <a:bodyPr wrap="square" rtlCol="0">
            <a:spAutoFit/>
          </a:bodyPr>
          <a:lstStyle/>
          <a:p>
            <a:pPr algn="ctr"/>
            <a:r>
              <a:rPr lang="en-GB" sz="1200" dirty="0">
                <a:solidFill>
                  <a:srgbClr val="002060"/>
                </a:solidFill>
                <a:latin typeface="Arial" panose="020B0604020202020204" pitchFamily="34" charset="0"/>
                <a:cs typeface="Arial" panose="020B0604020202020204" pitchFamily="34" charset="0"/>
              </a:rPr>
              <a:t>More air incorporated, proteins start to denature</a:t>
            </a:r>
          </a:p>
        </p:txBody>
      </p:sp>
      <p:sp>
        <p:nvSpPr>
          <p:cNvPr id="52" name="TextBox 51">
            <a:extLst>
              <a:ext uri="{FF2B5EF4-FFF2-40B4-BE49-F238E27FC236}">
                <a16:creationId xmlns:a16="http://schemas.microsoft.com/office/drawing/2014/main" id="{A1DCC2A0-EA6A-067E-B34E-97BC23E7E529}"/>
              </a:ext>
            </a:extLst>
          </p:cNvPr>
          <p:cNvSpPr txBox="1"/>
          <p:nvPr/>
        </p:nvSpPr>
        <p:spPr>
          <a:xfrm>
            <a:off x="8225941" y="5956766"/>
            <a:ext cx="2439682" cy="461665"/>
          </a:xfrm>
          <a:prstGeom prst="rect">
            <a:avLst/>
          </a:prstGeom>
          <a:noFill/>
        </p:spPr>
        <p:txBody>
          <a:bodyPr wrap="square" rtlCol="0">
            <a:spAutoFit/>
          </a:bodyPr>
          <a:lstStyle/>
          <a:p>
            <a:pPr algn="ctr"/>
            <a:r>
              <a:rPr lang="en-GB" sz="1200" dirty="0">
                <a:solidFill>
                  <a:srgbClr val="002060"/>
                </a:solidFill>
                <a:latin typeface="Arial" panose="020B0604020202020204" pitchFamily="34" charset="0"/>
                <a:cs typeface="Arial" panose="020B0604020202020204" pitchFamily="34" charset="0"/>
              </a:rPr>
              <a:t>Proteins denature, egg white traps air bubbles to form a foam</a:t>
            </a:r>
          </a:p>
        </p:txBody>
      </p:sp>
    </p:spTree>
    <p:extLst>
      <p:ext uri="{BB962C8B-B14F-4D97-AF65-F5344CB8AC3E}">
        <p14:creationId xmlns:p14="http://schemas.microsoft.com/office/powerpoint/2010/main" val="199207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D448-F691-CD12-1CD3-C7668D87FA09}"/>
              </a:ext>
            </a:extLst>
          </p:cNvPr>
          <p:cNvSpPr>
            <a:spLocks noGrp="1"/>
          </p:cNvSpPr>
          <p:nvPr>
            <p:ph type="ctrTitle"/>
          </p:nvPr>
        </p:nvSpPr>
        <p:spPr/>
        <p:txBody>
          <a:bodyPr/>
          <a:lstStyle/>
          <a:p>
            <a:r>
              <a:rPr lang="en-GB" dirty="0"/>
              <a:t>Steam - how does it work?</a:t>
            </a:r>
          </a:p>
        </p:txBody>
      </p:sp>
      <p:sp>
        <p:nvSpPr>
          <p:cNvPr id="3" name="Subtitle 2">
            <a:extLst>
              <a:ext uri="{FF2B5EF4-FFF2-40B4-BE49-F238E27FC236}">
                <a16:creationId xmlns:a16="http://schemas.microsoft.com/office/drawing/2014/main" id="{896B268F-F36C-1697-CBE6-C2903ACD6F64}"/>
              </a:ext>
            </a:extLst>
          </p:cNvPr>
          <p:cNvSpPr>
            <a:spLocks noGrp="1"/>
          </p:cNvSpPr>
          <p:nvPr>
            <p:ph type="subTitle" idx="1"/>
          </p:nvPr>
        </p:nvSpPr>
        <p:spPr>
          <a:xfrm>
            <a:off x="1169276" y="2571092"/>
            <a:ext cx="6951722" cy="3600000"/>
          </a:xfrm>
        </p:spPr>
        <p:txBody>
          <a:bodyPr/>
          <a:lstStyle/>
          <a:p>
            <a:pPr marL="0" indent="0">
              <a:buNone/>
            </a:pPr>
            <a:r>
              <a:rPr lang="en-GB" dirty="0">
                <a:latin typeface="Arial"/>
                <a:cs typeface="Arial"/>
              </a:rPr>
              <a:t>Steam is used in recipes such as batter, choux pastry and flaky pastry. </a:t>
            </a:r>
            <a:endParaRPr lang="en-GB" dirty="0"/>
          </a:p>
          <a:p>
            <a:pPr marL="0" indent="0">
              <a:buNone/>
            </a:pPr>
            <a:r>
              <a:rPr lang="en-GB" dirty="0">
                <a:latin typeface="Arial"/>
                <a:cs typeface="Arial"/>
              </a:rPr>
              <a:t>Steam is produced when the liquid in the recipe such as eggs, milk or water is heated in a high temperature oven.  This is to raise the liquid quickly to boiling point to create the steam. </a:t>
            </a:r>
          </a:p>
          <a:p>
            <a:pPr marL="0" indent="0">
              <a:buNone/>
            </a:pPr>
            <a:r>
              <a:rPr lang="en-GB" dirty="0">
                <a:latin typeface="Arial"/>
                <a:cs typeface="Arial"/>
              </a:rPr>
              <a:t>The steam is forced through the mixture making it rise and it is then set by the egg and flour making an open texture with pockets of air. </a:t>
            </a:r>
            <a:endParaRPr lang="en-GB" dirty="0"/>
          </a:p>
        </p:txBody>
      </p:sp>
      <p:pic>
        <p:nvPicPr>
          <p:cNvPr id="4" name="Picture 4" descr="A picture containing food, eaten, half, pastry&#10;&#10;Description automatically generated">
            <a:extLst>
              <a:ext uri="{FF2B5EF4-FFF2-40B4-BE49-F238E27FC236}">
                <a16:creationId xmlns:a16="http://schemas.microsoft.com/office/drawing/2014/main" id="{4B9D2D8E-FB45-73C2-A641-146E099160E6}"/>
              </a:ext>
            </a:extLst>
          </p:cNvPr>
          <p:cNvPicPr>
            <a:picLocks noChangeAspect="1"/>
          </p:cNvPicPr>
          <p:nvPr/>
        </p:nvPicPr>
        <p:blipFill>
          <a:blip r:embed="rId2"/>
          <a:stretch>
            <a:fillRect/>
          </a:stretch>
        </p:blipFill>
        <p:spPr>
          <a:xfrm>
            <a:off x="8341488" y="2568854"/>
            <a:ext cx="3659529" cy="2578748"/>
          </a:xfrm>
          <a:prstGeom prst="rect">
            <a:avLst/>
          </a:prstGeom>
          <a:ln w="28575">
            <a:solidFill>
              <a:srgbClr val="EF9F3F"/>
            </a:solidFill>
          </a:ln>
        </p:spPr>
      </p:pic>
      <p:sp>
        <p:nvSpPr>
          <p:cNvPr id="5" name="TextBox 1">
            <a:extLst>
              <a:ext uri="{FF2B5EF4-FFF2-40B4-BE49-F238E27FC236}">
                <a16:creationId xmlns:a16="http://schemas.microsoft.com/office/drawing/2014/main" id="{DDCE137E-965E-BE23-C433-6D7CA8ACE15F}"/>
              </a:ext>
            </a:extLst>
          </p:cNvPr>
          <p:cNvSpPr txBox="1"/>
          <p:nvPr/>
        </p:nvSpPr>
        <p:spPr>
          <a:xfrm>
            <a:off x="4104363" y="6502762"/>
            <a:ext cx="5195274"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a:cs typeface="Arial"/>
              </a:rPr>
              <a:t>Photograph courtesy of Barbara Monks @ </a:t>
            </a:r>
            <a:r>
              <a:rPr lang="en-US" sz="1000" b="1" dirty="0">
                <a:latin typeface="Arial"/>
                <a:ea typeface="+mn-lt"/>
                <a:cs typeface="+mn-lt"/>
                <a:hlinkClick r:id="rId3"/>
              </a:rPr>
              <a:t>https://thecookeryteacher.com/</a:t>
            </a:r>
            <a:r>
              <a:rPr lang="en-US" sz="1000" dirty="0">
                <a:latin typeface="Arial"/>
                <a:ea typeface="+mn-lt"/>
                <a:cs typeface="+mn-lt"/>
              </a:rPr>
              <a:t> </a:t>
            </a:r>
            <a:endParaRPr lang="en-US" sz="1000" dirty="0">
              <a:latin typeface="Arial"/>
              <a:cs typeface="Arial"/>
            </a:endParaRPr>
          </a:p>
        </p:txBody>
      </p:sp>
    </p:spTree>
    <p:extLst>
      <p:ext uri="{BB962C8B-B14F-4D97-AF65-F5344CB8AC3E}">
        <p14:creationId xmlns:p14="http://schemas.microsoft.com/office/powerpoint/2010/main" val="203902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B1B7-A19D-26FC-21D7-5DB81FCC9A5C}"/>
              </a:ext>
            </a:extLst>
          </p:cNvPr>
          <p:cNvSpPr>
            <a:spLocks noGrp="1"/>
          </p:cNvSpPr>
          <p:nvPr>
            <p:ph type="ctrTitle"/>
          </p:nvPr>
        </p:nvSpPr>
        <p:spPr/>
        <p:txBody>
          <a:bodyPr/>
          <a:lstStyle/>
          <a:p>
            <a:r>
              <a:rPr lang="en-US" dirty="0">
                <a:latin typeface="Arial"/>
                <a:cs typeface="Arial"/>
              </a:rPr>
              <a:t>Raising agents working together</a:t>
            </a:r>
            <a:endParaRPr lang="en-US" dirty="0"/>
          </a:p>
        </p:txBody>
      </p:sp>
      <p:sp>
        <p:nvSpPr>
          <p:cNvPr id="6" name="TextBox 5">
            <a:extLst>
              <a:ext uri="{FF2B5EF4-FFF2-40B4-BE49-F238E27FC236}">
                <a16:creationId xmlns:a16="http://schemas.microsoft.com/office/drawing/2014/main" id="{8C0A5466-C6A6-09FA-0B0D-161CA462D4C8}"/>
              </a:ext>
            </a:extLst>
          </p:cNvPr>
          <p:cNvSpPr txBox="1"/>
          <p:nvPr/>
        </p:nvSpPr>
        <p:spPr>
          <a:xfrm>
            <a:off x="1009650" y="2209800"/>
            <a:ext cx="98774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When making a creamed cake mixture, air, steam and carbon dioxide work together make the cake rise and produce a light, airy texture. </a:t>
            </a:r>
          </a:p>
        </p:txBody>
      </p:sp>
      <p:sp>
        <p:nvSpPr>
          <p:cNvPr id="7" name="TextBox 6">
            <a:extLst>
              <a:ext uri="{FF2B5EF4-FFF2-40B4-BE49-F238E27FC236}">
                <a16:creationId xmlns:a16="http://schemas.microsoft.com/office/drawing/2014/main" id="{0DDD6AEA-74E0-994C-D711-2D272313CACF}"/>
              </a:ext>
            </a:extLst>
          </p:cNvPr>
          <p:cNvSpPr txBox="1"/>
          <p:nvPr/>
        </p:nvSpPr>
        <p:spPr>
          <a:xfrm>
            <a:off x="885825" y="3667125"/>
            <a:ext cx="37338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Air </a:t>
            </a:r>
            <a:r>
              <a:rPr lang="en-US" sz="2000" dirty="0">
                <a:latin typeface="Arial"/>
                <a:cs typeface="Arial"/>
              </a:rPr>
              <a:t>is added by:</a:t>
            </a:r>
          </a:p>
          <a:p>
            <a:pPr marL="342900" indent="-342900">
              <a:buFont typeface="Arial"/>
              <a:buChar char="•"/>
            </a:pPr>
            <a:r>
              <a:rPr lang="en-US" sz="2000" b="1" dirty="0">
                <a:latin typeface="Arial"/>
                <a:cs typeface="Arial"/>
              </a:rPr>
              <a:t>creaming </a:t>
            </a:r>
            <a:r>
              <a:rPr lang="en-US" sz="2000" dirty="0">
                <a:latin typeface="Arial"/>
                <a:cs typeface="Arial"/>
              </a:rPr>
              <a:t>the fat and sugar together;</a:t>
            </a:r>
          </a:p>
          <a:p>
            <a:pPr marL="342900" indent="-342900">
              <a:buFont typeface="Arial"/>
              <a:buChar char="•"/>
            </a:pPr>
            <a:r>
              <a:rPr lang="en-US" sz="2000" b="1" dirty="0">
                <a:latin typeface="Arial"/>
                <a:cs typeface="Arial"/>
              </a:rPr>
              <a:t>beating </a:t>
            </a:r>
            <a:r>
              <a:rPr lang="en-US" sz="2000" dirty="0">
                <a:latin typeface="Arial"/>
                <a:cs typeface="Arial"/>
              </a:rPr>
              <a:t>in the egg;</a:t>
            </a:r>
          </a:p>
          <a:p>
            <a:pPr marL="342900" indent="-342900">
              <a:buFont typeface="Arial"/>
              <a:buChar char="•"/>
            </a:pPr>
            <a:r>
              <a:rPr lang="en-US" sz="2000" b="1" dirty="0">
                <a:latin typeface="Arial"/>
                <a:cs typeface="Arial"/>
              </a:rPr>
              <a:t>sieving </a:t>
            </a:r>
            <a:r>
              <a:rPr lang="en-US" sz="2000" dirty="0">
                <a:latin typeface="Arial"/>
                <a:cs typeface="Arial"/>
              </a:rPr>
              <a:t>the flour.</a:t>
            </a:r>
          </a:p>
        </p:txBody>
      </p:sp>
      <p:sp>
        <p:nvSpPr>
          <p:cNvPr id="8" name="TextBox 7">
            <a:extLst>
              <a:ext uri="{FF2B5EF4-FFF2-40B4-BE49-F238E27FC236}">
                <a16:creationId xmlns:a16="http://schemas.microsoft.com/office/drawing/2014/main" id="{CC2B8DE2-1EC4-608B-9A9D-8CF1C1CA28CC}"/>
              </a:ext>
            </a:extLst>
          </p:cNvPr>
          <p:cNvSpPr txBox="1"/>
          <p:nvPr/>
        </p:nvSpPr>
        <p:spPr>
          <a:xfrm>
            <a:off x="7962900" y="3705225"/>
            <a:ext cx="30289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Calibri"/>
              </a:rPr>
              <a:t>Steam </a:t>
            </a:r>
            <a:r>
              <a:rPr lang="en-US" sz="2000" dirty="0">
                <a:latin typeface="Arial"/>
                <a:cs typeface="Calibri"/>
              </a:rPr>
              <a:t>is formed from the liquids in the mixture during cooking. </a:t>
            </a:r>
            <a:endParaRPr lang="en-US" dirty="0">
              <a:latin typeface="Calibri"/>
              <a:cs typeface="Calibri"/>
            </a:endParaRPr>
          </a:p>
        </p:txBody>
      </p:sp>
      <p:sp>
        <p:nvSpPr>
          <p:cNvPr id="9" name="TextBox 8">
            <a:extLst>
              <a:ext uri="{FF2B5EF4-FFF2-40B4-BE49-F238E27FC236}">
                <a16:creationId xmlns:a16="http://schemas.microsoft.com/office/drawing/2014/main" id="{69BE2601-B314-E79E-122C-8068F87B3728}"/>
              </a:ext>
            </a:extLst>
          </p:cNvPr>
          <p:cNvSpPr txBox="1"/>
          <p:nvPr/>
        </p:nvSpPr>
        <p:spPr>
          <a:xfrm>
            <a:off x="3933825" y="5293127"/>
            <a:ext cx="46863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Calibri"/>
              </a:rPr>
              <a:t>Carbon dioxide</a:t>
            </a:r>
            <a:r>
              <a:rPr lang="en-US" sz="2000" dirty="0">
                <a:latin typeface="Arial"/>
                <a:cs typeface="Calibri"/>
              </a:rPr>
              <a:t> is given off by the baking powder when it is mixed with the liquid in the recipe and during cooking.</a:t>
            </a:r>
          </a:p>
        </p:txBody>
      </p:sp>
      <p:pic>
        <p:nvPicPr>
          <p:cNvPr id="10" name="Picture 9" descr="A picture containing bread, food&#10;&#10;Description automatically generated">
            <a:extLst>
              <a:ext uri="{FF2B5EF4-FFF2-40B4-BE49-F238E27FC236}">
                <a16:creationId xmlns:a16="http://schemas.microsoft.com/office/drawing/2014/main" id="{BA4AE731-0E9F-3A5E-3ACC-7A1388414AC8}"/>
              </a:ext>
            </a:extLst>
          </p:cNvPr>
          <p:cNvPicPr>
            <a:picLocks noChangeAspect="1"/>
          </p:cNvPicPr>
          <p:nvPr/>
        </p:nvPicPr>
        <p:blipFill>
          <a:blip r:embed="rId2"/>
          <a:stretch>
            <a:fillRect/>
          </a:stretch>
        </p:blipFill>
        <p:spPr>
          <a:xfrm>
            <a:off x="4500177" y="3033237"/>
            <a:ext cx="3058194" cy="2122387"/>
          </a:xfrm>
          <a:prstGeom prst="rect">
            <a:avLst/>
          </a:prstGeom>
        </p:spPr>
      </p:pic>
    </p:spTree>
    <p:extLst>
      <p:ext uri="{BB962C8B-B14F-4D97-AF65-F5344CB8AC3E}">
        <p14:creationId xmlns:p14="http://schemas.microsoft.com/office/powerpoint/2010/main" val="47761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dirty="0">
                <a:latin typeface="Arial"/>
                <a:cs typeface="Arial"/>
              </a:rPr>
              <a:t>Applying the science</a:t>
            </a:r>
            <a:endParaRPr lang="en-GB" dirty="0"/>
          </a:p>
        </p:txBody>
      </p:sp>
      <p:sp>
        <p:nvSpPr>
          <p:cNvPr id="3" name="Subtitle 2">
            <a:extLst>
              <a:ext uri="{FF2B5EF4-FFF2-40B4-BE49-F238E27FC236}">
                <a16:creationId xmlns:a16="http://schemas.microsoft.com/office/drawing/2014/main" id="{F125752D-9A62-EC8F-B592-EBFBCA644C0A}"/>
              </a:ext>
            </a:extLst>
          </p:cNvPr>
          <p:cNvSpPr>
            <a:spLocks noGrp="1"/>
          </p:cNvSpPr>
          <p:nvPr>
            <p:ph type="subTitle" idx="1"/>
          </p:nvPr>
        </p:nvSpPr>
        <p:spPr>
          <a:xfrm>
            <a:off x="1169276" y="2285342"/>
            <a:ext cx="2842950" cy="3981000"/>
          </a:xfrm>
        </p:spPr>
        <p:txBody>
          <a:bodyPr/>
          <a:lstStyle/>
          <a:p>
            <a:pPr marL="0" indent="0" algn="ctr">
              <a:buNone/>
            </a:pPr>
            <a:r>
              <a:rPr lang="en-GB" dirty="0">
                <a:latin typeface="Arial"/>
                <a:cs typeface="Arial"/>
              </a:rPr>
              <a:t>A whisk is used to aerate egg white to create a foam. This is used to make meringue. </a:t>
            </a:r>
            <a:endParaRPr lang="en-US"/>
          </a:p>
          <a:p>
            <a:pPr marL="0" indent="0">
              <a:buNone/>
            </a:pPr>
            <a:endParaRPr lang="en-GB" dirty="0"/>
          </a:p>
          <a:p>
            <a:pPr marL="0" indent="0">
              <a:buNone/>
            </a:pPr>
            <a:endParaRPr lang="en-GB" dirty="0"/>
          </a:p>
        </p:txBody>
      </p:sp>
      <p:pic>
        <p:nvPicPr>
          <p:cNvPr id="5" name="Picture 5">
            <a:extLst>
              <a:ext uri="{FF2B5EF4-FFF2-40B4-BE49-F238E27FC236}">
                <a16:creationId xmlns:a16="http://schemas.microsoft.com/office/drawing/2014/main" id="{A372EA35-DA00-C5AE-AEED-B18E342AE263}"/>
              </a:ext>
            </a:extLst>
          </p:cNvPr>
          <p:cNvPicPr>
            <a:picLocks noChangeAspect="1"/>
          </p:cNvPicPr>
          <p:nvPr/>
        </p:nvPicPr>
        <p:blipFill>
          <a:blip r:embed="rId2"/>
          <a:stretch>
            <a:fillRect/>
          </a:stretch>
        </p:blipFill>
        <p:spPr>
          <a:xfrm>
            <a:off x="1495425" y="3483092"/>
            <a:ext cx="2181225" cy="1463441"/>
          </a:xfrm>
          <a:prstGeom prst="rect">
            <a:avLst/>
          </a:prstGeom>
          <a:ln w="28575">
            <a:solidFill>
              <a:srgbClr val="EF9F3F"/>
            </a:solidFill>
          </a:ln>
        </p:spPr>
      </p:pic>
      <p:sp>
        <p:nvSpPr>
          <p:cNvPr id="9" name="Subtitle 2">
            <a:extLst>
              <a:ext uri="{FF2B5EF4-FFF2-40B4-BE49-F238E27FC236}">
                <a16:creationId xmlns:a16="http://schemas.microsoft.com/office/drawing/2014/main" id="{2570CFB2-89CE-A97F-7E0C-DBB1A6BE79D3}"/>
              </a:ext>
            </a:extLst>
          </p:cNvPr>
          <p:cNvSpPr txBox="1">
            <a:spLocks/>
          </p:cNvSpPr>
          <p:nvPr/>
        </p:nvSpPr>
        <p:spPr>
          <a:xfrm>
            <a:off x="4607801" y="2285342"/>
            <a:ext cx="2842950" cy="3981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None/>
            </a:pPr>
            <a:r>
              <a:rPr lang="en-GB" dirty="0">
                <a:latin typeface="Arial"/>
                <a:cs typeface="Arial"/>
              </a:rPr>
              <a:t>Yeast is a biological raising agent. Given warmth, moisture, food and time it produces carbon dioxide.</a:t>
            </a:r>
            <a:endParaRPr lang="en-US" dirty="0"/>
          </a:p>
          <a:p>
            <a:pPr marL="0" indent="0" algn="ctr">
              <a:buNone/>
            </a:pPr>
            <a:endParaRPr lang="en-GB" dirty="0">
              <a:latin typeface="Arial"/>
              <a:cs typeface="Arial"/>
            </a:endParaRPr>
          </a:p>
          <a:p>
            <a:pPr marL="0" indent="0" algn="ctr">
              <a:buNone/>
            </a:pPr>
            <a:endParaRPr lang="en-GB" dirty="0">
              <a:latin typeface="Arial"/>
              <a:cs typeface="Arial"/>
            </a:endParaRPr>
          </a:p>
          <a:p>
            <a:pPr marL="0" indent="0" algn="ctr">
              <a:buNone/>
            </a:pPr>
            <a:endParaRPr lang="en-GB" dirty="0">
              <a:latin typeface="Arial"/>
              <a:cs typeface="Arial"/>
            </a:endParaRPr>
          </a:p>
          <a:p>
            <a:pPr marL="0" indent="0" algn="ctr">
              <a:buNone/>
            </a:pPr>
            <a:endParaRPr lang="en-GB" dirty="0">
              <a:latin typeface="Arial"/>
              <a:cs typeface="Arial"/>
            </a:endParaRPr>
          </a:p>
          <a:p>
            <a:pPr marL="0" indent="0" algn="ctr">
              <a:buNone/>
            </a:pPr>
            <a:endParaRPr lang="en-GB" dirty="0">
              <a:latin typeface="Arial"/>
              <a:cs typeface="Arial"/>
            </a:endParaRPr>
          </a:p>
          <a:p>
            <a:pPr marL="0" indent="0" algn="ctr">
              <a:buNone/>
            </a:pPr>
            <a:r>
              <a:rPr lang="en-GB" dirty="0">
                <a:latin typeface="Arial"/>
                <a:cs typeface="Arial"/>
              </a:rPr>
              <a:t>The process is called fermentation. </a:t>
            </a:r>
            <a:endParaRPr lang="en-GB" dirty="0"/>
          </a:p>
          <a:p>
            <a:pPr marL="0" indent="0" algn="ctr">
              <a:buNone/>
            </a:pPr>
            <a:endParaRPr lang="en-GB" dirty="0">
              <a:latin typeface="Arial"/>
              <a:cs typeface="Arial"/>
            </a:endParaRPr>
          </a:p>
          <a:p>
            <a:pPr marL="0" indent="0" algn="ctr">
              <a:buNone/>
            </a:pPr>
            <a:r>
              <a:rPr lang="en-GB" dirty="0">
                <a:latin typeface="Arial"/>
                <a:cs typeface="Arial"/>
              </a:rPr>
              <a:t>  </a:t>
            </a:r>
            <a:endParaRPr lang="en-US"/>
          </a:p>
          <a:p>
            <a:pPr marL="0" indent="0">
              <a:buFont typeface="Arial" charset="0"/>
              <a:buNone/>
            </a:pPr>
            <a:endParaRPr lang="en-GB" dirty="0"/>
          </a:p>
          <a:p>
            <a:pPr marL="0" indent="0">
              <a:buFont typeface="Arial" charset="0"/>
              <a:buNone/>
            </a:pPr>
            <a:endParaRPr lang="en-GB" dirty="0"/>
          </a:p>
        </p:txBody>
      </p:sp>
      <p:sp>
        <p:nvSpPr>
          <p:cNvPr id="11" name="Subtitle 2">
            <a:extLst>
              <a:ext uri="{FF2B5EF4-FFF2-40B4-BE49-F238E27FC236}">
                <a16:creationId xmlns:a16="http://schemas.microsoft.com/office/drawing/2014/main" id="{B3075FB3-84D4-F9E5-B49B-36F8E9D26C61}"/>
              </a:ext>
            </a:extLst>
          </p:cNvPr>
          <p:cNvSpPr txBox="1">
            <a:spLocks/>
          </p:cNvSpPr>
          <p:nvPr/>
        </p:nvSpPr>
        <p:spPr>
          <a:xfrm>
            <a:off x="8113001" y="2285342"/>
            <a:ext cx="3016570" cy="3981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None/>
            </a:pPr>
            <a:r>
              <a:rPr lang="en-US" dirty="0">
                <a:latin typeface="Arial"/>
                <a:cs typeface="Arial"/>
              </a:rPr>
              <a:t>Scones are raised by carbon dioxide, air and steam. The carbon dioxide is produced using a chemical raising agent. </a:t>
            </a:r>
            <a:endParaRPr lang="en-US" dirty="0"/>
          </a:p>
          <a:p>
            <a:pPr marL="0" indent="0" algn="ctr">
              <a:buFont typeface="Arial" charset="0"/>
              <a:buNone/>
            </a:pPr>
            <a:endParaRPr lang="en-US" dirty="0"/>
          </a:p>
          <a:p>
            <a:pPr marL="0" indent="0" algn="ctr">
              <a:buFont typeface="Arial" charset="0"/>
              <a:buNone/>
            </a:pPr>
            <a:endParaRPr lang="en-US" dirty="0"/>
          </a:p>
          <a:p>
            <a:pPr marL="0" indent="0" algn="ctr">
              <a:buNone/>
            </a:pPr>
            <a:endParaRPr lang="en-US" dirty="0"/>
          </a:p>
          <a:p>
            <a:pPr marL="0" indent="0" algn="ctr">
              <a:buNone/>
            </a:pPr>
            <a:r>
              <a:rPr lang="en-US" dirty="0">
                <a:latin typeface="Arial"/>
                <a:cs typeface="Arial"/>
              </a:rPr>
              <a:t>This may be baking powder or self-raising flour. </a:t>
            </a:r>
            <a:endParaRPr lang="en-US" dirty="0"/>
          </a:p>
          <a:p>
            <a:pPr marL="0" indent="0" algn="ctr">
              <a:buNone/>
            </a:pPr>
            <a:endParaRPr lang="en-US" dirty="0"/>
          </a:p>
          <a:p>
            <a:pPr marL="0" indent="0" algn="ctr">
              <a:buNone/>
            </a:pPr>
            <a:endParaRPr lang="en-US" dirty="0"/>
          </a:p>
          <a:p>
            <a:pPr marL="0" indent="0">
              <a:buNone/>
            </a:pPr>
            <a:endParaRPr lang="en-GB" dirty="0"/>
          </a:p>
          <a:p>
            <a:pPr marL="0" indent="0">
              <a:buNone/>
            </a:pPr>
            <a:endParaRPr lang="en-GB" dirty="0"/>
          </a:p>
        </p:txBody>
      </p:sp>
      <p:pic>
        <p:nvPicPr>
          <p:cNvPr id="4" name="Picture 7">
            <a:extLst>
              <a:ext uri="{FF2B5EF4-FFF2-40B4-BE49-F238E27FC236}">
                <a16:creationId xmlns:a16="http://schemas.microsoft.com/office/drawing/2014/main" id="{4B6572C1-CF0E-BB5D-CA1F-C3575BA28326}"/>
              </a:ext>
            </a:extLst>
          </p:cNvPr>
          <p:cNvPicPr>
            <a:picLocks noChangeAspect="1"/>
          </p:cNvPicPr>
          <p:nvPr/>
        </p:nvPicPr>
        <p:blipFill>
          <a:blip r:embed="rId3"/>
          <a:stretch>
            <a:fillRect/>
          </a:stretch>
        </p:blipFill>
        <p:spPr>
          <a:xfrm>
            <a:off x="4933588" y="3861181"/>
            <a:ext cx="2190750" cy="1672423"/>
          </a:xfrm>
          <a:prstGeom prst="rect">
            <a:avLst/>
          </a:prstGeom>
          <a:ln w="28575">
            <a:solidFill>
              <a:srgbClr val="EF9F3F"/>
            </a:solidFill>
          </a:ln>
        </p:spPr>
      </p:pic>
      <p:pic>
        <p:nvPicPr>
          <p:cNvPr id="10" name="Picture 2" descr="A picture containing food, bread&#10;&#10;Description automatically generated">
            <a:extLst>
              <a:ext uri="{FF2B5EF4-FFF2-40B4-BE49-F238E27FC236}">
                <a16:creationId xmlns:a16="http://schemas.microsoft.com/office/drawing/2014/main" id="{6AB72707-2B72-DF6C-2C49-592F0AE113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65" t="6630" r="5147" b="6630"/>
          <a:stretch/>
        </p:blipFill>
        <p:spPr bwMode="auto">
          <a:xfrm>
            <a:off x="8762828" y="3720498"/>
            <a:ext cx="1701483" cy="118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A picture containing food, dessert, cream&#10;&#10;Description automatically generated">
            <a:extLst>
              <a:ext uri="{FF2B5EF4-FFF2-40B4-BE49-F238E27FC236}">
                <a16:creationId xmlns:a16="http://schemas.microsoft.com/office/drawing/2014/main" id="{07CEC015-C920-8907-7F05-DA2C64A16579}"/>
              </a:ext>
            </a:extLst>
          </p:cNvPr>
          <p:cNvPicPr>
            <a:picLocks noChangeAspect="1"/>
          </p:cNvPicPr>
          <p:nvPr/>
        </p:nvPicPr>
        <p:blipFill rotWithShape="1">
          <a:blip r:embed="rId5"/>
          <a:srcRect l="1045" t="19792" r="26829" b="-521"/>
          <a:stretch/>
        </p:blipFill>
        <p:spPr>
          <a:xfrm>
            <a:off x="1591881" y="4987801"/>
            <a:ext cx="1996542" cy="1493468"/>
          </a:xfrm>
          <a:prstGeom prst="rect">
            <a:avLst/>
          </a:prstGeom>
        </p:spPr>
      </p:pic>
    </p:spTree>
    <p:extLst>
      <p:ext uri="{BB962C8B-B14F-4D97-AF65-F5344CB8AC3E}">
        <p14:creationId xmlns:p14="http://schemas.microsoft.com/office/powerpoint/2010/main" val="15334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F6B1-42D9-CBF7-DFA9-04A8DC7A4691}"/>
              </a:ext>
            </a:extLst>
          </p:cNvPr>
          <p:cNvSpPr>
            <a:spLocks noGrp="1"/>
          </p:cNvSpPr>
          <p:nvPr>
            <p:ph type="ctrTitle"/>
          </p:nvPr>
        </p:nvSpPr>
        <p:spPr/>
        <p:txBody>
          <a:bodyPr/>
          <a:lstStyle/>
          <a:p>
            <a:r>
              <a:rPr lang="en-US" dirty="0">
                <a:latin typeface="Arial"/>
                <a:cs typeface="Arial"/>
              </a:rPr>
              <a:t>What happens in the oven?</a:t>
            </a:r>
            <a:endParaRPr lang="en-US" dirty="0"/>
          </a:p>
        </p:txBody>
      </p:sp>
      <p:sp>
        <p:nvSpPr>
          <p:cNvPr id="3" name="Subtitle 2">
            <a:extLst>
              <a:ext uri="{FF2B5EF4-FFF2-40B4-BE49-F238E27FC236}">
                <a16:creationId xmlns:a16="http://schemas.microsoft.com/office/drawing/2014/main" id="{7A1D5F11-D5E7-EA6D-F94B-76D1AE9769DB}"/>
              </a:ext>
            </a:extLst>
          </p:cNvPr>
          <p:cNvSpPr>
            <a:spLocks noGrp="1"/>
          </p:cNvSpPr>
          <p:nvPr>
            <p:ph type="subTitle" idx="1"/>
          </p:nvPr>
        </p:nvSpPr>
        <p:spPr>
          <a:xfrm>
            <a:off x="1169276" y="2571092"/>
            <a:ext cx="8205525" cy="3600000"/>
          </a:xfrm>
        </p:spPr>
        <p:txBody>
          <a:bodyPr/>
          <a:lstStyle/>
          <a:p>
            <a:pPr marL="0" indent="0">
              <a:buNone/>
            </a:pPr>
            <a:r>
              <a:rPr lang="en-US" dirty="0">
                <a:latin typeface="Arial"/>
                <a:cs typeface="Arial"/>
              </a:rPr>
              <a:t>After making a dish the raising agent should be distributed through the mixture. Air that has been added is in tiny bubbles. </a:t>
            </a:r>
            <a:endParaRPr lang="en-US" dirty="0"/>
          </a:p>
          <a:p>
            <a:pPr marL="0" indent="0">
              <a:buNone/>
            </a:pPr>
            <a:r>
              <a:rPr lang="en-US" dirty="0">
                <a:latin typeface="Arial"/>
                <a:cs typeface="Arial"/>
              </a:rPr>
              <a:t>When heated the raising agents work like this:</a:t>
            </a:r>
          </a:p>
          <a:p>
            <a:pPr marL="342900" indent="-342900"/>
            <a:r>
              <a:rPr lang="en-US" dirty="0">
                <a:latin typeface="Arial"/>
                <a:cs typeface="Arial"/>
              </a:rPr>
              <a:t>the air expands;</a:t>
            </a:r>
            <a:endParaRPr lang="en-US" dirty="0"/>
          </a:p>
          <a:p>
            <a:pPr marL="342900" indent="-342900"/>
            <a:r>
              <a:rPr lang="en-US" dirty="0">
                <a:latin typeface="Arial"/>
                <a:cs typeface="Arial"/>
              </a:rPr>
              <a:t>steam is produced from liquid which make the air cells bigger;</a:t>
            </a:r>
            <a:endParaRPr lang="en-US" dirty="0"/>
          </a:p>
          <a:p>
            <a:pPr marL="342900" indent="-342900"/>
            <a:r>
              <a:rPr lang="en-US" dirty="0">
                <a:latin typeface="Arial"/>
                <a:cs typeface="Arial"/>
              </a:rPr>
              <a:t>carbon dioxide is produced by yeast or the action of heat and moisture on the baking powder;</a:t>
            </a:r>
            <a:endParaRPr lang="en-US" dirty="0"/>
          </a:p>
          <a:p>
            <a:pPr marL="342900" indent="-342900"/>
            <a:r>
              <a:rPr lang="en-US" dirty="0">
                <a:latin typeface="Arial"/>
                <a:cs typeface="Arial"/>
              </a:rPr>
              <a:t>the carbon dioxide </a:t>
            </a:r>
            <a:r>
              <a:rPr lang="en-US" b="1" dirty="0">
                <a:latin typeface="Arial"/>
                <a:cs typeface="Arial"/>
              </a:rPr>
              <a:t>aerates </a:t>
            </a:r>
            <a:r>
              <a:rPr lang="en-US" dirty="0">
                <a:latin typeface="Arial"/>
                <a:cs typeface="Arial"/>
              </a:rPr>
              <a:t>the mixture. The gases expand when heated;</a:t>
            </a:r>
            <a:endParaRPr lang="en-US" dirty="0"/>
          </a:p>
          <a:p>
            <a:pPr marL="342900" indent="-342900"/>
            <a:r>
              <a:rPr lang="en-US" dirty="0">
                <a:latin typeface="Arial"/>
                <a:cs typeface="Arial"/>
              </a:rPr>
              <a:t>the gluten in the flour stretches as the mixture rises. The proteins in the egg and flour are </a:t>
            </a:r>
            <a:r>
              <a:rPr lang="en-US" b="1" dirty="0">
                <a:latin typeface="Arial"/>
                <a:cs typeface="Arial"/>
              </a:rPr>
              <a:t>coagulated </a:t>
            </a:r>
            <a:r>
              <a:rPr lang="en-US" dirty="0">
                <a:latin typeface="Arial"/>
                <a:cs typeface="Arial"/>
              </a:rPr>
              <a:t>by the heat and the mixture sets in its risen position. </a:t>
            </a:r>
            <a:endParaRPr lang="en-US" dirty="0"/>
          </a:p>
          <a:p>
            <a:pPr marL="342900" indent="-342900"/>
            <a:endParaRPr lang="en-US" dirty="0"/>
          </a:p>
        </p:txBody>
      </p:sp>
      <p:pic>
        <p:nvPicPr>
          <p:cNvPr id="7" name="Picture 6" descr="A picture containing kitchenware, griddle, pan&#10;&#10;Description automatically generated">
            <a:extLst>
              <a:ext uri="{FF2B5EF4-FFF2-40B4-BE49-F238E27FC236}">
                <a16:creationId xmlns:a16="http://schemas.microsoft.com/office/drawing/2014/main" id="{CEBF10CC-61FD-3B64-0BD8-DBBE6622F123}"/>
              </a:ext>
            </a:extLst>
          </p:cNvPr>
          <p:cNvPicPr>
            <a:picLocks noChangeAspect="1"/>
          </p:cNvPicPr>
          <p:nvPr/>
        </p:nvPicPr>
        <p:blipFill>
          <a:blip r:embed="rId2"/>
          <a:stretch>
            <a:fillRect/>
          </a:stretch>
        </p:blipFill>
        <p:spPr>
          <a:xfrm>
            <a:off x="8975618" y="3171092"/>
            <a:ext cx="3058194" cy="2039815"/>
          </a:xfrm>
          <a:prstGeom prst="rect">
            <a:avLst/>
          </a:prstGeom>
          <a:ln w="28575">
            <a:solidFill>
              <a:srgbClr val="EF9F3F"/>
            </a:solidFill>
          </a:ln>
        </p:spPr>
      </p:pic>
    </p:spTree>
    <p:extLst>
      <p:ext uri="{BB962C8B-B14F-4D97-AF65-F5344CB8AC3E}">
        <p14:creationId xmlns:p14="http://schemas.microsoft.com/office/powerpoint/2010/main" val="132011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dirty="0">
                <a:latin typeface="Arial"/>
                <a:cs typeface="Arial"/>
              </a:rPr>
              <a:t>Key words </a:t>
            </a:r>
            <a:endParaRPr lang="en-GB" dirty="0"/>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1949716344"/>
              </p:ext>
            </p:extLst>
          </p:nvPr>
        </p:nvGraphicFramePr>
        <p:xfrm>
          <a:off x="1169274" y="2363307"/>
          <a:ext cx="9930774" cy="4318478"/>
        </p:xfrm>
        <a:graphic>
          <a:graphicData uri="http://schemas.openxmlformats.org/drawingml/2006/table">
            <a:tbl>
              <a:tblPr firstRow="1" bandRow="1">
                <a:tableStyleId>{00A15C55-8517-42AA-B614-E9B94910E393}</a:tableStyleId>
              </a:tblPr>
              <a:tblGrid>
                <a:gridCol w="2664209">
                  <a:extLst>
                    <a:ext uri="{9D8B030D-6E8A-4147-A177-3AD203B41FA5}">
                      <a16:colId xmlns:a16="http://schemas.microsoft.com/office/drawing/2014/main" val="2283084407"/>
                    </a:ext>
                  </a:extLst>
                </a:gridCol>
                <a:gridCol w="7266565">
                  <a:extLst>
                    <a:ext uri="{9D8B030D-6E8A-4147-A177-3AD203B41FA5}">
                      <a16:colId xmlns:a16="http://schemas.microsoft.com/office/drawing/2014/main" val="58838503"/>
                    </a:ext>
                  </a:extLst>
                </a:gridCol>
              </a:tblGrid>
              <a:tr h="510522">
                <a:tc>
                  <a:txBody>
                    <a:bodyPr/>
                    <a:lstStyle/>
                    <a:p>
                      <a:pPr algn="ctr"/>
                      <a:r>
                        <a:rPr lang="en-US" sz="1600" dirty="0">
                          <a:latin typeface="Arial"/>
                        </a:rPr>
                        <a:t>Key word</a:t>
                      </a:r>
                    </a:p>
                  </a:txBody>
                  <a:tcPr/>
                </a:tc>
                <a:tc>
                  <a:txBody>
                    <a:bodyPr/>
                    <a:lstStyle/>
                    <a:p>
                      <a:r>
                        <a:rPr lang="en-US" sz="1600" dirty="0">
                          <a:latin typeface="Arial"/>
                        </a:rPr>
                        <a:t>Meaning</a:t>
                      </a:r>
                    </a:p>
                  </a:txBody>
                  <a:tcPr/>
                </a:tc>
                <a:extLst>
                  <a:ext uri="{0D108BD9-81ED-4DB2-BD59-A6C34878D82A}">
                    <a16:rowId xmlns:a16="http://schemas.microsoft.com/office/drawing/2014/main" val="475827214"/>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acid</a:t>
                      </a:r>
                    </a:p>
                  </a:txBody>
                  <a:tcPr marL="6350" marR="6350" marT="6350" marB="0" anchor="ctr"/>
                </a:tc>
                <a:tc>
                  <a:txBody>
                    <a:bodyPr/>
                    <a:lstStyle/>
                    <a:p>
                      <a:r>
                        <a:rPr lang="en-GB" sz="1600" dirty="0">
                          <a:latin typeface="Arial" panose="020B0604020202020204" pitchFamily="34" charset="0"/>
                          <a:cs typeface="Arial" panose="020B0604020202020204" pitchFamily="34" charset="0"/>
                        </a:rPr>
                        <a:t>Any substance that increases the concentration of hydrogen (H+) ions when added to a water solution (pH 1-6).</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3495877"/>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aerate </a:t>
                      </a:r>
                    </a:p>
                  </a:txBody>
                  <a:tcPr marL="6350" marR="6350" marT="6350" marB="0" anchor="ctr"/>
                </a:tc>
                <a:tc>
                  <a:txBody>
                    <a:bodyPr/>
                    <a:lstStyle/>
                    <a:p>
                      <a:pPr lvl="0">
                        <a:buNone/>
                      </a:pPr>
                      <a:r>
                        <a:rPr lang="en-GB" sz="1600" b="0" dirty="0">
                          <a:latin typeface="Arial" panose="020B0604020202020204" pitchFamily="34" charset="0"/>
                          <a:cs typeface="Arial" panose="020B0604020202020204" pitchFamily="34" charset="0"/>
                        </a:rPr>
                        <a:t>Incorporate air into a mixture.</a:t>
                      </a:r>
                      <a:endParaRPr 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0399103"/>
                  </a:ext>
                </a:extLst>
              </a:tr>
              <a:tr h="456178">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alkali</a:t>
                      </a:r>
                    </a:p>
                  </a:txBody>
                  <a:tcPr marL="6350" marR="6350" marT="6350" marB="0" anchor="ctr"/>
                </a:tc>
                <a:tc>
                  <a:txBody>
                    <a:bodyPr/>
                    <a:lstStyle/>
                    <a:p>
                      <a:pPr lvl="0" algn="l">
                        <a:lnSpc>
                          <a:spcPct val="100000"/>
                        </a:lnSpc>
                        <a:spcBef>
                          <a:spcPts val="0"/>
                        </a:spcBef>
                        <a:spcAft>
                          <a:spcPts val="0"/>
                        </a:spcAft>
                        <a:buNone/>
                      </a:pPr>
                      <a:r>
                        <a:rPr lang="en-GB" sz="1600" dirty="0">
                          <a:latin typeface="Arial" panose="020B0604020202020204" pitchFamily="34" charset="0"/>
                          <a:cs typeface="Arial" panose="020B0604020202020204" pitchFamily="34" charset="0"/>
                        </a:rPr>
                        <a:t>Any substance that decreases the concentration of hydrogen (H+) ions when added to a water solution (pH 7-14).</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18663554"/>
                  </a:ext>
                </a:extLst>
              </a:tr>
              <a:tr h="456178">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beating</a:t>
                      </a:r>
                    </a:p>
                  </a:txBody>
                  <a:tcPr marL="6350" marR="6350" marT="6350" marB="0" anchor="ctr"/>
                </a:tc>
                <a:tc>
                  <a:txBody>
                    <a:bodyPr/>
                    <a:lstStyle/>
                    <a:p>
                      <a:r>
                        <a:rPr lang="en-GB" sz="1600" dirty="0">
                          <a:latin typeface="Arial" panose="020B0604020202020204" pitchFamily="34" charset="0"/>
                          <a:cs typeface="Arial" panose="020B0604020202020204" pitchFamily="34" charset="0"/>
                        </a:rPr>
                        <a:t>Mixing of ingredients using a wooden spoon, electric whisk, food mixer or food processor to thoroughly combine the ingredients.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18793018"/>
                  </a:ext>
                </a:extLst>
              </a:tr>
              <a:tr h="456178">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carbon dioxide</a:t>
                      </a:r>
                    </a:p>
                  </a:txBody>
                  <a:tcPr marL="6350" marR="6350" marT="6350" marB="0" anchor="ctr"/>
                </a:tc>
                <a:tc>
                  <a:txBody>
                    <a:bodyPr/>
                    <a:lstStyle/>
                    <a:p>
                      <a:pPr lvl="0">
                        <a:buNone/>
                      </a:pPr>
                      <a:r>
                        <a:rPr lang="en-GB" sz="1600" dirty="0">
                          <a:latin typeface="Arial" panose="020B0604020202020204" pitchFamily="34" charset="0"/>
                          <a:cs typeface="Arial" panose="020B0604020202020204" pitchFamily="34" charset="0"/>
                        </a:rPr>
                        <a:t>A colourless gas composed of one carbon and two oxygen atoms.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42541781"/>
                  </a:ext>
                </a:extLst>
              </a:tr>
              <a:tr h="456178">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coagulation</a:t>
                      </a:r>
                    </a:p>
                  </a:txBody>
                  <a:tcPr marL="6350" marR="6350" marT="6350" marB="0" anchor="ctr"/>
                </a:tc>
                <a:tc>
                  <a:txBody>
                    <a:bodyPr/>
                    <a:lstStyle/>
                    <a:p>
                      <a:pPr lvl="0">
                        <a:buNone/>
                      </a:pPr>
                      <a:r>
                        <a:rPr lang="en-GB" sz="1600" dirty="0">
                          <a:latin typeface="Arial" panose="020B0604020202020204" pitchFamily="34" charset="0"/>
                          <a:cs typeface="Arial" panose="020B0604020202020204" pitchFamily="34" charset="0"/>
                        </a:rPr>
                        <a:t>The irreversible denaturation of protein molecules, e.g., when liquid egg turns to solid during cooking.</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91541744"/>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creaming</a:t>
                      </a:r>
                    </a:p>
                  </a:txBody>
                  <a:tcPr marL="6350" marR="6350" marT="6350" marB="0" anchor="ctr"/>
                </a:tc>
                <a:tc>
                  <a:txBody>
                    <a:bodyPr/>
                    <a:lstStyle/>
                    <a:p>
                      <a:pPr lvl="0">
                        <a:buNone/>
                      </a:pPr>
                      <a:r>
                        <a:rPr lang="en-GB" sz="1600" dirty="0">
                          <a:latin typeface="Arial" panose="020B0604020202020204" pitchFamily="34" charset="0"/>
                          <a:cs typeface="Arial" panose="020B0604020202020204" pitchFamily="34" charset="0"/>
                        </a:rPr>
                        <a:t>Beating sugar and softened butter together to form a lighter-coloured mixture that is aerated.</a:t>
                      </a:r>
                      <a:endParaRPr lang="en-US" sz="1600" dirty="0">
                        <a:highlight>
                          <a:srgbClr val="FFFF00"/>
                        </a:highligh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83857015"/>
                  </a:ext>
                </a:extLst>
              </a:tr>
            </a:tbl>
          </a:graphicData>
        </a:graphic>
      </p:graphicFrame>
    </p:spTree>
    <p:extLst>
      <p:ext uri="{BB962C8B-B14F-4D97-AF65-F5344CB8AC3E}">
        <p14:creationId xmlns:p14="http://schemas.microsoft.com/office/powerpoint/2010/main" val="359417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dirty="0">
                <a:latin typeface="Arial"/>
                <a:cs typeface="Arial"/>
              </a:rPr>
              <a:t>Key words </a:t>
            </a:r>
            <a:endParaRPr lang="en-GB" dirty="0"/>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571960158"/>
              </p:ext>
            </p:extLst>
          </p:nvPr>
        </p:nvGraphicFramePr>
        <p:xfrm>
          <a:off x="1192530" y="2560701"/>
          <a:ext cx="9692648" cy="3807956"/>
        </p:xfrm>
        <a:graphic>
          <a:graphicData uri="http://schemas.openxmlformats.org/drawingml/2006/table">
            <a:tbl>
              <a:tblPr firstRow="1" bandRow="1">
                <a:tableStyleId>{00A15C55-8517-42AA-B614-E9B94910E393}</a:tableStyleId>
              </a:tblPr>
              <a:tblGrid>
                <a:gridCol w="2600325">
                  <a:extLst>
                    <a:ext uri="{9D8B030D-6E8A-4147-A177-3AD203B41FA5}">
                      <a16:colId xmlns:a16="http://schemas.microsoft.com/office/drawing/2014/main" val="2283084407"/>
                    </a:ext>
                  </a:extLst>
                </a:gridCol>
                <a:gridCol w="7092323">
                  <a:extLst>
                    <a:ext uri="{9D8B030D-6E8A-4147-A177-3AD203B41FA5}">
                      <a16:colId xmlns:a16="http://schemas.microsoft.com/office/drawing/2014/main" val="58838503"/>
                    </a:ext>
                  </a:extLst>
                </a:gridCol>
              </a:tblGrid>
              <a:tr h="456178">
                <a:tc>
                  <a:txBody>
                    <a:bodyPr/>
                    <a:lstStyle/>
                    <a:p>
                      <a:pPr algn="ctr"/>
                      <a:r>
                        <a:rPr lang="en-US" sz="1600" dirty="0">
                          <a:latin typeface="Arial"/>
                        </a:rPr>
                        <a:t>Key word</a:t>
                      </a:r>
                    </a:p>
                  </a:txBody>
                  <a:tcPr/>
                </a:tc>
                <a:tc>
                  <a:txBody>
                    <a:bodyPr/>
                    <a:lstStyle/>
                    <a:p>
                      <a:r>
                        <a:rPr lang="en-US" sz="1600" dirty="0">
                          <a:latin typeface="Arial"/>
                        </a:rPr>
                        <a:t>Meaning</a:t>
                      </a:r>
                    </a:p>
                  </a:txBody>
                  <a:tcPr/>
                </a:tc>
                <a:extLst>
                  <a:ext uri="{0D108BD9-81ED-4DB2-BD59-A6C34878D82A}">
                    <a16:rowId xmlns:a16="http://schemas.microsoft.com/office/drawing/2014/main" val="475827214"/>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denaturation</a:t>
                      </a:r>
                    </a:p>
                  </a:txBody>
                  <a:tcPr marL="6350" marR="6350" marT="6350" marB="0" anchor="ctr"/>
                </a:tc>
                <a:tc>
                  <a:txBody>
                    <a:bodyPr/>
                    <a:lstStyle/>
                    <a:p>
                      <a:pPr lvl="0">
                        <a:buNone/>
                      </a:pPr>
                      <a:r>
                        <a:rPr lang="en-GB" sz="1600" dirty="0">
                          <a:latin typeface="Arial"/>
                        </a:rPr>
                        <a:t>A change in the structure of protein molecules, resulting in their unfolding, e.g., whisking egg white to make meringues.</a:t>
                      </a:r>
                      <a:endParaRPr lang="en-US" sz="1600" dirty="0">
                        <a:latin typeface="Arial"/>
                      </a:endParaRPr>
                    </a:p>
                  </a:txBody>
                  <a:tcPr anchor="ctr"/>
                </a:tc>
                <a:extLst>
                  <a:ext uri="{0D108BD9-81ED-4DB2-BD59-A6C34878D82A}">
                    <a16:rowId xmlns:a16="http://schemas.microsoft.com/office/drawing/2014/main" val="1223495877"/>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fermentation </a:t>
                      </a:r>
                    </a:p>
                  </a:txBody>
                  <a:tcPr marL="6350" marR="6350" marT="6350" marB="0" anchor="ctr"/>
                </a:tc>
                <a:tc>
                  <a:txBody>
                    <a:bodyPr/>
                    <a:lstStyle/>
                    <a:p>
                      <a:pPr lvl="0">
                        <a:buNone/>
                      </a:pPr>
                      <a:r>
                        <a:rPr lang="en-GB" sz="1600" dirty="0">
                          <a:latin typeface="Arial"/>
                        </a:rPr>
                        <a:t>The process by which alcohol and carbon dioxide are produced from sugars by yeasts, e.g., during breadmaking.</a:t>
                      </a:r>
                      <a:endParaRPr lang="en-US" sz="1600" dirty="0">
                        <a:latin typeface="Arial"/>
                      </a:endParaRPr>
                    </a:p>
                  </a:txBody>
                  <a:tcPr anchor="ctr"/>
                </a:tc>
                <a:extLst>
                  <a:ext uri="{0D108BD9-81ED-4DB2-BD59-A6C34878D82A}">
                    <a16:rowId xmlns:a16="http://schemas.microsoft.com/office/drawing/2014/main" val="4010399103"/>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foam</a:t>
                      </a:r>
                    </a:p>
                  </a:txBody>
                  <a:tcPr marL="6350" marR="6350" marT="6350" marB="0" anchor="ctr"/>
                </a:tc>
                <a:tc>
                  <a:txBody>
                    <a:bodyPr/>
                    <a:lstStyle/>
                    <a:p>
                      <a:pPr lvl="0">
                        <a:buNone/>
                      </a:pPr>
                      <a:r>
                        <a:rPr lang="en-GB" sz="1600" b="0" i="0" u="none" strike="noStrike" noProof="0" dirty="0">
                          <a:latin typeface="Arial"/>
                        </a:rPr>
                        <a:t>A colloid which has a gas dispersed in either a liquid, e.g., beaten egg white, or a solid, e.g., cake.</a:t>
                      </a:r>
                      <a:endParaRPr lang="en-US" sz="1600" b="0" i="0" u="none" strike="noStrike" noProof="0" dirty="0">
                        <a:latin typeface="Arial"/>
                      </a:endParaRPr>
                    </a:p>
                  </a:txBody>
                  <a:tcPr anchor="ctr"/>
                </a:tc>
                <a:extLst>
                  <a:ext uri="{0D108BD9-81ED-4DB2-BD59-A6C34878D82A}">
                    <a16:rowId xmlns:a16="http://schemas.microsoft.com/office/drawing/2014/main" val="3518663554"/>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proving</a:t>
                      </a:r>
                    </a:p>
                  </a:txBody>
                  <a:tcPr marL="6350" marR="6350" marT="6350" marB="0" anchor="ctr"/>
                </a:tc>
                <a:tc>
                  <a:txBody>
                    <a:bodyPr/>
                    <a:lstStyle/>
                    <a:p>
                      <a:pPr lvl="0">
                        <a:buNone/>
                      </a:pPr>
                      <a:r>
                        <a:rPr lang="en-GB" sz="1600" b="0" dirty="0">
                          <a:latin typeface="Arial"/>
                        </a:rPr>
                        <a:t>When dough is allowed to rest before baking. During this time, fermentation takes place causing the dough to rise.</a:t>
                      </a:r>
                      <a:endParaRPr lang="en-US" sz="1600" b="0" dirty="0">
                        <a:latin typeface="Arial"/>
                      </a:endParaRPr>
                    </a:p>
                  </a:txBody>
                  <a:tcPr anchor="ctr"/>
                </a:tc>
                <a:extLst>
                  <a:ext uri="{0D108BD9-81ED-4DB2-BD59-A6C34878D82A}">
                    <a16:rowId xmlns:a16="http://schemas.microsoft.com/office/drawing/2014/main" val="3318793018"/>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sifting</a:t>
                      </a:r>
                    </a:p>
                  </a:txBody>
                  <a:tcPr marL="6350" marR="6350" marT="6350" marB="0" anchor="ctr"/>
                </a:tc>
                <a:tc>
                  <a:txBody>
                    <a:bodyPr/>
                    <a:lstStyle/>
                    <a:p>
                      <a:pPr lvl="0">
                        <a:buNone/>
                      </a:pPr>
                      <a:r>
                        <a:rPr lang="en-GB" sz="1600" dirty="0">
                          <a:latin typeface="Arial"/>
                        </a:rPr>
                        <a:t>The method of passing flour, cocoa or icing sugar through a sieve to remove lumps and aerate it.</a:t>
                      </a:r>
                      <a:endParaRPr lang="en-US" sz="1600" dirty="0">
                        <a:latin typeface="Arial"/>
                      </a:endParaRPr>
                    </a:p>
                  </a:txBody>
                  <a:tcPr anchor="ctr"/>
                </a:tc>
                <a:extLst>
                  <a:ext uri="{0D108BD9-81ED-4DB2-BD59-A6C34878D82A}">
                    <a16:rowId xmlns:a16="http://schemas.microsoft.com/office/drawing/2014/main" val="3042541781"/>
                  </a:ext>
                </a:extLst>
              </a:tr>
              <a:tr h="45617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whisking</a:t>
                      </a:r>
                    </a:p>
                  </a:txBody>
                  <a:tcPr marL="6350" marR="6350" marT="6350" marB="0" anchor="ctr"/>
                </a:tc>
                <a:tc>
                  <a:txBody>
                    <a:bodyPr/>
                    <a:lstStyle/>
                    <a:p>
                      <a:pPr lvl="0">
                        <a:buNone/>
                      </a:pPr>
                      <a:r>
                        <a:rPr lang="en-GB" sz="1600" dirty="0">
                          <a:latin typeface="Arial"/>
                        </a:rPr>
                        <a:t>Rapidly beat or stir a substance to incorporate air.</a:t>
                      </a:r>
                      <a:endParaRPr lang="en-US" sz="1600" dirty="0">
                        <a:latin typeface="Arial"/>
                      </a:endParaRPr>
                    </a:p>
                  </a:txBody>
                  <a:tcPr anchor="ctr"/>
                </a:tc>
                <a:extLst>
                  <a:ext uri="{0D108BD9-81ED-4DB2-BD59-A6C34878D82A}">
                    <a16:rowId xmlns:a16="http://schemas.microsoft.com/office/drawing/2014/main" val="1291541744"/>
                  </a:ext>
                </a:extLst>
              </a:tr>
            </a:tbl>
          </a:graphicData>
        </a:graphic>
      </p:graphicFrame>
    </p:spTree>
    <p:extLst>
      <p:ext uri="{BB962C8B-B14F-4D97-AF65-F5344CB8AC3E}">
        <p14:creationId xmlns:p14="http://schemas.microsoft.com/office/powerpoint/2010/main" val="55328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BE14-55C0-C423-6860-80CFB347D346}"/>
              </a:ext>
            </a:extLst>
          </p:cNvPr>
          <p:cNvSpPr>
            <a:spLocks noGrp="1"/>
          </p:cNvSpPr>
          <p:nvPr>
            <p:ph type="ctrTitle"/>
          </p:nvPr>
        </p:nvSpPr>
        <p:spPr/>
        <p:txBody>
          <a:bodyPr/>
          <a:lstStyle/>
          <a:p>
            <a:r>
              <a:rPr lang="en-GB" dirty="0"/>
              <a:t>Teachers’ guide</a:t>
            </a:r>
          </a:p>
        </p:txBody>
      </p:sp>
    </p:spTree>
    <p:extLst>
      <p:ext uri="{BB962C8B-B14F-4D97-AF65-F5344CB8AC3E}">
        <p14:creationId xmlns:p14="http://schemas.microsoft.com/office/powerpoint/2010/main" val="48249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80831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1169276" y="1629112"/>
            <a:ext cx="9720000" cy="720000"/>
          </a:xfrm>
        </p:spPr>
        <p:txBody>
          <a:bodyPr vert="horz"/>
          <a:lstStyle/>
          <a:p>
            <a:r>
              <a:rPr lang="en-US" dirty="0">
                <a:latin typeface="Arial"/>
                <a:cs typeface="Arial"/>
              </a:rPr>
              <a:t>Teaching about raising agents</a:t>
            </a:r>
            <a:br>
              <a:rPr lang="en-US" dirty="0">
                <a:latin typeface="Arial"/>
                <a:cs typeface="Arial"/>
              </a:rPr>
            </a:br>
            <a:endParaRPr lang="en-GB" dirty="0"/>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dirty="0"/>
          </a:p>
          <a:p>
            <a:pPr lvl="0"/>
            <a:endParaRPr lang="en-GB" dirty="0"/>
          </a:p>
          <a:p>
            <a:pPr lvl="0"/>
            <a:endParaRPr lang="en-GB" dirty="0"/>
          </a:p>
          <a:p>
            <a:pPr lvl="0"/>
            <a:endParaRPr lang="en-GB" dirty="0"/>
          </a:p>
          <a:p>
            <a:pPr lvl="0"/>
            <a:endParaRPr lang="en-GB" dirty="0"/>
          </a:p>
          <a:p>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
        <p:nvSpPr>
          <p:cNvPr id="4" name="TextBox 3">
            <a:extLst>
              <a:ext uri="{FF2B5EF4-FFF2-40B4-BE49-F238E27FC236}">
                <a16:creationId xmlns:a16="http://schemas.microsoft.com/office/drawing/2014/main" id="{0E2C25B3-6ACC-4992-A8BB-6CAB4A259EA0}"/>
              </a:ext>
            </a:extLst>
          </p:cNvPr>
          <p:cNvSpPr txBox="1"/>
          <p:nvPr/>
        </p:nvSpPr>
        <p:spPr>
          <a:xfrm>
            <a:off x="967468" y="6278336"/>
            <a:ext cx="4294414" cy="246221"/>
          </a:xfrm>
          <a:prstGeom prst="rect">
            <a:avLst/>
          </a:prstGeom>
          <a:noFill/>
        </p:spPr>
        <p:txBody>
          <a:bodyPr wrap="square" rtlCol="0">
            <a:spAutoFit/>
          </a:bodyPr>
          <a:lstStyle/>
          <a:p>
            <a:r>
              <a:rPr lang="en-GB" sz="1000" dirty="0"/>
              <a:t>*Teacher’s note: refer to the </a:t>
            </a:r>
            <a:r>
              <a:rPr lang="en-GB" sz="1000" b="1" dirty="0"/>
              <a:t>foams</a:t>
            </a:r>
            <a:r>
              <a:rPr lang="en-GB" sz="1000" dirty="0"/>
              <a:t> pack for more information</a:t>
            </a:r>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10253400" cy="291530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dirty="0">
                <a:latin typeface="Arial"/>
                <a:cs typeface="Arial"/>
              </a:rPr>
              <a:t>Explain why raising agents are used</a:t>
            </a:r>
          </a:p>
          <a:p>
            <a:r>
              <a:rPr lang="en-GB" dirty="0">
                <a:latin typeface="Arial"/>
                <a:cs typeface="Arial"/>
              </a:rPr>
              <a:t>Explain the different types of raising agents</a:t>
            </a:r>
          </a:p>
          <a:p>
            <a:r>
              <a:rPr lang="en-GB" dirty="0">
                <a:latin typeface="Arial"/>
                <a:cs typeface="Arial"/>
              </a:rPr>
              <a:t>Explain how the different types of raising agents work</a:t>
            </a:r>
          </a:p>
          <a:p>
            <a:r>
              <a:rPr lang="en-GB" dirty="0">
                <a:latin typeface="Arial"/>
                <a:cs typeface="Arial"/>
              </a:rPr>
              <a:t>Use examples to illustrate the above. For example, whisking egg white* to create a foam, the use of yeast</a:t>
            </a:r>
          </a:p>
          <a:p>
            <a:r>
              <a:rPr lang="en-GB" dirty="0">
                <a:latin typeface="Arial"/>
                <a:cs typeface="Arial"/>
              </a:rPr>
              <a:t>Give examples of recipes that demonstrate the use of different raising agents</a:t>
            </a:r>
            <a:endParaRPr lang="en-GB" dirty="0"/>
          </a:p>
          <a:p>
            <a:r>
              <a:rPr lang="en-GB" dirty="0">
                <a:latin typeface="Arial"/>
                <a:cs typeface="Arial"/>
              </a:rPr>
              <a:t>Carry out investigations/experiments that demonstrate the scientific principle for the use of chemical, mechanical and biological raising agents.  </a:t>
            </a:r>
            <a:endParaRPr lang="en-GB" dirty="0" err="1"/>
          </a:p>
          <a:p>
            <a:pPr marL="0" lvl="0" indent="0">
              <a:buNone/>
            </a:pPr>
            <a:endParaRPr lang="en-GB" dirty="0"/>
          </a:p>
          <a:p>
            <a:pPr lvl="0"/>
            <a:endParaRPr lang="en-GB" dirty="0"/>
          </a:p>
          <a:p>
            <a:pPr lvl="0"/>
            <a:endParaRPr lang="en-GB" dirty="0"/>
          </a:p>
          <a:p>
            <a:pPr lvl="0"/>
            <a:endParaRPr lang="en-GB" dirty="0"/>
          </a:p>
          <a:p>
            <a:pPr marL="0" lvl="0" indent="0">
              <a:buNone/>
            </a:pPr>
            <a:endParaRPr lang="en-GB" dirty="0"/>
          </a:p>
          <a:p>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a:xfrm>
            <a:off x="1024590" y="1563798"/>
            <a:ext cx="9720000" cy="720000"/>
          </a:xfrm>
        </p:spPr>
        <p:txBody>
          <a:bodyPr vert="horz"/>
          <a:lstStyle/>
          <a:p>
            <a:r>
              <a:rPr lang="en-GB" dirty="0">
                <a:latin typeface="Arial"/>
                <a:cs typeface="Arial"/>
              </a:rPr>
              <a:t>Foods made with raising agents</a:t>
            </a:r>
            <a:endParaRPr lang="en-GB" dirty="0"/>
          </a:p>
        </p:txBody>
      </p:sp>
      <p:sp>
        <p:nvSpPr>
          <p:cNvPr id="15" name="TextBox 14">
            <a:extLst>
              <a:ext uri="{FF2B5EF4-FFF2-40B4-BE49-F238E27FC236}">
                <a16:creationId xmlns:a16="http://schemas.microsoft.com/office/drawing/2014/main" id="{DBE4843A-EB6F-C3C6-A4BD-DE8580818E8B}"/>
              </a:ext>
            </a:extLst>
          </p:cNvPr>
          <p:cNvSpPr txBox="1"/>
          <p:nvPr/>
        </p:nvSpPr>
        <p:spPr>
          <a:xfrm>
            <a:off x="4260422" y="4892758"/>
            <a:ext cx="38062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Arial"/>
              </a:rPr>
              <a:t>Bread:</a:t>
            </a:r>
          </a:p>
          <a:p>
            <a:pPr algn="ctr"/>
            <a:r>
              <a:rPr lang="en-US" dirty="0">
                <a:latin typeface="Arial"/>
                <a:cs typeface="Arial"/>
              </a:rPr>
              <a:t>Dough contains </a:t>
            </a:r>
            <a:r>
              <a:rPr lang="en-US" b="1" dirty="0">
                <a:latin typeface="Arial"/>
                <a:cs typeface="Arial"/>
              </a:rPr>
              <a:t>yeast</a:t>
            </a:r>
            <a:r>
              <a:rPr lang="en-US" dirty="0">
                <a:latin typeface="Arial"/>
                <a:cs typeface="Arial"/>
              </a:rPr>
              <a:t>, which ferment sugars to </a:t>
            </a:r>
            <a:r>
              <a:rPr lang="en-US" b="1" dirty="0">
                <a:latin typeface="Arial"/>
                <a:cs typeface="Arial"/>
              </a:rPr>
              <a:t>carbon dioxide</a:t>
            </a:r>
            <a:r>
              <a:rPr lang="en-US" dirty="0">
                <a:latin typeface="Arial"/>
                <a:cs typeface="Arial"/>
              </a:rPr>
              <a:t>. Further expands on baking.</a:t>
            </a:r>
            <a:endParaRPr lang="en-US" b="1" dirty="0">
              <a:latin typeface="Arial"/>
              <a:cs typeface="Arial"/>
            </a:endParaRPr>
          </a:p>
        </p:txBody>
      </p:sp>
      <p:sp>
        <p:nvSpPr>
          <p:cNvPr id="18" name="TextBox 17">
            <a:extLst>
              <a:ext uri="{FF2B5EF4-FFF2-40B4-BE49-F238E27FC236}">
                <a16:creationId xmlns:a16="http://schemas.microsoft.com/office/drawing/2014/main" id="{2937C6AC-7305-1F19-E4B4-9FA42ECB00FA}"/>
              </a:ext>
            </a:extLst>
          </p:cNvPr>
          <p:cNvSpPr txBox="1"/>
          <p:nvPr/>
        </p:nvSpPr>
        <p:spPr>
          <a:xfrm>
            <a:off x="805144" y="4892759"/>
            <a:ext cx="30425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Arial"/>
              </a:rPr>
              <a:t>Scones:</a:t>
            </a:r>
          </a:p>
          <a:p>
            <a:pPr algn="ctr"/>
            <a:r>
              <a:rPr lang="en-US" dirty="0">
                <a:latin typeface="Arial"/>
                <a:cs typeface="Arial"/>
              </a:rPr>
              <a:t>Made with </a:t>
            </a:r>
            <a:r>
              <a:rPr lang="en-US" b="1" dirty="0">
                <a:latin typeface="Arial"/>
                <a:cs typeface="Arial"/>
              </a:rPr>
              <a:t>baking powder </a:t>
            </a:r>
            <a:r>
              <a:rPr lang="en-US" dirty="0">
                <a:latin typeface="Arial"/>
                <a:cs typeface="Arial"/>
              </a:rPr>
              <a:t>that reacts with water to form </a:t>
            </a:r>
            <a:r>
              <a:rPr lang="en-US" b="1" dirty="0">
                <a:latin typeface="Arial"/>
                <a:cs typeface="Arial"/>
              </a:rPr>
              <a:t>carbon dioxide</a:t>
            </a:r>
          </a:p>
        </p:txBody>
      </p:sp>
      <p:sp>
        <p:nvSpPr>
          <p:cNvPr id="19" name="TextBox 18">
            <a:extLst>
              <a:ext uri="{FF2B5EF4-FFF2-40B4-BE49-F238E27FC236}">
                <a16:creationId xmlns:a16="http://schemas.microsoft.com/office/drawing/2014/main" id="{89E38352-8523-290C-B3F6-6CAC14ED2C88}"/>
              </a:ext>
            </a:extLst>
          </p:cNvPr>
          <p:cNvSpPr txBox="1"/>
          <p:nvPr/>
        </p:nvSpPr>
        <p:spPr>
          <a:xfrm>
            <a:off x="8207989" y="4892757"/>
            <a:ext cx="33879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Arial"/>
              </a:rPr>
              <a:t>Choux buns</a:t>
            </a:r>
            <a:r>
              <a:rPr lang="en-US" dirty="0">
                <a:latin typeface="Arial"/>
                <a:cs typeface="Arial"/>
              </a:rPr>
              <a:t>:</a:t>
            </a:r>
          </a:p>
          <a:p>
            <a:pPr algn="ctr"/>
            <a:r>
              <a:rPr lang="en-US" dirty="0">
                <a:latin typeface="Arial"/>
                <a:cs typeface="Arial"/>
              </a:rPr>
              <a:t>A moist dough, raised by </a:t>
            </a:r>
            <a:r>
              <a:rPr lang="en-US" b="1" dirty="0">
                <a:latin typeface="Arial"/>
                <a:cs typeface="Arial"/>
              </a:rPr>
              <a:t>steam</a:t>
            </a:r>
            <a:r>
              <a:rPr lang="en-US" dirty="0">
                <a:latin typeface="Arial"/>
                <a:cs typeface="Arial"/>
              </a:rPr>
              <a:t> created through the heat of the oven.</a:t>
            </a:r>
          </a:p>
        </p:txBody>
      </p:sp>
      <p:pic>
        <p:nvPicPr>
          <p:cNvPr id="4" name="Picture 3" descr="A pile of cookies&#10;&#10;Description automatically generated with low confidence">
            <a:extLst>
              <a:ext uri="{FF2B5EF4-FFF2-40B4-BE49-F238E27FC236}">
                <a16:creationId xmlns:a16="http://schemas.microsoft.com/office/drawing/2014/main" id="{8BC01848-E7B2-551E-BE6D-45370E643B17}"/>
              </a:ext>
            </a:extLst>
          </p:cNvPr>
          <p:cNvPicPr>
            <a:picLocks noChangeAspect="1"/>
          </p:cNvPicPr>
          <p:nvPr/>
        </p:nvPicPr>
        <p:blipFill>
          <a:blip r:embed="rId5"/>
          <a:stretch>
            <a:fillRect/>
          </a:stretch>
        </p:blipFill>
        <p:spPr>
          <a:xfrm>
            <a:off x="789529" y="2409092"/>
            <a:ext cx="3058194" cy="2039815"/>
          </a:xfrm>
          <a:prstGeom prst="rect">
            <a:avLst/>
          </a:prstGeom>
        </p:spPr>
      </p:pic>
      <p:pic>
        <p:nvPicPr>
          <p:cNvPr id="6" name="Picture 5" descr="A bowl of food&#10;&#10;Description automatically generated with low confidence">
            <a:extLst>
              <a:ext uri="{FF2B5EF4-FFF2-40B4-BE49-F238E27FC236}">
                <a16:creationId xmlns:a16="http://schemas.microsoft.com/office/drawing/2014/main" id="{D1B8203B-451B-2403-B6BD-B12FE2E944BD}"/>
              </a:ext>
            </a:extLst>
          </p:cNvPr>
          <p:cNvPicPr>
            <a:picLocks noChangeAspect="1"/>
          </p:cNvPicPr>
          <p:nvPr/>
        </p:nvPicPr>
        <p:blipFill>
          <a:blip r:embed="rId6"/>
          <a:stretch>
            <a:fillRect/>
          </a:stretch>
        </p:blipFill>
        <p:spPr>
          <a:xfrm>
            <a:off x="4576592" y="2283798"/>
            <a:ext cx="3150606" cy="2640208"/>
          </a:xfrm>
          <a:prstGeom prst="rect">
            <a:avLst/>
          </a:prstGeom>
        </p:spPr>
      </p:pic>
      <p:pic>
        <p:nvPicPr>
          <p:cNvPr id="9" name="Picture 8" descr="A picture containing bread, arranged, dumpling&#10;&#10;Description automatically generated">
            <a:extLst>
              <a:ext uri="{FF2B5EF4-FFF2-40B4-BE49-F238E27FC236}">
                <a16:creationId xmlns:a16="http://schemas.microsoft.com/office/drawing/2014/main" id="{178BB933-92FF-CAEF-1DD7-7A3CA3326B34}"/>
              </a:ext>
            </a:extLst>
          </p:cNvPr>
          <p:cNvPicPr>
            <a:picLocks noChangeAspect="1"/>
          </p:cNvPicPr>
          <p:nvPr/>
        </p:nvPicPr>
        <p:blipFill>
          <a:blip r:embed="rId7"/>
          <a:stretch>
            <a:fillRect/>
          </a:stretch>
        </p:blipFill>
        <p:spPr>
          <a:xfrm>
            <a:off x="8795507" y="2678440"/>
            <a:ext cx="2212931" cy="2212931"/>
          </a:xfrm>
          <a:prstGeom prst="rect">
            <a:avLst/>
          </a:prstGeom>
        </p:spPr>
      </p:pic>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dirty="0">
                <a:latin typeface="Arial"/>
                <a:cs typeface="Arial"/>
              </a:rPr>
              <a:t>Introduction</a:t>
            </a:r>
            <a:endParaRPr lang="en-US" dirty="0"/>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25265" y="2654219"/>
            <a:ext cx="6747374" cy="3600000"/>
          </a:xfrm>
        </p:spPr>
        <p:txBody>
          <a:bodyPr/>
          <a:lstStyle/>
          <a:p>
            <a:pPr marL="0" indent="0">
              <a:buNone/>
            </a:pPr>
            <a:r>
              <a:rPr lang="en-US" dirty="0"/>
              <a:t>Raising agents are used in baked products like scones, cakes and bread. They are used to </a:t>
            </a:r>
            <a:r>
              <a:rPr lang="en-US" b="1" dirty="0"/>
              <a:t>aerate</a:t>
            </a:r>
            <a:r>
              <a:rPr lang="en-US" dirty="0"/>
              <a:t> the mixture to give a light, airy, spongy texture. </a:t>
            </a:r>
          </a:p>
          <a:p>
            <a:pPr marL="0" indent="0">
              <a:buNone/>
            </a:pPr>
            <a:r>
              <a:rPr lang="en-GB" dirty="0"/>
              <a:t>Raising agents include anything that causes rising within foods, and are usually used in baked goods.</a:t>
            </a:r>
          </a:p>
          <a:p>
            <a:pPr marL="0" indent="0">
              <a:buNone/>
            </a:pPr>
            <a:r>
              <a:rPr lang="en-GB" dirty="0"/>
              <a:t>Raising agents are added to baked products during the preparation stage. They create gas, air or steam which expands when heated and causes the food to rise.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266E6B86-D6B0-43F9-AAD5-786D4B027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282" y="2847557"/>
            <a:ext cx="3548477" cy="2366834"/>
          </a:xfrm>
          <a:prstGeom prst="rect">
            <a:avLst/>
          </a:prstGeom>
          <a:ln w="28575">
            <a:solidFill>
              <a:srgbClr val="EF9F3F"/>
            </a:solidFill>
          </a:ln>
        </p:spPr>
      </p:pic>
    </p:spTree>
    <p:extLst>
      <p:ext uri="{BB962C8B-B14F-4D97-AF65-F5344CB8AC3E}">
        <p14:creationId xmlns:p14="http://schemas.microsoft.com/office/powerpoint/2010/main" val="147556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17A4-E10A-E444-1061-434E356416A6}"/>
              </a:ext>
            </a:extLst>
          </p:cNvPr>
          <p:cNvSpPr>
            <a:spLocks noGrp="1"/>
          </p:cNvSpPr>
          <p:nvPr>
            <p:ph type="ctrTitle"/>
          </p:nvPr>
        </p:nvSpPr>
        <p:spPr/>
        <p:txBody>
          <a:bodyPr/>
          <a:lstStyle/>
          <a:p>
            <a:r>
              <a:rPr lang="en-GB" dirty="0">
                <a:latin typeface="Arial"/>
                <a:cs typeface="Arial"/>
              </a:rPr>
              <a:t>The science of raising agents</a:t>
            </a:r>
            <a:endParaRPr lang="en-US" b="0" dirty="0">
              <a:latin typeface="Arial"/>
              <a:cs typeface="Arial"/>
            </a:endParaRPr>
          </a:p>
          <a:p>
            <a:endParaRPr lang="en-US" dirty="0"/>
          </a:p>
        </p:txBody>
      </p:sp>
      <p:sp>
        <p:nvSpPr>
          <p:cNvPr id="3" name="Subtitle 2">
            <a:extLst>
              <a:ext uri="{FF2B5EF4-FFF2-40B4-BE49-F238E27FC236}">
                <a16:creationId xmlns:a16="http://schemas.microsoft.com/office/drawing/2014/main" id="{CDC99BCA-D4B3-5B9E-85FC-708932B92CBD}"/>
              </a:ext>
            </a:extLst>
          </p:cNvPr>
          <p:cNvSpPr>
            <a:spLocks noGrp="1"/>
          </p:cNvSpPr>
          <p:nvPr>
            <p:ph type="subTitle" idx="1"/>
          </p:nvPr>
        </p:nvSpPr>
        <p:spPr/>
        <p:txBody>
          <a:bodyPr/>
          <a:lstStyle/>
          <a:p>
            <a:pPr marL="0" indent="0">
              <a:buNone/>
            </a:pPr>
            <a:r>
              <a:rPr lang="en-GB" dirty="0">
                <a:latin typeface="Arial"/>
                <a:cs typeface="Arial"/>
              </a:rPr>
              <a:t>The gases are introduced to the mixture in different ways. </a:t>
            </a:r>
            <a:endParaRPr lang="en-US" dirty="0">
              <a:latin typeface="Arial"/>
              <a:cs typeface="Arial"/>
            </a:endParaRPr>
          </a:p>
          <a:p>
            <a:pPr marL="0" indent="0">
              <a:buNone/>
            </a:pPr>
            <a:r>
              <a:rPr lang="en-GB" b="1" dirty="0">
                <a:latin typeface="Arial"/>
                <a:cs typeface="Arial"/>
              </a:rPr>
              <a:t>Carbon dioxide </a:t>
            </a:r>
            <a:r>
              <a:rPr lang="en-GB" dirty="0">
                <a:latin typeface="Arial"/>
                <a:cs typeface="Arial"/>
              </a:rPr>
              <a:t>is produced by:</a:t>
            </a:r>
            <a:endParaRPr lang="en-US" dirty="0">
              <a:latin typeface="Arial"/>
              <a:cs typeface="Arial"/>
            </a:endParaRPr>
          </a:p>
          <a:p>
            <a:pPr>
              <a:buFont typeface="Arial"/>
              <a:buChar char="•"/>
            </a:pPr>
            <a:r>
              <a:rPr lang="en-GB" dirty="0">
                <a:latin typeface="Arial"/>
                <a:cs typeface="Arial"/>
              </a:rPr>
              <a:t>Yeast cells as they reproduce – this is called a </a:t>
            </a:r>
            <a:r>
              <a:rPr lang="en-GB" b="1" dirty="0">
                <a:latin typeface="Arial"/>
                <a:cs typeface="Arial"/>
              </a:rPr>
              <a:t>biological</a:t>
            </a:r>
            <a:r>
              <a:rPr lang="en-GB" dirty="0">
                <a:latin typeface="Arial"/>
                <a:cs typeface="Arial"/>
              </a:rPr>
              <a:t> raising agent. </a:t>
            </a:r>
            <a:endParaRPr lang="en-US" dirty="0">
              <a:latin typeface="Arial"/>
              <a:cs typeface="Arial"/>
            </a:endParaRPr>
          </a:p>
          <a:p>
            <a:pPr>
              <a:buFont typeface="Arial"/>
              <a:buChar char="•"/>
            </a:pPr>
            <a:r>
              <a:rPr lang="en-GB" dirty="0">
                <a:latin typeface="Arial"/>
                <a:cs typeface="Arial"/>
              </a:rPr>
              <a:t>Baking powder or bicarbonate of soda – this is called a </a:t>
            </a:r>
            <a:r>
              <a:rPr lang="en-GB" b="1" dirty="0">
                <a:latin typeface="Arial"/>
                <a:cs typeface="Arial"/>
              </a:rPr>
              <a:t>chemical</a:t>
            </a:r>
            <a:r>
              <a:rPr lang="en-GB" dirty="0">
                <a:latin typeface="Arial"/>
                <a:cs typeface="Arial"/>
              </a:rPr>
              <a:t> raising agent.</a:t>
            </a:r>
            <a:endParaRPr lang="en-US" dirty="0">
              <a:latin typeface="Arial"/>
              <a:cs typeface="Arial"/>
            </a:endParaRPr>
          </a:p>
          <a:p>
            <a:pPr marL="0" indent="0">
              <a:buNone/>
            </a:pPr>
            <a:r>
              <a:rPr lang="en-GB" b="1" dirty="0">
                <a:latin typeface="Arial"/>
                <a:cs typeface="Arial"/>
              </a:rPr>
              <a:t>Air</a:t>
            </a:r>
            <a:r>
              <a:rPr lang="en-GB" dirty="0">
                <a:latin typeface="Arial"/>
                <a:cs typeface="Arial"/>
              </a:rPr>
              <a:t> is introduced into mixtures in different ways. This is called a </a:t>
            </a:r>
            <a:r>
              <a:rPr lang="en-GB" b="1" dirty="0">
                <a:latin typeface="Arial"/>
                <a:cs typeface="Arial"/>
              </a:rPr>
              <a:t>mechanical</a:t>
            </a:r>
            <a:r>
              <a:rPr lang="en-GB" dirty="0">
                <a:latin typeface="Arial"/>
                <a:cs typeface="Arial"/>
              </a:rPr>
              <a:t> raising agent. </a:t>
            </a:r>
            <a:endParaRPr lang="en-US" dirty="0">
              <a:cs typeface="Arial"/>
            </a:endParaRPr>
          </a:p>
          <a:p>
            <a:pPr>
              <a:buFont typeface="Arial"/>
              <a:buChar char="•"/>
            </a:pPr>
            <a:r>
              <a:rPr lang="en-GB" dirty="0">
                <a:latin typeface="Arial"/>
                <a:cs typeface="Arial"/>
              </a:rPr>
              <a:t>The air is trapped in mixtures by: sieving flour, rubbing in fat to flour (e.g. shortcrust pastry) creaming fat and sugar (sponge cake), whisking (Swiss roll), beating (batters) folding and rolling (flaky pastry). </a:t>
            </a:r>
          </a:p>
          <a:p>
            <a:pPr>
              <a:buFont typeface="Arial"/>
              <a:buChar char="•"/>
            </a:pPr>
            <a:endParaRPr lang="en-GB" dirty="0">
              <a:latin typeface="Arial"/>
              <a:cs typeface="Arial"/>
            </a:endParaRPr>
          </a:p>
          <a:p>
            <a:pPr marL="0" indent="0">
              <a:buNone/>
            </a:pPr>
            <a:r>
              <a:rPr lang="en-GB" dirty="0">
                <a:latin typeface="Arial"/>
                <a:cs typeface="Arial"/>
              </a:rPr>
              <a:t>  </a:t>
            </a:r>
            <a:endParaRPr lang="en-US" dirty="0">
              <a:latin typeface="Arial"/>
              <a:cs typeface="Arial"/>
            </a:endParaRPr>
          </a:p>
          <a:p>
            <a:pPr marL="0" indent="0">
              <a:buNone/>
            </a:pPr>
            <a:endParaRPr lang="en-US" dirty="0"/>
          </a:p>
        </p:txBody>
      </p:sp>
    </p:spTree>
    <p:extLst>
      <p:ext uri="{BB962C8B-B14F-4D97-AF65-F5344CB8AC3E}">
        <p14:creationId xmlns:p14="http://schemas.microsoft.com/office/powerpoint/2010/main" val="204676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2433-BE09-580A-3E8C-C0DDD80ACC8F}"/>
              </a:ext>
            </a:extLst>
          </p:cNvPr>
          <p:cNvSpPr>
            <a:spLocks noGrp="1"/>
          </p:cNvSpPr>
          <p:nvPr>
            <p:ph type="ctrTitle"/>
          </p:nvPr>
        </p:nvSpPr>
        <p:spPr/>
        <p:txBody>
          <a:bodyPr/>
          <a:lstStyle/>
          <a:p>
            <a:r>
              <a:rPr lang="en-US" dirty="0">
                <a:latin typeface="Arial"/>
                <a:cs typeface="Arial"/>
              </a:rPr>
              <a:t>The science of raising agents</a:t>
            </a:r>
            <a:endParaRPr lang="en-US" dirty="0"/>
          </a:p>
        </p:txBody>
      </p:sp>
      <p:sp>
        <p:nvSpPr>
          <p:cNvPr id="3" name="Subtitle 2">
            <a:extLst>
              <a:ext uri="{FF2B5EF4-FFF2-40B4-BE49-F238E27FC236}">
                <a16:creationId xmlns:a16="http://schemas.microsoft.com/office/drawing/2014/main" id="{82844BDE-4E6A-0B46-4D93-2FCABBF069E7}"/>
              </a:ext>
            </a:extLst>
          </p:cNvPr>
          <p:cNvSpPr>
            <a:spLocks noGrp="1"/>
          </p:cNvSpPr>
          <p:nvPr>
            <p:ph type="subTitle" idx="1"/>
          </p:nvPr>
        </p:nvSpPr>
        <p:spPr>
          <a:xfrm>
            <a:off x="1169276" y="2571092"/>
            <a:ext cx="7957875" cy="3600000"/>
          </a:xfrm>
        </p:spPr>
        <p:txBody>
          <a:bodyPr/>
          <a:lstStyle/>
          <a:p>
            <a:pPr marL="0" indent="0">
              <a:buNone/>
            </a:pPr>
            <a:r>
              <a:rPr lang="en-GB" b="1" dirty="0">
                <a:latin typeface="Arial"/>
                <a:cs typeface="Arial"/>
              </a:rPr>
              <a:t>Steam </a:t>
            </a:r>
            <a:r>
              <a:rPr lang="en-GB" dirty="0">
                <a:latin typeface="Arial"/>
                <a:cs typeface="Arial"/>
              </a:rPr>
              <a:t>is produced from liquid added to mixtures. It works as a raising agent for mixtures that contain a lot of water such as choux pastry, batters, flaky pastry. </a:t>
            </a:r>
            <a:endParaRPr lang="en-US" dirty="0">
              <a:cs typeface="Arial"/>
            </a:endParaRPr>
          </a:p>
          <a:p>
            <a:pPr marL="0" indent="0">
              <a:buNone/>
            </a:pPr>
            <a:r>
              <a:rPr lang="en-GB" dirty="0">
                <a:latin typeface="Arial"/>
                <a:cs typeface="Arial"/>
              </a:rPr>
              <a:t>It also helps other mixture rise, for example: with air and carbon dioxide in cakes and bread and with air in pastry.</a:t>
            </a:r>
            <a:endParaRPr lang="en-US" dirty="0">
              <a:latin typeface="Arial"/>
              <a:cs typeface="Arial"/>
            </a:endParaRPr>
          </a:p>
          <a:p>
            <a:pPr marL="0" indent="0">
              <a:buNone/>
            </a:pPr>
            <a:r>
              <a:rPr lang="en-GB" b="1" dirty="0">
                <a:latin typeface="Arial"/>
                <a:cs typeface="Arial"/>
              </a:rPr>
              <a:t>Yeast - biological</a:t>
            </a:r>
            <a:endParaRPr lang="en-GB" dirty="0">
              <a:latin typeface="Arial"/>
              <a:cs typeface="Arial"/>
            </a:endParaRPr>
          </a:p>
          <a:p>
            <a:pPr marL="0" indent="0">
              <a:buNone/>
            </a:pPr>
            <a:r>
              <a:rPr lang="en-GB" dirty="0">
                <a:latin typeface="Arial"/>
                <a:cs typeface="Arial"/>
              </a:rPr>
              <a:t>Yeast needs the correct conditions to reproduce. These are: moisture, warmth, food and time. In the right conditions – warmth (37°C), moisture, food and time – fermentation takes place. The yeast uses the food (starch and sugar) to produce carbon dioxide gas.</a:t>
            </a: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070260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18B0-5CE8-6F0E-60F1-7D3FD91C2880}"/>
              </a:ext>
            </a:extLst>
          </p:cNvPr>
          <p:cNvSpPr>
            <a:spLocks noGrp="1"/>
          </p:cNvSpPr>
          <p:nvPr>
            <p:ph type="ctrTitle"/>
          </p:nvPr>
        </p:nvSpPr>
        <p:spPr/>
        <p:txBody>
          <a:bodyPr/>
          <a:lstStyle/>
          <a:p>
            <a:r>
              <a:rPr lang="en-US" dirty="0">
                <a:latin typeface="Arial"/>
                <a:cs typeface="Arial"/>
              </a:rPr>
              <a:t>Chemical raising agents – how do they work? </a:t>
            </a:r>
            <a:endParaRPr lang="en-US" dirty="0"/>
          </a:p>
        </p:txBody>
      </p:sp>
      <p:sp>
        <p:nvSpPr>
          <p:cNvPr id="3" name="Subtitle 2">
            <a:extLst>
              <a:ext uri="{FF2B5EF4-FFF2-40B4-BE49-F238E27FC236}">
                <a16:creationId xmlns:a16="http://schemas.microsoft.com/office/drawing/2014/main" id="{125DC89D-D05E-9771-9226-3C1B0A19742E}"/>
              </a:ext>
            </a:extLst>
          </p:cNvPr>
          <p:cNvSpPr>
            <a:spLocks noGrp="1"/>
          </p:cNvSpPr>
          <p:nvPr>
            <p:ph type="subTitle" idx="1"/>
          </p:nvPr>
        </p:nvSpPr>
        <p:spPr/>
        <p:txBody>
          <a:bodyPr/>
          <a:lstStyle/>
          <a:p>
            <a:pPr marL="0" indent="0">
              <a:buNone/>
            </a:pPr>
            <a:r>
              <a:rPr lang="en-US" dirty="0">
                <a:latin typeface="Arial"/>
                <a:cs typeface="Arial"/>
              </a:rPr>
              <a:t>Chemical raising agents are widely used in baked products like scones and cakes. They aerate the mixture evenly and can be measured easily to give accurate amounts. </a:t>
            </a:r>
          </a:p>
          <a:p>
            <a:pPr marL="0" indent="0">
              <a:buNone/>
            </a:pPr>
            <a:r>
              <a:rPr lang="en-US" dirty="0">
                <a:latin typeface="Arial"/>
                <a:cs typeface="Arial"/>
              </a:rPr>
              <a:t>There are 3 types that are used:</a:t>
            </a:r>
          </a:p>
          <a:p>
            <a:pPr marL="342900" indent="-342900"/>
            <a:r>
              <a:rPr lang="en-US" dirty="0">
                <a:latin typeface="Arial"/>
                <a:cs typeface="Arial"/>
              </a:rPr>
              <a:t>Bicarbonate of soda </a:t>
            </a:r>
            <a:endParaRPr lang="en-US" sz="1200" b="1" dirty="0"/>
          </a:p>
          <a:p>
            <a:pPr marL="342900" indent="-342900"/>
            <a:r>
              <a:rPr lang="en-US" dirty="0">
                <a:latin typeface="Arial"/>
                <a:cs typeface="Arial"/>
              </a:rPr>
              <a:t>Bicarbonate of soda + an acid</a:t>
            </a:r>
            <a:endParaRPr lang="en-US" sz="1200" b="1" dirty="0"/>
          </a:p>
          <a:p>
            <a:pPr marL="342900" indent="-342900"/>
            <a:r>
              <a:rPr lang="en-US" dirty="0">
                <a:latin typeface="Arial"/>
                <a:cs typeface="Arial"/>
              </a:rPr>
              <a:t>Commerical baking powder – prepared bicarbonate of soda + acid (usually acid calcium phosphate) plus a filler to absorb moisture during storage. </a:t>
            </a:r>
            <a:endParaRPr lang="en-US" dirty="0"/>
          </a:p>
          <a:p>
            <a:pPr marL="0" indent="0">
              <a:buNone/>
            </a:pPr>
            <a:r>
              <a:rPr lang="en-US" dirty="0">
                <a:latin typeface="Arial"/>
                <a:cs typeface="Arial"/>
              </a:rPr>
              <a:t>Self raising flour – plain flour and raising agent are blended. To every 400g of flour 4 x 5ml spoons baking powder are added. </a:t>
            </a:r>
            <a:endParaRPr lang="en-US" dirty="0"/>
          </a:p>
          <a:p>
            <a:pPr marL="0" indent="0">
              <a:buNone/>
            </a:pPr>
            <a:endParaRPr lang="en-US" dirty="0"/>
          </a:p>
        </p:txBody>
      </p:sp>
    </p:spTree>
    <p:extLst>
      <p:ext uri="{BB962C8B-B14F-4D97-AF65-F5344CB8AC3E}">
        <p14:creationId xmlns:p14="http://schemas.microsoft.com/office/powerpoint/2010/main" val="66177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76F8-3CB5-3983-48CE-CF4BBAEA7D0D}"/>
              </a:ext>
            </a:extLst>
          </p:cNvPr>
          <p:cNvSpPr>
            <a:spLocks noGrp="1"/>
          </p:cNvSpPr>
          <p:nvPr>
            <p:ph type="ctrTitle"/>
          </p:nvPr>
        </p:nvSpPr>
        <p:spPr/>
        <p:txBody>
          <a:bodyPr/>
          <a:lstStyle/>
          <a:p>
            <a:r>
              <a:rPr lang="en-US" dirty="0">
                <a:latin typeface="Arial"/>
                <a:cs typeface="Arial"/>
              </a:rPr>
              <a:t>Bicarbonate of soda</a:t>
            </a:r>
            <a:endParaRPr lang="en-US" dirty="0"/>
          </a:p>
        </p:txBody>
      </p:sp>
      <p:sp>
        <p:nvSpPr>
          <p:cNvPr id="3" name="Subtitle 2">
            <a:extLst>
              <a:ext uri="{FF2B5EF4-FFF2-40B4-BE49-F238E27FC236}">
                <a16:creationId xmlns:a16="http://schemas.microsoft.com/office/drawing/2014/main" id="{3A8BA4C8-BF32-C150-39A6-B30C1506BC4A}"/>
              </a:ext>
            </a:extLst>
          </p:cNvPr>
          <p:cNvSpPr>
            <a:spLocks noGrp="1"/>
          </p:cNvSpPr>
          <p:nvPr>
            <p:ph type="subTitle" idx="1"/>
          </p:nvPr>
        </p:nvSpPr>
        <p:spPr>
          <a:xfrm>
            <a:off x="1169276" y="2571092"/>
            <a:ext cx="10199505" cy="3600000"/>
          </a:xfrm>
        </p:spPr>
        <p:txBody>
          <a:bodyPr/>
          <a:lstStyle/>
          <a:p>
            <a:pPr marL="0" indent="0">
              <a:buNone/>
            </a:pPr>
            <a:r>
              <a:rPr lang="en-US" dirty="0">
                <a:latin typeface="Arial"/>
                <a:cs typeface="Arial"/>
              </a:rPr>
              <a:t>If used without an acid bicarbonate of soda reacts with heat and moisture to release carbon dioxide. It also forms sodium carbonate (washing soda) an alkaline which has a 'soapy' or bitter taste and a yellowish </a:t>
            </a:r>
            <a:r>
              <a:rPr lang="en-US" dirty="0" err="1">
                <a:latin typeface="Arial"/>
                <a:cs typeface="Arial"/>
              </a:rPr>
              <a:t>colour</a:t>
            </a:r>
            <a:r>
              <a:rPr lang="en-US" dirty="0">
                <a:latin typeface="Arial"/>
                <a:cs typeface="Arial"/>
              </a:rPr>
              <a:t>. It is therefore only used in strongly </a:t>
            </a:r>
            <a:r>
              <a:rPr lang="en-US" dirty="0" err="1">
                <a:latin typeface="Arial"/>
                <a:cs typeface="Arial"/>
              </a:rPr>
              <a:t>flavoured</a:t>
            </a:r>
            <a:r>
              <a:rPr lang="en-US" dirty="0">
                <a:latin typeface="Arial"/>
                <a:cs typeface="Arial"/>
              </a:rPr>
              <a:t> cakes such as gingerbread. </a:t>
            </a:r>
            <a:endParaRPr lang="en-US" dirty="0"/>
          </a:p>
          <a:p>
            <a:pPr marL="0" indent="0" algn="ctr">
              <a:buNone/>
            </a:pPr>
            <a:r>
              <a:rPr lang="en-US" dirty="0">
                <a:latin typeface="Arial"/>
                <a:cs typeface="Arial"/>
              </a:rPr>
              <a:t>2 NaHCO</a:t>
            </a:r>
            <a:r>
              <a:rPr lang="en-US" sz="1200" b="1" dirty="0">
                <a:latin typeface="Arial"/>
                <a:cs typeface="Arial"/>
              </a:rPr>
              <a:t>3 </a:t>
            </a:r>
            <a:r>
              <a:rPr lang="en-US" b="1" dirty="0">
                <a:latin typeface="Arial"/>
                <a:cs typeface="Arial"/>
              </a:rPr>
              <a:t>                      </a:t>
            </a:r>
            <a:r>
              <a:rPr lang="en-US" dirty="0">
                <a:latin typeface="Arial"/>
                <a:cs typeface="Arial"/>
              </a:rPr>
              <a:t>CO</a:t>
            </a:r>
            <a:r>
              <a:rPr lang="en-US" sz="1200" b="1" dirty="0">
                <a:latin typeface="Arial"/>
                <a:cs typeface="Arial"/>
              </a:rPr>
              <a:t>2    </a:t>
            </a:r>
            <a:r>
              <a:rPr lang="en-US" dirty="0">
                <a:latin typeface="Arial"/>
                <a:cs typeface="Arial"/>
              </a:rPr>
              <a:t>+</a:t>
            </a:r>
            <a:r>
              <a:rPr lang="en-US" sz="1200" b="1" dirty="0">
                <a:latin typeface="Arial"/>
                <a:cs typeface="Arial"/>
              </a:rPr>
              <a:t>   </a:t>
            </a:r>
            <a:r>
              <a:rPr lang="en-US" dirty="0">
                <a:latin typeface="Arial"/>
                <a:cs typeface="Arial"/>
              </a:rPr>
              <a:t>H</a:t>
            </a:r>
            <a:r>
              <a:rPr lang="en-US" sz="1200" b="1" dirty="0">
                <a:latin typeface="Arial"/>
                <a:cs typeface="Arial"/>
              </a:rPr>
              <a:t>2</a:t>
            </a:r>
            <a:r>
              <a:rPr lang="en-US" dirty="0">
                <a:latin typeface="Arial"/>
                <a:cs typeface="Arial"/>
              </a:rPr>
              <a:t>O  + Na</a:t>
            </a:r>
            <a:r>
              <a:rPr lang="en-US" sz="1200" b="1" dirty="0">
                <a:latin typeface="Arial"/>
                <a:cs typeface="Arial"/>
              </a:rPr>
              <a:t>2</a:t>
            </a:r>
            <a:r>
              <a:rPr lang="en-US" dirty="0">
                <a:latin typeface="Arial"/>
                <a:cs typeface="Arial"/>
              </a:rPr>
              <a:t>CO</a:t>
            </a:r>
            <a:r>
              <a:rPr lang="en-US" sz="1200" b="1" dirty="0">
                <a:latin typeface="Arial"/>
                <a:cs typeface="Arial"/>
              </a:rPr>
              <a:t>3</a:t>
            </a:r>
            <a:endParaRPr lang="en-US" sz="1200" b="1" dirty="0">
              <a:cs typeface="Arial"/>
            </a:endParaRPr>
          </a:p>
          <a:p>
            <a:pPr marL="0" indent="0" algn="ctr">
              <a:buNone/>
            </a:pPr>
            <a:endParaRPr lang="en-US" sz="1200" b="1" dirty="0"/>
          </a:p>
          <a:p>
            <a:pPr marL="0" indent="0" algn="ctr">
              <a:buNone/>
            </a:pPr>
            <a:endParaRPr lang="en-US" sz="1200" b="1" dirty="0">
              <a:latin typeface="Arial"/>
              <a:cs typeface="Arial"/>
            </a:endParaRPr>
          </a:p>
          <a:p>
            <a:pPr marL="0" indent="0">
              <a:buNone/>
            </a:pPr>
            <a:r>
              <a:rPr lang="en-US" dirty="0">
                <a:latin typeface="Arial"/>
                <a:cs typeface="Arial"/>
              </a:rPr>
              <a:t>Adding an acid</a:t>
            </a:r>
            <a:r>
              <a:rPr lang="en-US" b="1" dirty="0">
                <a:latin typeface="Arial"/>
                <a:cs typeface="Arial"/>
              </a:rPr>
              <a:t> </a:t>
            </a:r>
            <a:r>
              <a:rPr lang="en-US" dirty="0">
                <a:latin typeface="Arial"/>
                <a:cs typeface="Arial"/>
              </a:rPr>
              <a:t>such as cream of tartar (or lactic acid in buttermilk) stops this reaction and prevents the unwanted </a:t>
            </a:r>
            <a:r>
              <a:rPr lang="en-US" dirty="0" err="1">
                <a:latin typeface="Arial"/>
                <a:cs typeface="Arial"/>
              </a:rPr>
              <a:t>colour</a:t>
            </a:r>
            <a:r>
              <a:rPr lang="en-US" dirty="0">
                <a:latin typeface="Arial"/>
                <a:cs typeface="Arial"/>
              </a:rPr>
              <a:t> and </a:t>
            </a:r>
            <a:r>
              <a:rPr lang="en-US" dirty="0" err="1">
                <a:latin typeface="Arial"/>
                <a:cs typeface="Arial"/>
              </a:rPr>
              <a:t>flavour</a:t>
            </a:r>
            <a:r>
              <a:rPr lang="en-US" dirty="0">
                <a:latin typeface="Arial"/>
                <a:cs typeface="Arial"/>
              </a:rPr>
              <a:t>.      </a:t>
            </a:r>
            <a:endParaRPr lang="en-US" sz="1200" dirty="0">
              <a:cs typeface="Arial"/>
            </a:endParaRPr>
          </a:p>
          <a:p>
            <a:pPr marL="0" indent="0" algn="ctr">
              <a:buNone/>
            </a:pPr>
            <a:r>
              <a:rPr lang="en-US" dirty="0">
                <a:latin typeface="Arial"/>
                <a:cs typeface="Arial"/>
              </a:rPr>
              <a:t>2 NaHCO</a:t>
            </a:r>
            <a:r>
              <a:rPr lang="en-US" sz="1200" b="1" dirty="0">
                <a:latin typeface="Arial"/>
                <a:cs typeface="Arial"/>
              </a:rPr>
              <a:t>3     </a:t>
            </a:r>
            <a:r>
              <a:rPr lang="en-US" dirty="0">
                <a:latin typeface="Arial"/>
                <a:cs typeface="Arial"/>
              </a:rPr>
              <a:t>+      Acid HX                CO</a:t>
            </a:r>
            <a:r>
              <a:rPr lang="en-US" sz="1200" b="1" dirty="0">
                <a:latin typeface="Arial"/>
                <a:cs typeface="Arial"/>
              </a:rPr>
              <a:t>2</a:t>
            </a:r>
            <a:r>
              <a:rPr lang="en-US" b="1" dirty="0">
                <a:latin typeface="Arial"/>
                <a:cs typeface="Arial"/>
              </a:rPr>
              <a:t>    </a:t>
            </a:r>
            <a:r>
              <a:rPr lang="en-US" dirty="0">
                <a:latin typeface="Arial"/>
                <a:cs typeface="Arial"/>
              </a:rPr>
              <a:t>+</a:t>
            </a:r>
            <a:r>
              <a:rPr lang="en-US" b="1" dirty="0">
                <a:latin typeface="Arial"/>
                <a:cs typeface="Arial"/>
              </a:rPr>
              <a:t>   </a:t>
            </a:r>
            <a:r>
              <a:rPr lang="en-US" dirty="0">
                <a:latin typeface="Arial"/>
                <a:cs typeface="Arial"/>
              </a:rPr>
              <a:t>H</a:t>
            </a:r>
            <a:r>
              <a:rPr lang="en-US" sz="1200" b="1" dirty="0">
                <a:latin typeface="Arial"/>
                <a:cs typeface="Arial"/>
              </a:rPr>
              <a:t>2</a:t>
            </a:r>
            <a:r>
              <a:rPr lang="en-US" dirty="0">
                <a:latin typeface="Arial"/>
                <a:cs typeface="Arial"/>
              </a:rPr>
              <a:t>0    +    </a:t>
            </a:r>
            <a:r>
              <a:rPr lang="en-US" dirty="0" err="1">
                <a:latin typeface="Arial"/>
                <a:cs typeface="Arial"/>
              </a:rPr>
              <a:t>NaX</a:t>
            </a:r>
            <a:endParaRPr lang="en-US" sz="1200" dirty="0">
              <a:cs typeface="Arial"/>
            </a:endParaRPr>
          </a:p>
          <a:p>
            <a:pPr marL="0" indent="0">
              <a:buNone/>
            </a:pPr>
            <a:endParaRPr lang="en-US" sz="1200" b="1" dirty="0"/>
          </a:p>
          <a:p>
            <a:pPr marL="0" indent="0">
              <a:buNone/>
            </a:pPr>
            <a:endParaRPr lang="en-US" b="1" dirty="0"/>
          </a:p>
        </p:txBody>
      </p:sp>
      <p:cxnSp>
        <p:nvCxnSpPr>
          <p:cNvPr id="4" name="Straight Arrow Connector 3">
            <a:extLst>
              <a:ext uri="{FF2B5EF4-FFF2-40B4-BE49-F238E27FC236}">
                <a16:creationId xmlns:a16="http://schemas.microsoft.com/office/drawing/2014/main" id="{131D9241-2064-1ADA-D118-34CD3AB8BA0A}"/>
              </a:ext>
            </a:extLst>
          </p:cNvPr>
          <p:cNvCxnSpPr/>
          <p:nvPr/>
        </p:nvCxnSpPr>
        <p:spPr>
          <a:xfrm>
            <a:off x="5133975" y="3924300"/>
            <a:ext cx="609600" cy="9525"/>
          </a:xfrm>
          <a:prstGeom prst="straightConnector1">
            <a:avLst/>
          </a:prstGeom>
          <a:ln w="12700">
            <a:tailEnd type="triangle"/>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7C4BFB96-AC75-98CA-1891-EC3E4ED943DE}"/>
              </a:ext>
            </a:extLst>
          </p:cNvPr>
          <p:cNvSpPr txBox="1"/>
          <p:nvPr/>
        </p:nvSpPr>
        <p:spPr>
          <a:xfrm>
            <a:off x="2935750" y="4219816"/>
            <a:ext cx="24479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Sodium hydrogen carbonate</a:t>
            </a:r>
          </a:p>
        </p:txBody>
      </p:sp>
      <p:sp>
        <p:nvSpPr>
          <p:cNvPr id="6" name="TextBox 5">
            <a:extLst>
              <a:ext uri="{FF2B5EF4-FFF2-40B4-BE49-F238E27FC236}">
                <a16:creationId xmlns:a16="http://schemas.microsoft.com/office/drawing/2014/main" id="{475E4D93-9253-AF09-0C07-8201FF6C8C56}"/>
              </a:ext>
            </a:extLst>
          </p:cNvPr>
          <p:cNvSpPr txBox="1"/>
          <p:nvPr/>
        </p:nvSpPr>
        <p:spPr>
          <a:xfrm>
            <a:off x="6192456" y="4200525"/>
            <a:ext cx="8286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rial"/>
                <a:cs typeface="Calibri"/>
              </a:rPr>
              <a:t>Carbon</a:t>
            </a:r>
            <a:endParaRPr lang="en-US"/>
          </a:p>
          <a:p>
            <a:pPr algn="ctr"/>
            <a:r>
              <a:rPr lang="en-US" sz="1400" dirty="0">
                <a:latin typeface="Arial"/>
                <a:cs typeface="Calibri"/>
              </a:rPr>
              <a:t>dioxide</a:t>
            </a:r>
          </a:p>
        </p:txBody>
      </p:sp>
      <p:sp>
        <p:nvSpPr>
          <p:cNvPr id="7" name="TextBox 6">
            <a:extLst>
              <a:ext uri="{FF2B5EF4-FFF2-40B4-BE49-F238E27FC236}">
                <a16:creationId xmlns:a16="http://schemas.microsoft.com/office/drawing/2014/main" id="{D611C1B2-AB39-8FA7-D121-833931B4B06D}"/>
              </a:ext>
            </a:extLst>
          </p:cNvPr>
          <p:cNvSpPr txBox="1"/>
          <p:nvPr/>
        </p:nvSpPr>
        <p:spPr>
          <a:xfrm>
            <a:off x="7077196" y="4200525"/>
            <a:ext cx="8286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Water</a:t>
            </a:r>
            <a:endParaRPr lang="en-US" dirty="0"/>
          </a:p>
        </p:txBody>
      </p:sp>
      <p:sp>
        <p:nvSpPr>
          <p:cNvPr id="8" name="TextBox 7">
            <a:extLst>
              <a:ext uri="{FF2B5EF4-FFF2-40B4-BE49-F238E27FC236}">
                <a16:creationId xmlns:a16="http://schemas.microsoft.com/office/drawing/2014/main" id="{6CD2993E-27FA-24DB-81B9-8D1DDCAC31F4}"/>
              </a:ext>
            </a:extLst>
          </p:cNvPr>
          <p:cNvSpPr txBox="1"/>
          <p:nvPr/>
        </p:nvSpPr>
        <p:spPr>
          <a:xfrm>
            <a:off x="7801819" y="4210050"/>
            <a:ext cx="16859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Sodium carbonate</a:t>
            </a:r>
            <a:endParaRPr lang="en-US" dirty="0"/>
          </a:p>
        </p:txBody>
      </p:sp>
      <p:sp>
        <p:nvSpPr>
          <p:cNvPr id="9" name="TextBox 8">
            <a:extLst>
              <a:ext uri="{FF2B5EF4-FFF2-40B4-BE49-F238E27FC236}">
                <a16:creationId xmlns:a16="http://schemas.microsoft.com/office/drawing/2014/main" id="{80B1976B-6E01-0356-4D40-DD56F4E4EC62}"/>
              </a:ext>
            </a:extLst>
          </p:cNvPr>
          <p:cNvSpPr txBox="1"/>
          <p:nvPr/>
        </p:nvSpPr>
        <p:spPr>
          <a:xfrm>
            <a:off x="2350264" y="5829782"/>
            <a:ext cx="24479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Sodium hydrogen carbonate</a:t>
            </a:r>
          </a:p>
        </p:txBody>
      </p:sp>
      <p:cxnSp>
        <p:nvCxnSpPr>
          <p:cNvPr id="10" name="Straight Arrow Connector 9">
            <a:extLst>
              <a:ext uri="{FF2B5EF4-FFF2-40B4-BE49-F238E27FC236}">
                <a16:creationId xmlns:a16="http://schemas.microsoft.com/office/drawing/2014/main" id="{CCF64AFF-DC0F-64C4-4FDB-E0E744979C72}"/>
              </a:ext>
            </a:extLst>
          </p:cNvPr>
          <p:cNvCxnSpPr>
            <a:cxnSpLocks/>
          </p:cNvCxnSpPr>
          <p:nvPr/>
        </p:nvCxnSpPr>
        <p:spPr>
          <a:xfrm>
            <a:off x="5966508" y="5658815"/>
            <a:ext cx="609600" cy="9525"/>
          </a:xfrm>
          <a:prstGeom prst="straightConnector1">
            <a:avLst/>
          </a:prstGeom>
          <a:ln w="12700">
            <a:tailEnd type="triangle"/>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DF96DFE6-03B7-0028-86A3-F231373AB4D1}"/>
              </a:ext>
            </a:extLst>
          </p:cNvPr>
          <p:cNvSpPr txBox="1"/>
          <p:nvPr/>
        </p:nvSpPr>
        <p:spPr>
          <a:xfrm>
            <a:off x="8725865" y="5829299"/>
            <a:ext cx="2057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Sodium salt - tasteless</a:t>
            </a:r>
          </a:p>
        </p:txBody>
      </p:sp>
      <p:sp>
        <p:nvSpPr>
          <p:cNvPr id="12" name="TextBox 11">
            <a:extLst>
              <a:ext uri="{FF2B5EF4-FFF2-40B4-BE49-F238E27FC236}">
                <a16:creationId xmlns:a16="http://schemas.microsoft.com/office/drawing/2014/main" id="{BD3C5486-AF80-DBF7-713E-D294BFD726B9}"/>
              </a:ext>
            </a:extLst>
          </p:cNvPr>
          <p:cNvSpPr txBox="1"/>
          <p:nvPr/>
        </p:nvSpPr>
        <p:spPr>
          <a:xfrm>
            <a:off x="6777339" y="5868364"/>
            <a:ext cx="8286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Carbon</a:t>
            </a:r>
          </a:p>
          <a:p>
            <a:r>
              <a:rPr lang="en-US" sz="1400" dirty="0">
                <a:latin typeface="Arial"/>
                <a:cs typeface="Calibri"/>
              </a:rPr>
              <a:t>dioxide</a:t>
            </a:r>
          </a:p>
        </p:txBody>
      </p:sp>
      <p:sp>
        <p:nvSpPr>
          <p:cNvPr id="13" name="TextBox 12">
            <a:extLst>
              <a:ext uri="{FF2B5EF4-FFF2-40B4-BE49-F238E27FC236}">
                <a16:creationId xmlns:a16="http://schemas.microsoft.com/office/drawing/2014/main" id="{9FC76859-7D22-4037-848E-AC66F63E6AE0}"/>
              </a:ext>
            </a:extLst>
          </p:cNvPr>
          <p:cNvSpPr txBox="1"/>
          <p:nvPr/>
        </p:nvSpPr>
        <p:spPr>
          <a:xfrm>
            <a:off x="7862948" y="5829300"/>
            <a:ext cx="8286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Water</a:t>
            </a:r>
            <a:endParaRPr lang="en-US" dirty="0"/>
          </a:p>
        </p:txBody>
      </p:sp>
      <p:sp>
        <p:nvSpPr>
          <p:cNvPr id="14" name="Rectangle 13">
            <a:extLst>
              <a:ext uri="{FF2B5EF4-FFF2-40B4-BE49-F238E27FC236}">
                <a16:creationId xmlns:a16="http://schemas.microsoft.com/office/drawing/2014/main" id="{8DC885D6-5181-8EF7-11CC-5BA2B67E2531}"/>
              </a:ext>
            </a:extLst>
          </p:cNvPr>
          <p:cNvSpPr/>
          <p:nvPr/>
        </p:nvSpPr>
        <p:spPr>
          <a:xfrm>
            <a:off x="2822293" y="3733798"/>
            <a:ext cx="6742252" cy="954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0C1564-728D-4160-D3EC-195A6DA6ADCA}"/>
              </a:ext>
            </a:extLst>
          </p:cNvPr>
          <p:cNvSpPr/>
          <p:nvPr/>
        </p:nvSpPr>
        <p:spPr>
          <a:xfrm>
            <a:off x="2203167" y="5371737"/>
            <a:ext cx="8497746" cy="1022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68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B1D9-E25C-F40A-522B-54113616FBDB}"/>
              </a:ext>
            </a:extLst>
          </p:cNvPr>
          <p:cNvSpPr>
            <a:spLocks noGrp="1"/>
          </p:cNvSpPr>
          <p:nvPr>
            <p:ph type="ctrTitle"/>
          </p:nvPr>
        </p:nvSpPr>
        <p:spPr/>
        <p:txBody>
          <a:bodyPr/>
          <a:lstStyle/>
          <a:p>
            <a:r>
              <a:rPr lang="en-US" dirty="0">
                <a:latin typeface="Arial"/>
                <a:cs typeface="Arial"/>
              </a:rPr>
              <a:t>Foams </a:t>
            </a:r>
            <a:endParaRPr lang="en-US" dirty="0"/>
          </a:p>
        </p:txBody>
      </p:sp>
      <p:sp>
        <p:nvSpPr>
          <p:cNvPr id="3" name="Subtitle 2">
            <a:extLst>
              <a:ext uri="{FF2B5EF4-FFF2-40B4-BE49-F238E27FC236}">
                <a16:creationId xmlns:a16="http://schemas.microsoft.com/office/drawing/2014/main" id="{8CAB9D22-B491-9AFA-4800-DD173F69AF8D}"/>
              </a:ext>
            </a:extLst>
          </p:cNvPr>
          <p:cNvSpPr>
            <a:spLocks noGrp="1"/>
          </p:cNvSpPr>
          <p:nvPr>
            <p:ph type="subTitle" idx="1"/>
          </p:nvPr>
        </p:nvSpPr>
        <p:spPr>
          <a:xfrm>
            <a:off x="1082190" y="2283798"/>
            <a:ext cx="9720000" cy="3600000"/>
          </a:xfrm>
        </p:spPr>
        <p:txBody>
          <a:bodyPr/>
          <a:lstStyle/>
          <a:p>
            <a:pPr marL="0" indent="0">
              <a:buNone/>
            </a:pPr>
            <a:r>
              <a:rPr lang="en-US" dirty="0">
                <a:latin typeface="Arial"/>
                <a:cs typeface="Arial"/>
              </a:rPr>
              <a:t>A foam is made when a food is </a:t>
            </a:r>
            <a:r>
              <a:rPr lang="en-US" b="1" dirty="0">
                <a:latin typeface="Arial"/>
                <a:cs typeface="Arial"/>
              </a:rPr>
              <a:t>aerated</a:t>
            </a:r>
            <a:r>
              <a:rPr lang="en-US" dirty="0">
                <a:latin typeface="Arial"/>
                <a:cs typeface="Arial"/>
              </a:rPr>
              <a:t>. </a:t>
            </a:r>
          </a:p>
          <a:p>
            <a:pPr marL="0" indent="0">
              <a:buNone/>
            </a:pPr>
            <a:r>
              <a:rPr lang="en-US" dirty="0">
                <a:latin typeface="Arial"/>
                <a:cs typeface="Arial"/>
              </a:rPr>
              <a:t>This means a gas has been added to a liquid – an example would be air whisked into egg white. It is called an air-in-liquid foam.</a:t>
            </a:r>
          </a:p>
          <a:p>
            <a:pPr marL="0" indent="0">
              <a:buNone/>
            </a:pPr>
            <a:r>
              <a:rPr lang="en-US" dirty="0">
                <a:latin typeface="Arial"/>
                <a:cs typeface="Arial"/>
              </a:rPr>
              <a:t>Stages:</a:t>
            </a:r>
            <a:endParaRPr lang="en-US" dirty="0"/>
          </a:p>
          <a:p>
            <a:pPr marL="342900" indent="-342900"/>
            <a:r>
              <a:rPr lang="en-US" dirty="0">
                <a:latin typeface="Arial"/>
                <a:cs typeface="Arial"/>
              </a:rPr>
              <a:t>Early in the process the egg white is clear, there are bubbles that coalesce (join together into larger bubbles).</a:t>
            </a:r>
            <a:endParaRPr lang="en-US" dirty="0"/>
          </a:p>
          <a:p>
            <a:pPr marL="342900" indent="-342900"/>
            <a:r>
              <a:rPr lang="en-US" dirty="0">
                <a:latin typeface="Arial"/>
                <a:cs typeface="Arial"/>
              </a:rPr>
              <a:t>As whisking continues the proteins in the egg white stretch, bubbles become smaller and are surrounded by a thin film of egg white.</a:t>
            </a:r>
            <a:endParaRPr lang="en-US" dirty="0"/>
          </a:p>
          <a:p>
            <a:pPr marL="342900" indent="-342900"/>
            <a:r>
              <a:rPr lang="en-US" dirty="0">
                <a:latin typeface="Arial"/>
                <a:cs typeface="Arial"/>
              </a:rPr>
              <a:t>The bubbles become smaller and are trapped in the mixture to form a foam. </a:t>
            </a:r>
            <a:endParaRPr lang="en-US" dirty="0"/>
          </a:p>
          <a:p>
            <a:pPr marL="342900" indent="-342900"/>
            <a:r>
              <a:rPr lang="en-US" dirty="0">
                <a:latin typeface="Arial"/>
                <a:cs typeface="Arial"/>
              </a:rPr>
              <a:t>If whisking continues the foam becomes thicker, whiter and glossy. </a:t>
            </a:r>
            <a:endParaRPr lang="en-US" dirty="0"/>
          </a:p>
          <a:p>
            <a:pPr marL="342900" indent="-342900"/>
            <a:r>
              <a:rPr lang="en-US" dirty="0">
                <a:latin typeface="Arial"/>
                <a:cs typeface="Arial"/>
              </a:rPr>
              <a:t>Whisking creates enough heat to slightly coagulate the protein which stabilises the foam. </a:t>
            </a:r>
            <a:endParaRPr lang="en-US" dirty="0"/>
          </a:p>
          <a:p>
            <a:pPr marL="0" indent="0">
              <a:buNone/>
            </a:pPr>
            <a:endParaRPr lang="en-US" dirty="0"/>
          </a:p>
        </p:txBody>
      </p:sp>
    </p:spTree>
    <p:extLst>
      <p:ext uri="{BB962C8B-B14F-4D97-AF65-F5344CB8AC3E}">
        <p14:creationId xmlns:p14="http://schemas.microsoft.com/office/powerpoint/2010/main" val="23665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B1D9-E25C-F40A-522B-54113616FBDB}"/>
              </a:ext>
            </a:extLst>
          </p:cNvPr>
          <p:cNvSpPr>
            <a:spLocks noGrp="1"/>
          </p:cNvSpPr>
          <p:nvPr>
            <p:ph type="ctrTitle"/>
          </p:nvPr>
        </p:nvSpPr>
        <p:spPr/>
        <p:txBody>
          <a:bodyPr/>
          <a:lstStyle/>
          <a:p>
            <a:r>
              <a:rPr lang="en-US" dirty="0">
                <a:latin typeface="Arial"/>
                <a:cs typeface="Arial"/>
              </a:rPr>
              <a:t>Foams – top tips</a:t>
            </a:r>
            <a:endParaRPr lang="en-US" dirty="0"/>
          </a:p>
        </p:txBody>
      </p:sp>
      <p:sp>
        <p:nvSpPr>
          <p:cNvPr id="3" name="Subtitle 2">
            <a:extLst>
              <a:ext uri="{FF2B5EF4-FFF2-40B4-BE49-F238E27FC236}">
                <a16:creationId xmlns:a16="http://schemas.microsoft.com/office/drawing/2014/main" id="{8CAB9D22-B491-9AFA-4800-DD173F69AF8D}"/>
              </a:ext>
            </a:extLst>
          </p:cNvPr>
          <p:cNvSpPr>
            <a:spLocks noGrp="1"/>
          </p:cNvSpPr>
          <p:nvPr>
            <p:ph type="subTitle" idx="1"/>
          </p:nvPr>
        </p:nvSpPr>
        <p:spPr>
          <a:xfrm>
            <a:off x="1169276" y="2571092"/>
            <a:ext cx="9932202" cy="3600000"/>
          </a:xfrm>
        </p:spPr>
        <p:txBody>
          <a:bodyPr/>
          <a:lstStyle/>
          <a:p>
            <a:r>
              <a:rPr lang="en-US" dirty="0">
                <a:latin typeface="Arial"/>
                <a:cs typeface="Arial"/>
              </a:rPr>
              <a:t>Eggs should be fresh – if the white has become alkaline the foam will be less stable.</a:t>
            </a:r>
            <a:endParaRPr lang="en-US" dirty="0"/>
          </a:p>
          <a:p>
            <a:r>
              <a:rPr lang="en-US" dirty="0">
                <a:latin typeface="Arial"/>
                <a:cs typeface="Arial"/>
              </a:rPr>
              <a:t>Use eggs at room temperature – cold egg whites do not whisk as easily because they are more viscous.</a:t>
            </a:r>
          </a:p>
          <a:p>
            <a:r>
              <a:rPr lang="en-US" dirty="0">
                <a:latin typeface="Arial"/>
                <a:cs typeface="Arial"/>
              </a:rPr>
              <a:t>Avoid any traces of fat in the egg white (including utensils and egg yolk) as it affects the formation of the foam and will have less volume.</a:t>
            </a:r>
            <a:endParaRPr lang="en-US" dirty="0"/>
          </a:p>
          <a:p>
            <a:r>
              <a:rPr lang="en-US" dirty="0">
                <a:latin typeface="Arial"/>
                <a:cs typeface="Arial"/>
              </a:rPr>
              <a:t>If using a </a:t>
            </a:r>
            <a:r>
              <a:rPr lang="en-US" dirty="0" err="1">
                <a:latin typeface="Arial"/>
                <a:cs typeface="Arial"/>
              </a:rPr>
              <a:t>stabiliser</a:t>
            </a:r>
            <a:r>
              <a:rPr lang="en-US" dirty="0">
                <a:latin typeface="Arial"/>
                <a:cs typeface="Arial"/>
              </a:rPr>
              <a:t> such as lemon juice or salt, add after the initial 'foamy stage' this enhances the foam stability – the acid weakens the elasticity of the protein structure allowing the foam to stretch more. </a:t>
            </a:r>
            <a:endParaRPr lang="en-US" dirty="0"/>
          </a:p>
          <a:p>
            <a:r>
              <a:rPr lang="en-US" dirty="0">
                <a:latin typeface="Arial"/>
                <a:cs typeface="Arial"/>
              </a:rPr>
              <a:t>Sugar delays form formation therefore takes longer create a foam.</a:t>
            </a:r>
            <a:endParaRPr lang="en-US" dirty="0"/>
          </a:p>
          <a:p>
            <a:r>
              <a:rPr lang="en-US" dirty="0">
                <a:latin typeface="Arial"/>
                <a:cs typeface="Arial"/>
              </a:rPr>
              <a:t>Over whisked egg white protein causes the loss of volume and a dry foam which is difficult to add to other mixtures.</a:t>
            </a:r>
            <a:endParaRPr lang="en-US" dirty="0"/>
          </a:p>
          <a:p>
            <a:pPr marL="0" indent="0">
              <a:buNone/>
            </a:pPr>
            <a:endParaRPr lang="en-US" dirty="0"/>
          </a:p>
        </p:txBody>
      </p:sp>
    </p:spTree>
    <p:extLst>
      <p:ext uri="{BB962C8B-B14F-4D97-AF65-F5344CB8AC3E}">
        <p14:creationId xmlns:p14="http://schemas.microsoft.com/office/powerpoint/2010/main" val="3242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B1B7-A19D-26FC-21D7-5DB81FCC9A5C}"/>
              </a:ext>
            </a:extLst>
          </p:cNvPr>
          <p:cNvSpPr>
            <a:spLocks noGrp="1"/>
          </p:cNvSpPr>
          <p:nvPr>
            <p:ph type="ctrTitle"/>
          </p:nvPr>
        </p:nvSpPr>
        <p:spPr/>
        <p:txBody>
          <a:bodyPr/>
          <a:lstStyle/>
          <a:p>
            <a:r>
              <a:rPr lang="en-US" dirty="0">
                <a:latin typeface="Arial"/>
                <a:cs typeface="Arial"/>
              </a:rPr>
              <a:t>Raising agents working together</a:t>
            </a:r>
            <a:endParaRPr lang="en-US" dirty="0"/>
          </a:p>
        </p:txBody>
      </p:sp>
      <p:sp>
        <p:nvSpPr>
          <p:cNvPr id="6" name="TextBox 5">
            <a:extLst>
              <a:ext uri="{FF2B5EF4-FFF2-40B4-BE49-F238E27FC236}">
                <a16:creationId xmlns:a16="http://schemas.microsoft.com/office/drawing/2014/main" id="{8C0A5466-C6A6-09FA-0B0D-161CA462D4C8}"/>
              </a:ext>
            </a:extLst>
          </p:cNvPr>
          <p:cNvSpPr txBox="1"/>
          <p:nvPr/>
        </p:nvSpPr>
        <p:spPr>
          <a:xfrm>
            <a:off x="1009650" y="2209800"/>
            <a:ext cx="98774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Raising agents are often used in combination with each other as in the example below.  </a:t>
            </a:r>
          </a:p>
        </p:txBody>
      </p:sp>
      <p:sp>
        <p:nvSpPr>
          <p:cNvPr id="7" name="TextBox 6">
            <a:extLst>
              <a:ext uri="{FF2B5EF4-FFF2-40B4-BE49-F238E27FC236}">
                <a16:creationId xmlns:a16="http://schemas.microsoft.com/office/drawing/2014/main" id="{0DDD6AEA-74E0-994C-D711-2D272313CACF}"/>
              </a:ext>
            </a:extLst>
          </p:cNvPr>
          <p:cNvSpPr txBox="1"/>
          <p:nvPr/>
        </p:nvSpPr>
        <p:spPr>
          <a:xfrm>
            <a:off x="885825" y="3667125"/>
            <a:ext cx="37338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Air </a:t>
            </a:r>
            <a:r>
              <a:rPr lang="en-US" sz="2000" dirty="0">
                <a:latin typeface="Arial"/>
                <a:cs typeface="Arial"/>
              </a:rPr>
              <a:t>is added by:</a:t>
            </a:r>
          </a:p>
          <a:p>
            <a:pPr marL="342900" indent="-342900">
              <a:buFont typeface="Arial"/>
              <a:buChar char="•"/>
            </a:pPr>
            <a:r>
              <a:rPr lang="en-US" sz="2000" b="1" dirty="0">
                <a:latin typeface="Arial"/>
                <a:cs typeface="Arial"/>
              </a:rPr>
              <a:t>creaming </a:t>
            </a:r>
            <a:r>
              <a:rPr lang="en-US" sz="2000" dirty="0">
                <a:latin typeface="Arial"/>
                <a:cs typeface="Arial"/>
              </a:rPr>
              <a:t>the fat and sugar together;</a:t>
            </a:r>
          </a:p>
          <a:p>
            <a:pPr marL="342900" indent="-342900">
              <a:buFont typeface="Arial"/>
              <a:buChar char="•"/>
            </a:pPr>
            <a:r>
              <a:rPr lang="en-US" sz="2000" b="1" dirty="0">
                <a:latin typeface="Arial"/>
                <a:cs typeface="Arial"/>
              </a:rPr>
              <a:t>beating </a:t>
            </a:r>
            <a:r>
              <a:rPr lang="en-US" sz="2000" dirty="0">
                <a:latin typeface="Arial"/>
                <a:cs typeface="Arial"/>
              </a:rPr>
              <a:t>in the egg;</a:t>
            </a:r>
          </a:p>
          <a:p>
            <a:pPr marL="342900" indent="-342900">
              <a:buFont typeface="Arial"/>
              <a:buChar char="•"/>
            </a:pPr>
            <a:r>
              <a:rPr lang="en-US" sz="2000" b="1" dirty="0">
                <a:latin typeface="Arial"/>
                <a:cs typeface="Arial"/>
              </a:rPr>
              <a:t>sieving </a:t>
            </a:r>
            <a:r>
              <a:rPr lang="en-US" sz="2000" dirty="0">
                <a:latin typeface="Arial"/>
                <a:cs typeface="Arial"/>
              </a:rPr>
              <a:t>the flour.</a:t>
            </a:r>
          </a:p>
        </p:txBody>
      </p:sp>
      <p:sp>
        <p:nvSpPr>
          <p:cNvPr id="8" name="TextBox 7">
            <a:extLst>
              <a:ext uri="{FF2B5EF4-FFF2-40B4-BE49-F238E27FC236}">
                <a16:creationId xmlns:a16="http://schemas.microsoft.com/office/drawing/2014/main" id="{CC2B8DE2-1EC4-608B-9A9D-8CF1C1CA28CC}"/>
              </a:ext>
            </a:extLst>
          </p:cNvPr>
          <p:cNvSpPr txBox="1"/>
          <p:nvPr/>
        </p:nvSpPr>
        <p:spPr>
          <a:xfrm>
            <a:off x="7962900" y="3705225"/>
            <a:ext cx="30289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Calibri"/>
              </a:rPr>
              <a:t>Steam </a:t>
            </a:r>
            <a:r>
              <a:rPr lang="en-US" sz="2000" dirty="0">
                <a:latin typeface="Arial"/>
                <a:cs typeface="Calibri"/>
              </a:rPr>
              <a:t>is formed from the liquids in the mixture during cooking. </a:t>
            </a:r>
            <a:endParaRPr lang="en-US" dirty="0">
              <a:latin typeface="Calibri"/>
              <a:cs typeface="Calibri"/>
            </a:endParaRPr>
          </a:p>
        </p:txBody>
      </p:sp>
      <p:sp>
        <p:nvSpPr>
          <p:cNvPr id="9" name="TextBox 8">
            <a:extLst>
              <a:ext uri="{FF2B5EF4-FFF2-40B4-BE49-F238E27FC236}">
                <a16:creationId xmlns:a16="http://schemas.microsoft.com/office/drawing/2014/main" id="{69BE2601-B314-E79E-122C-8068F87B3728}"/>
              </a:ext>
            </a:extLst>
          </p:cNvPr>
          <p:cNvSpPr txBox="1"/>
          <p:nvPr/>
        </p:nvSpPr>
        <p:spPr>
          <a:xfrm>
            <a:off x="3933825" y="5514975"/>
            <a:ext cx="46863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Calibri"/>
              </a:rPr>
              <a:t>Carbon dioxide</a:t>
            </a:r>
            <a:r>
              <a:rPr lang="en-US" sz="2000" dirty="0">
                <a:latin typeface="Arial"/>
                <a:cs typeface="Calibri"/>
              </a:rPr>
              <a:t> is given off by the baking powder when it is mixed with the liquid in the recipe and during cooking.</a:t>
            </a:r>
          </a:p>
        </p:txBody>
      </p:sp>
      <p:pic>
        <p:nvPicPr>
          <p:cNvPr id="10" name="Picture 9" descr="A picture containing bread, food&#10;&#10;Description automatically generated">
            <a:extLst>
              <a:ext uri="{FF2B5EF4-FFF2-40B4-BE49-F238E27FC236}">
                <a16:creationId xmlns:a16="http://schemas.microsoft.com/office/drawing/2014/main" id="{1B813790-86CE-D616-D14D-5BAA86EDCFA5}"/>
              </a:ext>
            </a:extLst>
          </p:cNvPr>
          <p:cNvPicPr>
            <a:picLocks noChangeAspect="1"/>
          </p:cNvPicPr>
          <p:nvPr/>
        </p:nvPicPr>
        <p:blipFill>
          <a:blip r:embed="rId2"/>
          <a:stretch>
            <a:fillRect/>
          </a:stretch>
        </p:blipFill>
        <p:spPr>
          <a:xfrm>
            <a:off x="4566903" y="3077885"/>
            <a:ext cx="3058194" cy="2122387"/>
          </a:xfrm>
          <a:prstGeom prst="rect">
            <a:avLst/>
          </a:prstGeom>
        </p:spPr>
      </p:pic>
    </p:spTree>
    <p:extLst>
      <p:ext uri="{BB962C8B-B14F-4D97-AF65-F5344CB8AC3E}">
        <p14:creationId xmlns:p14="http://schemas.microsoft.com/office/powerpoint/2010/main" val="3066457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B1D9-E25C-F40A-522B-54113616FBDB}"/>
              </a:ext>
            </a:extLst>
          </p:cNvPr>
          <p:cNvSpPr>
            <a:spLocks noGrp="1"/>
          </p:cNvSpPr>
          <p:nvPr>
            <p:ph type="ctrTitle"/>
          </p:nvPr>
        </p:nvSpPr>
        <p:spPr/>
        <p:txBody>
          <a:bodyPr/>
          <a:lstStyle/>
          <a:p>
            <a:r>
              <a:rPr lang="en-US" dirty="0">
                <a:latin typeface="Arial"/>
                <a:cs typeface="Arial"/>
              </a:rPr>
              <a:t>Raising agents - activities</a:t>
            </a:r>
            <a:endParaRPr lang="en-US" dirty="0"/>
          </a:p>
        </p:txBody>
      </p:sp>
      <p:sp>
        <p:nvSpPr>
          <p:cNvPr id="3" name="Subtitle 2">
            <a:extLst>
              <a:ext uri="{FF2B5EF4-FFF2-40B4-BE49-F238E27FC236}">
                <a16:creationId xmlns:a16="http://schemas.microsoft.com/office/drawing/2014/main" id="{8CAB9D22-B491-9AFA-4800-DD173F69AF8D}"/>
              </a:ext>
            </a:extLst>
          </p:cNvPr>
          <p:cNvSpPr>
            <a:spLocks noGrp="1"/>
          </p:cNvSpPr>
          <p:nvPr>
            <p:ph type="subTitle" idx="1"/>
          </p:nvPr>
        </p:nvSpPr>
        <p:spPr>
          <a:xfrm>
            <a:off x="1169274" y="2200978"/>
            <a:ext cx="9720000" cy="3600000"/>
          </a:xfrm>
        </p:spPr>
        <p:txBody>
          <a:bodyPr/>
          <a:lstStyle/>
          <a:p>
            <a:pPr marL="0" indent="0">
              <a:buNone/>
            </a:pPr>
            <a:r>
              <a:rPr lang="en-GB" dirty="0">
                <a:latin typeface="Arial"/>
                <a:cs typeface="Arial"/>
              </a:rPr>
              <a:t>Pupils, individually or in groups, could:</a:t>
            </a:r>
          </a:p>
          <a:p>
            <a:pPr marL="342900" indent="-342900"/>
            <a:r>
              <a:rPr lang="en-GB" dirty="0">
                <a:latin typeface="Arial"/>
                <a:cs typeface="Arial"/>
              </a:rPr>
              <a:t>Use the Raising Agents </a:t>
            </a:r>
            <a:r>
              <a:rPr lang="en-GB" dirty="0">
                <a:latin typeface="Arial"/>
                <a:cs typeface="Arial"/>
                <a:hlinkClick r:id="rId2"/>
              </a:rPr>
              <a:t>presentation</a:t>
            </a:r>
            <a:r>
              <a:rPr lang="en-GB" dirty="0">
                <a:latin typeface="Arial"/>
                <a:cs typeface="Arial"/>
              </a:rPr>
              <a:t> to review and discuss their use and complete the Raising Agents </a:t>
            </a:r>
            <a:r>
              <a:rPr lang="en-GB" dirty="0">
                <a:latin typeface="Arial"/>
                <a:cs typeface="Arial"/>
                <a:hlinkClick r:id="rId3"/>
              </a:rPr>
              <a:t>worksheet</a:t>
            </a:r>
            <a:r>
              <a:rPr lang="en-GB" dirty="0">
                <a:latin typeface="Arial"/>
                <a:cs typeface="Arial"/>
              </a:rPr>
              <a:t> </a:t>
            </a:r>
            <a:endParaRPr lang="en-GB" dirty="0"/>
          </a:p>
          <a:p>
            <a:pPr marL="342900" indent="-342900"/>
            <a:r>
              <a:rPr lang="en-GB" dirty="0">
                <a:latin typeface="Arial"/>
                <a:cs typeface="Arial"/>
              </a:rPr>
              <a:t>Learn more about aeration using the Aerate </a:t>
            </a:r>
            <a:r>
              <a:rPr lang="en-GB" dirty="0">
                <a:latin typeface="Arial"/>
                <a:cs typeface="Arial"/>
                <a:hlinkClick r:id="rId4"/>
              </a:rPr>
              <a:t>factsheet</a:t>
            </a:r>
            <a:endParaRPr lang="en-GB" dirty="0"/>
          </a:p>
          <a:p>
            <a:r>
              <a:rPr lang="en-GB" dirty="0">
                <a:latin typeface="Arial"/>
                <a:cs typeface="Arial"/>
              </a:rPr>
              <a:t>Use the Meringues information sheet and recipe </a:t>
            </a:r>
            <a:r>
              <a:rPr lang="en-GB" dirty="0">
                <a:latin typeface="Arial"/>
                <a:cs typeface="Arial"/>
                <a:hlinkClick r:id="rId5"/>
              </a:rPr>
              <a:t>factsheet</a:t>
            </a:r>
            <a:r>
              <a:rPr lang="en-GB" b="1" dirty="0">
                <a:latin typeface="Arial"/>
                <a:cs typeface="Arial"/>
              </a:rPr>
              <a:t> </a:t>
            </a:r>
            <a:r>
              <a:rPr lang="en-GB" dirty="0">
                <a:latin typeface="Arial"/>
                <a:cs typeface="Arial"/>
              </a:rPr>
              <a:t>to investigate foams and their stability</a:t>
            </a:r>
          </a:p>
          <a:p>
            <a:r>
              <a:rPr lang="en-GB" dirty="0">
                <a:latin typeface="Arial"/>
                <a:cs typeface="Arial"/>
              </a:rPr>
              <a:t>Find out more about the function of colloidal systems in food products (14-16yrs) - </a:t>
            </a:r>
            <a:r>
              <a:rPr lang="en-GB" dirty="0">
                <a:latin typeface="Arial"/>
                <a:cs typeface="Arial"/>
                <a:hlinkClick r:id="rId6"/>
              </a:rPr>
              <a:t>presentation</a:t>
            </a:r>
            <a:r>
              <a:rPr lang="en-GB" dirty="0">
                <a:latin typeface="Arial"/>
                <a:cs typeface="Arial"/>
              </a:rPr>
              <a:t> and </a:t>
            </a:r>
            <a:r>
              <a:rPr lang="en-GB" dirty="0">
                <a:latin typeface="Arial"/>
                <a:cs typeface="Arial"/>
                <a:hlinkClick r:id="rId7"/>
              </a:rPr>
              <a:t>worksheet</a:t>
            </a:r>
            <a:endParaRPr lang="en-GB" dirty="0">
              <a:latin typeface="Arial"/>
              <a:cs typeface="Arial"/>
            </a:endParaRPr>
          </a:p>
          <a:p>
            <a:r>
              <a:rPr lang="en-GB" dirty="0">
                <a:latin typeface="Arial"/>
                <a:cs typeface="Arial"/>
              </a:rPr>
              <a:t>Investigate the effect of different conditions on yeast development – bread making </a:t>
            </a:r>
            <a:r>
              <a:rPr lang="en-GB" dirty="0">
                <a:latin typeface="Arial"/>
                <a:cs typeface="Arial"/>
                <a:hlinkClick r:id="rId8"/>
              </a:rPr>
              <a:t>yeast experiment</a:t>
            </a:r>
            <a:r>
              <a:rPr lang="en-GB" dirty="0">
                <a:latin typeface="Arial"/>
                <a:cs typeface="Arial"/>
              </a:rPr>
              <a:t> and complete the </a:t>
            </a:r>
            <a:r>
              <a:rPr lang="en-GB" dirty="0">
                <a:latin typeface="Arial"/>
                <a:cs typeface="Arial"/>
                <a:hlinkClick r:id="rId9"/>
              </a:rPr>
              <a:t>gluten content investigation</a:t>
            </a:r>
            <a:endParaRPr lang="en-GB" dirty="0"/>
          </a:p>
          <a:p>
            <a:r>
              <a:rPr lang="en-GB" dirty="0">
                <a:latin typeface="Arial"/>
                <a:cs typeface="Arial"/>
                <a:hlinkClick r:id="rId10"/>
              </a:rPr>
              <a:t>Functions of ingredients</a:t>
            </a:r>
            <a:r>
              <a:rPr lang="en-GB" dirty="0">
                <a:latin typeface="Arial"/>
                <a:cs typeface="Arial"/>
              </a:rPr>
              <a:t> (cakes) an information sheet </a:t>
            </a:r>
            <a:endParaRPr lang="en-GB" dirty="0">
              <a:cs typeface="Arial"/>
            </a:endParaRPr>
          </a:p>
          <a:p>
            <a:pPr marL="0" indent="0">
              <a:buNone/>
            </a:pPr>
            <a:endParaRPr lang="en-GB" dirty="0"/>
          </a:p>
          <a:p>
            <a:pPr marL="342900" indent="-342900"/>
            <a:endParaRPr lang="en-GB" dirty="0"/>
          </a:p>
          <a:p>
            <a:pPr marL="0" indent="0">
              <a:buNone/>
            </a:pPr>
            <a:endParaRPr lang="en-GB" dirty="0"/>
          </a:p>
        </p:txBody>
      </p:sp>
      <p:sp>
        <p:nvSpPr>
          <p:cNvPr id="4" name="TextBox 3">
            <a:extLst>
              <a:ext uri="{FF2B5EF4-FFF2-40B4-BE49-F238E27FC236}">
                <a16:creationId xmlns:a16="http://schemas.microsoft.com/office/drawing/2014/main" id="{B813BFCD-5499-4FB2-78B6-840FEBCF1634}"/>
              </a:ext>
            </a:extLst>
          </p:cNvPr>
          <p:cNvSpPr txBox="1"/>
          <p:nvPr/>
        </p:nvSpPr>
        <p:spPr>
          <a:xfrm>
            <a:off x="1009096" y="6457890"/>
            <a:ext cx="6870703" cy="400110"/>
          </a:xfrm>
          <a:prstGeom prst="rect">
            <a:avLst/>
          </a:prstGeom>
          <a:noFill/>
        </p:spPr>
        <p:txBody>
          <a:bodyPr wrap="square" rtlCol="0">
            <a:spAutoFit/>
          </a:bodyPr>
          <a:lstStyle/>
          <a:p>
            <a:r>
              <a:rPr lang="en-GB" sz="1000" dirty="0">
                <a:solidFill>
                  <a:srgbClr val="263143"/>
                </a:solidFill>
                <a:latin typeface="Roboto" panose="02000000000000000000" pitchFamily="2" charset="0"/>
              </a:rPr>
              <a:t>Teachers </a:t>
            </a:r>
            <a:r>
              <a:rPr lang="en-GB" sz="1000" b="0" i="0" dirty="0">
                <a:solidFill>
                  <a:srgbClr val="263143"/>
                </a:solidFill>
                <a:effectLst/>
                <a:latin typeface="Roboto" panose="02000000000000000000" pitchFamily="2" charset="0"/>
              </a:rPr>
              <a:t>will need to decide on the level of complexity of the tasks chosen, depending on age, stage and need, and considering progression.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78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A8EF-F36F-A666-B69E-5EF3756054E2}"/>
              </a:ext>
            </a:extLst>
          </p:cNvPr>
          <p:cNvSpPr>
            <a:spLocks noGrp="1"/>
          </p:cNvSpPr>
          <p:nvPr>
            <p:ph type="ctrTitle"/>
          </p:nvPr>
        </p:nvSpPr>
        <p:spPr/>
        <p:txBody>
          <a:bodyPr/>
          <a:lstStyle/>
          <a:p>
            <a:r>
              <a:rPr lang="en-US" dirty="0">
                <a:latin typeface="Arial"/>
                <a:cs typeface="Arial"/>
              </a:rPr>
              <a:t>Further supporting resources </a:t>
            </a:r>
            <a:endParaRPr lang="en-US" dirty="0"/>
          </a:p>
        </p:txBody>
      </p:sp>
      <p:sp>
        <p:nvSpPr>
          <p:cNvPr id="3" name="Subtitle 2">
            <a:extLst>
              <a:ext uri="{FF2B5EF4-FFF2-40B4-BE49-F238E27FC236}">
                <a16:creationId xmlns:a16="http://schemas.microsoft.com/office/drawing/2014/main" id="{2B2F653F-C430-F503-517E-CDF8E13CD0EC}"/>
              </a:ext>
            </a:extLst>
          </p:cNvPr>
          <p:cNvSpPr>
            <a:spLocks noGrp="1"/>
          </p:cNvSpPr>
          <p:nvPr>
            <p:ph type="subTitle" idx="1"/>
          </p:nvPr>
        </p:nvSpPr>
        <p:spPr>
          <a:xfrm>
            <a:off x="1169274" y="2283798"/>
            <a:ext cx="9720000" cy="3600000"/>
          </a:xfrm>
        </p:spPr>
        <p:txBody>
          <a:bodyPr/>
          <a:lstStyle/>
          <a:p>
            <a:pPr>
              <a:buFont typeface="Arial"/>
              <a:buChar char="•"/>
            </a:pPr>
            <a:r>
              <a:rPr lang="en-GB" dirty="0">
                <a:latin typeface="Arial"/>
                <a:cs typeface="Arial"/>
                <a:hlinkClick r:id="rId2"/>
              </a:rPr>
              <a:t>Functional properties of ingredients presentation </a:t>
            </a:r>
            <a:r>
              <a:rPr lang="en-GB" dirty="0">
                <a:latin typeface="Arial"/>
                <a:cs typeface="Arial"/>
              </a:rPr>
              <a:t>and </a:t>
            </a:r>
            <a:r>
              <a:rPr lang="en-GB" dirty="0">
                <a:latin typeface="Arial"/>
                <a:cs typeface="Arial"/>
                <a:hlinkClick r:id="rId3"/>
              </a:rPr>
              <a:t>worksheet</a:t>
            </a:r>
            <a:endParaRPr lang="en-GB" dirty="0">
              <a:latin typeface="Arial"/>
              <a:cs typeface="Arial"/>
            </a:endParaRPr>
          </a:p>
          <a:p>
            <a:pPr>
              <a:buFont typeface="Arial"/>
              <a:buChar char="•"/>
            </a:pPr>
            <a:r>
              <a:rPr lang="en-GB" u="sng" dirty="0">
                <a:latin typeface="Arial"/>
                <a:cs typeface="Arial"/>
                <a:hlinkClick r:id="rId4"/>
              </a:rPr>
              <a:t>Fats and their functional properties in food products presentation</a:t>
            </a:r>
            <a:r>
              <a:rPr lang="en-GB" dirty="0">
                <a:latin typeface="Arial"/>
                <a:cs typeface="Arial"/>
              </a:rPr>
              <a:t> and </a:t>
            </a:r>
            <a:r>
              <a:rPr lang="en-GB" u="sng" dirty="0">
                <a:latin typeface="Arial"/>
                <a:cs typeface="Arial"/>
                <a:hlinkClick r:id="rId5"/>
              </a:rPr>
              <a:t>worksheet</a:t>
            </a:r>
            <a:endParaRPr lang="en-GB" dirty="0">
              <a:latin typeface="Arial"/>
              <a:cs typeface="Arial"/>
            </a:endParaRPr>
          </a:p>
          <a:p>
            <a:pPr>
              <a:buFont typeface="Arial"/>
              <a:buChar char="•"/>
            </a:pPr>
            <a:r>
              <a:rPr lang="en-GB" dirty="0">
                <a:latin typeface="Arial"/>
                <a:cs typeface="Arial"/>
                <a:hlinkClick r:id="rId6"/>
              </a:rPr>
              <a:t>Food functions poster</a:t>
            </a:r>
            <a:endParaRPr lang="en-GB" dirty="0"/>
          </a:p>
          <a:p>
            <a:pPr>
              <a:buFont typeface="Arial"/>
              <a:buChar char="•"/>
            </a:pPr>
            <a:r>
              <a:rPr lang="en-GB" dirty="0">
                <a:solidFill>
                  <a:srgbClr val="0070C0"/>
                </a:solidFill>
                <a:latin typeface="Arial"/>
                <a:cs typeface="Arial"/>
                <a:hlinkClick r:id="rId7">
                  <a:extLst>
                    <a:ext uri="{A12FA001-AC4F-418D-AE19-62706E023703}">
                      <ahyp:hlinkClr xmlns:ahyp="http://schemas.microsoft.com/office/drawing/2018/hyperlinkcolor" val="tx"/>
                    </a:ext>
                  </a:extLst>
                </a:hlinkClick>
              </a:rPr>
              <a:t>Ingredients</a:t>
            </a:r>
            <a:r>
              <a:rPr lang="en-GB" dirty="0">
                <a:latin typeface="Arial"/>
                <a:cs typeface="Arial"/>
              </a:rPr>
              <a:t> – functional characteristics knowledge organiser</a:t>
            </a:r>
            <a:endParaRPr lang="en-GB" dirty="0"/>
          </a:p>
          <a:p>
            <a:pPr>
              <a:buFont typeface="Arial"/>
              <a:buChar char="•"/>
            </a:pPr>
            <a:r>
              <a:rPr lang="en-GB" dirty="0">
                <a:latin typeface="Arial"/>
                <a:cs typeface="Arial"/>
              </a:rPr>
              <a:t>Use </a:t>
            </a:r>
            <a:r>
              <a:rPr lang="en-GB" dirty="0">
                <a:latin typeface="Arial"/>
                <a:cs typeface="Arial"/>
                <a:hlinkClick r:id="rId8"/>
              </a:rPr>
              <a:t>The science of bread baking information sheet</a:t>
            </a:r>
            <a:r>
              <a:rPr lang="en-GB" dirty="0">
                <a:latin typeface="Arial"/>
                <a:cs typeface="Arial"/>
              </a:rPr>
              <a:t> and </a:t>
            </a:r>
            <a:r>
              <a:rPr lang="en-GB" dirty="0">
                <a:latin typeface="Arial"/>
                <a:cs typeface="Arial"/>
                <a:hlinkClick r:id="rId9"/>
              </a:rPr>
              <a:t>Bread making – the theory</a:t>
            </a:r>
            <a:r>
              <a:rPr lang="en-GB" dirty="0">
                <a:latin typeface="Arial"/>
                <a:cs typeface="Arial"/>
              </a:rPr>
              <a:t> to support a practical demonstration of bread making</a:t>
            </a:r>
          </a:p>
          <a:p>
            <a:pPr>
              <a:buFont typeface="Arial"/>
              <a:buChar char="•"/>
            </a:pPr>
            <a:r>
              <a:rPr lang="en-GB" dirty="0">
                <a:latin typeface="Arial"/>
                <a:cs typeface="Arial"/>
                <a:hlinkClick r:id="rId10"/>
              </a:rPr>
              <a:t>The science of bread making presentation</a:t>
            </a:r>
            <a:endParaRPr lang="en-GB" dirty="0"/>
          </a:p>
          <a:p>
            <a:pPr>
              <a:buFont typeface="Arial"/>
              <a:buChar char="•"/>
            </a:pPr>
            <a:r>
              <a:rPr lang="en-GB" dirty="0">
                <a:latin typeface="Arial"/>
                <a:cs typeface="Arial"/>
                <a:hlinkClick r:id="rId11"/>
              </a:rPr>
              <a:t>Baking bread record sheet</a:t>
            </a:r>
            <a:r>
              <a:rPr lang="en-GB" dirty="0">
                <a:latin typeface="Arial"/>
                <a:cs typeface="Arial"/>
              </a:rPr>
              <a:t> - a worksheet to record the functions of ingredients used in bread making</a:t>
            </a:r>
          </a:p>
          <a:p>
            <a:pPr>
              <a:buFont typeface="Arial"/>
              <a:buChar char="•"/>
            </a:pPr>
            <a:r>
              <a:rPr lang="en-GB" dirty="0">
                <a:latin typeface="Arial"/>
                <a:cs typeface="Arial"/>
                <a:hlinkClick r:id="rId12"/>
              </a:rPr>
              <a:t>Bread activity pack</a:t>
            </a:r>
            <a:r>
              <a:rPr lang="en-GB" dirty="0">
                <a:latin typeface="Arial"/>
                <a:cs typeface="Arial"/>
              </a:rPr>
              <a:t> - supporting teaching and learning around bread, its history, production and uses</a:t>
            </a:r>
            <a:endParaRPr lang="en-GB" dirty="0"/>
          </a:p>
          <a:p>
            <a:pPr>
              <a:buFont typeface="Arial"/>
              <a:buChar char="•"/>
            </a:pPr>
            <a:endParaRPr lang="en-GB" dirty="0"/>
          </a:p>
          <a:p>
            <a:pPr marL="0" indent="0">
              <a:buNone/>
            </a:pPr>
            <a:endParaRPr lang="en-US" dirty="0"/>
          </a:p>
        </p:txBody>
      </p:sp>
      <p:sp>
        <p:nvSpPr>
          <p:cNvPr id="4" name="TextBox 3">
            <a:extLst>
              <a:ext uri="{FF2B5EF4-FFF2-40B4-BE49-F238E27FC236}">
                <a16:creationId xmlns:a16="http://schemas.microsoft.com/office/drawing/2014/main" id="{DAC4DA71-8A89-DF09-A8F6-CF795D6E5F48}"/>
              </a:ext>
            </a:extLst>
          </p:cNvPr>
          <p:cNvSpPr txBox="1"/>
          <p:nvPr/>
        </p:nvSpPr>
        <p:spPr>
          <a:xfrm>
            <a:off x="1009096" y="6327262"/>
            <a:ext cx="6870703" cy="400110"/>
          </a:xfrm>
          <a:prstGeom prst="rect">
            <a:avLst/>
          </a:prstGeom>
          <a:noFill/>
        </p:spPr>
        <p:txBody>
          <a:bodyPr wrap="square" rtlCol="0">
            <a:spAutoFit/>
          </a:bodyPr>
          <a:lstStyle/>
          <a:p>
            <a:r>
              <a:rPr lang="en-GB" sz="1000" dirty="0">
                <a:solidFill>
                  <a:srgbClr val="263143"/>
                </a:solidFill>
                <a:latin typeface="Roboto" panose="02000000000000000000" pitchFamily="2" charset="0"/>
              </a:rPr>
              <a:t>Teachers </a:t>
            </a:r>
            <a:r>
              <a:rPr lang="en-GB" sz="1000" b="0" i="0" dirty="0">
                <a:solidFill>
                  <a:srgbClr val="263143"/>
                </a:solidFill>
                <a:effectLst/>
                <a:latin typeface="Roboto" panose="02000000000000000000" pitchFamily="2" charset="0"/>
              </a:rPr>
              <a:t>will need to decide on the level of complexity of the tasks chosen, depending on age, stage and need, and considering progression.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65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dirty="0">
                <a:latin typeface="Arial"/>
                <a:cs typeface="Arial"/>
              </a:rPr>
              <a:t>Introduction</a:t>
            </a:r>
            <a:endParaRPr lang="en-US" dirty="0"/>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25265" y="2654219"/>
            <a:ext cx="6747374" cy="3600000"/>
          </a:xfrm>
        </p:spPr>
        <p:txBody>
          <a:bodyPr/>
          <a:lstStyle/>
          <a:p>
            <a:pPr marL="0" indent="0">
              <a:buNone/>
            </a:pPr>
            <a:r>
              <a:rPr lang="en-US" dirty="0"/>
              <a:t>Raising agents are used in baked products like scones, cakes and bread. They are used to </a:t>
            </a:r>
            <a:r>
              <a:rPr lang="en-US" b="1" dirty="0"/>
              <a:t>aerate</a:t>
            </a:r>
            <a:r>
              <a:rPr lang="en-US" dirty="0"/>
              <a:t> the mixture to give a light, airy, spongy texture. </a:t>
            </a:r>
          </a:p>
          <a:p>
            <a:pPr marL="0" indent="0">
              <a:buNone/>
            </a:pPr>
            <a:r>
              <a:rPr lang="en-GB" dirty="0"/>
              <a:t>Raising agents include anything that causes rising within foods, and are usually used in baked goods.</a:t>
            </a:r>
          </a:p>
          <a:p>
            <a:pPr marL="0" indent="0">
              <a:buNone/>
            </a:pPr>
            <a:r>
              <a:rPr lang="en-GB" dirty="0"/>
              <a:t>Raising agents are added to baked products during the preparation stage. They create gas, air or steam which expands when heated and causes the food to rise.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266E6B86-D6B0-43F9-AAD5-786D4B027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282" y="2847557"/>
            <a:ext cx="3548477" cy="2366834"/>
          </a:xfrm>
          <a:prstGeom prst="rect">
            <a:avLst/>
          </a:prstGeom>
          <a:ln w="28575">
            <a:solidFill>
              <a:srgbClr val="EF9F3F"/>
            </a:solidFill>
          </a:ln>
        </p:spPr>
      </p:pic>
    </p:spTree>
    <p:extLst>
      <p:ext uri="{BB962C8B-B14F-4D97-AF65-F5344CB8AC3E}">
        <p14:creationId xmlns:p14="http://schemas.microsoft.com/office/powerpoint/2010/main" val="2831772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5E72-053D-B443-7CA1-DA0325DC536D}"/>
              </a:ext>
            </a:extLst>
          </p:cNvPr>
          <p:cNvSpPr>
            <a:spLocks noGrp="1"/>
          </p:cNvSpPr>
          <p:nvPr>
            <p:ph type="ctrTitle"/>
          </p:nvPr>
        </p:nvSpPr>
        <p:spPr/>
        <p:txBody>
          <a:bodyPr/>
          <a:lstStyle/>
          <a:p>
            <a:r>
              <a:rPr lang="en-US" dirty="0"/>
              <a:t>Further supporting resources</a:t>
            </a:r>
          </a:p>
        </p:txBody>
      </p:sp>
      <p:sp>
        <p:nvSpPr>
          <p:cNvPr id="3" name="Subtitle 2">
            <a:extLst>
              <a:ext uri="{FF2B5EF4-FFF2-40B4-BE49-F238E27FC236}">
                <a16:creationId xmlns:a16="http://schemas.microsoft.com/office/drawing/2014/main" id="{B16FC004-1120-161A-ACD7-501951F35921}"/>
              </a:ext>
            </a:extLst>
          </p:cNvPr>
          <p:cNvSpPr>
            <a:spLocks noGrp="1"/>
          </p:cNvSpPr>
          <p:nvPr>
            <p:ph type="subTitle" idx="1"/>
          </p:nvPr>
        </p:nvSpPr>
        <p:spPr>
          <a:xfrm>
            <a:off x="1169274" y="2222118"/>
            <a:ext cx="9720000" cy="3600000"/>
          </a:xfrm>
        </p:spPr>
        <p:txBody>
          <a:bodyPr/>
          <a:lstStyle/>
          <a:p>
            <a:pPr marL="0" indent="0">
              <a:buNone/>
            </a:pPr>
            <a:r>
              <a:rPr lang="en-GB" dirty="0">
                <a:latin typeface="Arial"/>
                <a:cs typeface="Arial"/>
              </a:rPr>
              <a:t>Peer-to-peer practical food skills videos – </a:t>
            </a:r>
            <a:r>
              <a:rPr lang="en-GB" dirty="0">
                <a:latin typeface="Arial"/>
                <a:cs typeface="Arial"/>
                <a:hlinkClick r:id="rId2"/>
              </a:rPr>
              <a:t>using an electric hand whisk</a:t>
            </a:r>
            <a:r>
              <a:rPr lang="en-GB" dirty="0">
                <a:latin typeface="Arial"/>
                <a:cs typeface="Arial"/>
              </a:rPr>
              <a:t>, </a:t>
            </a:r>
            <a:r>
              <a:rPr lang="en-GB" dirty="0">
                <a:latin typeface="Arial"/>
                <a:cs typeface="Arial"/>
                <a:hlinkClick r:id="rId3"/>
              </a:rPr>
              <a:t>folding in</a:t>
            </a:r>
          </a:p>
          <a:p>
            <a:pPr marL="0" indent="0">
              <a:buNone/>
            </a:pPr>
            <a:r>
              <a:rPr lang="en-GB" dirty="0">
                <a:latin typeface="Arial"/>
                <a:cs typeface="Arial"/>
              </a:rPr>
              <a:t>Licence to cook recipe videos – </a:t>
            </a:r>
            <a:r>
              <a:rPr lang="en-GB" dirty="0">
                <a:latin typeface="Arial"/>
                <a:cs typeface="Arial"/>
                <a:hlinkClick r:id="rId4"/>
              </a:rPr>
              <a:t>dinner rolls</a:t>
            </a:r>
            <a:r>
              <a:rPr lang="en-GB" dirty="0">
                <a:latin typeface="Arial"/>
                <a:cs typeface="Arial"/>
              </a:rPr>
              <a:t>, </a:t>
            </a:r>
            <a:r>
              <a:rPr lang="en-GB" dirty="0">
                <a:latin typeface="Arial"/>
                <a:cs typeface="Arial"/>
                <a:hlinkClick r:id="rId5"/>
              </a:rPr>
              <a:t>Finnish fruit plait</a:t>
            </a:r>
            <a:r>
              <a:rPr lang="en-GB" dirty="0">
                <a:latin typeface="Arial"/>
                <a:cs typeface="Arial"/>
              </a:rPr>
              <a:t>, </a:t>
            </a:r>
            <a:r>
              <a:rPr lang="en-GB" dirty="0">
                <a:latin typeface="Arial"/>
                <a:cs typeface="Arial"/>
                <a:hlinkClick r:id="rId6"/>
              </a:rPr>
              <a:t>courgette and cheese muffins</a:t>
            </a:r>
            <a:r>
              <a:rPr lang="en-GB" dirty="0">
                <a:latin typeface="Arial"/>
                <a:cs typeface="Arial"/>
              </a:rPr>
              <a:t>, </a:t>
            </a:r>
            <a:r>
              <a:rPr lang="en-GB" dirty="0">
                <a:latin typeface="Arial"/>
                <a:cs typeface="Arial"/>
                <a:hlinkClick r:id="rId7"/>
              </a:rPr>
              <a:t>mini fruit cakes</a:t>
            </a:r>
            <a:r>
              <a:rPr lang="en-GB" dirty="0">
                <a:latin typeface="Arial"/>
                <a:cs typeface="Arial"/>
              </a:rPr>
              <a:t>, </a:t>
            </a:r>
            <a:r>
              <a:rPr lang="en-GB" dirty="0">
                <a:latin typeface="Arial"/>
                <a:cs typeface="Arial"/>
                <a:hlinkClick r:id="rId8"/>
              </a:rPr>
              <a:t>marble pear traybake</a:t>
            </a:r>
            <a:endParaRPr lang="en-GB" dirty="0">
              <a:latin typeface="Arial"/>
              <a:cs typeface="Arial"/>
            </a:endParaRPr>
          </a:p>
          <a:p>
            <a:pPr marL="0" indent="0">
              <a:buNone/>
            </a:pPr>
            <a:r>
              <a:rPr lang="en-GB" dirty="0">
                <a:latin typeface="Arial"/>
                <a:cs typeface="Arial"/>
              </a:rPr>
              <a:t>Scheme of work:</a:t>
            </a:r>
            <a:endParaRPr lang="en-GB" dirty="0"/>
          </a:p>
          <a:p>
            <a:pPr marL="0" indent="0">
              <a:buNone/>
            </a:pPr>
            <a:r>
              <a:rPr lang="en-GB" dirty="0">
                <a:latin typeface="Arial"/>
                <a:cs typeface="Arial"/>
              </a:rPr>
              <a:t>Year 7 - </a:t>
            </a:r>
            <a:r>
              <a:rPr lang="en-GB" dirty="0">
                <a:latin typeface="Arial"/>
                <a:cs typeface="Arial"/>
                <a:hlinkClick r:id="rId9"/>
              </a:rPr>
              <a:t>lesson plan 11</a:t>
            </a:r>
            <a:r>
              <a:rPr lang="en-GB" dirty="0">
                <a:latin typeface="Arial"/>
                <a:cs typeface="Arial"/>
              </a:rPr>
              <a:t> and </a:t>
            </a:r>
            <a:r>
              <a:rPr lang="en-GB" dirty="0">
                <a:latin typeface="Arial"/>
                <a:cs typeface="Arial"/>
                <a:hlinkClick r:id="rId10"/>
              </a:rPr>
              <a:t>lesson plan 12</a:t>
            </a:r>
            <a:r>
              <a:rPr lang="en-GB" dirty="0">
                <a:latin typeface="Arial"/>
                <a:cs typeface="Arial"/>
              </a:rPr>
              <a:t> (muffins)</a:t>
            </a:r>
            <a:endParaRPr lang="en-GB" dirty="0"/>
          </a:p>
          <a:p>
            <a:pPr marL="0" indent="0">
              <a:buNone/>
            </a:pPr>
            <a:r>
              <a:rPr lang="en-GB" dirty="0">
                <a:latin typeface="Arial"/>
                <a:cs typeface="Arial"/>
              </a:rPr>
              <a:t>Year 8 – </a:t>
            </a:r>
            <a:r>
              <a:rPr lang="en-GB" dirty="0">
                <a:latin typeface="Arial"/>
                <a:cs typeface="Arial"/>
                <a:hlinkClick r:id="rId11"/>
              </a:rPr>
              <a:t>lesson plan 4</a:t>
            </a:r>
            <a:r>
              <a:rPr lang="en-GB" dirty="0">
                <a:latin typeface="Arial"/>
                <a:cs typeface="Arial"/>
              </a:rPr>
              <a:t> (mini carrot cakes </a:t>
            </a:r>
            <a:r>
              <a:rPr lang="en-GB" dirty="0">
                <a:latin typeface="Arial"/>
                <a:cs typeface="Arial"/>
                <a:hlinkClick r:id="rId12"/>
              </a:rPr>
              <a:t>recipe</a:t>
            </a:r>
            <a:r>
              <a:rPr lang="en-GB" dirty="0">
                <a:latin typeface="Arial"/>
                <a:cs typeface="Arial"/>
              </a:rPr>
              <a:t>) </a:t>
            </a:r>
          </a:p>
          <a:p>
            <a:pPr marL="0" indent="0">
              <a:buNone/>
            </a:pPr>
            <a:r>
              <a:rPr lang="en-GB" dirty="0">
                <a:latin typeface="Arial"/>
                <a:cs typeface="Arial"/>
              </a:rPr>
              <a:t>Year 8 – </a:t>
            </a:r>
            <a:r>
              <a:rPr lang="en-GB" dirty="0">
                <a:latin typeface="Arial"/>
                <a:cs typeface="Arial"/>
                <a:hlinkClick r:id="rId13"/>
              </a:rPr>
              <a:t>lesson plan 13</a:t>
            </a:r>
            <a:r>
              <a:rPr lang="en-GB" dirty="0">
                <a:latin typeface="Arial"/>
                <a:cs typeface="Arial"/>
              </a:rPr>
              <a:t> and </a:t>
            </a:r>
            <a:r>
              <a:rPr lang="en-GB" dirty="0">
                <a:latin typeface="Arial"/>
                <a:cs typeface="Arial"/>
                <a:hlinkClick r:id="rId14"/>
              </a:rPr>
              <a:t>lesson plan 14</a:t>
            </a:r>
            <a:r>
              <a:rPr lang="en-GB" dirty="0">
                <a:latin typeface="Arial"/>
                <a:cs typeface="Arial"/>
              </a:rPr>
              <a:t> (bread making – pizza wheels)</a:t>
            </a:r>
            <a:endParaRPr lang="en-GB" dirty="0"/>
          </a:p>
          <a:p>
            <a:pPr marL="0" indent="0">
              <a:buNone/>
            </a:pPr>
            <a:r>
              <a:rPr lang="en-GB" dirty="0">
                <a:latin typeface="Arial"/>
                <a:cs typeface="Arial"/>
              </a:rPr>
              <a:t>Year 9 – </a:t>
            </a:r>
            <a:r>
              <a:rPr lang="en-GB" dirty="0">
                <a:latin typeface="Arial"/>
                <a:cs typeface="Arial"/>
                <a:hlinkClick r:id="rId15"/>
              </a:rPr>
              <a:t>lesson plan 9</a:t>
            </a:r>
            <a:r>
              <a:rPr lang="en-GB" dirty="0">
                <a:latin typeface="Arial"/>
                <a:cs typeface="Arial"/>
              </a:rPr>
              <a:t> (function of ingredients) </a:t>
            </a: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a:cs typeface="Arial"/>
              </a:rPr>
              <a:t>Resources around food science can be found here: </a:t>
            </a:r>
            <a:r>
              <a:rPr kumimoji="0" lang="en-US" sz="2000" b="0" i="0" u="none" strike="noStrike" kern="1200" cap="none" spc="0" normalizeH="0" baseline="0" noProof="0" dirty="0">
                <a:ln>
                  <a:noFill/>
                </a:ln>
                <a:solidFill>
                  <a:prstClr val="black"/>
                </a:solidFill>
                <a:effectLst/>
                <a:uLnTx/>
                <a:uFillTx/>
                <a:latin typeface="Arial"/>
                <a:cs typeface="Arial"/>
                <a:hlinkClick r:id="rId16"/>
              </a:rPr>
              <a:t>11-14 years</a:t>
            </a:r>
            <a:r>
              <a:rPr kumimoji="0" lang="en-US" sz="2000" b="0" i="0" u="none" strike="noStrike" kern="1200" cap="none" spc="0" normalizeH="0" baseline="0" noProof="0" dirty="0">
                <a:ln>
                  <a:noFill/>
                </a:ln>
                <a:solidFill>
                  <a:prstClr val="black"/>
                </a:solidFill>
                <a:effectLst/>
                <a:uLnTx/>
                <a:uFillTx/>
                <a:latin typeface="Arial"/>
                <a:cs typeface="Arial"/>
              </a:rPr>
              <a:t>, </a:t>
            </a:r>
            <a:r>
              <a:rPr kumimoji="0" lang="en-US" sz="2000" b="0" i="0" u="none" strike="noStrike" kern="1200" cap="none" spc="0" normalizeH="0" baseline="0" noProof="0" dirty="0">
                <a:ln>
                  <a:noFill/>
                </a:ln>
                <a:solidFill>
                  <a:prstClr val="black"/>
                </a:solidFill>
                <a:effectLst/>
                <a:uLnTx/>
                <a:uFillTx/>
                <a:latin typeface="Arial"/>
                <a:cs typeface="Arial"/>
                <a:hlinkClick r:id="rId17"/>
              </a:rPr>
              <a:t>14-16 years</a:t>
            </a:r>
            <a:endParaRPr kumimoji="0" lang="en-US" sz="2000" b="0" i="0" u="none" strike="noStrike" kern="1200" cap="none" spc="0" normalizeH="0" baseline="0" noProof="0" dirty="0">
              <a:ln>
                <a:noFill/>
              </a:ln>
              <a:solidFill>
                <a:prstClr val="black"/>
              </a:solidFill>
              <a:effectLst/>
              <a:uLnTx/>
              <a:uFillTx/>
              <a:latin typeface="Arial" charset="0"/>
              <a:cs typeface="Arial" charset="0"/>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Arial"/>
                <a:cs typeface="Arial"/>
              </a:rPr>
              <a:t>Further information, support and resources around functional characteristics of ingredients can be found here </a:t>
            </a:r>
            <a:r>
              <a:rPr kumimoji="0" lang="en-GB" sz="2000" b="0" i="0" u="none" strike="noStrike" kern="1200" cap="none" spc="0" normalizeH="0" baseline="0" noProof="0" dirty="0">
                <a:ln>
                  <a:noFill/>
                </a:ln>
                <a:solidFill>
                  <a:prstClr val="black"/>
                </a:solidFill>
                <a:effectLst/>
                <a:uLnTx/>
                <a:uFillTx/>
                <a:latin typeface="Arial"/>
                <a:cs typeface="Arial"/>
                <a:hlinkClick r:id="rId18"/>
              </a:rPr>
              <a:t>11-14</a:t>
            </a:r>
            <a:r>
              <a:rPr kumimoji="0" lang="en-GB" sz="2000" b="0" i="0" u="none" strike="noStrike" kern="1200" cap="none" spc="0" normalizeH="0" baseline="0" noProof="0" dirty="0">
                <a:ln>
                  <a:noFill/>
                </a:ln>
                <a:solidFill>
                  <a:prstClr val="black"/>
                </a:solidFill>
                <a:effectLst/>
                <a:uLnTx/>
                <a:uFillTx/>
                <a:latin typeface="Arial"/>
                <a:cs typeface="Arial"/>
              </a:rPr>
              <a:t> and </a:t>
            </a:r>
            <a:r>
              <a:rPr kumimoji="0" lang="en-GB" sz="2000" b="0" i="0" u="none" strike="noStrike" kern="1200" cap="none" spc="0" normalizeH="0" baseline="0" noProof="0" dirty="0">
                <a:ln>
                  <a:noFill/>
                </a:ln>
                <a:solidFill>
                  <a:prstClr val="black"/>
                </a:solidFill>
                <a:effectLst/>
                <a:uLnTx/>
                <a:uFillTx/>
                <a:latin typeface="Arial"/>
                <a:cs typeface="Arial"/>
                <a:hlinkClick r:id="rId19"/>
              </a:rPr>
              <a:t>14-16</a:t>
            </a:r>
            <a:r>
              <a:rPr kumimoji="0" lang="en-GB" sz="2000" b="0" i="0" u="none" strike="noStrike" kern="1200" cap="none" spc="0" normalizeH="0" baseline="0" noProof="0" dirty="0">
                <a:ln>
                  <a:noFill/>
                </a:ln>
                <a:solidFill>
                  <a:prstClr val="black"/>
                </a:solidFill>
                <a:effectLst/>
                <a:uLnTx/>
                <a:uFillTx/>
                <a:latin typeface="Arial"/>
                <a:cs typeface="Arial"/>
              </a:rPr>
              <a:t>.</a:t>
            </a:r>
            <a:endParaRPr kumimoji="0" lang="en-US" sz="2000" b="0" i="0" u="none" strike="noStrike" kern="1200" cap="none" spc="0" normalizeH="0" baseline="0" noProof="0" dirty="0">
              <a:ln>
                <a:noFill/>
              </a:ln>
              <a:solidFill>
                <a:prstClr val="black"/>
              </a:solidFill>
              <a:effectLst/>
              <a:uLnTx/>
              <a:uFillTx/>
              <a:latin typeface="Arial" charset="0"/>
              <a:cs typeface="Arial"/>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Arial"/>
                <a:cs typeface="Arial"/>
              </a:rPr>
              <a:t>Ingredients - functional characteristics </a:t>
            </a:r>
            <a:r>
              <a:rPr kumimoji="0" lang="en-GB" sz="2000" b="0" i="0" u="none" strike="noStrike" kern="1200" cap="none" spc="0" normalizeH="0" baseline="0" noProof="0" dirty="0">
                <a:ln>
                  <a:noFill/>
                </a:ln>
                <a:solidFill>
                  <a:prstClr val="black"/>
                </a:solidFill>
                <a:effectLst/>
                <a:uLnTx/>
                <a:uFillTx/>
                <a:latin typeface="Arial"/>
                <a:cs typeface="Arial"/>
                <a:hlinkClick r:id="rId20"/>
              </a:rPr>
              <a:t>Knowledge Organiser 11-14</a:t>
            </a:r>
            <a:endParaRPr kumimoji="0" lang="en-GB" sz="2000" b="0" i="0" u="none" strike="noStrike" kern="1200" cap="none" spc="0" normalizeH="0" baseline="0" noProof="0" dirty="0">
              <a:ln>
                <a:noFill/>
              </a:ln>
              <a:solidFill>
                <a:prstClr val="black"/>
              </a:solidFill>
              <a:effectLst/>
              <a:uLnTx/>
              <a:uFillTx/>
              <a:latin typeface="Arial" charset="0"/>
              <a:cs typeface="Arial"/>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0973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57A6-0FFC-F702-9FBB-59B31771F969}"/>
              </a:ext>
            </a:extLst>
          </p:cNvPr>
          <p:cNvSpPr>
            <a:spLocks noGrp="1"/>
          </p:cNvSpPr>
          <p:nvPr>
            <p:ph type="ctrTitle"/>
          </p:nvPr>
        </p:nvSpPr>
        <p:spPr/>
        <p:txBody>
          <a:bodyPr/>
          <a:lstStyle/>
          <a:p>
            <a:r>
              <a:rPr lang="en-GB" dirty="0">
                <a:latin typeface="Arial"/>
                <a:cs typeface="Arial"/>
              </a:rPr>
              <a:t>Further support resources</a:t>
            </a:r>
            <a:endParaRPr lang="en-US" b="0" dirty="0">
              <a:latin typeface="Arial"/>
              <a:cs typeface="Arial"/>
            </a:endParaRPr>
          </a:p>
          <a:p>
            <a:endParaRPr lang="en-US" dirty="0"/>
          </a:p>
        </p:txBody>
      </p:sp>
      <p:sp>
        <p:nvSpPr>
          <p:cNvPr id="3" name="Subtitle 2">
            <a:extLst>
              <a:ext uri="{FF2B5EF4-FFF2-40B4-BE49-F238E27FC236}">
                <a16:creationId xmlns:a16="http://schemas.microsoft.com/office/drawing/2014/main" id="{5204CA75-A31A-AD47-DC3C-C19E15F38F87}"/>
              </a:ext>
            </a:extLst>
          </p:cNvPr>
          <p:cNvSpPr>
            <a:spLocks noGrp="1"/>
          </p:cNvSpPr>
          <p:nvPr>
            <p:ph type="subTitle" idx="1"/>
          </p:nvPr>
        </p:nvSpPr>
        <p:spPr/>
        <p:txBody>
          <a:bodyPr/>
          <a:lstStyle/>
          <a:p>
            <a:pPr marL="0" indent="0">
              <a:buNone/>
            </a:pPr>
            <a:r>
              <a:rPr lang="en-GB" b="1" dirty="0">
                <a:latin typeface="Arial"/>
                <a:cs typeface="Arial"/>
              </a:rPr>
              <a:t>External resources</a:t>
            </a:r>
          </a:p>
          <a:p>
            <a:r>
              <a:rPr lang="en-GB" dirty="0">
                <a:latin typeface="Arial"/>
                <a:cs typeface="Arial"/>
              </a:rPr>
              <a:t>IFST - </a:t>
            </a:r>
            <a:r>
              <a:rPr lang="en-GB" dirty="0">
                <a:latin typeface="Arial"/>
                <a:cs typeface="Arial"/>
                <a:hlinkClick r:id="rId2"/>
              </a:rPr>
              <a:t>Fats and oils – aeration</a:t>
            </a:r>
            <a:endParaRPr lang="en-GB" dirty="0"/>
          </a:p>
          <a:p>
            <a:r>
              <a:rPr lang="en-GB" dirty="0">
                <a:latin typeface="Arial"/>
                <a:cs typeface="Arial"/>
              </a:rPr>
              <a:t>IFST - </a:t>
            </a:r>
            <a:r>
              <a:rPr lang="en-GB" dirty="0">
                <a:latin typeface="Arial"/>
                <a:cs typeface="Arial"/>
                <a:hlinkClick r:id="rId3"/>
              </a:rPr>
              <a:t>Food investigation - conducting experiments videos</a:t>
            </a:r>
            <a:endParaRPr lang="en-GB" dirty="0">
              <a:latin typeface="Arial"/>
              <a:cs typeface="Arial"/>
            </a:endParaRPr>
          </a:p>
          <a:p>
            <a:r>
              <a:rPr lang="en-GB" dirty="0">
                <a:latin typeface="Arial"/>
                <a:cs typeface="Arial"/>
              </a:rPr>
              <a:t>IFST - </a:t>
            </a:r>
            <a:r>
              <a:rPr lang="en-GB" dirty="0">
                <a:latin typeface="Arial"/>
                <a:cs typeface="Arial"/>
                <a:hlinkClick r:id="rId4"/>
              </a:rPr>
              <a:t>Protein – foam formation</a:t>
            </a:r>
            <a:endParaRPr lang="en-GB" dirty="0"/>
          </a:p>
          <a:p>
            <a:r>
              <a:rPr lang="en-GB" dirty="0">
                <a:latin typeface="Arial"/>
                <a:cs typeface="Arial"/>
              </a:rPr>
              <a:t>IFST - </a:t>
            </a:r>
            <a:r>
              <a:rPr lang="en-GB" dirty="0">
                <a:latin typeface="Arial"/>
                <a:cs typeface="Arial"/>
                <a:hlinkClick r:id="rId5"/>
              </a:rPr>
              <a:t>Stability of egg white foams experiment</a:t>
            </a:r>
            <a:endParaRPr lang="en-GB" dirty="0"/>
          </a:p>
          <a:p>
            <a:r>
              <a:rPr lang="en-GB" dirty="0">
                <a:latin typeface="Arial"/>
                <a:cs typeface="Arial"/>
              </a:rPr>
              <a:t>IFST - </a:t>
            </a:r>
            <a:r>
              <a:rPr lang="en-GB" dirty="0">
                <a:latin typeface="Arial"/>
                <a:cs typeface="Arial"/>
                <a:hlinkClick r:id="rId6"/>
              </a:rPr>
              <a:t>Raising agents – biological (fermentation)</a:t>
            </a:r>
            <a:endParaRPr lang="en-GB" dirty="0"/>
          </a:p>
          <a:p>
            <a:r>
              <a:rPr lang="en-GB" dirty="0">
                <a:latin typeface="Arial"/>
                <a:cs typeface="Arial"/>
              </a:rPr>
              <a:t>IFST - </a:t>
            </a:r>
            <a:r>
              <a:rPr lang="en-GB" dirty="0">
                <a:latin typeface="Arial"/>
                <a:cs typeface="Arial"/>
                <a:hlinkClick r:id="rId7"/>
              </a:rPr>
              <a:t>Raising agents - chemical</a:t>
            </a:r>
            <a:endParaRPr lang="en-GB" dirty="0"/>
          </a:p>
          <a:p>
            <a:r>
              <a:rPr lang="en-GB" dirty="0">
                <a:latin typeface="Arial"/>
                <a:cs typeface="Arial"/>
              </a:rPr>
              <a:t>IFST - </a:t>
            </a:r>
            <a:r>
              <a:rPr lang="en-GB" dirty="0">
                <a:latin typeface="Arial"/>
                <a:cs typeface="Arial"/>
                <a:hlinkClick r:id="rId8"/>
              </a:rPr>
              <a:t>Raising agents – physical</a:t>
            </a:r>
            <a:r>
              <a:rPr lang="en-GB" dirty="0">
                <a:latin typeface="Arial"/>
                <a:cs typeface="Arial"/>
              </a:rPr>
              <a:t>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1109679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F7D6-0DE9-55CD-510F-91955FB21153}"/>
              </a:ext>
            </a:extLst>
          </p:cNvPr>
          <p:cNvSpPr>
            <a:spLocks noGrp="1"/>
          </p:cNvSpPr>
          <p:nvPr>
            <p:ph type="ctrTitle"/>
          </p:nvPr>
        </p:nvSpPr>
        <p:spPr/>
        <p:txBody>
          <a:bodyPr/>
          <a:lstStyle/>
          <a:p>
            <a:r>
              <a:rPr lang="en-US" dirty="0">
                <a:latin typeface="Arial"/>
                <a:cs typeface="Arial"/>
              </a:rPr>
              <a:t>Raising agents - recipes</a:t>
            </a:r>
            <a:endParaRPr lang="en-US" dirty="0"/>
          </a:p>
        </p:txBody>
      </p:sp>
      <p:sp>
        <p:nvSpPr>
          <p:cNvPr id="3" name="Subtitle 2">
            <a:extLst>
              <a:ext uri="{FF2B5EF4-FFF2-40B4-BE49-F238E27FC236}">
                <a16:creationId xmlns:a16="http://schemas.microsoft.com/office/drawing/2014/main" id="{3F4AB2AE-64C7-4EAD-7377-33BA885C3FC6}"/>
              </a:ext>
            </a:extLst>
          </p:cNvPr>
          <p:cNvSpPr>
            <a:spLocks noGrp="1"/>
          </p:cNvSpPr>
          <p:nvPr>
            <p:ph type="subTitle" idx="1"/>
          </p:nvPr>
        </p:nvSpPr>
        <p:spPr>
          <a:xfrm>
            <a:off x="1169276" y="2571092"/>
            <a:ext cx="5300400" cy="3600000"/>
          </a:xfrm>
        </p:spPr>
        <p:txBody>
          <a:bodyPr/>
          <a:lstStyle/>
          <a:p>
            <a:pPr marL="0" indent="0">
              <a:buNone/>
            </a:pPr>
            <a:r>
              <a:rPr lang="en-US" b="1" dirty="0">
                <a:latin typeface="Arial"/>
                <a:cs typeface="Arial"/>
              </a:rPr>
              <a:t>Yeast</a:t>
            </a:r>
            <a:endParaRPr lang="en-US" dirty="0">
              <a:cs typeface="Arial"/>
            </a:endParaRPr>
          </a:p>
          <a:p>
            <a:r>
              <a:rPr lang="en-US" dirty="0">
                <a:latin typeface="Arial"/>
                <a:cs typeface="Arial"/>
                <a:hlinkClick r:id="rId2"/>
              </a:rPr>
              <a:t>Quick bread buns</a:t>
            </a:r>
            <a:r>
              <a:rPr lang="en-US" dirty="0">
                <a:latin typeface="Arial"/>
                <a:cs typeface="Arial"/>
              </a:rPr>
              <a:t>  </a:t>
            </a:r>
            <a:endParaRPr lang="en-US" dirty="0"/>
          </a:p>
          <a:p>
            <a:r>
              <a:rPr lang="en-US" dirty="0">
                <a:latin typeface="Arial"/>
                <a:cs typeface="Arial"/>
                <a:hlinkClick r:id="rId3"/>
              </a:rPr>
              <a:t>Oatmeal loaf</a:t>
            </a:r>
          </a:p>
          <a:p>
            <a:r>
              <a:rPr lang="en-US" dirty="0">
                <a:latin typeface="Arial"/>
                <a:cs typeface="Arial"/>
                <a:hlinkClick r:id="rId4"/>
              </a:rPr>
              <a:t>Wholemeal cottage loaf</a:t>
            </a:r>
          </a:p>
          <a:p>
            <a:r>
              <a:rPr lang="en-US" dirty="0">
                <a:latin typeface="Arial"/>
                <a:cs typeface="Arial"/>
                <a:hlinkClick r:id="rId5"/>
              </a:rPr>
              <a:t>Naan bread</a:t>
            </a:r>
            <a:endParaRPr lang="en-US" dirty="0"/>
          </a:p>
          <a:p>
            <a:r>
              <a:rPr lang="en-US" dirty="0">
                <a:latin typeface="Arial"/>
                <a:cs typeface="Arial"/>
                <a:hlinkClick r:id="rId6"/>
              </a:rPr>
              <a:t>Simmit bread</a:t>
            </a:r>
            <a:endParaRPr lang="en-US" dirty="0"/>
          </a:p>
          <a:p>
            <a:r>
              <a:rPr lang="en-US" dirty="0">
                <a:latin typeface="Arial"/>
                <a:cs typeface="Arial"/>
                <a:hlinkClick r:id="rId7"/>
              </a:rPr>
              <a:t>Breakfast muesli loaf</a:t>
            </a:r>
            <a:endParaRPr lang="en-US" dirty="0"/>
          </a:p>
          <a:p>
            <a:r>
              <a:rPr lang="en-US" dirty="0">
                <a:latin typeface="Arial"/>
                <a:cs typeface="Arial"/>
                <a:hlinkClick r:id="rId8"/>
              </a:rPr>
              <a:t>Rosca de reyes (Mexican Christmas bread)</a:t>
            </a:r>
          </a:p>
          <a:p>
            <a:r>
              <a:rPr lang="en-US" dirty="0">
                <a:latin typeface="Arial"/>
                <a:cs typeface="Arial"/>
                <a:hlinkClick r:id="rId9"/>
              </a:rPr>
              <a:t>Potato and rosemary bread rolls</a:t>
            </a: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C430010-D5C2-94F8-8A7D-D8E2E4786B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92879" y="3387826"/>
            <a:ext cx="4446191" cy="1582675"/>
          </a:xfrm>
          <a:prstGeom prst="rect">
            <a:avLst/>
          </a:prstGeom>
          <a:ln>
            <a:solidFill>
              <a:srgbClr val="FCC241"/>
            </a:solidFill>
          </a:ln>
        </p:spPr>
      </p:pic>
      <p:sp>
        <p:nvSpPr>
          <p:cNvPr id="6" name="TextBox 5">
            <a:extLst>
              <a:ext uri="{FF2B5EF4-FFF2-40B4-BE49-F238E27FC236}">
                <a16:creationId xmlns:a16="http://schemas.microsoft.com/office/drawing/2014/main" id="{18E1BAFC-D542-49A0-4FEF-14E9A00F196B}"/>
              </a:ext>
            </a:extLst>
          </p:cNvPr>
          <p:cNvSpPr txBox="1"/>
          <p:nvPr/>
        </p:nvSpPr>
        <p:spPr>
          <a:xfrm>
            <a:off x="9264792" y="2681327"/>
            <a:ext cx="2200080" cy="600164"/>
          </a:xfrm>
          <a:prstGeom prst="rect">
            <a:avLst/>
          </a:prstGeom>
          <a:solidFill>
            <a:srgbClr val="FCC241"/>
          </a:solidFill>
          <a:effectLst>
            <a:outerShdw blurRad="50800" dist="38100" dir="2700000" algn="tl" rotWithShape="0">
              <a:prstClr val="black">
                <a:alpha val="40000"/>
              </a:prstClr>
            </a:outerShdw>
          </a:effectLst>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Go to the </a:t>
            </a:r>
            <a:r>
              <a:rPr lang="en-GB" sz="1100" b="1" dirty="0">
                <a:solidFill>
                  <a:schemeClr val="bg1"/>
                </a:solidFill>
                <a:latin typeface="Arial" panose="020B0604020202020204" pitchFamily="34" charset="0"/>
                <a:cs typeface="Arial" panose="020B0604020202020204" pitchFamily="34" charset="0"/>
                <a:hlinkClick r:id="rId11"/>
              </a:rPr>
              <a:t>recipes</a:t>
            </a:r>
            <a:r>
              <a:rPr lang="en-GB" sz="1100" b="1" dirty="0">
                <a:solidFill>
                  <a:schemeClr val="bg1"/>
                </a:solidFill>
                <a:latin typeface="Arial" panose="020B0604020202020204" pitchFamily="34" charset="0"/>
                <a:cs typeface="Arial" panose="020B0604020202020204" pitchFamily="34" charset="0"/>
              </a:rPr>
              <a:t> section and filter Food Skills for more recipes.</a:t>
            </a:r>
          </a:p>
        </p:txBody>
      </p:sp>
      <p:pic>
        <p:nvPicPr>
          <p:cNvPr id="7" name="Picture 6" descr="Shape&#10;&#10;Description automatically generated with low confidence">
            <a:extLst>
              <a:ext uri="{FF2B5EF4-FFF2-40B4-BE49-F238E27FC236}">
                <a16:creationId xmlns:a16="http://schemas.microsoft.com/office/drawing/2014/main" id="{D56F564C-191E-19C1-4B60-506F2945FC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0611979">
            <a:off x="10398236" y="3149190"/>
            <a:ext cx="439660" cy="7942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471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F7D6-0DE9-55CD-510F-91955FB21153}"/>
              </a:ext>
            </a:extLst>
          </p:cNvPr>
          <p:cNvSpPr>
            <a:spLocks noGrp="1"/>
          </p:cNvSpPr>
          <p:nvPr>
            <p:ph type="ctrTitle"/>
          </p:nvPr>
        </p:nvSpPr>
        <p:spPr/>
        <p:txBody>
          <a:bodyPr/>
          <a:lstStyle/>
          <a:p>
            <a:r>
              <a:rPr lang="en-US" dirty="0">
                <a:latin typeface="Arial"/>
                <a:cs typeface="Arial"/>
              </a:rPr>
              <a:t>Raising agents - recipes</a:t>
            </a:r>
            <a:endParaRPr lang="en-US" dirty="0"/>
          </a:p>
        </p:txBody>
      </p:sp>
      <p:sp>
        <p:nvSpPr>
          <p:cNvPr id="3" name="Subtitle 2">
            <a:extLst>
              <a:ext uri="{FF2B5EF4-FFF2-40B4-BE49-F238E27FC236}">
                <a16:creationId xmlns:a16="http://schemas.microsoft.com/office/drawing/2014/main" id="{3F4AB2AE-64C7-4EAD-7377-33BA885C3FC6}"/>
              </a:ext>
            </a:extLst>
          </p:cNvPr>
          <p:cNvSpPr>
            <a:spLocks noGrp="1"/>
          </p:cNvSpPr>
          <p:nvPr>
            <p:ph type="subTitle" idx="1"/>
          </p:nvPr>
        </p:nvSpPr>
        <p:spPr>
          <a:xfrm>
            <a:off x="1169276" y="2571092"/>
            <a:ext cx="5300400" cy="3600000"/>
          </a:xfrm>
        </p:spPr>
        <p:txBody>
          <a:bodyPr/>
          <a:lstStyle/>
          <a:p>
            <a:pPr marL="0" indent="0">
              <a:buNone/>
            </a:pPr>
            <a:r>
              <a:rPr lang="en-US" b="1" dirty="0">
                <a:latin typeface="Arial"/>
                <a:cs typeface="Arial"/>
              </a:rPr>
              <a:t>Yeast</a:t>
            </a:r>
            <a:endParaRPr lang="en-US" dirty="0">
              <a:cs typeface="Arial"/>
            </a:endParaRPr>
          </a:p>
          <a:p>
            <a:r>
              <a:rPr lang="en-US" dirty="0">
                <a:latin typeface="Arial"/>
                <a:cs typeface="Arial"/>
                <a:hlinkClick r:id="rId2"/>
              </a:rPr>
              <a:t>Pizza wheels</a:t>
            </a:r>
            <a:endParaRPr lang="en-US" dirty="0">
              <a:latin typeface="Arial"/>
              <a:cs typeface="Arial"/>
            </a:endParaRPr>
          </a:p>
          <a:p>
            <a:r>
              <a:rPr lang="en-US" dirty="0">
                <a:latin typeface="Arial"/>
                <a:cs typeface="Arial"/>
                <a:hlinkClick r:id="rId3"/>
              </a:rPr>
              <a:t>Pizza</a:t>
            </a:r>
          </a:p>
          <a:p>
            <a:r>
              <a:rPr lang="en-US" dirty="0">
                <a:latin typeface="Arial"/>
                <a:cs typeface="Arial"/>
                <a:hlinkClick r:id="rId4"/>
              </a:rPr>
              <a:t>Pesto pizza</a:t>
            </a:r>
            <a:endParaRPr lang="en-US" dirty="0">
              <a:latin typeface="Arial"/>
              <a:cs typeface="Arial"/>
            </a:endParaRPr>
          </a:p>
          <a:p>
            <a:r>
              <a:rPr lang="en-US" dirty="0">
                <a:latin typeface="Arial"/>
                <a:cs typeface="Arial"/>
                <a:hlinkClick r:id="rId5"/>
              </a:rPr>
              <a:t>Chelsea buns</a:t>
            </a:r>
          </a:p>
          <a:p>
            <a:r>
              <a:rPr lang="en-US" dirty="0">
                <a:latin typeface="Arial"/>
                <a:cs typeface="Arial"/>
                <a:hlinkClick r:id="rId6"/>
              </a:rPr>
              <a:t>Finnish fruit plait</a:t>
            </a:r>
          </a:p>
          <a:p>
            <a:r>
              <a:rPr lang="en-US" dirty="0">
                <a:latin typeface="Arial"/>
                <a:cs typeface="Arial"/>
                <a:hlinkClick r:id="rId7"/>
              </a:rPr>
              <a:t>Hot cross buns</a:t>
            </a:r>
            <a:endParaRPr lang="en-US" dirty="0"/>
          </a:p>
          <a:p>
            <a:r>
              <a:rPr lang="en-US" dirty="0">
                <a:latin typeface="Arial"/>
                <a:cs typeface="Arial"/>
                <a:hlinkClick r:id="rId8"/>
              </a:rPr>
              <a:t>Quick Jamaican coco bread</a:t>
            </a:r>
            <a:endParaRPr lang="en-US" dirty="0"/>
          </a:p>
          <a:p>
            <a:r>
              <a:rPr lang="en-US" dirty="0" err="1">
                <a:latin typeface="Arial"/>
                <a:cs typeface="Arial"/>
                <a:hlinkClick r:id="rId9"/>
              </a:rPr>
              <a:t>Paska</a:t>
            </a:r>
            <a:endParaRPr lang="en-US" dirty="0"/>
          </a:p>
          <a:p>
            <a:endParaRPr lang="en-US" dirty="0"/>
          </a:p>
          <a:p>
            <a:endParaRPr lang="en-US" dirty="0"/>
          </a:p>
          <a:p>
            <a:endParaRPr lang="en-US" dirty="0"/>
          </a:p>
          <a:p>
            <a:endParaRPr lang="en-US" dirty="0"/>
          </a:p>
        </p:txBody>
      </p:sp>
      <p:sp>
        <p:nvSpPr>
          <p:cNvPr id="4" name="Subtitle 2">
            <a:extLst>
              <a:ext uri="{FF2B5EF4-FFF2-40B4-BE49-F238E27FC236}">
                <a16:creationId xmlns:a16="http://schemas.microsoft.com/office/drawing/2014/main" id="{7E793C40-9CB1-7AF8-E20C-CC91F8CD64DA}"/>
              </a:ext>
            </a:extLst>
          </p:cNvPr>
          <p:cNvSpPr>
            <a:spLocks noGrp="1"/>
          </p:cNvSpPr>
          <p:nvPr/>
        </p:nvSpPr>
        <p:spPr>
          <a:xfrm>
            <a:off x="7103351" y="2942567"/>
            <a:ext cx="3919275"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85675539-89B3-0D28-EB88-67721794567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19496" y="3613113"/>
            <a:ext cx="4446191" cy="1582675"/>
          </a:xfrm>
          <a:prstGeom prst="rect">
            <a:avLst/>
          </a:prstGeom>
          <a:ln>
            <a:solidFill>
              <a:srgbClr val="FCC241"/>
            </a:solidFill>
          </a:ln>
        </p:spPr>
      </p:pic>
      <p:sp>
        <p:nvSpPr>
          <p:cNvPr id="6" name="TextBox 5">
            <a:extLst>
              <a:ext uri="{FF2B5EF4-FFF2-40B4-BE49-F238E27FC236}">
                <a16:creationId xmlns:a16="http://schemas.microsoft.com/office/drawing/2014/main" id="{6DCDA1B7-09C4-0821-1AE1-809D0D91FD9F}"/>
              </a:ext>
            </a:extLst>
          </p:cNvPr>
          <p:cNvSpPr txBox="1"/>
          <p:nvPr/>
        </p:nvSpPr>
        <p:spPr>
          <a:xfrm>
            <a:off x="9091409" y="2906614"/>
            <a:ext cx="2200080" cy="600164"/>
          </a:xfrm>
          <a:prstGeom prst="rect">
            <a:avLst/>
          </a:prstGeom>
          <a:solidFill>
            <a:srgbClr val="FCC241"/>
          </a:solidFill>
          <a:effectLst>
            <a:outerShdw blurRad="50800" dist="38100" dir="2700000" algn="tl" rotWithShape="0">
              <a:prstClr val="black">
                <a:alpha val="40000"/>
              </a:prstClr>
            </a:outerShdw>
          </a:effectLst>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Go to the </a:t>
            </a:r>
            <a:r>
              <a:rPr lang="en-GB" sz="1100" b="1" dirty="0">
                <a:solidFill>
                  <a:schemeClr val="bg1"/>
                </a:solidFill>
                <a:latin typeface="Arial" panose="020B0604020202020204" pitchFamily="34" charset="0"/>
                <a:cs typeface="Arial" panose="020B0604020202020204" pitchFamily="34" charset="0"/>
                <a:hlinkClick r:id="rId11"/>
              </a:rPr>
              <a:t>recipes</a:t>
            </a:r>
            <a:r>
              <a:rPr lang="en-GB" sz="1100" b="1" dirty="0">
                <a:solidFill>
                  <a:schemeClr val="bg1"/>
                </a:solidFill>
                <a:latin typeface="Arial" panose="020B0604020202020204" pitchFamily="34" charset="0"/>
                <a:cs typeface="Arial" panose="020B0604020202020204" pitchFamily="34" charset="0"/>
              </a:rPr>
              <a:t> section and filter Food Skills for more recipes.</a:t>
            </a:r>
          </a:p>
        </p:txBody>
      </p:sp>
      <p:pic>
        <p:nvPicPr>
          <p:cNvPr id="7" name="Picture 6" descr="Shape&#10;&#10;Description automatically generated with low confidence">
            <a:extLst>
              <a:ext uri="{FF2B5EF4-FFF2-40B4-BE49-F238E27FC236}">
                <a16:creationId xmlns:a16="http://schemas.microsoft.com/office/drawing/2014/main" id="{43F73084-B827-1B8F-AB09-E81ABA8A753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0611979">
            <a:off x="10224853" y="3374477"/>
            <a:ext cx="439660" cy="7942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4731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E37D-66E6-E265-4B46-6D9717FE02FD}"/>
              </a:ext>
            </a:extLst>
          </p:cNvPr>
          <p:cNvSpPr>
            <a:spLocks noGrp="1"/>
          </p:cNvSpPr>
          <p:nvPr>
            <p:ph type="ctrTitle"/>
          </p:nvPr>
        </p:nvSpPr>
        <p:spPr/>
        <p:txBody>
          <a:bodyPr/>
          <a:lstStyle/>
          <a:p>
            <a:r>
              <a:rPr lang="en-US" dirty="0">
                <a:latin typeface="Arial"/>
                <a:cs typeface="Arial"/>
              </a:rPr>
              <a:t>Raising agents - recipes</a:t>
            </a:r>
            <a:endParaRPr lang="en-US" dirty="0"/>
          </a:p>
        </p:txBody>
      </p:sp>
      <p:sp>
        <p:nvSpPr>
          <p:cNvPr id="3" name="Subtitle 2">
            <a:extLst>
              <a:ext uri="{FF2B5EF4-FFF2-40B4-BE49-F238E27FC236}">
                <a16:creationId xmlns:a16="http://schemas.microsoft.com/office/drawing/2014/main" id="{F1EF1986-5D3B-328A-A29D-7D8BEAEB0E06}"/>
              </a:ext>
            </a:extLst>
          </p:cNvPr>
          <p:cNvSpPr>
            <a:spLocks noGrp="1"/>
          </p:cNvSpPr>
          <p:nvPr>
            <p:ph type="subTitle" idx="1"/>
          </p:nvPr>
        </p:nvSpPr>
        <p:spPr>
          <a:xfrm>
            <a:off x="1169276" y="2571092"/>
            <a:ext cx="4738425" cy="3600000"/>
          </a:xfrm>
        </p:spPr>
        <p:txBody>
          <a:bodyPr/>
          <a:lstStyle/>
          <a:p>
            <a:pPr marL="0" indent="0">
              <a:buNone/>
            </a:pPr>
            <a:r>
              <a:rPr lang="en-US" b="1" dirty="0">
                <a:latin typeface="Arial"/>
                <a:cs typeface="Arial"/>
              </a:rPr>
              <a:t>Steam</a:t>
            </a:r>
          </a:p>
          <a:p>
            <a:r>
              <a:rPr lang="en-US" dirty="0">
                <a:latin typeface="Arial"/>
                <a:cs typeface="Arial"/>
                <a:hlinkClick r:id="rId2"/>
              </a:rPr>
              <a:t>Savoury filled choux buns</a:t>
            </a:r>
            <a:endParaRPr lang="en-US" b="1" dirty="0"/>
          </a:p>
          <a:p>
            <a:pPr marL="0" indent="0">
              <a:buNone/>
            </a:pPr>
            <a:r>
              <a:rPr lang="en-US" b="1" dirty="0">
                <a:latin typeface="Arial"/>
                <a:cs typeface="Arial"/>
              </a:rPr>
              <a:t>Air</a:t>
            </a:r>
            <a:endParaRPr lang="en-US" b="1" dirty="0"/>
          </a:p>
          <a:p>
            <a:pPr marL="342900" indent="-342900"/>
            <a:r>
              <a:rPr lang="en-US" dirty="0">
                <a:latin typeface="Arial"/>
                <a:cs typeface="Arial"/>
                <a:hlinkClick r:id="rId3"/>
              </a:rPr>
              <a:t>Swiss roll</a:t>
            </a:r>
            <a:endParaRPr lang="en-US" dirty="0"/>
          </a:p>
          <a:p>
            <a:pPr marL="0" indent="0">
              <a:buNone/>
            </a:pPr>
            <a:r>
              <a:rPr lang="en-US" b="1" dirty="0">
                <a:latin typeface="Arial"/>
                <a:cs typeface="Arial"/>
              </a:rPr>
              <a:t>Chemical raising agents</a:t>
            </a:r>
            <a:r>
              <a:rPr lang="en-US" dirty="0">
                <a:latin typeface="Arial"/>
                <a:cs typeface="Arial"/>
              </a:rPr>
              <a:t>: Baking powder</a:t>
            </a:r>
            <a:endParaRPr lang="en-US" dirty="0"/>
          </a:p>
          <a:p>
            <a:pPr marL="342900" indent="-342900"/>
            <a:r>
              <a:rPr lang="en-US" dirty="0">
                <a:latin typeface="Arial"/>
                <a:cs typeface="Arial"/>
                <a:hlinkClick r:id="rId4"/>
              </a:rPr>
              <a:t>Mini carrot cakes</a:t>
            </a:r>
            <a:endParaRPr lang="en-US" dirty="0"/>
          </a:p>
          <a:p>
            <a:pPr marL="342900" indent="-342900"/>
            <a:r>
              <a:rPr lang="en-US" dirty="0">
                <a:latin typeface="Arial"/>
                <a:cs typeface="Arial"/>
                <a:hlinkClick r:id="rId4"/>
              </a:rPr>
              <a:t>Blueberry and oat muffins</a:t>
            </a:r>
            <a:endParaRPr lang="en-US" dirty="0"/>
          </a:p>
          <a:p>
            <a:pPr marL="342900" indent="-342900"/>
            <a:r>
              <a:rPr lang="en-US" dirty="0">
                <a:latin typeface="Arial"/>
                <a:cs typeface="Arial"/>
                <a:hlinkClick r:id="rId5"/>
              </a:rPr>
              <a:t>Cheese and bacon muffins</a:t>
            </a:r>
            <a:endParaRPr lang="en-US" dirty="0"/>
          </a:p>
          <a:p>
            <a:pPr marL="342900" indent="-342900"/>
            <a:r>
              <a:rPr lang="en-US" dirty="0">
                <a:latin typeface="Arial"/>
                <a:cs typeface="Arial"/>
                <a:hlinkClick r:id="rId6"/>
              </a:rPr>
              <a:t>Carrot and cranberry muffins</a:t>
            </a:r>
            <a:endParaRPr lang="en-US" dirty="0"/>
          </a:p>
          <a:p>
            <a:pPr marL="342900" indent="-342900"/>
            <a:endParaRPr lang="en-US" dirty="0"/>
          </a:p>
          <a:p>
            <a:pPr marL="0" indent="0">
              <a:buNone/>
            </a:pPr>
            <a:endParaRPr lang="en-US" dirty="0"/>
          </a:p>
          <a:p>
            <a:pPr marL="0" indent="0">
              <a:buNone/>
            </a:pPr>
            <a:endParaRPr lang="en-US" dirty="0"/>
          </a:p>
          <a:p>
            <a:pPr marL="342900" indent="-342900"/>
            <a:endParaRPr lang="en-US" dirty="0"/>
          </a:p>
          <a:p>
            <a:endParaRPr lang="en-US" dirty="0"/>
          </a:p>
          <a:p>
            <a:pPr marL="0" indent="0">
              <a:buNone/>
            </a:pPr>
            <a:endParaRPr lang="en-US" dirty="0"/>
          </a:p>
        </p:txBody>
      </p:sp>
      <p:sp>
        <p:nvSpPr>
          <p:cNvPr id="6" name="Subtitle 2">
            <a:extLst>
              <a:ext uri="{FF2B5EF4-FFF2-40B4-BE49-F238E27FC236}">
                <a16:creationId xmlns:a16="http://schemas.microsoft.com/office/drawing/2014/main" id="{72B7A170-E00C-5EC0-24E5-D15B518965E1}"/>
              </a:ext>
            </a:extLst>
          </p:cNvPr>
          <p:cNvSpPr txBox="1">
            <a:spLocks/>
          </p:cNvSpPr>
          <p:nvPr/>
        </p:nvSpPr>
        <p:spPr>
          <a:xfrm>
            <a:off x="6427076" y="2656817"/>
            <a:ext cx="5309925"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US" b="1" dirty="0">
                <a:latin typeface="Arial"/>
                <a:cs typeface="Arial"/>
              </a:rPr>
              <a:t>Chemical raising agents</a:t>
            </a:r>
            <a:r>
              <a:rPr lang="en-US" dirty="0">
                <a:latin typeface="Arial"/>
                <a:cs typeface="Arial"/>
              </a:rPr>
              <a:t>: Baking powder</a:t>
            </a:r>
            <a:endParaRPr lang="en-US" dirty="0"/>
          </a:p>
          <a:p>
            <a:pPr marL="342900" indent="-342900"/>
            <a:r>
              <a:rPr lang="en-US" dirty="0">
                <a:latin typeface="Arial"/>
                <a:cs typeface="Arial"/>
                <a:hlinkClick r:id="rId7"/>
              </a:rPr>
              <a:t>Breakfast muffins</a:t>
            </a:r>
            <a:endParaRPr lang="en-US" dirty="0"/>
          </a:p>
          <a:p>
            <a:pPr marL="342900" indent="-342900"/>
            <a:r>
              <a:rPr lang="en-US" dirty="0">
                <a:latin typeface="Arial"/>
                <a:cs typeface="Arial"/>
                <a:hlinkClick r:id="rId8"/>
              </a:rPr>
              <a:t>Fruity muffins</a:t>
            </a:r>
            <a:endParaRPr lang="en-US" dirty="0"/>
          </a:p>
          <a:p>
            <a:pPr marL="0" indent="0">
              <a:buNone/>
            </a:pPr>
            <a:r>
              <a:rPr lang="en-US" b="1" dirty="0">
                <a:latin typeface="Arial"/>
                <a:cs typeface="Arial"/>
              </a:rPr>
              <a:t>Chemical raising agents</a:t>
            </a:r>
            <a:r>
              <a:rPr lang="en-US" dirty="0">
                <a:latin typeface="Arial"/>
                <a:cs typeface="Arial"/>
              </a:rPr>
              <a:t>: Bicarbonate of soda</a:t>
            </a:r>
            <a:endParaRPr lang="en-US" dirty="0"/>
          </a:p>
          <a:p>
            <a:r>
              <a:rPr lang="en-US" dirty="0">
                <a:latin typeface="Arial"/>
                <a:cs typeface="Arial"/>
                <a:hlinkClick r:id="rId9"/>
              </a:rPr>
              <a:t>Gingerbread people</a:t>
            </a:r>
            <a:endParaRPr lang="en-US" dirty="0"/>
          </a:p>
          <a:p>
            <a:r>
              <a:rPr lang="en-US" dirty="0">
                <a:latin typeface="Arial"/>
                <a:cs typeface="Arial"/>
                <a:hlinkClick r:id="rId10"/>
              </a:rPr>
              <a:t>Soda bread</a:t>
            </a:r>
            <a:endParaRPr lang="en-US" dirty="0">
              <a:latin typeface="Arial"/>
              <a:cs typeface="Arial"/>
            </a:endParaRPr>
          </a:p>
          <a:p>
            <a:r>
              <a:rPr lang="en-US" dirty="0">
                <a:latin typeface="Arial"/>
                <a:cs typeface="Arial"/>
                <a:hlinkClick r:id="rId11"/>
              </a:rPr>
              <a:t>Anzac biscuits</a:t>
            </a:r>
            <a:endParaRPr lang="en-US" dirty="0"/>
          </a:p>
          <a:p>
            <a:r>
              <a:rPr lang="en-US" dirty="0">
                <a:latin typeface="Arial"/>
                <a:cs typeface="Arial"/>
                <a:hlinkClick r:id="rId12"/>
              </a:rPr>
              <a:t>Honey cake</a:t>
            </a:r>
            <a:endParaRPr lang="en-US" dirty="0"/>
          </a:p>
          <a:p>
            <a:r>
              <a:rPr lang="en-US" dirty="0">
                <a:latin typeface="Arial"/>
                <a:cs typeface="Arial"/>
                <a:hlinkClick r:id="rId13"/>
              </a:rPr>
              <a:t>Charlston sausage brunch </a:t>
            </a:r>
            <a:r>
              <a:rPr lang="en-US" dirty="0">
                <a:latin typeface="Arial"/>
                <a:cs typeface="Arial"/>
              </a:rPr>
              <a:t>(pancakes)</a:t>
            </a:r>
            <a:endParaRPr lang="en-US" dirty="0"/>
          </a:p>
          <a:p>
            <a:pPr marL="0" indent="0">
              <a:buNone/>
            </a:pPr>
            <a:endParaRPr lang="en-US" dirty="0"/>
          </a:p>
          <a:p>
            <a:pPr marL="0" indent="0">
              <a:buNone/>
            </a:pPr>
            <a:endParaRPr lang="en-US" dirty="0"/>
          </a:p>
          <a:p>
            <a:pPr marL="0" indent="0">
              <a:buNone/>
            </a:pPr>
            <a:endParaRPr lang="en-US" dirty="0"/>
          </a:p>
          <a:p>
            <a:pPr marL="342900" indent="-342900"/>
            <a:endParaRPr lang="en-US" dirty="0"/>
          </a:p>
          <a:p>
            <a:pPr marL="342900" indent="-342900"/>
            <a:endParaRPr lang="en-US" dirty="0"/>
          </a:p>
          <a:p>
            <a:pPr marL="0" indent="0">
              <a:buNone/>
            </a:pPr>
            <a:endParaRPr lang="en-US" dirty="0"/>
          </a:p>
          <a:p>
            <a:pPr marL="0" indent="0">
              <a:buNone/>
            </a:pPr>
            <a:endParaRPr lang="en-US" dirty="0"/>
          </a:p>
          <a:p>
            <a:pPr marL="342900" indent="-342900"/>
            <a:endParaRPr lang="en-US" dirty="0"/>
          </a:p>
          <a:p>
            <a:endParaRPr lang="en-US" dirty="0"/>
          </a:p>
          <a:p>
            <a:pPr marL="0" indent="0">
              <a:buNone/>
            </a:pPr>
            <a:endParaRPr lang="en-US" dirty="0"/>
          </a:p>
        </p:txBody>
      </p:sp>
    </p:spTree>
    <p:extLst>
      <p:ext uri="{BB962C8B-B14F-4D97-AF65-F5344CB8AC3E}">
        <p14:creationId xmlns:p14="http://schemas.microsoft.com/office/powerpoint/2010/main" val="595403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4279945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Raising agents</a:t>
            </a:r>
            <a:endParaRPr lang="en-GB" dirty="0"/>
          </a:p>
        </p:txBody>
      </p:sp>
      <p:sp>
        <p:nvSpPr>
          <p:cNvPr id="3" name="Subtitle 2"/>
          <p:cNvSpPr>
            <a:spLocks noGrp="1"/>
          </p:cNvSpPr>
          <p:nvPr>
            <p:ph type="subTitle" idx="1"/>
          </p:nvPr>
        </p:nvSpPr>
        <p:spPr>
          <a:xfrm>
            <a:off x="566057" y="3065488"/>
            <a:ext cx="11277599" cy="3087973"/>
          </a:xfrm>
        </p:spPr>
        <p:txBody>
          <a:bodyPr/>
          <a:lstStyle/>
          <a:p>
            <a:pPr marL="0" indent="0" algn="ctr">
              <a:buNone/>
            </a:pPr>
            <a:r>
              <a:rPr lang="en-GB" sz="3600" dirty="0"/>
              <a:t>For further information, go to:</a:t>
            </a:r>
          </a:p>
          <a:p>
            <a:pPr marL="0" indent="0" algn="ctr">
              <a:buNone/>
            </a:pPr>
            <a:r>
              <a:rPr lang="en-GB" sz="3600" dirty="0">
                <a:hlinkClick r:id="rId5"/>
              </a:rPr>
              <a:t>www.foodafactoflife.org.uk</a:t>
            </a:r>
            <a:endParaRPr lang="en-GB" sz="3600" dirty="0"/>
          </a:p>
          <a:p>
            <a:pPr marL="0" indent="0" algn="ctr">
              <a:buNone/>
            </a:pPr>
            <a:endParaRPr lang="en-GB" sz="3600" dirty="0"/>
          </a:p>
          <a:p>
            <a:pPr marL="0" indent="0" algn="ctr">
              <a:buNone/>
            </a:pPr>
            <a:r>
              <a:rPr lang="en-GB" sz="1400" kern="1200" dirty="0">
                <a:solidFill>
                  <a:srgbClr val="000000"/>
                </a:solidFill>
                <a:effectLst/>
                <a:latin typeface="Arial" panose="020B0604020202020204" pitchFamily="34" charset="0"/>
                <a:ea typeface="Arial" panose="020B0604020202020204" pitchFamily="34" charset="0"/>
              </a:rPr>
              <a:t>This food science pack is one of a series of resources produced for the </a:t>
            </a:r>
            <a:r>
              <a:rPr lang="en-GB" sz="1400" i="1" kern="1200" dirty="0" err="1">
                <a:solidFill>
                  <a:srgbClr val="000000"/>
                </a:solidFill>
                <a:effectLst/>
                <a:latin typeface="Arial" panose="020B0604020202020204" pitchFamily="34" charset="0"/>
                <a:ea typeface="Arial" panose="020B0604020202020204" pitchFamily="34" charset="0"/>
              </a:rPr>
              <a:t>pHood</a:t>
            </a:r>
            <a:r>
              <a:rPr lang="en-GB" sz="1400" i="1" kern="1200" dirty="0">
                <a:solidFill>
                  <a:srgbClr val="000000"/>
                </a:solidFill>
                <a:effectLst/>
                <a:latin typeface="Arial" panose="020B0604020202020204" pitchFamily="34" charset="0"/>
                <a:ea typeface="Arial" panose="020B0604020202020204" pitchFamily="34" charset="0"/>
              </a:rPr>
              <a:t> Futures </a:t>
            </a:r>
            <a:r>
              <a:rPr lang="en-GB" sz="1400" kern="1200" dirty="0">
                <a:solidFill>
                  <a:srgbClr val="000000"/>
                </a:solidFill>
                <a:effectLst/>
                <a:latin typeface="Arial" panose="020B0604020202020204" pitchFamily="34" charset="0"/>
                <a:ea typeface="Arial" panose="020B0604020202020204" pitchFamily="34" charset="0"/>
              </a:rPr>
              <a:t>project, supported by the Royal Society of Chemistry.</a:t>
            </a:r>
            <a:endParaRPr lang="en-GB" sz="1400" dirty="0">
              <a:effectLst/>
              <a:latin typeface="Times New Roman" panose="02020603050405020304" pitchFamily="18" charset="0"/>
              <a:ea typeface="Times New Roman" panose="02020603050405020304" pitchFamily="18" charset="0"/>
            </a:endParaRPr>
          </a:p>
          <a:p>
            <a:pPr marL="0" indent="0" algn="ctr">
              <a:buNone/>
            </a:pPr>
            <a:endParaRPr lang="en-GB" sz="3600" dirty="0"/>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6"/>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dirty="0"/>
              <a:t>The science of raising agents</a:t>
            </a:r>
          </a:p>
        </p:txBody>
      </p:sp>
      <p:sp>
        <p:nvSpPr>
          <p:cNvPr id="3" name="Subtitle 2">
            <a:extLst>
              <a:ext uri="{FF2B5EF4-FFF2-40B4-BE49-F238E27FC236}">
                <a16:creationId xmlns:a16="http://schemas.microsoft.com/office/drawing/2014/main" id="{11F1639A-5BD0-7C4B-622B-50E9B9EA0EE0}"/>
              </a:ext>
            </a:extLst>
          </p:cNvPr>
          <p:cNvSpPr>
            <a:spLocks noGrp="1"/>
          </p:cNvSpPr>
          <p:nvPr>
            <p:ph type="subTitle" idx="1"/>
          </p:nvPr>
        </p:nvSpPr>
        <p:spPr>
          <a:xfrm>
            <a:off x="1169276" y="2571092"/>
            <a:ext cx="7450941" cy="3600000"/>
          </a:xfrm>
        </p:spPr>
        <p:txBody>
          <a:bodyPr/>
          <a:lstStyle/>
          <a:p>
            <a:pPr marL="0" indent="0">
              <a:buNone/>
            </a:pPr>
            <a:r>
              <a:rPr lang="en-GB" dirty="0"/>
              <a:t>The gases are introduced to the mixture in different ways. </a:t>
            </a:r>
          </a:p>
          <a:p>
            <a:pPr marL="0" indent="0">
              <a:buNone/>
            </a:pPr>
            <a:r>
              <a:rPr lang="en-GB" b="1" dirty="0"/>
              <a:t>Carbon dioxide </a:t>
            </a:r>
            <a:r>
              <a:rPr lang="en-GB" dirty="0"/>
              <a:t>is produced by:</a:t>
            </a:r>
          </a:p>
          <a:p>
            <a:r>
              <a:rPr lang="en-GB" dirty="0"/>
              <a:t>Yeast cells as they reproduce – this is called a </a:t>
            </a:r>
            <a:r>
              <a:rPr lang="en-GB" b="1" dirty="0"/>
              <a:t>biological</a:t>
            </a:r>
            <a:r>
              <a:rPr lang="en-GB" dirty="0"/>
              <a:t> raising agent. Yeast is used to make bread and other baked products. </a:t>
            </a:r>
          </a:p>
          <a:p>
            <a:r>
              <a:rPr lang="en-GB" dirty="0"/>
              <a:t>Baking powder or bicarbonate of soda – this is called a </a:t>
            </a:r>
            <a:r>
              <a:rPr lang="en-GB" b="1" dirty="0"/>
              <a:t>chemical</a:t>
            </a:r>
            <a:r>
              <a:rPr lang="en-GB" dirty="0"/>
              <a:t> raising agent. </a:t>
            </a:r>
          </a:p>
          <a:p>
            <a:pPr marL="0" indent="0">
              <a:buNone/>
            </a:pPr>
            <a:r>
              <a:rPr lang="en-GB" dirty="0"/>
              <a:t>    These raising agents are used to make scones and cakes. </a:t>
            </a:r>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GB" dirty="0"/>
          </a:p>
        </p:txBody>
      </p:sp>
      <p:pic>
        <p:nvPicPr>
          <p:cNvPr id="5" name="Picture 2">
            <a:extLst>
              <a:ext uri="{FF2B5EF4-FFF2-40B4-BE49-F238E27FC236}">
                <a16:creationId xmlns:a16="http://schemas.microsoft.com/office/drawing/2014/main" id="{1D67924C-E146-384E-9245-F1AFE2369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368" y="2167225"/>
            <a:ext cx="2623686" cy="1967765"/>
          </a:xfrm>
          <a:prstGeom prst="rect">
            <a:avLst/>
          </a:prstGeom>
          <a:noFill/>
          <a:ln w="28575">
            <a:solidFill>
              <a:srgbClr val="EF9F3F"/>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D40977C9-0B84-92AF-7B25-021B4DD5C9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98" r="4652"/>
          <a:stretch/>
        </p:blipFill>
        <p:spPr bwMode="auto">
          <a:xfrm>
            <a:off x="9465267" y="4371092"/>
            <a:ext cx="2158707" cy="172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44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dirty="0"/>
              <a:t>The science of raising agents</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6" y="2571092"/>
            <a:ext cx="6545419" cy="3600000"/>
          </a:xfrm>
        </p:spPr>
        <p:txBody>
          <a:bodyPr/>
          <a:lstStyle/>
          <a:p>
            <a:pPr marL="0" indent="0">
              <a:buNone/>
            </a:pPr>
            <a:r>
              <a:rPr lang="en-GB" b="1" dirty="0"/>
              <a:t>Air</a:t>
            </a:r>
            <a:r>
              <a:rPr lang="en-GB" dirty="0"/>
              <a:t> is introduced into mixtures in different ways. This is called a </a:t>
            </a:r>
            <a:r>
              <a:rPr lang="en-GB" b="1" dirty="0"/>
              <a:t>mechanical</a:t>
            </a:r>
            <a:r>
              <a:rPr lang="en-GB" dirty="0"/>
              <a:t> raising agent. </a:t>
            </a:r>
          </a:p>
          <a:p>
            <a:pPr marL="0" indent="0">
              <a:buNone/>
            </a:pPr>
            <a:r>
              <a:rPr lang="en-GB" dirty="0"/>
              <a:t>The air is trapped in mixtures by:</a:t>
            </a:r>
          </a:p>
          <a:p>
            <a:r>
              <a:rPr lang="en-GB" dirty="0">
                <a:latin typeface="Arial"/>
                <a:cs typeface="Arial"/>
              </a:rPr>
              <a:t>sieving flour; </a:t>
            </a:r>
            <a:endParaRPr lang="en-GB" dirty="0"/>
          </a:p>
          <a:p>
            <a:r>
              <a:rPr lang="en-GB" dirty="0">
                <a:latin typeface="Arial"/>
                <a:cs typeface="Arial"/>
              </a:rPr>
              <a:t>rubbing in fat to flour e.g. shortcrust pastry;</a:t>
            </a:r>
            <a:endParaRPr lang="en-GB" dirty="0"/>
          </a:p>
          <a:p>
            <a:r>
              <a:rPr lang="en-GB" dirty="0">
                <a:latin typeface="Arial"/>
                <a:cs typeface="Arial"/>
              </a:rPr>
              <a:t>creaming fat and sugar e.g. sponge cake;</a:t>
            </a:r>
            <a:endParaRPr lang="en-GB" dirty="0"/>
          </a:p>
          <a:p>
            <a:r>
              <a:rPr lang="en-GB" dirty="0">
                <a:latin typeface="Arial"/>
                <a:cs typeface="Arial"/>
              </a:rPr>
              <a:t>whisking e.g. Swiss roll;</a:t>
            </a:r>
            <a:endParaRPr lang="en-GB" dirty="0"/>
          </a:p>
          <a:p>
            <a:r>
              <a:rPr lang="en-GB" dirty="0">
                <a:latin typeface="Arial"/>
                <a:cs typeface="Arial"/>
              </a:rPr>
              <a:t>beating e.g. batter;</a:t>
            </a:r>
            <a:endParaRPr lang="en-GB" dirty="0"/>
          </a:p>
          <a:p>
            <a:r>
              <a:rPr lang="en-GB" dirty="0">
                <a:latin typeface="Arial"/>
                <a:cs typeface="Arial"/>
              </a:rPr>
              <a:t>folding and rolling e.g. flaky pastry.</a:t>
            </a:r>
            <a:endParaRPr lang="en-GB" dirty="0"/>
          </a:p>
          <a:p>
            <a:pPr marL="0" indent="0">
              <a:buNone/>
            </a:pPr>
            <a:endParaRPr lang="en-GB" dirty="0"/>
          </a:p>
        </p:txBody>
      </p:sp>
      <p:pic>
        <p:nvPicPr>
          <p:cNvPr id="4" name="Picture 2">
            <a:extLst>
              <a:ext uri="{FF2B5EF4-FFF2-40B4-BE49-F238E27FC236}">
                <a16:creationId xmlns:a16="http://schemas.microsoft.com/office/drawing/2014/main" id="{2320BE9A-E343-A8AC-9545-61AB76A6E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648" y="4473802"/>
            <a:ext cx="2699634" cy="193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140EEAC-D98D-96D7-8F04-8B43C4945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895" y="2283798"/>
            <a:ext cx="2657856" cy="1993392"/>
          </a:xfrm>
          <a:prstGeom prst="rect">
            <a:avLst/>
          </a:prstGeom>
          <a:ln w="28575">
            <a:solidFill>
              <a:srgbClr val="EF9F3F"/>
            </a:solidFill>
          </a:ln>
        </p:spPr>
      </p:pic>
    </p:spTree>
    <p:extLst>
      <p:ext uri="{BB962C8B-B14F-4D97-AF65-F5344CB8AC3E}">
        <p14:creationId xmlns:p14="http://schemas.microsoft.com/office/powerpoint/2010/main" val="293914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B81A-2823-8056-34AE-B3308191DF5B}"/>
              </a:ext>
            </a:extLst>
          </p:cNvPr>
          <p:cNvSpPr>
            <a:spLocks noGrp="1"/>
          </p:cNvSpPr>
          <p:nvPr>
            <p:ph type="ctrTitle"/>
          </p:nvPr>
        </p:nvSpPr>
        <p:spPr/>
        <p:txBody>
          <a:bodyPr/>
          <a:lstStyle/>
          <a:p>
            <a:r>
              <a:rPr lang="en-GB" dirty="0"/>
              <a:t>The science of raising agents</a:t>
            </a:r>
          </a:p>
        </p:txBody>
      </p:sp>
      <p:sp>
        <p:nvSpPr>
          <p:cNvPr id="3" name="Subtitle 2">
            <a:extLst>
              <a:ext uri="{FF2B5EF4-FFF2-40B4-BE49-F238E27FC236}">
                <a16:creationId xmlns:a16="http://schemas.microsoft.com/office/drawing/2014/main" id="{53B4885A-37FC-0B67-2285-D9A9B9DC8C09}"/>
              </a:ext>
            </a:extLst>
          </p:cNvPr>
          <p:cNvSpPr>
            <a:spLocks noGrp="1"/>
          </p:cNvSpPr>
          <p:nvPr>
            <p:ph type="subTitle" idx="1"/>
          </p:nvPr>
        </p:nvSpPr>
        <p:spPr>
          <a:xfrm>
            <a:off x="1169276" y="2571092"/>
            <a:ext cx="5995004" cy="3600000"/>
          </a:xfrm>
        </p:spPr>
        <p:txBody>
          <a:bodyPr/>
          <a:lstStyle/>
          <a:p>
            <a:pPr marL="0" indent="0">
              <a:buNone/>
            </a:pPr>
            <a:r>
              <a:rPr lang="en-GB" b="1" dirty="0">
                <a:latin typeface="Arial"/>
                <a:cs typeface="Arial"/>
              </a:rPr>
              <a:t>Steam </a:t>
            </a:r>
            <a:r>
              <a:rPr lang="en-GB" dirty="0">
                <a:latin typeface="Arial"/>
                <a:cs typeface="Arial"/>
              </a:rPr>
              <a:t>is produced from liquid added to mixtures. It works as a raising agent for mixtures that contain a lot of water such as:</a:t>
            </a:r>
          </a:p>
          <a:p>
            <a:r>
              <a:rPr lang="en-GB" dirty="0"/>
              <a:t>choux pastry;</a:t>
            </a:r>
          </a:p>
          <a:p>
            <a:r>
              <a:rPr lang="en-GB" dirty="0"/>
              <a:t>batters;</a:t>
            </a:r>
          </a:p>
          <a:p>
            <a:r>
              <a:rPr lang="en-GB" dirty="0"/>
              <a:t>flaky pastry. </a:t>
            </a:r>
          </a:p>
          <a:p>
            <a:pPr marL="0" indent="0">
              <a:buNone/>
            </a:pPr>
            <a:r>
              <a:rPr lang="en-GB" dirty="0"/>
              <a:t>It also helps other mixtures rise, for example:</a:t>
            </a:r>
          </a:p>
          <a:p>
            <a:r>
              <a:rPr lang="en-GB" dirty="0"/>
              <a:t>along with air and carbon dioxide in cakes and bread;</a:t>
            </a:r>
          </a:p>
          <a:p>
            <a:r>
              <a:rPr lang="en-GB" dirty="0"/>
              <a:t>along with air in pastry.</a:t>
            </a:r>
          </a:p>
        </p:txBody>
      </p:sp>
      <p:pic>
        <p:nvPicPr>
          <p:cNvPr id="5" name="Picture 4">
            <a:extLst>
              <a:ext uri="{FF2B5EF4-FFF2-40B4-BE49-F238E27FC236}">
                <a16:creationId xmlns:a16="http://schemas.microsoft.com/office/drawing/2014/main" id="{02D3BF99-D455-9CDD-8934-3BE81F535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186" y="4240737"/>
            <a:ext cx="2473969" cy="1657560"/>
          </a:xfrm>
          <a:prstGeom prst="rect">
            <a:avLst/>
          </a:prstGeom>
          <a:ln w="28575">
            <a:solidFill>
              <a:srgbClr val="EF9F3F"/>
            </a:solidFill>
          </a:ln>
        </p:spPr>
      </p:pic>
      <p:pic>
        <p:nvPicPr>
          <p:cNvPr id="6" name="Picture 5">
            <a:extLst>
              <a:ext uri="{FF2B5EF4-FFF2-40B4-BE49-F238E27FC236}">
                <a16:creationId xmlns:a16="http://schemas.microsoft.com/office/drawing/2014/main" id="{4D21DF80-DAFE-2DF9-0B67-7DC830836C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62315" y="1799966"/>
            <a:ext cx="2402840" cy="1802130"/>
          </a:xfrm>
          <a:prstGeom prst="rect">
            <a:avLst/>
          </a:prstGeom>
          <a:noFill/>
          <a:ln w="28575">
            <a:solidFill>
              <a:srgbClr val="EF9F3F"/>
            </a:solidFill>
          </a:ln>
        </p:spPr>
      </p:pic>
      <p:sp>
        <p:nvSpPr>
          <p:cNvPr id="7" name="TextBox 6">
            <a:extLst>
              <a:ext uri="{FF2B5EF4-FFF2-40B4-BE49-F238E27FC236}">
                <a16:creationId xmlns:a16="http://schemas.microsoft.com/office/drawing/2014/main" id="{1AFEF03E-522B-B4FE-2D07-18CFD5CBADE7}"/>
              </a:ext>
            </a:extLst>
          </p:cNvPr>
          <p:cNvSpPr txBox="1"/>
          <p:nvPr/>
        </p:nvSpPr>
        <p:spPr>
          <a:xfrm>
            <a:off x="9056369" y="3653598"/>
            <a:ext cx="255868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rPr>
              <a:t>Savoury choux buns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30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A9C0-24EE-EB05-6ED1-A7679B590EE1}"/>
              </a:ext>
            </a:extLst>
          </p:cNvPr>
          <p:cNvSpPr>
            <a:spLocks noGrp="1"/>
          </p:cNvSpPr>
          <p:nvPr>
            <p:ph type="ctrTitle"/>
          </p:nvPr>
        </p:nvSpPr>
        <p:spPr/>
        <p:txBody>
          <a:bodyPr/>
          <a:lstStyle/>
          <a:p>
            <a:r>
              <a:rPr lang="en-GB" dirty="0"/>
              <a:t>Carbon dioxide - how does it work? </a:t>
            </a:r>
          </a:p>
        </p:txBody>
      </p:sp>
      <p:sp>
        <p:nvSpPr>
          <p:cNvPr id="3" name="Subtitle 2">
            <a:extLst>
              <a:ext uri="{FF2B5EF4-FFF2-40B4-BE49-F238E27FC236}">
                <a16:creationId xmlns:a16="http://schemas.microsoft.com/office/drawing/2014/main" id="{25ECF5C8-B231-B34A-F7D8-C96CD9FECAD2}"/>
              </a:ext>
            </a:extLst>
          </p:cNvPr>
          <p:cNvSpPr>
            <a:spLocks noGrp="1"/>
          </p:cNvSpPr>
          <p:nvPr>
            <p:ph type="subTitle" idx="1"/>
          </p:nvPr>
        </p:nvSpPr>
        <p:spPr>
          <a:xfrm>
            <a:off x="1169276" y="2571092"/>
            <a:ext cx="6027912" cy="3600000"/>
          </a:xfrm>
        </p:spPr>
        <p:txBody>
          <a:bodyPr/>
          <a:lstStyle/>
          <a:p>
            <a:pPr marL="0" indent="0">
              <a:buNone/>
            </a:pPr>
            <a:r>
              <a:rPr lang="en-GB" b="1" dirty="0">
                <a:latin typeface="Arial"/>
                <a:cs typeface="Arial"/>
              </a:rPr>
              <a:t>Yeast – biological (in bread making)</a:t>
            </a:r>
            <a:endParaRPr lang="en-GB" b="1" dirty="0"/>
          </a:p>
          <a:p>
            <a:pPr marL="0" indent="0">
              <a:buNone/>
            </a:pPr>
            <a:r>
              <a:rPr lang="en-GB" dirty="0"/>
              <a:t>Yeast needs the correct conditions to reproduce. These are: warmth, moisture, food and time. </a:t>
            </a:r>
          </a:p>
          <a:p>
            <a:pPr marL="0" indent="0">
              <a:buNone/>
            </a:pPr>
            <a:r>
              <a:rPr lang="en-GB" dirty="0"/>
              <a:t>In the right conditions the </a:t>
            </a:r>
            <a:r>
              <a:rPr lang="en-GB" b="1" dirty="0"/>
              <a:t>fermentation</a:t>
            </a:r>
            <a:r>
              <a:rPr lang="en-GB" dirty="0"/>
              <a:t> process takes place. The yeast uses the food (starch and sugar) to produce carbon dioxide gas. </a:t>
            </a:r>
          </a:p>
          <a:p>
            <a:pPr marL="0" indent="0">
              <a:buNone/>
            </a:pPr>
            <a:r>
              <a:rPr lang="en-GB" dirty="0"/>
              <a:t>The dough is left to </a:t>
            </a:r>
            <a:r>
              <a:rPr lang="en-GB" b="1" dirty="0"/>
              <a:t>prove</a:t>
            </a:r>
            <a:r>
              <a:rPr lang="en-GB" dirty="0"/>
              <a:t> in a warm place, the gas expands and rises the dough. </a:t>
            </a:r>
          </a:p>
          <a:p>
            <a:pPr marL="0" indent="0">
              <a:buNone/>
            </a:pPr>
            <a:r>
              <a:rPr lang="en-GB" dirty="0"/>
              <a:t>The high temperature of the oven kills the yeast, but the gas also expands more as it is heated, causing further rising.  </a:t>
            </a:r>
          </a:p>
          <a:p>
            <a:pPr marL="0" indent="0">
              <a:buNone/>
            </a:pPr>
            <a:endParaRPr lang="en-GB" dirty="0"/>
          </a:p>
        </p:txBody>
      </p:sp>
      <p:pic>
        <p:nvPicPr>
          <p:cNvPr id="5" name="Picture 5" descr="A picture containing text, bottle, indoor, food&#10;&#10;Description automatically generated">
            <a:extLst>
              <a:ext uri="{FF2B5EF4-FFF2-40B4-BE49-F238E27FC236}">
                <a16:creationId xmlns:a16="http://schemas.microsoft.com/office/drawing/2014/main" id="{5A213300-F078-AC3D-1810-9E18A127F545}"/>
              </a:ext>
            </a:extLst>
          </p:cNvPr>
          <p:cNvPicPr>
            <a:picLocks noChangeAspect="1"/>
          </p:cNvPicPr>
          <p:nvPr/>
        </p:nvPicPr>
        <p:blipFill>
          <a:blip r:embed="rId2"/>
          <a:stretch>
            <a:fillRect/>
          </a:stretch>
        </p:blipFill>
        <p:spPr>
          <a:xfrm>
            <a:off x="7193666" y="2929524"/>
            <a:ext cx="4460111" cy="2802673"/>
          </a:xfrm>
          <a:prstGeom prst="rect">
            <a:avLst/>
          </a:prstGeom>
          <a:ln w="28575">
            <a:solidFill>
              <a:srgbClr val="EF9F3F"/>
            </a:solidFill>
          </a:ln>
        </p:spPr>
      </p:pic>
      <p:sp>
        <p:nvSpPr>
          <p:cNvPr id="7" name="TextBox 6">
            <a:extLst>
              <a:ext uri="{FF2B5EF4-FFF2-40B4-BE49-F238E27FC236}">
                <a16:creationId xmlns:a16="http://schemas.microsoft.com/office/drawing/2014/main" id="{F3322B2B-D7B9-430C-F868-28B0CC1B6741}"/>
              </a:ext>
            </a:extLst>
          </p:cNvPr>
          <p:cNvSpPr txBox="1"/>
          <p:nvPr/>
        </p:nvSpPr>
        <p:spPr>
          <a:xfrm>
            <a:off x="6998034" y="5807919"/>
            <a:ext cx="5195274"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a:cs typeface="Arial"/>
              </a:rPr>
              <a:t>Photograph courtesy of Barbara Monks @ </a:t>
            </a:r>
            <a:r>
              <a:rPr lang="en-US" sz="1100" b="1" dirty="0">
                <a:latin typeface="Arial"/>
                <a:ea typeface="+mn-lt"/>
                <a:cs typeface="+mn-lt"/>
                <a:hlinkClick r:id="rId3"/>
              </a:rPr>
              <a:t>https://thecookeryteacher.com/</a:t>
            </a:r>
            <a:r>
              <a:rPr lang="en-US" sz="1100" dirty="0">
                <a:latin typeface="Arial"/>
                <a:ea typeface="+mn-lt"/>
                <a:cs typeface="+mn-lt"/>
              </a:rPr>
              <a:t> </a:t>
            </a:r>
            <a:endParaRPr lang="en-US" sz="1100" dirty="0">
              <a:latin typeface="Arial"/>
              <a:cs typeface="Arial"/>
            </a:endParaRPr>
          </a:p>
        </p:txBody>
      </p:sp>
    </p:spTree>
    <p:extLst>
      <p:ext uri="{BB962C8B-B14F-4D97-AF65-F5344CB8AC3E}">
        <p14:creationId xmlns:p14="http://schemas.microsoft.com/office/powerpoint/2010/main" val="157708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D44B-2259-C19F-790A-E64A638ADA8A}"/>
              </a:ext>
            </a:extLst>
          </p:cNvPr>
          <p:cNvSpPr>
            <a:spLocks noGrp="1"/>
          </p:cNvSpPr>
          <p:nvPr>
            <p:ph type="ctrTitle"/>
          </p:nvPr>
        </p:nvSpPr>
        <p:spPr/>
        <p:txBody>
          <a:bodyPr/>
          <a:lstStyle/>
          <a:p>
            <a:r>
              <a:rPr lang="en-US" dirty="0">
                <a:latin typeface="Arial"/>
                <a:cs typeface="Arial"/>
              </a:rPr>
              <a:t>Carbon dioxide – how does it work?</a:t>
            </a:r>
            <a:endParaRPr lang="en-US" dirty="0"/>
          </a:p>
        </p:txBody>
      </p:sp>
      <p:sp>
        <p:nvSpPr>
          <p:cNvPr id="3" name="Subtitle 2">
            <a:extLst>
              <a:ext uri="{FF2B5EF4-FFF2-40B4-BE49-F238E27FC236}">
                <a16:creationId xmlns:a16="http://schemas.microsoft.com/office/drawing/2014/main" id="{7A1ACDE8-06F6-9A1F-FEA6-E8329882C225}"/>
              </a:ext>
            </a:extLst>
          </p:cNvPr>
          <p:cNvSpPr>
            <a:spLocks noGrp="1"/>
          </p:cNvSpPr>
          <p:nvPr>
            <p:ph type="subTitle" idx="1"/>
          </p:nvPr>
        </p:nvSpPr>
        <p:spPr>
          <a:xfrm>
            <a:off x="1169275" y="2571092"/>
            <a:ext cx="7650875" cy="3600000"/>
          </a:xfrm>
        </p:spPr>
        <p:txBody>
          <a:bodyPr/>
          <a:lstStyle/>
          <a:p>
            <a:pPr marL="0" indent="0">
              <a:buNone/>
            </a:pPr>
            <a:r>
              <a:rPr lang="en-US" b="1" dirty="0">
                <a:latin typeface="Arial"/>
                <a:cs typeface="Arial"/>
              </a:rPr>
              <a:t>Baking powder and bicarbonate of soda – chemical</a:t>
            </a:r>
            <a:endParaRPr lang="en-US" b="1" dirty="0"/>
          </a:p>
          <a:p>
            <a:pPr marL="0" indent="0">
              <a:buNone/>
            </a:pPr>
            <a:r>
              <a:rPr lang="en-US" dirty="0">
                <a:latin typeface="Arial"/>
                <a:cs typeface="Arial"/>
              </a:rPr>
              <a:t>Bicarbonate of soda creates carbon dioxide when mixed with an acid and heated. </a:t>
            </a:r>
          </a:p>
          <a:p>
            <a:pPr marL="0" indent="0">
              <a:buNone/>
            </a:pPr>
            <a:r>
              <a:rPr lang="en-US" dirty="0">
                <a:latin typeface="Arial"/>
                <a:cs typeface="Arial"/>
              </a:rPr>
              <a:t>The carbon dioxide bubbles that are produced allow the dough to rise. </a:t>
            </a:r>
            <a:endParaRPr lang="en-US" dirty="0"/>
          </a:p>
          <a:p>
            <a:pPr marL="0" indent="0">
              <a:buNone/>
            </a:pPr>
            <a:r>
              <a:rPr lang="en-US" dirty="0">
                <a:latin typeface="Arial"/>
                <a:cs typeface="Arial"/>
              </a:rPr>
              <a:t>Baking powder is a pre-made mixture of bicarbonate of soda (</a:t>
            </a:r>
            <a:r>
              <a:rPr lang="en-US" b="1" dirty="0">
                <a:latin typeface="Arial"/>
                <a:cs typeface="Arial"/>
              </a:rPr>
              <a:t>alkali</a:t>
            </a:r>
            <a:r>
              <a:rPr lang="en-US" dirty="0">
                <a:latin typeface="Arial"/>
                <a:cs typeface="Arial"/>
              </a:rPr>
              <a:t>) and cream of tartar (</a:t>
            </a:r>
            <a:r>
              <a:rPr lang="en-US" b="1" dirty="0">
                <a:latin typeface="Arial"/>
                <a:cs typeface="Arial"/>
              </a:rPr>
              <a:t>acid</a:t>
            </a:r>
            <a:r>
              <a:rPr lang="en-US" dirty="0">
                <a:latin typeface="Arial"/>
                <a:cs typeface="Arial"/>
              </a:rPr>
              <a:t>). The alkali and acid react with each other (in the presence of water) to produce carbon dioxide. </a:t>
            </a:r>
            <a:endParaRPr lang="en-US" dirty="0"/>
          </a:p>
          <a:p>
            <a:pPr marL="0" indent="0">
              <a:buNone/>
            </a:pPr>
            <a:r>
              <a:rPr lang="en-US" dirty="0">
                <a:latin typeface="Arial"/>
                <a:cs typeface="Arial"/>
              </a:rPr>
              <a:t>Baking powder is added to plain flour to make self-raising flour. </a:t>
            </a:r>
          </a:p>
          <a:p>
            <a:pPr marL="0" indent="0">
              <a:buNone/>
            </a:pPr>
            <a:r>
              <a:rPr lang="en-GB" dirty="0">
                <a:latin typeface="Arial"/>
                <a:cs typeface="Arial"/>
              </a:rPr>
              <a:t>Mixtures that use baking powder and bicarbonate of soda should be used straight away as the gas dissipates quickly and the product won't rise as well.</a:t>
            </a:r>
            <a:endParaRPr lang="en-US" dirty="0">
              <a:latin typeface="Arial"/>
              <a:cs typeface="Aria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3168FEE7-44FB-E737-FB5E-E219F95DEE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63" t="23448" r="35739" b="18101"/>
          <a:stretch/>
        </p:blipFill>
        <p:spPr>
          <a:xfrm>
            <a:off x="9098675" y="2865777"/>
            <a:ext cx="2660035" cy="2428425"/>
          </a:xfrm>
          <a:prstGeom prst="rect">
            <a:avLst/>
          </a:prstGeom>
          <a:ln w="28575">
            <a:solidFill>
              <a:srgbClr val="EF9F3F"/>
            </a:solidFill>
          </a:ln>
        </p:spPr>
      </p:pic>
    </p:spTree>
    <p:extLst>
      <p:ext uri="{BB962C8B-B14F-4D97-AF65-F5344CB8AC3E}">
        <p14:creationId xmlns:p14="http://schemas.microsoft.com/office/powerpoint/2010/main" val="56895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F388-1AED-A299-E614-C6A84905AD5C}"/>
              </a:ext>
            </a:extLst>
          </p:cNvPr>
          <p:cNvSpPr>
            <a:spLocks noGrp="1"/>
          </p:cNvSpPr>
          <p:nvPr>
            <p:ph type="ctrTitle"/>
          </p:nvPr>
        </p:nvSpPr>
        <p:spPr/>
        <p:txBody>
          <a:bodyPr/>
          <a:lstStyle/>
          <a:p>
            <a:r>
              <a:rPr lang="en-GB" dirty="0"/>
              <a:t>Air - how does it work? </a:t>
            </a:r>
          </a:p>
        </p:txBody>
      </p:sp>
      <p:sp>
        <p:nvSpPr>
          <p:cNvPr id="3" name="Subtitle 2">
            <a:extLst>
              <a:ext uri="{FF2B5EF4-FFF2-40B4-BE49-F238E27FC236}">
                <a16:creationId xmlns:a16="http://schemas.microsoft.com/office/drawing/2014/main" id="{2C665282-E317-C20B-46E2-966005E09A87}"/>
              </a:ext>
            </a:extLst>
          </p:cNvPr>
          <p:cNvSpPr>
            <a:spLocks noGrp="1"/>
          </p:cNvSpPr>
          <p:nvPr>
            <p:ph type="subTitle" idx="1"/>
          </p:nvPr>
        </p:nvSpPr>
        <p:spPr>
          <a:xfrm>
            <a:off x="1169275" y="2571092"/>
            <a:ext cx="7241299" cy="3600000"/>
          </a:xfrm>
        </p:spPr>
        <p:txBody>
          <a:bodyPr/>
          <a:lstStyle/>
          <a:p>
            <a:pPr marL="0" indent="0">
              <a:buNone/>
            </a:pPr>
            <a:r>
              <a:rPr lang="en-GB" dirty="0">
                <a:latin typeface="Arial"/>
                <a:cs typeface="Arial"/>
              </a:rPr>
              <a:t>Air is introduced into the mixture to help the mixture rise. When heated in the oven, trapped air can expand further.</a:t>
            </a:r>
            <a:endParaRPr lang="en-US" dirty="0"/>
          </a:p>
          <a:p>
            <a:pPr marL="0" indent="0">
              <a:buNone/>
            </a:pPr>
            <a:r>
              <a:rPr lang="en-GB" b="1" dirty="0">
                <a:latin typeface="Arial"/>
                <a:cs typeface="Arial"/>
              </a:rPr>
              <a:t>Sieving </a:t>
            </a:r>
            <a:r>
              <a:rPr lang="en-GB" dirty="0">
                <a:latin typeface="Arial"/>
                <a:cs typeface="Arial"/>
              </a:rPr>
              <a:t>and </a:t>
            </a:r>
            <a:r>
              <a:rPr lang="en-GB" b="1" dirty="0">
                <a:latin typeface="Arial"/>
                <a:cs typeface="Arial"/>
              </a:rPr>
              <a:t>rubbing in</a:t>
            </a:r>
            <a:r>
              <a:rPr lang="en-GB" dirty="0">
                <a:latin typeface="Arial"/>
                <a:cs typeface="Arial"/>
              </a:rPr>
              <a:t> traps air between the flour particles to help pastry, scones and cakes rise.</a:t>
            </a:r>
            <a:endParaRPr lang="en-GB" dirty="0"/>
          </a:p>
          <a:p>
            <a:pPr marL="0" indent="0">
              <a:buNone/>
            </a:pPr>
            <a:r>
              <a:rPr lang="en-GB" b="1" dirty="0">
                <a:latin typeface="Arial"/>
                <a:cs typeface="Arial"/>
              </a:rPr>
              <a:t>Creaming </a:t>
            </a:r>
            <a:r>
              <a:rPr lang="en-GB" dirty="0">
                <a:latin typeface="Arial"/>
                <a:cs typeface="Arial"/>
              </a:rPr>
              <a:t>fat and sugar traps tiny air bubbles in the mixture. The mixture changes colour and becomes paler and looks creamy.  The air bubbles expand in the heat of the oven and raise the mixture.</a:t>
            </a:r>
          </a:p>
          <a:p>
            <a:pPr marL="0" indent="0">
              <a:buNone/>
            </a:pPr>
            <a:r>
              <a:rPr lang="en-GB" b="1" dirty="0">
                <a:latin typeface="Arial"/>
                <a:cs typeface="Arial"/>
              </a:rPr>
              <a:t>Whisking </a:t>
            </a:r>
            <a:r>
              <a:rPr lang="en-GB" dirty="0">
                <a:latin typeface="Arial"/>
                <a:cs typeface="Arial"/>
              </a:rPr>
              <a:t>whole eggs and sugar traps air bubbles to create a foam. The flour is folded in gently and the mixture is cooked quickly to stabilise the </a:t>
            </a:r>
            <a:r>
              <a:rPr lang="en-GB" b="1" dirty="0">
                <a:latin typeface="Arial"/>
                <a:cs typeface="Arial"/>
              </a:rPr>
              <a:t>foam</a:t>
            </a:r>
            <a:r>
              <a:rPr lang="en-GB" dirty="0">
                <a:latin typeface="Arial"/>
                <a:cs typeface="Arial"/>
              </a:rPr>
              <a:t>. </a:t>
            </a:r>
            <a:endParaRPr lang="en-GB" dirty="0"/>
          </a:p>
          <a:p>
            <a:pPr marL="0" indent="0">
              <a:buNone/>
            </a:pPr>
            <a:r>
              <a:rPr lang="en-GB" dirty="0">
                <a:latin typeface="Arial"/>
                <a:cs typeface="Arial"/>
              </a:rPr>
              <a:t>Egg whites are whisked to trap air bubbles and make a foam for dishes such as mousses and meringues.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4" descr="A picture containing table, plate, indoor, food&#10;&#10;Description automatically generated">
            <a:extLst>
              <a:ext uri="{FF2B5EF4-FFF2-40B4-BE49-F238E27FC236}">
                <a16:creationId xmlns:a16="http://schemas.microsoft.com/office/drawing/2014/main" id="{61CB6161-61EA-9ABC-6922-40D38C300152}"/>
              </a:ext>
            </a:extLst>
          </p:cNvPr>
          <p:cNvPicPr>
            <a:picLocks noChangeAspect="1"/>
          </p:cNvPicPr>
          <p:nvPr/>
        </p:nvPicPr>
        <p:blipFill>
          <a:blip r:embed="rId2"/>
          <a:stretch>
            <a:fillRect/>
          </a:stretch>
        </p:blipFill>
        <p:spPr>
          <a:xfrm>
            <a:off x="8713206" y="4186891"/>
            <a:ext cx="2956247" cy="1955297"/>
          </a:xfrm>
          <a:prstGeom prst="rect">
            <a:avLst/>
          </a:prstGeom>
          <a:ln w="28575">
            <a:solidFill>
              <a:srgbClr val="EF9F3F"/>
            </a:solidFill>
          </a:ln>
        </p:spPr>
      </p:pic>
      <p:pic>
        <p:nvPicPr>
          <p:cNvPr id="8" name="Picture 7" descr="A picture containing indoor&#10;&#10;Description automatically generated">
            <a:extLst>
              <a:ext uri="{FF2B5EF4-FFF2-40B4-BE49-F238E27FC236}">
                <a16:creationId xmlns:a16="http://schemas.microsoft.com/office/drawing/2014/main" id="{325B5A34-3789-9371-6C56-95DDBFCAA5DE}"/>
              </a:ext>
            </a:extLst>
          </p:cNvPr>
          <p:cNvPicPr>
            <a:picLocks noChangeAspect="1"/>
          </p:cNvPicPr>
          <p:nvPr/>
        </p:nvPicPr>
        <p:blipFill>
          <a:blip r:embed="rId3"/>
          <a:stretch>
            <a:fillRect/>
          </a:stretch>
        </p:blipFill>
        <p:spPr>
          <a:xfrm>
            <a:off x="8667329" y="1923798"/>
            <a:ext cx="3048000" cy="2033016"/>
          </a:xfrm>
          <a:prstGeom prst="rect">
            <a:avLst/>
          </a:prstGeom>
          <a:ln w="28575">
            <a:solidFill>
              <a:srgbClr val="EF9F3F"/>
            </a:solidFill>
          </a:ln>
        </p:spPr>
      </p:pic>
    </p:spTree>
    <p:extLst>
      <p:ext uri="{BB962C8B-B14F-4D97-AF65-F5344CB8AC3E}">
        <p14:creationId xmlns:p14="http://schemas.microsoft.com/office/powerpoint/2010/main" val="2100916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E229AB40-F358-4B1A-986D-FEFBCB7C788B}">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3245</TotalTime>
  <Words>3242</Words>
  <Application>Microsoft Office PowerPoint</Application>
  <PresentationFormat>Widescreen</PresentationFormat>
  <Paragraphs>368</Paragraphs>
  <Slides>35</Slides>
  <Notes>1</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Roboto</vt:lpstr>
      <vt:lpstr>Times New Roman</vt:lpstr>
      <vt:lpstr>Office Theme</vt:lpstr>
      <vt:lpstr>Custom Design</vt:lpstr>
      <vt:lpstr>1_Custom Design</vt:lpstr>
      <vt:lpstr>3_Custom Design</vt:lpstr>
      <vt:lpstr>think-cell Slide</vt:lpstr>
      <vt:lpstr>Raising Agents</vt:lpstr>
      <vt:lpstr>Foods made with raising agents</vt:lpstr>
      <vt:lpstr>Introduction</vt:lpstr>
      <vt:lpstr>The science of raising agents</vt:lpstr>
      <vt:lpstr>The science of raising agents</vt:lpstr>
      <vt:lpstr>The science of raising agents</vt:lpstr>
      <vt:lpstr>Carbon dioxide - how does it work? </vt:lpstr>
      <vt:lpstr>Carbon dioxide – how does it work?</vt:lpstr>
      <vt:lpstr>Air - how does it work? </vt:lpstr>
      <vt:lpstr>Air – how does it work? </vt:lpstr>
      <vt:lpstr>What is a foam? </vt:lpstr>
      <vt:lpstr>Steam - how does it work?</vt:lpstr>
      <vt:lpstr>Raising agents working together</vt:lpstr>
      <vt:lpstr>Applying the science</vt:lpstr>
      <vt:lpstr>What happens in the oven?</vt:lpstr>
      <vt:lpstr>Key words </vt:lpstr>
      <vt:lpstr>Key words </vt:lpstr>
      <vt:lpstr>Teachers’ guide</vt:lpstr>
      <vt:lpstr>Teaching about raising agents </vt:lpstr>
      <vt:lpstr>Introduction</vt:lpstr>
      <vt:lpstr>The science of raising agents </vt:lpstr>
      <vt:lpstr>The science of raising agents</vt:lpstr>
      <vt:lpstr>Chemical raising agents – how do they work? </vt:lpstr>
      <vt:lpstr>Bicarbonate of soda</vt:lpstr>
      <vt:lpstr>Foams </vt:lpstr>
      <vt:lpstr>Foams – top tips</vt:lpstr>
      <vt:lpstr>Raising agents working together</vt:lpstr>
      <vt:lpstr>Raising agents - activities</vt:lpstr>
      <vt:lpstr>Further supporting resources </vt:lpstr>
      <vt:lpstr>Further supporting resources</vt:lpstr>
      <vt:lpstr>Further support resources </vt:lpstr>
      <vt:lpstr>Raising agents - recipes</vt:lpstr>
      <vt:lpstr>Raising agents - recipes</vt:lpstr>
      <vt:lpstr>Raising agents - recipes</vt:lpstr>
      <vt:lpstr>Raising agents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Frances Meek</cp:lastModifiedBy>
  <cp:revision>1741</cp:revision>
  <dcterms:created xsi:type="dcterms:W3CDTF">2018-10-10T09:22:08Z</dcterms:created>
  <dcterms:modified xsi:type="dcterms:W3CDTF">2022-08-30T11:25:37Z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