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4"/>
    <p:sldMasterId id="2147483664" r:id="rId5"/>
    <p:sldMasterId id="2147483738" r:id="rId6"/>
    <p:sldMasterId id="2147483743" r:id="rId7"/>
    <p:sldMasterId id="2147483745" r:id="rId8"/>
    <p:sldMasterId id="2147483747" r:id="rId9"/>
    <p:sldMasterId id="2147483750" r:id="rId10"/>
    <p:sldMasterId id="2147483760" r:id="rId11"/>
  </p:sldMasterIdLst>
  <p:notesMasterIdLst>
    <p:notesMasterId r:id="rId27"/>
  </p:notesMasterIdLst>
  <p:handoutMasterIdLst>
    <p:handoutMasterId r:id="rId28"/>
  </p:handoutMasterIdLst>
  <p:sldIdLst>
    <p:sldId id="357" r:id="rId12"/>
    <p:sldId id="358" r:id="rId13"/>
    <p:sldId id="388" r:id="rId14"/>
    <p:sldId id="498" r:id="rId15"/>
    <p:sldId id="469" r:id="rId16"/>
    <p:sldId id="493" r:id="rId17"/>
    <p:sldId id="494" r:id="rId18"/>
    <p:sldId id="499" r:id="rId19"/>
    <p:sldId id="495" r:id="rId20"/>
    <p:sldId id="497" r:id="rId21"/>
    <p:sldId id="490" r:id="rId22"/>
    <p:sldId id="496" r:id="rId23"/>
    <p:sldId id="361" r:id="rId24"/>
    <p:sldId id="492" r:id="rId25"/>
    <p:sldId id="362" r:id="rId2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acey Lockyer" initials="SL" lastIdx="9" clrIdx="0">
    <p:extLst>
      <p:ext uri="{19B8F6BF-5375-455C-9EA6-DF929625EA0E}">
        <p15:presenceInfo xmlns:p15="http://schemas.microsoft.com/office/powerpoint/2012/main" userId="S-1-5-21-1974762338-2042246095-630515929-11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61BA"/>
    <a:srgbClr val="F33DA5"/>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64E052-3C85-49EB-B2B1-A28BC6153FAC}" v="54" dt="2022-06-07T19:09:59.2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868"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customXml" Target="../customXml/item3.xml"/><Relationship Id="rId21" Type="http://schemas.openxmlformats.org/officeDocument/2006/relationships/slide" Target="slides/slide10.xml"/><Relationship Id="rId34"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handoutMaster" Target="handoutMasters/handoutMaster1.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es Meek" userId="f3af35cc-3229-46e1-af36-3525661cfbd3" providerId="ADAL" clId="{4D64E052-3C85-49EB-B2B1-A28BC6153FAC}"/>
    <pc:docChg chg="undo custSel addSld delSld modSld sldOrd">
      <pc:chgData name="Frances Meek" userId="f3af35cc-3229-46e1-af36-3525661cfbd3" providerId="ADAL" clId="{4D64E052-3C85-49EB-B2B1-A28BC6153FAC}" dt="2022-06-08T15:10:56.771" v="1804" actId="1076"/>
      <pc:docMkLst>
        <pc:docMk/>
      </pc:docMkLst>
      <pc:sldChg chg="del">
        <pc:chgData name="Frances Meek" userId="f3af35cc-3229-46e1-af36-3525661cfbd3" providerId="ADAL" clId="{4D64E052-3C85-49EB-B2B1-A28BC6153FAC}" dt="2022-06-06T07:43:08.102" v="271"/>
        <pc:sldMkLst>
          <pc:docMk/>
          <pc:sldMk cId="2710676732" sldId="307"/>
        </pc:sldMkLst>
      </pc:sldChg>
      <pc:sldChg chg="addSp delSp modSp mod">
        <pc:chgData name="Frances Meek" userId="f3af35cc-3229-46e1-af36-3525661cfbd3" providerId="ADAL" clId="{4D64E052-3C85-49EB-B2B1-A28BC6153FAC}" dt="2022-06-06T07:39:46.078" v="99" actId="692"/>
        <pc:sldMkLst>
          <pc:docMk/>
          <pc:sldMk cId="2582238690" sldId="357"/>
        </pc:sldMkLst>
        <pc:spChg chg="mod">
          <ac:chgData name="Frances Meek" userId="f3af35cc-3229-46e1-af36-3525661cfbd3" providerId="ADAL" clId="{4D64E052-3C85-49EB-B2B1-A28BC6153FAC}" dt="2022-06-06T07:39:05.742" v="89" actId="20577"/>
          <ac:spMkLst>
            <pc:docMk/>
            <pc:sldMk cId="2582238690" sldId="357"/>
            <ac:spMk id="2" creationId="{00000000-0000-0000-0000-000000000000}"/>
          </ac:spMkLst>
        </pc:spChg>
        <pc:picChg chg="del">
          <ac:chgData name="Frances Meek" userId="f3af35cc-3229-46e1-af36-3525661cfbd3" providerId="ADAL" clId="{4D64E052-3C85-49EB-B2B1-A28BC6153FAC}" dt="2022-06-06T07:39:25.566" v="90" actId="478"/>
          <ac:picMkLst>
            <pc:docMk/>
            <pc:sldMk cId="2582238690" sldId="357"/>
            <ac:picMk id="5" creationId="{6B866646-4BF9-2FEE-37CE-98B4F8B2DEEB}"/>
          </ac:picMkLst>
        </pc:picChg>
        <pc:picChg chg="add mod">
          <ac:chgData name="Frances Meek" userId="f3af35cc-3229-46e1-af36-3525661cfbd3" providerId="ADAL" clId="{4D64E052-3C85-49EB-B2B1-A28BC6153FAC}" dt="2022-06-06T07:39:46.078" v="99" actId="692"/>
          <ac:picMkLst>
            <pc:docMk/>
            <pc:sldMk cId="2582238690" sldId="357"/>
            <ac:picMk id="6" creationId="{3194C217-7156-4242-0475-A99DC6B75268}"/>
          </ac:picMkLst>
        </pc:picChg>
      </pc:sldChg>
      <pc:sldChg chg="addSp delSp modSp mod">
        <pc:chgData name="Frances Meek" userId="f3af35cc-3229-46e1-af36-3525661cfbd3" providerId="ADAL" clId="{4D64E052-3C85-49EB-B2B1-A28BC6153FAC}" dt="2022-06-07T18:22:48.458" v="1320" actId="20577"/>
        <pc:sldMkLst>
          <pc:docMk/>
          <pc:sldMk cId="4084959460" sldId="361"/>
        </pc:sldMkLst>
        <pc:spChg chg="add del mod">
          <ac:chgData name="Frances Meek" userId="f3af35cc-3229-46e1-af36-3525661cfbd3" providerId="ADAL" clId="{4D64E052-3C85-49EB-B2B1-A28BC6153FAC}" dt="2022-06-07T18:22:48.458" v="1320" actId="20577"/>
          <ac:spMkLst>
            <pc:docMk/>
            <pc:sldMk cId="4084959460" sldId="361"/>
            <ac:spMk id="3" creationId="{00000000-0000-0000-0000-000000000000}"/>
          </ac:spMkLst>
        </pc:spChg>
        <pc:spChg chg="mod">
          <ac:chgData name="Frances Meek" userId="f3af35cc-3229-46e1-af36-3525661cfbd3" providerId="ADAL" clId="{4D64E052-3C85-49EB-B2B1-A28BC6153FAC}" dt="2022-06-07T18:19:01.989" v="1116" actId="1076"/>
          <ac:spMkLst>
            <pc:docMk/>
            <pc:sldMk cId="4084959460" sldId="361"/>
            <ac:spMk id="6" creationId="{3E3998CA-6DDA-45E3-BD0E-D5C3BCAAE32A}"/>
          </ac:spMkLst>
        </pc:spChg>
        <pc:spChg chg="add del mod">
          <ac:chgData name="Frances Meek" userId="f3af35cc-3229-46e1-af36-3525661cfbd3" providerId="ADAL" clId="{4D64E052-3C85-49EB-B2B1-A28BC6153FAC}" dt="2022-06-07T18:19:07.160" v="1118" actId="478"/>
          <ac:spMkLst>
            <pc:docMk/>
            <pc:sldMk cId="4084959460" sldId="361"/>
            <ac:spMk id="8" creationId="{54FE023A-D555-B90A-FB01-47233925A679}"/>
          </ac:spMkLst>
        </pc:spChg>
      </pc:sldChg>
      <pc:sldChg chg="addSp delSp modSp mod">
        <pc:chgData name="Frances Meek" userId="f3af35cc-3229-46e1-af36-3525661cfbd3" providerId="ADAL" clId="{4D64E052-3C85-49EB-B2B1-A28BC6153FAC}" dt="2022-06-07T19:08:47.746" v="1731" actId="20577"/>
        <pc:sldMkLst>
          <pc:docMk/>
          <pc:sldMk cId="3994123565" sldId="362"/>
        </pc:sldMkLst>
        <pc:spChg chg="del">
          <ac:chgData name="Frances Meek" userId="f3af35cc-3229-46e1-af36-3525661cfbd3" providerId="ADAL" clId="{4D64E052-3C85-49EB-B2B1-A28BC6153FAC}" dt="2022-06-06T07:40:43.071" v="185" actId="478"/>
          <ac:spMkLst>
            <pc:docMk/>
            <pc:sldMk cId="3994123565" sldId="362"/>
            <ac:spMk id="2" creationId="{00000000-0000-0000-0000-000000000000}"/>
          </ac:spMkLst>
        </pc:spChg>
        <pc:spChg chg="mod">
          <ac:chgData name="Frances Meek" userId="f3af35cc-3229-46e1-af36-3525661cfbd3" providerId="ADAL" clId="{4D64E052-3C85-49EB-B2B1-A28BC6153FAC}" dt="2022-06-06T07:40:38.637" v="184" actId="20577"/>
          <ac:spMkLst>
            <pc:docMk/>
            <pc:sldMk cId="3994123565" sldId="362"/>
            <ac:spMk id="4" creationId="{00000000-0000-0000-0000-000000000000}"/>
          </ac:spMkLst>
        </pc:spChg>
        <pc:spChg chg="add mod">
          <ac:chgData name="Frances Meek" userId="f3af35cc-3229-46e1-af36-3525661cfbd3" providerId="ADAL" clId="{4D64E052-3C85-49EB-B2B1-A28BC6153FAC}" dt="2022-06-07T19:08:47.746" v="1731" actId="20577"/>
          <ac:spMkLst>
            <pc:docMk/>
            <pc:sldMk cId="3994123565" sldId="362"/>
            <ac:spMk id="5" creationId="{94E2224A-75F5-97F8-B429-E788445BFCDA}"/>
          </ac:spMkLst>
        </pc:spChg>
      </pc:sldChg>
      <pc:sldChg chg="modSp mod">
        <pc:chgData name="Frances Meek" userId="f3af35cc-3229-46e1-af36-3525661cfbd3" providerId="ADAL" clId="{4D64E052-3C85-49EB-B2B1-A28BC6153FAC}" dt="2022-06-06T07:41:34.167" v="269" actId="20577"/>
        <pc:sldMkLst>
          <pc:docMk/>
          <pc:sldMk cId="667877756" sldId="388"/>
        </pc:sldMkLst>
        <pc:spChg chg="mod">
          <ac:chgData name="Frances Meek" userId="f3af35cc-3229-46e1-af36-3525661cfbd3" providerId="ADAL" clId="{4D64E052-3C85-49EB-B2B1-A28BC6153FAC}" dt="2022-06-06T07:41:20.753" v="262" actId="20577"/>
          <ac:spMkLst>
            <pc:docMk/>
            <pc:sldMk cId="667877756" sldId="388"/>
            <ac:spMk id="2" creationId="{00000000-0000-0000-0000-000000000000}"/>
          </ac:spMkLst>
        </pc:spChg>
        <pc:spChg chg="mod">
          <ac:chgData name="Frances Meek" userId="f3af35cc-3229-46e1-af36-3525661cfbd3" providerId="ADAL" clId="{4D64E052-3C85-49EB-B2B1-A28BC6153FAC}" dt="2022-06-06T07:41:34.167" v="269" actId="20577"/>
          <ac:spMkLst>
            <pc:docMk/>
            <pc:sldMk cId="667877756" sldId="388"/>
            <ac:spMk id="3" creationId="{00000000-0000-0000-0000-000000000000}"/>
          </ac:spMkLst>
        </pc:spChg>
      </pc:sldChg>
      <pc:sldChg chg="modSp del mod ord">
        <pc:chgData name="Frances Meek" userId="f3af35cc-3229-46e1-af36-3525661cfbd3" providerId="ADAL" clId="{4D64E052-3C85-49EB-B2B1-A28BC6153FAC}" dt="2022-06-08T13:48:24.371" v="1753" actId="20577"/>
        <pc:sldMkLst>
          <pc:docMk/>
          <pc:sldMk cId="878788341" sldId="469"/>
        </pc:sldMkLst>
        <pc:spChg chg="mod">
          <ac:chgData name="Frances Meek" userId="f3af35cc-3229-46e1-af36-3525661cfbd3" providerId="ADAL" clId="{4D64E052-3C85-49EB-B2B1-A28BC6153FAC}" dt="2022-06-08T13:48:24.371" v="1753" actId="20577"/>
          <ac:spMkLst>
            <pc:docMk/>
            <pc:sldMk cId="878788341" sldId="469"/>
            <ac:spMk id="10" creationId="{462F2456-A217-44C6-A807-DD5530E01043}"/>
          </ac:spMkLst>
        </pc:spChg>
      </pc:sldChg>
      <pc:sldChg chg="modSp mod ord">
        <pc:chgData name="Frances Meek" userId="f3af35cc-3229-46e1-af36-3525661cfbd3" providerId="ADAL" clId="{4D64E052-3C85-49EB-B2B1-A28BC6153FAC}" dt="2022-06-08T15:10:56.771" v="1804" actId="1076"/>
        <pc:sldMkLst>
          <pc:docMk/>
          <pc:sldMk cId="2698922233" sldId="490"/>
        </pc:sldMkLst>
        <pc:spChg chg="mod">
          <ac:chgData name="Frances Meek" userId="f3af35cc-3229-46e1-af36-3525661cfbd3" providerId="ADAL" clId="{4D64E052-3C85-49EB-B2B1-A28BC6153FAC}" dt="2022-06-08T15:10:51.575" v="1803" actId="20577"/>
          <ac:spMkLst>
            <pc:docMk/>
            <pc:sldMk cId="2698922233" sldId="490"/>
            <ac:spMk id="2" creationId="{00000000-0000-0000-0000-000000000000}"/>
          </ac:spMkLst>
        </pc:spChg>
        <pc:spChg chg="mod">
          <ac:chgData name="Frances Meek" userId="f3af35cc-3229-46e1-af36-3525661cfbd3" providerId="ADAL" clId="{4D64E052-3C85-49EB-B2B1-A28BC6153FAC}" dt="2022-06-08T15:10:56.771" v="1804" actId="1076"/>
          <ac:spMkLst>
            <pc:docMk/>
            <pc:sldMk cId="2698922233" sldId="490"/>
            <ac:spMk id="3" creationId="{00000000-0000-0000-0000-000000000000}"/>
          </ac:spMkLst>
        </pc:spChg>
        <pc:spChg chg="mod">
          <ac:chgData name="Frances Meek" userId="f3af35cc-3229-46e1-af36-3525661cfbd3" providerId="ADAL" clId="{4D64E052-3C85-49EB-B2B1-A28BC6153FAC}" dt="2022-06-07T18:13:22.215" v="1035" actId="20577"/>
          <ac:spMkLst>
            <pc:docMk/>
            <pc:sldMk cId="2698922233" sldId="490"/>
            <ac:spMk id="14" creationId="{00000000-0000-0000-0000-000000000000}"/>
          </ac:spMkLst>
        </pc:spChg>
      </pc:sldChg>
      <pc:sldChg chg="addSp delSp modSp mod">
        <pc:chgData name="Frances Meek" userId="f3af35cc-3229-46e1-af36-3525661cfbd3" providerId="ADAL" clId="{4D64E052-3C85-49EB-B2B1-A28BC6153FAC}" dt="2022-06-07T18:52:44.328" v="1417" actId="692"/>
        <pc:sldMkLst>
          <pc:docMk/>
          <pc:sldMk cId="2623210695" sldId="492"/>
        </pc:sldMkLst>
        <pc:spChg chg="mod">
          <ac:chgData name="Frances Meek" userId="f3af35cc-3229-46e1-af36-3525661cfbd3" providerId="ADAL" clId="{4D64E052-3C85-49EB-B2B1-A28BC6153FAC}" dt="2022-06-07T18:51:23.371" v="1404" actId="20577"/>
          <ac:spMkLst>
            <pc:docMk/>
            <pc:sldMk cId="2623210695" sldId="492"/>
            <ac:spMk id="3" creationId="{00000000-0000-0000-0000-000000000000}"/>
          </ac:spMkLst>
        </pc:spChg>
        <pc:picChg chg="del">
          <ac:chgData name="Frances Meek" userId="f3af35cc-3229-46e1-af36-3525661cfbd3" providerId="ADAL" clId="{4D64E052-3C85-49EB-B2B1-A28BC6153FAC}" dt="2022-06-06T07:40:47.169" v="186" actId="478"/>
          <ac:picMkLst>
            <pc:docMk/>
            <pc:sldMk cId="2623210695" sldId="492"/>
            <ac:picMk id="5" creationId="{D9BAF5F8-0885-2F68-ECBC-A0C5652F5C45}"/>
          </ac:picMkLst>
        </pc:picChg>
        <pc:picChg chg="add mod">
          <ac:chgData name="Frances Meek" userId="f3af35cc-3229-46e1-af36-3525661cfbd3" providerId="ADAL" clId="{4D64E052-3C85-49EB-B2B1-A28BC6153FAC}" dt="2022-06-07T18:52:44.328" v="1417" actId="692"/>
          <ac:picMkLst>
            <pc:docMk/>
            <pc:sldMk cId="2623210695" sldId="492"/>
            <ac:picMk id="5" creationId="{EF5EA833-8FCD-8E51-AE11-2BB72414FB9B}"/>
          </ac:picMkLst>
        </pc:picChg>
      </pc:sldChg>
      <pc:sldChg chg="addSp delSp modSp new mod ord">
        <pc:chgData name="Frances Meek" userId="f3af35cc-3229-46e1-af36-3525661cfbd3" providerId="ADAL" clId="{4D64E052-3C85-49EB-B2B1-A28BC6153FAC}" dt="2022-06-07T18:12:30.961" v="1025" actId="1076"/>
        <pc:sldMkLst>
          <pc:docMk/>
          <pc:sldMk cId="402630834" sldId="493"/>
        </pc:sldMkLst>
        <pc:spChg chg="mod">
          <ac:chgData name="Frances Meek" userId="f3af35cc-3229-46e1-af36-3525661cfbd3" providerId="ADAL" clId="{4D64E052-3C85-49EB-B2B1-A28BC6153FAC}" dt="2022-06-06T07:43:34.300" v="295" actId="255"/>
          <ac:spMkLst>
            <pc:docMk/>
            <pc:sldMk cId="402630834" sldId="493"/>
            <ac:spMk id="2" creationId="{0F3D723E-8E17-1F74-6877-5A4BD6C10684}"/>
          </ac:spMkLst>
        </pc:spChg>
        <pc:spChg chg="del mod">
          <ac:chgData name="Frances Meek" userId="f3af35cc-3229-46e1-af36-3525661cfbd3" providerId="ADAL" clId="{4D64E052-3C85-49EB-B2B1-A28BC6153FAC}" dt="2022-06-06T07:43:40.511" v="297"/>
          <ac:spMkLst>
            <pc:docMk/>
            <pc:sldMk cId="402630834" sldId="493"/>
            <ac:spMk id="3" creationId="{2131535A-9C8F-C4BB-4381-F76F10E757F7}"/>
          </ac:spMkLst>
        </pc:spChg>
        <pc:spChg chg="add mod">
          <ac:chgData name="Frances Meek" userId="f3af35cc-3229-46e1-af36-3525661cfbd3" providerId="ADAL" clId="{4D64E052-3C85-49EB-B2B1-A28BC6153FAC}" dt="2022-06-06T07:43:50.412" v="299" actId="2710"/>
          <ac:spMkLst>
            <pc:docMk/>
            <pc:sldMk cId="402630834" sldId="493"/>
            <ac:spMk id="4" creationId="{1CE82814-A906-A6E4-43CC-31A39DED080C}"/>
          </ac:spMkLst>
        </pc:spChg>
        <pc:picChg chg="add mod">
          <ac:chgData name="Frances Meek" userId="f3af35cc-3229-46e1-af36-3525661cfbd3" providerId="ADAL" clId="{4D64E052-3C85-49EB-B2B1-A28BC6153FAC}" dt="2022-06-07T18:12:30.961" v="1025" actId="1076"/>
          <ac:picMkLst>
            <pc:docMk/>
            <pc:sldMk cId="402630834" sldId="493"/>
            <ac:picMk id="5" creationId="{3D92F727-859B-4F03-B312-CAF8669F27FF}"/>
          </ac:picMkLst>
        </pc:picChg>
      </pc:sldChg>
      <pc:sldChg chg="addSp delSp modSp new mod ord">
        <pc:chgData name="Frances Meek" userId="f3af35cc-3229-46e1-af36-3525661cfbd3" providerId="ADAL" clId="{4D64E052-3C85-49EB-B2B1-A28BC6153FAC}" dt="2022-06-07T18:12:45.742" v="1027"/>
        <pc:sldMkLst>
          <pc:docMk/>
          <pc:sldMk cId="227202816" sldId="494"/>
        </pc:sldMkLst>
        <pc:spChg chg="mod">
          <ac:chgData name="Frances Meek" userId="f3af35cc-3229-46e1-af36-3525661cfbd3" providerId="ADAL" clId="{4D64E052-3C85-49EB-B2B1-A28BC6153FAC}" dt="2022-06-06T07:45:23.611" v="330" actId="255"/>
          <ac:spMkLst>
            <pc:docMk/>
            <pc:sldMk cId="227202816" sldId="494"/>
            <ac:spMk id="2" creationId="{00F2EB14-B2D1-E177-FB8E-68963CE34839}"/>
          </ac:spMkLst>
        </pc:spChg>
        <pc:spChg chg="del">
          <ac:chgData name="Frances Meek" userId="f3af35cc-3229-46e1-af36-3525661cfbd3" providerId="ADAL" clId="{4D64E052-3C85-49EB-B2B1-A28BC6153FAC}" dt="2022-06-06T07:46:13.711" v="331" actId="478"/>
          <ac:spMkLst>
            <pc:docMk/>
            <pc:sldMk cId="227202816" sldId="494"/>
            <ac:spMk id="3" creationId="{7DDC5763-0CF4-3670-5E66-865F3B865F7D}"/>
          </ac:spMkLst>
        </pc:spChg>
        <pc:spChg chg="add mod">
          <ac:chgData name="Frances Meek" userId="f3af35cc-3229-46e1-af36-3525661cfbd3" providerId="ADAL" clId="{4D64E052-3C85-49EB-B2B1-A28BC6153FAC}" dt="2022-06-06T07:48:14.757" v="348" actId="2711"/>
          <ac:spMkLst>
            <pc:docMk/>
            <pc:sldMk cId="227202816" sldId="494"/>
            <ac:spMk id="10" creationId="{3C5BB7D8-E6DF-F26C-8A49-638EA2BBAB2C}"/>
          </ac:spMkLst>
        </pc:spChg>
        <pc:spChg chg="add mod">
          <ac:chgData name="Frances Meek" userId="f3af35cc-3229-46e1-af36-3525661cfbd3" providerId="ADAL" clId="{4D64E052-3C85-49EB-B2B1-A28BC6153FAC}" dt="2022-06-06T07:48:22.936" v="350" actId="2711"/>
          <ac:spMkLst>
            <pc:docMk/>
            <pc:sldMk cId="227202816" sldId="494"/>
            <ac:spMk id="11" creationId="{79F5A3C3-E489-2F80-096E-BA3C187D5B3B}"/>
          </ac:spMkLst>
        </pc:spChg>
        <pc:picChg chg="add del mod">
          <ac:chgData name="Frances Meek" userId="f3af35cc-3229-46e1-af36-3525661cfbd3" providerId="ADAL" clId="{4D64E052-3C85-49EB-B2B1-A28BC6153FAC}" dt="2022-06-06T07:47:02.786" v="334" actId="478"/>
          <ac:picMkLst>
            <pc:docMk/>
            <pc:sldMk cId="227202816" sldId="494"/>
            <ac:picMk id="4" creationId="{88932926-9BEF-CFAA-26B5-4AE4D80FFB7D}"/>
          </ac:picMkLst>
        </pc:picChg>
        <pc:picChg chg="add del mod">
          <ac:chgData name="Frances Meek" userId="f3af35cc-3229-46e1-af36-3525661cfbd3" providerId="ADAL" clId="{4D64E052-3C85-49EB-B2B1-A28BC6153FAC}" dt="2022-06-06T07:47:03.472" v="335" actId="478"/>
          <ac:picMkLst>
            <pc:docMk/>
            <pc:sldMk cId="227202816" sldId="494"/>
            <ac:picMk id="5" creationId="{8D351BF3-E460-04FC-8F16-FC1CA5CCE9F6}"/>
          </ac:picMkLst>
        </pc:picChg>
        <pc:picChg chg="add mod">
          <ac:chgData name="Frances Meek" userId="f3af35cc-3229-46e1-af36-3525661cfbd3" providerId="ADAL" clId="{4D64E052-3C85-49EB-B2B1-A28BC6153FAC}" dt="2022-06-06T07:47:43.497" v="343" actId="1076"/>
          <ac:picMkLst>
            <pc:docMk/>
            <pc:sldMk cId="227202816" sldId="494"/>
            <ac:picMk id="7" creationId="{5719E2CD-4CDF-3D91-278A-F33961A644DD}"/>
          </ac:picMkLst>
        </pc:picChg>
        <pc:picChg chg="add mod">
          <ac:chgData name="Frances Meek" userId="f3af35cc-3229-46e1-af36-3525661cfbd3" providerId="ADAL" clId="{4D64E052-3C85-49EB-B2B1-A28BC6153FAC}" dt="2022-06-06T07:47:40.224" v="342" actId="14100"/>
          <ac:picMkLst>
            <pc:docMk/>
            <pc:sldMk cId="227202816" sldId="494"/>
            <ac:picMk id="9" creationId="{6DA9EE58-9FD9-48DE-BAFA-88604E902D37}"/>
          </ac:picMkLst>
        </pc:picChg>
      </pc:sldChg>
      <pc:sldChg chg="del">
        <pc:chgData name="Frances Meek" userId="f3af35cc-3229-46e1-af36-3525661cfbd3" providerId="ADAL" clId="{4D64E052-3C85-49EB-B2B1-A28BC6153FAC}" dt="2022-06-06T07:39:54.625" v="100" actId="47"/>
        <pc:sldMkLst>
          <pc:docMk/>
          <pc:sldMk cId="2891677653" sldId="494"/>
        </pc:sldMkLst>
      </pc:sldChg>
      <pc:sldChg chg="addSp delSp modSp new mod">
        <pc:chgData name="Frances Meek" userId="f3af35cc-3229-46e1-af36-3525661cfbd3" providerId="ADAL" clId="{4D64E052-3C85-49EB-B2B1-A28BC6153FAC}" dt="2022-06-06T07:51:19.384" v="441" actId="1076"/>
        <pc:sldMkLst>
          <pc:docMk/>
          <pc:sldMk cId="1682382149" sldId="495"/>
        </pc:sldMkLst>
        <pc:spChg chg="mod">
          <ac:chgData name="Frances Meek" userId="f3af35cc-3229-46e1-af36-3525661cfbd3" providerId="ADAL" clId="{4D64E052-3C85-49EB-B2B1-A28BC6153FAC}" dt="2022-06-06T07:50:10.343" v="430" actId="255"/>
          <ac:spMkLst>
            <pc:docMk/>
            <pc:sldMk cId="1682382149" sldId="495"/>
            <ac:spMk id="2" creationId="{A7CB4DB2-C7F4-569F-3B7A-BC5254A1FFE4}"/>
          </ac:spMkLst>
        </pc:spChg>
        <pc:spChg chg="del">
          <ac:chgData name="Frances Meek" userId="f3af35cc-3229-46e1-af36-3525661cfbd3" providerId="ADAL" clId="{4D64E052-3C85-49EB-B2B1-A28BC6153FAC}" dt="2022-06-06T07:49:53.725" v="426" actId="478"/>
          <ac:spMkLst>
            <pc:docMk/>
            <pc:sldMk cId="1682382149" sldId="495"/>
            <ac:spMk id="3" creationId="{62633A07-EC20-634F-26F8-929B2AFE7436}"/>
          </ac:spMkLst>
        </pc:spChg>
        <pc:spChg chg="add del">
          <ac:chgData name="Frances Meek" userId="f3af35cc-3229-46e1-af36-3525661cfbd3" providerId="ADAL" clId="{4D64E052-3C85-49EB-B2B1-A28BC6153FAC}" dt="2022-06-06T07:50:47.989" v="434" actId="22"/>
          <ac:spMkLst>
            <pc:docMk/>
            <pc:sldMk cId="1682382149" sldId="495"/>
            <ac:spMk id="6" creationId="{B40F59D6-EC0E-63DA-0396-F9302C8C60DC}"/>
          </ac:spMkLst>
        </pc:spChg>
        <pc:spChg chg="add mod">
          <ac:chgData name="Frances Meek" userId="f3af35cc-3229-46e1-af36-3525661cfbd3" providerId="ADAL" clId="{4D64E052-3C85-49EB-B2B1-A28BC6153FAC}" dt="2022-06-06T07:51:19.384" v="441" actId="1076"/>
          <ac:spMkLst>
            <pc:docMk/>
            <pc:sldMk cId="1682382149" sldId="495"/>
            <ac:spMk id="8" creationId="{5AAA1C4D-28DC-DA65-F78C-796474F8F9D5}"/>
          </ac:spMkLst>
        </pc:spChg>
        <pc:graphicFrameChg chg="add mod">
          <ac:chgData name="Frances Meek" userId="f3af35cc-3229-46e1-af36-3525661cfbd3" providerId="ADAL" clId="{4D64E052-3C85-49EB-B2B1-A28BC6153FAC}" dt="2022-06-06T07:50:45.227" v="433"/>
          <ac:graphicFrameMkLst>
            <pc:docMk/>
            <pc:sldMk cId="1682382149" sldId="495"/>
            <ac:graphicFrameMk id="4" creationId="{39954C73-AF71-9AA9-2ED8-176AE42D31BB}"/>
          </ac:graphicFrameMkLst>
        </pc:graphicFrameChg>
      </pc:sldChg>
      <pc:sldChg chg="addSp modSp new mod ord">
        <pc:chgData name="Frances Meek" userId="f3af35cc-3229-46e1-af36-3525661cfbd3" providerId="ADAL" clId="{4D64E052-3C85-49EB-B2B1-A28BC6153FAC}" dt="2022-06-07T18:15:47.680" v="1056" actId="1076"/>
        <pc:sldMkLst>
          <pc:docMk/>
          <pc:sldMk cId="2911247380" sldId="496"/>
        </pc:sldMkLst>
        <pc:spChg chg="mod">
          <ac:chgData name="Frances Meek" userId="f3af35cc-3229-46e1-af36-3525661cfbd3" providerId="ADAL" clId="{4D64E052-3C85-49EB-B2B1-A28BC6153FAC}" dt="2022-06-06T08:52:08.267" v="970" actId="20577"/>
          <ac:spMkLst>
            <pc:docMk/>
            <pc:sldMk cId="2911247380" sldId="496"/>
            <ac:spMk id="2" creationId="{7383AED7-7EBF-B45A-9D35-806F86D8304C}"/>
          </ac:spMkLst>
        </pc:spChg>
        <pc:spChg chg="mod">
          <ac:chgData name="Frances Meek" userId="f3af35cc-3229-46e1-af36-3525661cfbd3" providerId="ADAL" clId="{4D64E052-3C85-49EB-B2B1-A28BC6153FAC}" dt="2022-06-07T18:15:16.579" v="1051" actId="14100"/>
          <ac:spMkLst>
            <pc:docMk/>
            <pc:sldMk cId="2911247380" sldId="496"/>
            <ac:spMk id="3" creationId="{558AD3AE-ABE6-0B05-7E5F-2AFD79D8C7C5}"/>
          </ac:spMkLst>
        </pc:spChg>
        <pc:spChg chg="add mod">
          <ac:chgData name="Frances Meek" userId="f3af35cc-3229-46e1-af36-3525661cfbd3" providerId="ADAL" clId="{4D64E052-3C85-49EB-B2B1-A28BC6153FAC}" dt="2022-06-06T08:51:23.453" v="950" actId="255"/>
          <ac:spMkLst>
            <pc:docMk/>
            <pc:sldMk cId="2911247380" sldId="496"/>
            <ac:spMk id="4" creationId="{D0703606-1746-CAF9-8BA3-3E7AD80D7E42}"/>
          </ac:spMkLst>
        </pc:spChg>
        <pc:picChg chg="add mod">
          <ac:chgData name="Frances Meek" userId="f3af35cc-3229-46e1-af36-3525661cfbd3" providerId="ADAL" clId="{4D64E052-3C85-49EB-B2B1-A28BC6153FAC}" dt="2022-06-07T18:15:47.680" v="1056" actId="1076"/>
          <ac:picMkLst>
            <pc:docMk/>
            <pc:sldMk cId="2911247380" sldId="496"/>
            <ac:picMk id="6" creationId="{8833CBA2-27F7-C146-AFBB-DB1947F153FB}"/>
          </ac:picMkLst>
        </pc:picChg>
      </pc:sldChg>
      <pc:sldChg chg="del">
        <pc:chgData name="Frances Meek" userId="f3af35cc-3229-46e1-af36-3525661cfbd3" providerId="ADAL" clId="{4D64E052-3C85-49EB-B2B1-A28BC6153FAC}" dt="2022-06-06T07:39:58.793" v="106" actId="47"/>
        <pc:sldMkLst>
          <pc:docMk/>
          <pc:sldMk cId="3235440351" sldId="497"/>
        </pc:sldMkLst>
      </pc:sldChg>
      <pc:sldChg chg="addSp delSp modSp new mod ord">
        <pc:chgData name="Frances Meek" userId="f3af35cc-3229-46e1-af36-3525661cfbd3" providerId="ADAL" clId="{4D64E052-3C85-49EB-B2B1-A28BC6153FAC}" dt="2022-06-07T19:05:25.225" v="1666" actId="1076"/>
        <pc:sldMkLst>
          <pc:docMk/>
          <pc:sldMk cId="3841122540" sldId="497"/>
        </pc:sldMkLst>
        <pc:spChg chg="mod">
          <ac:chgData name="Frances Meek" userId="f3af35cc-3229-46e1-af36-3525661cfbd3" providerId="ADAL" clId="{4D64E052-3C85-49EB-B2B1-A28BC6153FAC}" dt="2022-06-06T07:53:48.971" v="571" actId="255"/>
          <ac:spMkLst>
            <pc:docMk/>
            <pc:sldMk cId="3841122540" sldId="497"/>
            <ac:spMk id="2" creationId="{24A9C63E-32EE-901C-CACB-F926571F4738}"/>
          </ac:spMkLst>
        </pc:spChg>
        <pc:spChg chg="mod">
          <ac:chgData name="Frances Meek" userId="f3af35cc-3229-46e1-af36-3525661cfbd3" providerId="ADAL" clId="{4D64E052-3C85-49EB-B2B1-A28BC6153FAC}" dt="2022-06-07T19:03:15.240" v="1637" actId="1076"/>
          <ac:spMkLst>
            <pc:docMk/>
            <pc:sldMk cId="3841122540" sldId="497"/>
            <ac:spMk id="3" creationId="{4C65F2BB-299D-228C-E28F-5064CB0F02D3}"/>
          </ac:spMkLst>
        </pc:spChg>
        <pc:spChg chg="add mod">
          <ac:chgData name="Frances Meek" userId="f3af35cc-3229-46e1-af36-3525661cfbd3" providerId="ADAL" clId="{4D64E052-3C85-49EB-B2B1-A28BC6153FAC}" dt="2022-06-07T19:03:16.819" v="1638" actId="1076"/>
          <ac:spMkLst>
            <pc:docMk/>
            <pc:sldMk cId="3841122540" sldId="497"/>
            <ac:spMk id="22" creationId="{3AFC613C-8A51-DB3A-A756-5699A49E79C3}"/>
          </ac:spMkLst>
        </pc:spChg>
        <pc:picChg chg="add mod">
          <ac:chgData name="Frances Meek" userId="f3af35cc-3229-46e1-af36-3525661cfbd3" providerId="ADAL" clId="{4D64E052-3C85-49EB-B2B1-A28BC6153FAC}" dt="2022-06-06T08:00:40.132" v="744" actId="1076"/>
          <ac:picMkLst>
            <pc:docMk/>
            <pc:sldMk cId="3841122540" sldId="497"/>
            <ac:picMk id="5" creationId="{80BB9E80-FBE6-1497-D10D-007C99E25E2D}"/>
          </ac:picMkLst>
        </pc:picChg>
        <pc:picChg chg="add mod">
          <ac:chgData name="Frances Meek" userId="f3af35cc-3229-46e1-af36-3525661cfbd3" providerId="ADAL" clId="{4D64E052-3C85-49EB-B2B1-A28BC6153FAC}" dt="2022-06-07T19:04:48.265" v="1655" actId="1076"/>
          <ac:picMkLst>
            <pc:docMk/>
            <pc:sldMk cId="3841122540" sldId="497"/>
            <ac:picMk id="6" creationId="{411E8BCC-B218-DF9B-7D5C-55A657458DC5}"/>
          </ac:picMkLst>
        </pc:picChg>
        <pc:picChg chg="add mod">
          <ac:chgData name="Frances Meek" userId="f3af35cc-3229-46e1-af36-3525661cfbd3" providerId="ADAL" clId="{4D64E052-3C85-49EB-B2B1-A28BC6153FAC}" dt="2022-06-06T08:00:42.836" v="746" actId="1076"/>
          <ac:picMkLst>
            <pc:docMk/>
            <pc:sldMk cId="3841122540" sldId="497"/>
            <ac:picMk id="7" creationId="{EF5C2428-3DB0-31D6-1109-9278B2B5A1F7}"/>
          </ac:picMkLst>
        </pc:picChg>
        <pc:picChg chg="add mod">
          <ac:chgData name="Frances Meek" userId="f3af35cc-3229-46e1-af36-3525661cfbd3" providerId="ADAL" clId="{4D64E052-3C85-49EB-B2B1-A28BC6153FAC}" dt="2022-06-06T08:00:41.333" v="745" actId="1076"/>
          <ac:picMkLst>
            <pc:docMk/>
            <pc:sldMk cId="3841122540" sldId="497"/>
            <ac:picMk id="9" creationId="{A21E4902-7771-3C58-CACC-00C617A71537}"/>
          </ac:picMkLst>
        </pc:picChg>
        <pc:picChg chg="add mod">
          <ac:chgData name="Frances Meek" userId="f3af35cc-3229-46e1-af36-3525661cfbd3" providerId="ADAL" clId="{4D64E052-3C85-49EB-B2B1-A28BC6153FAC}" dt="2022-06-07T19:05:19.753" v="1664" actId="1076"/>
          <ac:picMkLst>
            <pc:docMk/>
            <pc:sldMk cId="3841122540" sldId="497"/>
            <ac:picMk id="10" creationId="{15E9C1FE-18A8-A176-0C3B-52366E575F33}"/>
          </ac:picMkLst>
        </pc:picChg>
        <pc:picChg chg="add del mod">
          <ac:chgData name="Frances Meek" userId="f3af35cc-3229-46e1-af36-3525661cfbd3" providerId="ADAL" clId="{4D64E052-3C85-49EB-B2B1-A28BC6153FAC}" dt="2022-06-07T19:05:07.378" v="1656" actId="478"/>
          <ac:picMkLst>
            <pc:docMk/>
            <pc:sldMk cId="3841122540" sldId="497"/>
            <ac:picMk id="11" creationId="{643C6623-0B37-8FFA-410A-BF1B15F6E0BC}"/>
          </ac:picMkLst>
        </pc:picChg>
        <pc:picChg chg="add mod">
          <ac:chgData name="Frances Meek" userId="f3af35cc-3229-46e1-af36-3525661cfbd3" providerId="ADAL" clId="{4D64E052-3C85-49EB-B2B1-A28BC6153FAC}" dt="2022-06-07T19:03:46.433" v="1642" actId="1076"/>
          <ac:picMkLst>
            <pc:docMk/>
            <pc:sldMk cId="3841122540" sldId="497"/>
            <ac:picMk id="13" creationId="{193D8336-2AC2-92B3-0E6C-6A2F2531150D}"/>
          </ac:picMkLst>
        </pc:picChg>
        <pc:picChg chg="add mod">
          <ac:chgData name="Frances Meek" userId="f3af35cc-3229-46e1-af36-3525661cfbd3" providerId="ADAL" clId="{4D64E052-3C85-49EB-B2B1-A28BC6153FAC}" dt="2022-06-07T19:04:02.409" v="1646" actId="1076"/>
          <ac:picMkLst>
            <pc:docMk/>
            <pc:sldMk cId="3841122540" sldId="497"/>
            <ac:picMk id="15" creationId="{F866C08C-9C6A-CF24-F042-ACDB2FD35AD0}"/>
          </ac:picMkLst>
        </pc:picChg>
        <pc:picChg chg="add mod">
          <ac:chgData name="Frances Meek" userId="f3af35cc-3229-46e1-af36-3525661cfbd3" providerId="ADAL" clId="{4D64E052-3C85-49EB-B2B1-A28BC6153FAC}" dt="2022-06-07T19:05:25.225" v="1666" actId="1076"/>
          <ac:picMkLst>
            <pc:docMk/>
            <pc:sldMk cId="3841122540" sldId="497"/>
            <ac:picMk id="17" creationId="{967EEBA4-DC1A-354C-09A3-3C9E2AC0C6B0}"/>
          </ac:picMkLst>
        </pc:picChg>
        <pc:picChg chg="add mod">
          <ac:chgData name="Frances Meek" userId="f3af35cc-3229-46e1-af36-3525661cfbd3" providerId="ADAL" clId="{4D64E052-3C85-49EB-B2B1-A28BC6153FAC}" dt="2022-06-07T19:05:22.081" v="1665" actId="1076"/>
          <ac:picMkLst>
            <pc:docMk/>
            <pc:sldMk cId="3841122540" sldId="497"/>
            <ac:picMk id="19" creationId="{3D5982BC-5CEA-50F3-8493-4A99F90E41BF}"/>
          </ac:picMkLst>
        </pc:picChg>
        <pc:picChg chg="add mod">
          <ac:chgData name="Frances Meek" userId="f3af35cc-3229-46e1-af36-3525661cfbd3" providerId="ADAL" clId="{4D64E052-3C85-49EB-B2B1-A28BC6153FAC}" dt="2022-06-07T19:03:20.648" v="1639" actId="1076"/>
          <ac:picMkLst>
            <pc:docMk/>
            <pc:sldMk cId="3841122540" sldId="497"/>
            <ac:picMk id="21" creationId="{5E86A583-8F96-7B20-464E-76091D19340F}"/>
          </ac:picMkLst>
        </pc:picChg>
        <pc:picChg chg="add mod">
          <ac:chgData name="Frances Meek" userId="f3af35cc-3229-46e1-af36-3525661cfbd3" providerId="ADAL" clId="{4D64E052-3C85-49EB-B2B1-A28BC6153FAC}" dt="2022-06-07T19:03:22.768" v="1640" actId="1076"/>
          <ac:picMkLst>
            <pc:docMk/>
            <pc:sldMk cId="3841122540" sldId="497"/>
            <ac:picMk id="24" creationId="{BA560D49-4C80-181D-05C0-87250F33F183}"/>
          </ac:picMkLst>
        </pc:picChg>
      </pc:sldChg>
      <pc:sldChg chg="del">
        <pc:chgData name="Frances Meek" userId="f3af35cc-3229-46e1-af36-3525661cfbd3" providerId="ADAL" clId="{4D64E052-3C85-49EB-B2B1-A28BC6153FAC}" dt="2022-06-06T07:39:59.294" v="107" actId="47"/>
        <pc:sldMkLst>
          <pc:docMk/>
          <pc:sldMk cId="2814034901" sldId="498"/>
        </pc:sldMkLst>
      </pc:sldChg>
      <pc:sldChg chg="modSp del mod ord">
        <pc:chgData name="Frances Meek" userId="f3af35cc-3229-46e1-af36-3525661cfbd3" providerId="ADAL" clId="{4D64E052-3C85-49EB-B2B1-A28BC6153FAC}" dt="2022-06-07T19:10:15.946" v="1740" actId="1076"/>
        <pc:sldMkLst>
          <pc:docMk/>
          <pc:sldMk cId="3718910184" sldId="498"/>
        </pc:sldMkLst>
        <pc:spChg chg="mod">
          <ac:chgData name="Frances Meek" userId="f3af35cc-3229-46e1-af36-3525661cfbd3" providerId="ADAL" clId="{4D64E052-3C85-49EB-B2B1-A28BC6153FAC}" dt="2022-06-07T19:10:15.946" v="1740" actId="1076"/>
          <ac:spMkLst>
            <pc:docMk/>
            <pc:sldMk cId="3718910184" sldId="498"/>
            <ac:spMk id="3" creationId="{79646113-874E-4207-A995-631B9F2983FC}"/>
          </ac:spMkLst>
        </pc:spChg>
        <pc:spChg chg="mod">
          <ac:chgData name="Frances Meek" userId="f3af35cc-3229-46e1-af36-3525661cfbd3" providerId="ADAL" clId="{4D64E052-3C85-49EB-B2B1-A28BC6153FAC}" dt="2022-06-07T19:10:08.137" v="1739" actId="1076"/>
          <ac:spMkLst>
            <pc:docMk/>
            <pc:sldMk cId="3718910184" sldId="498"/>
            <ac:spMk id="7" creationId="{9D3FF6FA-C5C7-46F7-BAC9-F3887C99608C}"/>
          </ac:spMkLst>
        </pc:spChg>
        <pc:picChg chg="mod">
          <ac:chgData name="Frances Meek" userId="f3af35cc-3229-46e1-af36-3525661cfbd3" providerId="ADAL" clId="{4D64E052-3C85-49EB-B2B1-A28BC6153FAC}" dt="2022-06-07T19:09:59.209" v="1736" actId="14100"/>
          <ac:picMkLst>
            <pc:docMk/>
            <pc:sldMk cId="3718910184" sldId="498"/>
            <ac:picMk id="1026" creationId="{81480AAD-C4A6-4A79-B6FD-5AFB54CDC88C}"/>
          </ac:picMkLst>
        </pc:picChg>
      </pc:sldChg>
      <pc:sldChg chg="addSp delSp modSp new mod">
        <pc:chgData name="Frances Meek" userId="f3af35cc-3229-46e1-af36-3525661cfbd3" providerId="ADAL" clId="{4D64E052-3C85-49EB-B2B1-A28BC6153FAC}" dt="2022-06-07T19:02:00.304" v="1621" actId="2710"/>
        <pc:sldMkLst>
          <pc:docMk/>
          <pc:sldMk cId="686413290" sldId="499"/>
        </pc:sldMkLst>
        <pc:spChg chg="mod">
          <ac:chgData name="Frances Meek" userId="f3af35cc-3229-46e1-af36-3525661cfbd3" providerId="ADAL" clId="{4D64E052-3C85-49EB-B2B1-A28BC6153FAC}" dt="2022-06-07T19:01:51.281" v="1620" actId="20577"/>
          <ac:spMkLst>
            <pc:docMk/>
            <pc:sldMk cId="686413290" sldId="499"/>
            <ac:spMk id="2" creationId="{BDEEF329-05F3-0819-BAD1-F4AC7D74517D}"/>
          </ac:spMkLst>
        </pc:spChg>
        <pc:spChg chg="del">
          <ac:chgData name="Frances Meek" userId="f3af35cc-3229-46e1-af36-3525661cfbd3" providerId="ADAL" clId="{4D64E052-3C85-49EB-B2B1-A28BC6153FAC}" dt="2022-06-07T19:00:04.629" v="1520"/>
          <ac:spMkLst>
            <pc:docMk/>
            <pc:sldMk cId="686413290" sldId="499"/>
            <ac:spMk id="3" creationId="{2744D3BA-B03F-281A-B51F-640714D25049}"/>
          </ac:spMkLst>
        </pc:spChg>
        <pc:spChg chg="add mod">
          <ac:chgData name="Frances Meek" userId="f3af35cc-3229-46e1-af36-3525661cfbd3" providerId="ADAL" clId="{4D64E052-3C85-49EB-B2B1-A28BC6153FAC}" dt="2022-06-07T19:02:00.304" v="1621" actId="2710"/>
          <ac:spMkLst>
            <pc:docMk/>
            <pc:sldMk cId="686413290" sldId="499"/>
            <ac:spMk id="4" creationId="{059EBE31-09EA-ED57-6970-E3D3CE711441}"/>
          </ac:spMkLst>
        </pc:spChg>
        <pc:graphicFrameChg chg="add mod">
          <ac:chgData name="Frances Meek" userId="f3af35cc-3229-46e1-af36-3525661cfbd3" providerId="ADAL" clId="{4D64E052-3C85-49EB-B2B1-A28BC6153FAC}" dt="2022-06-07T19:00:35.751" v="1525" actId="1076"/>
          <ac:graphicFrameMkLst>
            <pc:docMk/>
            <pc:sldMk cId="686413290" sldId="499"/>
            <ac:graphicFrameMk id="5" creationId="{EEB681DA-7D89-91D8-E3E6-5F62E3754A50}"/>
          </ac:graphicFrameMkLst>
        </pc:graphicFrameChg>
      </pc:sldChg>
      <pc:sldChg chg="del">
        <pc:chgData name="Frances Meek" userId="f3af35cc-3229-46e1-af36-3525661cfbd3" providerId="ADAL" clId="{4D64E052-3C85-49EB-B2B1-A28BC6153FAC}" dt="2022-06-06T07:39:58.238" v="105" actId="47"/>
        <pc:sldMkLst>
          <pc:docMk/>
          <pc:sldMk cId="658292234" sldId="500"/>
        </pc:sldMkLst>
      </pc:sldChg>
      <pc:sldChg chg="del">
        <pc:chgData name="Frances Meek" userId="f3af35cc-3229-46e1-af36-3525661cfbd3" providerId="ADAL" clId="{4D64E052-3C85-49EB-B2B1-A28BC6153FAC}" dt="2022-06-06T07:39:56.413" v="103" actId="47"/>
        <pc:sldMkLst>
          <pc:docMk/>
          <pc:sldMk cId="4275791247" sldId="503"/>
        </pc:sldMkLst>
      </pc:sldChg>
      <pc:sldChg chg="del">
        <pc:chgData name="Frances Meek" userId="f3af35cc-3229-46e1-af36-3525661cfbd3" providerId="ADAL" clId="{4D64E052-3C85-49EB-B2B1-A28BC6153FAC}" dt="2022-06-06T07:39:55.319" v="101" actId="47"/>
        <pc:sldMkLst>
          <pc:docMk/>
          <pc:sldMk cId="3614287157" sldId="504"/>
        </pc:sldMkLst>
      </pc:sldChg>
      <pc:sldChg chg="del">
        <pc:chgData name="Frances Meek" userId="f3af35cc-3229-46e1-af36-3525661cfbd3" providerId="ADAL" clId="{4D64E052-3C85-49EB-B2B1-A28BC6153FAC}" dt="2022-06-06T07:39:55.902" v="102" actId="47"/>
        <pc:sldMkLst>
          <pc:docMk/>
          <pc:sldMk cId="4183654032" sldId="505"/>
        </pc:sldMkLst>
      </pc:sldChg>
      <pc:sldChg chg="del">
        <pc:chgData name="Frances Meek" userId="f3af35cc-3229-46e1-af36-3525661cfbd3" providerId="ADAL" clId="{4D64E052-3C85-49EB-B2B1-A28BC6153FAC}" dt="2022-06-06T07:39:57.125" v="104" actId="47"/>
        <pc:sldMkLst>
          <pc:docMk/>
          <pc:sldMk cId="2472653308" sldId="506"/>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214348206474194E-2"/>
          <c:y val="2.9417322834645675E-2"/>
          <c:w val="0.9773546163872372"/>
          <c:h val="0.87356969297897424"/>
        </c:manualLayout>
      </c:layout>
      <c:barChart>
        <c:barDir val="col"/>
        <c:grouping val="clustered"/>
        <c:varyColors val="0"/>
        <c:ser>
          <c:idx val="0"/>
          <c:order val="0"/>
          <c:tx>
            <c:v>Have cooked in school</c:v>
          </c:tx>
          <c:spPr>
            <a:solidFill>
              <a:srgbClr val="56B058"/>
            </a:solidFill>
            <a:ln>
              <a:noFill/>
            </a:ln>
            <a:effectLst/>
          </c:spPr>
          <c:invertIfNegative val="0"/>
          <c:dLbls>
            <c:dLbl>
              <c:idx val="0"/>
              <c:layout>
                <c:manualLayout>
                  <c:x val="5.9171041119860015E-3"/>
                  <c:y val="-0.14812077902026954"/>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7D3-460B-BF58-A2E865478CE9}"/>
                </c:ext>
              </c:extLst>
            </c:dLbl>
            <c:dLbl>
              <c:idx val="1"/>
              <c:layout>
                <c:manualLayout>
                  <c:x val="9.8661417322834649E-3"/>
                  <c:y val="-2.5675025915878162E-3"/>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7D3-460B-BF58-A2E865478CE9}"/>
                </c:ext>
              </c:extLst>
            </c:dLbl>
            <c:dLbl>
              <c:idx val="2"/>
              <c:layout>
                <c:manualLayout>
                  <c:x val="8.4550821112442422E-3"/>
                  <c:y val="-4.1934251687791232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ysClr val="windowText" lastClr="000000"/>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layout>
                    <c:manualLayout>
                      <c:w val="7.7591128740325505E-2"/>
                      <c:h val="0.13723096772692758"/>
                    </c:manualLayout>
                  </c15:layout>
                </c:ext>
                <c:ext xmlns:c16="http://schemas.microsoft.com/office/drawing/2014/chart" uri="{C3380CC4-5D6E-409C-BE32-E72D297353CC}">
                  <c16:uniqueId val="{00000002-A7D3-460B-BF58-A2E865478CE9}"/>
                </c:ext>
              </c:extLst>
            </c:dLbl>
            <c:dLbl>
              <c:idx val="3"/>
              <c:layout>
                <c:manualLayout>
                  <c:x val="1.5151301689604909E-2"/>
                  <c:y val="-1.1162215888556096E-3"/>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7D3-460B-BF58-A2E865478CE9}"/>
                </c:ext>
              </c:extLst>
            </c:dLbl>
            <c:dLbl>
              <c:idx val="4"/>
              <c:layout>
                <c:manualLayout>
                  <c:x val="5.2326779386089308E-3"/>
                  <c:y val="-0.1310966541284527"/>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7D3-460B-BF58-A2E865478CE9}"/>
                </c:ext>
              </c:extLst>
            </c:dLbl>
            <c:dLbl>
              <c:idx val="5"/>
              <c:layout>
                <c:manualLayout>
                  <c:x val="8.5332344254501931E-3"/>
                  <c:y val="4.0135822562072779E-2"/>
                </c:manualLayout>
              </c:layout>
              <c:tx>
                <c:rich>
                  <a:bodyPr rot="0" spcFirstLastPara="1" vertOverflow="ellipsis" vert="horz" wrap="square" lIns="38100" tIns="19050" rIns="38100" bIns="19050" anchor="ctr" anchorCtr="1">
                    <a:noAutofit/>
                  </a:bodyPr>
                  <a:lstStyle/>
                  <a:p>
                    <a:pPr>
                      <a:defRPr sz="1400" b="0" i="0" u="none" strike="noStrike" kern="1200" baseline="0">
                        <a:solidFill>
                          <a:sysClr val="windowText" lastClr="000000"/>
                        </a:solidFill>
                        <a:latin typeface="+mn-lt"/>
                        <a:ea typeface="+mn-ea"/>
                        <a:cs typeface="+mn-cs"/>
                      </a:defRPr>
                    </a:pPr>
                    <a:r>
                      <a:rPr lang="en-US"/>
                      <a:t>Chinese</a:t>
                    </a:r>
                  </a:p>
                  <a:p>
                    <a:pPr>
                      <a:defRPr sz="1400" b="0" i="0" u="none" strike="noStrike" kern="1200" baseline="0">
                        <a:solidFill>
                          <a:sysClr val="windowText" lastClr="000000"/>
                        </a:solidFill>
                        <a:latin typeface="+mn-lt"/>
                        <a:ea typeface="+mn-ea"/>
                        <a:cs typeface="+mn-cs"/>
                      </a:defRPr>
                    </a:pPr>
                    <a:r>
                      <a:rPr lang="en-US"/>
                      <a:t>Japanese</a:t>
                    </a:r>
                  </a:p>
                  <a:p>
                    <a:pPr>
                      <a:defRPr sz="1400" b="0" i="0" u="none" strike="noStrike" kern="1200" baseline="0">
                        <a:solidFill>
                          <a:sysClr val="windowText" lastClr="000000"/>
                        </a:solidFill>
                        <a:latin typeface="+mn-lt"/>
                        <a:ea typeface="+mn-ea"/>
                        <a:cs typeface="+mn-cs"/>
                      </a:defRPr>
                    </a:pPr>
                    <a:r>
                      <a:rPr lang="en-US"/>
                      <a:t>Thai</a:t>
                    </a:r>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ysClr val="windowText" lastClr="000000"/>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layout>
                    <c:manualLayout>
                      <c:w val="0.11217973376394973"/>
                      <c:h val="0.19061558605128001"/>
                    </c:manualLayout>
                  </c15:layout>
                  <c15:showDataLabelsRange val="0"/>
                </c:ext>
                <c:ext xmlns:c16="http://schemas.microsoft.com/office/drawing/2014/chart" uri="{C3380CC4-5D6E-409C-BE32-E72D297353CC}">
                  <c16:uniqueId val="{00000005-A7D3-460B-BF58-A2E865478CE9}"/>
                </c:ext>
              </c:extLst>
            </c:dLbl>
            <c:dLbl>
              <c:idx val="6"/>
              <c:layout>
                <c:manualLayout>
                  <c:x val="6.2780271275035176E-3"/>
                  <c:y val="-2.7079301200509573E-3"/>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7D3-460B-BF58-A2E865478CE9}"/>
                </c:ext>
              </c:extLst>
            </c:dLbl>
            <c:dLbl>
              <c:idx val="7"/>
              <c:layout>
                <c:manualLayout>
                  <c:x val="7.2012353407440461E-3"/>
                  <c:y val="-1.3188874654596873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7D3-460B-BF58-A2E865478CE9}"/>
                </c:ext>
              </c:extLst>
            </c:dLbl>
            <c:dLbl>
              <c:idx val="8"/>
              <c:layout>
                <c:manualLayout>
                  <c:x val="1.3613556138816926E-2"/>
                  <c:y val="-6.0516268632660651E-2"/>
                </c:manualLayout>
              </c:layout>
              <c:tx>
                <c:rich>
                  <a:bodyPr rot="0" spcFirstLastPara="1" vertOverflow="ellipsis" vert="horz" wrap="square" lIns="38100" tIns="19050" rIns="38100" bIns="19050" anchor="ctr" anchorCtr="1">
                    <a:noAutofit/>
                  </a:bodyPr>
                  <a:lstStyle/>
                  <a:p>
                    <a:pPr>
                      <a:defRPr sz="1400" b="0" i="0" u="none" strike="noStrike" kern="1200" baseline="0">
                        <a:solidFill>
                          <a:sysClr val="windowText" lastClr="000000"/>
                        </a:solidFill>
                        <a:latin typeface="+mn-lt"/>
                        <a:ea typeface="+mn-ea"/>
                        <a:cs typeface="+mn-cs"/>
                      </a:defRPr>
                    </a:pPr>
                    <a:r>
                      <a:rPr lang="en-US"/>
                      <a:t>Burgers/Kebabs</a:t>
                    </a:r>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ysClr val="windowText" lastClr="000000"/>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layout>
                    <c:manualLayout>
                      <c:w val="7.5268521135486238E-2"/>
                      <c:h val="0.12148905925730225"/>
                    </c:manualLayout>
                  </c15:layout>
                  <c15:showDataLabelsRange val="0"/>
                </c:ext>
                <c:ext xmlns:c16="http://schemas.microsoft.com/office/drawing/2014/chart" uri="{C3380CC4-5D6E-409C-BE32-E72D297353CC}">
                  <c16:uniqueId val="{00000008-A7D3-460B-BF58-A2E865478CE9}"/>
                </c:ext>
              </c:extLst>
            </c:dLbl>
            <c:dLbl>
              <c:idx val="9"/>
              <c:layout>
                <c:manualLayout>
                  <c:x val="1.5245779160976448E-2"/>
                  <c:y val="2.9990462470486E-2"/>
                </c:manualLayout>
              </c:layout>
              <c:tx>
                <c:rich>
                  <a:bodyPr rot="0" spcFirstLastPara="1" vertOverflow="ellipsis" vert="horz" wrap="square" lIns="38100" tIns="19050" rIns="38100" bIns="19050" anchor="ctr" anchorCtr="1">
                    <a:noAutofit/>
                  </a:bodyPr>
                  <a:lstStyle/>
                  <a:p>
                    <a:pPr>
                      <a:defRPr sz="1400" b="0" i="0" u="none" strike="noStrike" kern="1200" baseline="0">
                        <a:solidFill>
                          <a:sysClr val="windowText" lastClr="000000"/>
                        </a:solidFill>
                        <a:latin typeface="+mn-lt"/>
                        <a:ea typeface="+mn-ea"/>
                        <a:cs typeface="+mn-cs"/>
                      </a:defRPr>
                    </a:pPr>
                    <a:r>
                      <a:rPr lang="en-US"/>
                      <a:t>Soup/Stews</a:t>
                    </a:r>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ysClr val="windowText" lastClr="000000"/>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layout>
                    <c:manualLayout>
                      <c:w val="5.3120370370370373E-2"/>
                      <c:h val="0.13915966386554621"/>
                    </c:manualLayout>
                  </c15:layout>
                  <c15:showDataLabelsRange val="0"/>
                </c:ext>
                <c:ext xmlns:c16="http://schemas.microsoft.com/office/drawing/2014/chart" uri="{C3380CC4-5D6E-409C-BE32-E72D297353CC}">
                  <c16:uniqueId val="{00000009-A7D3-460B-BF58-A2E865478CE9}"/>
                </c:ext>
              </c:extLst>
            </c:dLbl>
            <c:dLbl>
              <c:idx val="10"/>
              <c:layout>
                <c:manualLayout>
                  <c:x val="6.9823548588452593E-3"/>
                  <c:y val="1.2612718146063679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ysClr val="windowText" lastClr="000000"/>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layout>
                    <c:manualLayout>
                      <c:w val="7.8374509408531384E-2"/>
                      <c:h val="0.13152714291173798"/>
                    </c:manualLayout>
                  </c15:layout>
                </c:ext>
                <c:ext xmlns:c16="http://schemas.microsoft.com/office/drawing/2014/chart" uri="{C3380CC4-5D6E-409C-BE32-E72D297353CC}">
                  <c16:uniqueId val="{0000000A-A7D3-460B-BF58-A2E865478CE9}"/>
                </c:ext>
              </c:extLst>
            </c:dLbl>
            <c:dLbl>
              <c:idx val="11"/>
              <c:layout>
                <c:manualLayout>
                  <c:x val="7.6593759113442791E-3"/>
                  <c:y val="-9.5244623833785486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7D3-460B-BF58-A2E865478CE9}"/>
                </c:ext>
              </c:extLst>
            </c:dLbl>
            <c:dLbl>
              <c:idx val="13"/>
              <c:layout>
                <c:manualLayout>
                  <c:x val="5.8525896417927561E-3"/>
                  <c:y val="0.11899386956182197"/>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ysClr val="windowText" lastClr="000000"/>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layout>
                    <c:manualLayout>
                      <c:w val="8.2666666666666666E-2"/>
                      <c:h val="0.11002801120448179"/>
                    </c:manualLayout>
                  </c15:layout>
                </c:ext>
                <c:ext xmlns:c16="http://schemas.microsoft.com/office/drawing/2014/chart" uri="{C3380CC4-5D6E-409C-BE32-E72D297353CC}">
                  <c16:uniqueId val="{0000000C-A7D3-460B-BF58-A2E865478CE9}"/>
                </c:ext>
              </c:extLst>
            </c:dLbl>
            <c:dLbl>
              <c:idx val="14"/>
              <c:layout>
                <c:manualLayout>
                  <c:x val="1.1930583438634417E-2"/>
                  <c:y val="1.1988998609248649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ysClr val="windowText" lastClr="000000"/>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layout>
                    <c:manualLayout>
                      <c:w val="0.10331743626663772"/>
                      <c:h val="0.1787262828724912"/>
                    </c:manualLayout>
                  </c15:layout>
                </c:ext>
                <c:ext xmlns:c16="http://schemas.microsoft.com/office/drawing/2014/chart" uri="{C3380CC4-5D6E-409C-BE32-E72D297353CC}">
                  <c16:uniqueId val="{0000000D-A7D3-460B-BF58-A2E865478CE9}"/>
                </c:ext>
              </c:extLst>
            </c:dLbl>
            <c:dLbl>
              <c:idx val="15"/>
              <c:layout>
                <c:manualLayout>
                  <c:x val="1.1747560663636624E-2"/>
                  <c:y val="9.7745553999199111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7D3-460B-BF58-A2E865478CE9}"/>
                </c:ext>
              </c:extLst>
            </c:dLbl>
            <c:dLbl>
              <c:idx val="16"/>
              <c:layout>
                <c:manualLayout>
                  <c:x val="1.0581248772474868E-2"/>
                  <c:y val="7.9445951608990047E-3"/>
                </c:manualLayout>
              </c:layout>
              <c:showLegendKey val="0"/>
              <c:showVal val="0"/>
              <c:showCatName val="1"/>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F-A7D3-460B-BF58-A2E865478CE9}"/>
                </c:ext>
              </c:extLst>
            </c:dLbl>
            <c:dLbl>
              <c:idx val="18"/>
              <c:layout>
                <c:manualLayout>
                  <c:x val="-1.0206330715406424E-16"/>
                  <c:y val="-5.6192922149942301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7D3-460B-BF58-A2E865478CE9}"/>
                </c:ext>
              </c:extLst>
            </c:dLbl>
            <c:dLbl>
              <c:idx val="20"/>
              <c:layout>
                <c:manualLayout>
                  <c:x val="4.175365344467539E-3"/>
                  <c:y val="-3.1218290083301327E-2"/>
                </c:manualLayout>
              </c:layout>
              <c:showLegendKey val="0"/>
              <c:showVal val="0"/>
              <c:showCatName val="1"/>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1-A7D3-460B-BF58-A2E865478CE9}"/>
                </c:ext>
              </c:extLst>
            </c:dLbl>
            <c:dLbl>
              <c:idx val="22"/>
              <c:layout>
                <c:manualLayout>
                  <c:x val="1.7288433139774216E-3"/>
                  <c:y val="-1.6045844789511998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2-A7D3-460B-BF58-A2E865478CE9}"/>
                </c:ext>
              </c:extLst>
            </c:dLbl>
            <c:dLbl>
              <c:idx val="23"/>
              <c:layout>
                <c:manualLayout>
                  <c:x val="9.5360375072494011E-3"/>
                  <c:y val="-4.8405611954215187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3-A7D3-460B-BF58-A2E865478CE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(Table10!$A$2:$A$7,Table10!$A$9,Table10!$A$11:$A$13,Table10!$A$15:$A$17,Table10!$A$20,Table10!$A$24:$A$25,Table10!$A$33)</c:f>
              <c:strCache>
                <c:ptCount val="17"/>
                <c:pt idx="0">
                  <c:v>Pizza</c:v>
                </c:pt>
                <c:pt idx="1">
                  <c:v>Cakes</c:v>
                </c:pt>
                <c:pt idx="2">
                  <c:v>Pasta dishes</c:v>
                </c:pt>
                <c:pt idx="3">
                  <c:v>Desserts</c:v>
                </c:pt>
                <c:pt idx="4">
                  <c:v>Indian</c:v>
                </c:pt>
                <c:pt idx="5">
                  <c:v>Chinese/Japanese/Thai</c:v>
                </c:pt>
                <c:pt idx="6">
                  <c:v>Biscuits</c:v>
                </c:pt>
                <c:pt idx="7">
                  <c:v>Mexican</c:v>
                </c:pt>
                <c:pt idx="8">
                  <c:v>Burgers and kebabs</c:v>
                </c:pt>
                <c:pt idx="9">
                  <c:v>Soup/stews</c:v>
                </c:pt>
                <c:pt idx="10">
                  <c:v>Morning goods</c:v>
                </c:pt>
                <c:pt idx="11">
                  <c:v>Red meat</c:v>
                </c:pt>
                <c:pt idx="12">
                  <c:v>Bread</c:v>
                </c:pt>
                <c:pt idx="13">
                  <c:v>Sausage recipes</c:v>
                </c:pt>
                <c:pt idx="14">
                  <c:v>Fruit salad/kebabs/smoothies</c:v>
                </c:pt>
                <c:pt idx="15">
                  <c:v>Vegetarian</c:v>
                </c:pt>
                <c:pt idx="16">
                  <c:v>Breakfast</c:v>
                </c:pt>
              </c:strCache>
              <c:extLst/>
            </c:strRef>
          </c:cat>
          <c:val>
            <c:numRef>
              <c:f>(Table10!$E$2:$E$7,Table10!$E$9,Table10!$E$11:$E$13,Table10!$E$15:$E$17,Table10!$E$20,Table10!$E$24:$E$25,Table10!$E$33)</c:f>
              <c:numCache>
                <c:formatCode>0</c:formatCode>
                <c:ptCount val="17"/>
                <c:pt idx="0">
                  <c:v>160.66624605678234</c:v>
                </c:pt>
                <c:pt idx="1">
                  <c:v>199.6719242902208</c:v>
                </c:pt>
                <c:pt idx="2">
                  <c:v>160.66624605678234</c:v>
                </c:pt>
                <c:pt idx="3">
                  <c:v>158.80883280757098</c:v>
                </c:pt>
                <c:pt idx="4">
                  <c:v>31.576025236593058</c:v>
                </c:pt>
                <c:pt idx="5">
                  <c:v>78.940063091482642</c:v>
                </c:pt>
                <c:pt idx="6">
                  <c:v>46.435331230283907</c:v>
                </c:pt>
                <c:pt idx="7">
                  <c:v>58.508517350157724</c:v>
                </c:pt>
                <c:pt idx="8">
                  <c:v>14.859305993690853</c:v>
                </c:pt>
                <c:pt idx="9">
                  <c:v>46.435331230283907</c:v>
                </c:pt>
                <c:pt idx="10">
                  <c:v>78.940063091482642</c:v>
                </c:pt>
                <c:pt idx="11">
                  <c:v>4.6435331230283907</c:v>
                </c:pt>
                <c:pt idx="12">
                  <c:v>76.153943217665613</c:v>
                </c:pt>
                <c:pt idx="13">
                  <c:v>4.6435331230283907</c:v>
                </c:pt>
                <c:pt idx="14">
                  <c:v>27.861198738170348</c:v>
                </c:pt>
                <c:pt idx="15">
                  <c:v>6.5009463722397474</c:v>
                </c:pt>
                <c:pt idx="16">
                  <c:v>5.5722397476340699</c:v>
                </c:pt>
              </c:numCache>
              <c:extLst/>
            </c:numRef>
          </c:val>
          <c:extLst>
            <c:ext xmlns:c16="http://schemas.microsoft.com/office/drawing/2014/chart" uri="{C3380CC4-5D6E-409C-BE32-E72D297353CC}">
              <c16:uniqueId val="{00000014-A7D3-460B-BF58-A2E865478CE9}"/>
            </c:ext>
          </c:extLst>
        </c:ser>
        <c:ser>
          <c:idx val="1"/>
          <c:order val="1"/>
          <c:tx>
            <c:v>Want to cook in school</c:v>
          </c:tx>
          <c:spPr>
            <a:solidFill>
              <a:srgbClr val="E43812"/>
            </a:solidFill>
            <a:ln>
              <a:noFill/>
            </a:ln>
            <a:effectLst/>
          </c:spPr>
          <c:invertIfNegative val="0"/>
          <c:cat>
            <c:strRef>
              <c:f>(Table10!$A$2:$A$7,Table10!$A$9,Table10!$A$11:$A$13,Table10!$A$15:$A$17,Table10!$A$20,Table10!$A$24:$A$25,Table10!$A$33)</c:f>
              <c:strCache>
                <c:ptCount val="17"/>
                <c:pt idx="0">
                  <c:v>Pizza</c:v>
                </c:pt>
                <c:pt idx="1">
                  <c:v>Cakes</c:v>
                </c:pt>
                <c:pt idx="2">
                  <c:v>Pasta dishes</c:v>
                </c:pt>
                <c:pt idx="3">
                  <c:v>Desserts</c:v>
                </c:pt>
                <c:pt idx="4">
                  <c:v>Indian</c:v>
                </c:pt>
                <c:pt idx="5">
                  <c:v>Chinese/Japanese/Thai</c:v>
                </c:pt>
                <c:pt idx="6">
                  <c:v>Biscuits</c:v>
                </c:pt>
                <c:pt idx="7">
                  <c:v>Mexican</c:v>
                </c:pt>
                <c:pt idx="8">
                  <c:v>Burgers and kebabs</c:v>
                </c:pt>
                <c:pt idx="9">
                  <c:v>Soup/stews</c:v>
                </c:pt>
                <c:pt idx="10">
                  <c:v>Morning goods</c:v>
                </c:pt>
                <c:pt idx="11">
                  <c:v>Red meat</c:v>
                </c:pt>
                <c:pt idx="12">
                  <c:v>Bread</c:v>
                </c:pt>
                <c:pt idx="13">
                  <c:v>Sausage recipes</c:v>
                </c:pt>
                <c:pt idx="14">
                  <c:v>Fruit salad/kebabs/smoothies</c:v>
                </c:pt>
                <c:pt idx="15">
                  <c:v>Vegetarian</c:v>
                </c:pt>
                <c:pt idx="16">
                  <c:v>Breakfast</c:v>
                </c:pt>
              </c:strCache>
              <c:extLst/>
            </c:strRef>
          </c:cat>
          <c:val>
            <c:numRef>
              <c:f>(Table10!$F$2:$F$7,Table10!$F$9,Table10!$F$11:$F$13,Table10!$F$15:$F$17,Table10!$F$20,Table10!$F$24:$F$25,Table10!$F$33)</c:f>
              <c:numCache>
                <c:formatCode>0</c:formatCode>
                <c:ptCount val="17"/>
                <c:pt idx="0">
                  <c:v>203.63208241353937</c:v>
                </c:pt>
                <c:pt idx="1">
                  <c:v>185.21854304635761</c:v>
                </c:pt>
                <c:pt idx="2">
                  <c:v>179.8027961736571</c:v>
                </c:pt>
                <c:pt idx="3">
                  <c:v>113.73068432671083</c:v>
                </c:pt>
                <c:pt idx="4">
                  <c:v>67.155261221486384</c:v>
                </c:pt>
                <c:pt idx="5">
                  <c:v>54.157468727005146</c:v>
                </c:pt>
                <c:pt idx="6">
                  <c:v>44.409124356144225</c:v>
                </c:pt>
                <c:pt idx="7">
                  <c:v>38.993377483443709</c:v>
                </c:pt>
                <c:pt idx="8">
                  <c:v>35.743929359823397</c:v>
                </c:pt>
                <c:pt idx="9">
                  <c:v>35.743929359823397</c:v>
                </c:pt>
                <c:pt idx="10">
                  <c:v>33.577630610743192</c:v>
                </c:pt>
                <c:pt idx="11">
                  <c:v>32.494481236203093</c:v>
                </c:pt>
                <c:pt idx="12">
                  <c:v>31.411331861662987</c:v>
                </c:pt>
                <c:pt idx="13">
                  <c:v>14.080941869021341</c:v>
                </c:pt>
                <c:pt idx="14">
                  <c:v>12.997792494481237</c:v>
                </c:pt>
                <c:pt idx="15">
                  <c:v>11.914643119941134</c:v>
                </c:pt>
                <c:pt idx="16">
                  <c:v>4.3325974981604123</c:v>
                </c:pt>
              </c:numCache>
              <c:extLst/>
            </c:numRef>
          </c:val>
          <c:extLst>
            <c:ext xmlns:c16="http://schemas.microsoft.com/office/drawing/2014/chart" uri="{C3380CC4-5D6E-409C-BE32-E72D297353CC}">
              <c16:uniqueId val="{00000015-A7D3-460B-BF58-A2E865478CE9}"/>
            </c:ext>
          </c:extLst>
        </c:ser>
        <c:dLbls>
          <c:showLegendKey val="0"/>
          <c:showVal val="0"/>
          <c:showCatName val="0"/>
          <c:showSerName val="0"/>
          <c:showPercent val="0"/>
          <c:showBubbleSize val="0"/>
        </c:dLbls>
        <c:gapWidth val="219"/>
        <c:overlap val="-27"/>
        <c:axId val="560600847"/>
        <c:axId val="560596271"/>
      </c:barChart>
      <c:catAx>
        <c:axId val="560600847"/>
        <c:scaling>
          <c:orientation val="minMax"/>
        </c:scaling>
        <c:delete val="1"/>
        <c:axPos val="b"/>
        <c:numFmt formatCode="General" sourceLinked="1"/>
        <c:majorTickMark val="none"/>
        <c:minorTickMark val="none"/>
        <c:tickLblPos val="nextTo"/>
        <c:crossAx val="560596271"/>
        <c:crosses val="autoZero"/>
        <c:auto val="1"/>
        <c:lblAlgn val="ctr"/>
        <c:lblOffset val="100"/>
        <c:noMultiLvlLbl val="0"/>
      </c:catAx>
      <c:valAx>
        <c:axId val="560596271"/>
        <c:scaling>
          <c:orientation val="minMax"/>
        </c:scaling>
        <c:delete val="1"/>
        <c:axPos val="l"/>
        <c:numFmt formatCode="0" sourceLinked="1"/>
        <c:majorTickMark val="none"/>
        <c:minorTickMark val="none"/>
        <c:tickLblPos val="nextTo"/>
        <c:crossAx val="560600847"/>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78282439020527"/>
          <c:y val="0.13145367626877413"/>
          <c:w val="0.82785985213418256"/>
          <c:h val="0.79891328971564379"/>
        </c:manualLayout>
      </c:layout>
      <c:ofPieChart>
        <c:ofPieType val="pie"/>
        <c:varyColors val="1"/>
        <c:ser>
          <c:idx val="0"/>
          <c:order val="0"/>
          <c:tx>
            <c:strRef>
              <c:f>'Q10'!$D$30</c:f>
              <c:strCache>
                <c:ptCount val="1"/>
                <c:pt idx="0">
                  <c:v>Count</c:v>
                </c:pt>
              </c:strCache>
            </c:strRef>
          </c:tx>
          <c:dPt>
            <c:idx val="0"/>
            <c:bubble3D val="0"/>
            <c:spPr>
              <a:solidFill>
                <a:srgbClr val="D7D7D7"/>
              </a:solidFill>
              <a:ln w="19050">
                <a:solidFill>
                  <a:schemeClr val="lt1"/>
                </a:solidFill>
              </a:ln>
              <a:effectLst/>
            </c:spPr>
            <c:extLst>
              <c:ext xmlns:c16="http://schemas.microsoft.com/office/drawing/2014/chart" uri="{C3380CC4-5D6E-409C-BE32-E72D297353CC}">
                <c16:uniqueId val="{00000001-212D-4619-BC1C-55D21EAC21B7}"/>
              </c:ext>
            </c:extLst>
          </c:dPt>
          <c:dPt>
            <c:idx val="1"/>
            <c:bubble3D val="0"/>
            <c:spPr>
              <a:solidFill>
                <a:srgbClr val="56B058"/>
              </a:solidFill>
              <a:ln w="19050">
                <a:solidFill>
                  <a:schemeClr val="lt1"/>
                </a:solidFill>
              </a:ln>
              <a:effectLst/>
            </c:spPr>
            <c:extLst>
              <c:ext xmlns:c16="http://schemas.microsoft.com/office/drawing/2014/chart" uri="{C3380CC4-5D6E-409C-BE32-E72D297353CC}">
                <c16:uniqueId val="{00000003-212D-4619-BC1C-55D21EAC21B7}"/>
              </c:ext>
            </c:extLst>
          </c:dPt>
          <c:dPt>
            <c:idx val="2"/>
            <c:bubble3D val="0"/>
            <c:spPr>
              <a:solidFill>
                <a:srgbClr val="FDC92F"/>
              </a:solidFill>
              <a:ln w="19050">
                <a:solidFill>
                  <a:schemeClr val="lt1"/>
                </a:solidFill>
              </a:ln>
              <a:effectLst/>
            </c:spPr>
            <c:extLst>
              <c:ext xmlns:c16="http://schemas.microsoft.com/office/drawing/2014/chart" uri="{C3380CC4-5D6E-409C-BE32-E72D297353CC}">
                <c16:uniqueId val="{00000005-212D-4619-BC1C-55D21EAC21B7}"/>
              </c:ext>
            </c:extLst>
          </c:dPt>
          <c:dPt>
            <c:idx val="3"/>
            <c:bubble3D val="0"/>
            <c:spPr>
              <a:solidFill>
                <a:srgbClr val="226E9D"/>
              </a:solidFill>
              <a:ln w="19050">
                <a:solidFill>
                  <a:schemeClr val="lt1"/>
                </a:solidFill>
              </a:ln>
              <a:effectLst/>
            </c:spPr>
            <c:extLst>
              <c:ext xmlns:c16="http://schemas.microsoft.com/office/drawing/2014/chart" uri="{C3380CC4-5D6E-409C-BE32-E72D297353CC}">
                <c16:uniqueId val="{00000007-212D-4619-BC1C-55D21EAC21B7}"/>
              </c:ext>
            </c:extLst>
          </c:dPt>
          <c:dPt>
            <c:idx val="4"/>
            <c:bubble3D val="0"/>
            <c:spPr>
              <a:solidFill>
                <a:srgbClr val="DB7850"/>
              </a:solidFill>
              <a:ln w="19050">
                <a:solidFill>
                  <a:schemeClr val="lt1"/>
                </a:solidFill>
              </a:ln>
              <a:effectLst/>
            </c:spPr>
            <c:extLst>
              <c:ext xmlns:c16="http://schemas.microsoft.com/office/drawing/2014/chart" uri="{C3380CC4-5D6E-409C-BE32-E72D297353CC}">
                <c16:uniqueId val="{00000009-212D-4619-BC1C-55D21EAC21B7}"/>
              </c:ext>
            </c:extLst>
          </c:dPt>
          <c:dPt>
            <c:idx val="5"/>
            <c:bubble3D val="0"/>
            <c:spPr>
              <a:solidFill>
                <a:srgbClr val="EC6A6D"/>
              </a:solidFill>
              <a:ln w="19050">
                <a:solidFill>
                  <a:schemeClr val="lt1"/>
                </a:solidFill>
              </a:ln>
              <a:effectLst/>
            </c:spPr>
            <c:extLst>
              <c:ext xmlns:c16="http://schemas.microsoft.com/office/drawing/2014/chart" uri="{C3380CC4-5D6E-409C-BE32-E72D297353CC}">
                <c16:uniqueId val="{0000000B-212D-4619-BC1C-55D21EAC21B7}"/>
              </c:ext>
            </c:extLst>
          </c:dPt>
          <c:dPt>
            <c:idx val="6"/>
            <c:bubble3D val="0"/>
            <c:spPr>
              <a:solidFill>
                <a:srgbClr val="EB6739"/>
              </a:solidFill>
              <a:ln w="19050">
                <a:solidFill>
                  <a:schemeClr val="lt1"/>
                </a:solidFill>
              </a:ln>
              <a:effectLst/>
            </c:spPr>
            <c:extLst>
              <c:ext xmlns:c16="http://schemas.microsoft.com/office/drawing/2014/chart" uri="{C3380CC4-5D6E-409C-BE32-E72D297353CC}">
                <c16:uniqueId val="{0000000D-212D-4619-BC1C-55D21EAC21B7}"/>
              </c:ext>
            </c:extLst>
          </c:dPt>
          <c:dPt>
            <c:idx val="7"/>
            <c:bubble3D val="0"/>
            <c:spPr>
              <a:solidFill>
                <a:srgbClr val="E43812"/>
              </a:solidFill>
              <a:ln w="19050">
                <a:solidFill>
                  <a:schemeClr val="lt1"/>
                </a:solidFill>
              </a:ln>
              <a:effectLst/>
            </c:spPr>
            <c:extLst>
              <c:ext xmlns:c16="http://schemas.microsoft.com/office/drawing/2014/chart" uri="{C3380CC4-5D6E-409C-BE32-E72D297353CC}">
                <c16:uniqueId val="{0000000F-212D-4619-BC1C-55D21EAC21B7}"/>
              </c:ext>
            </c:extLst>
          </c:dPt>
          <c:dPt>
            <c:idx val="8"/>
            <c:bubble3D val="0"/>
            <c:spPr>
              <a:solidFill>
                <a:srgbClr val="34713B"/>
              </a:solidFill>
              <a:ln w="19050">
                <a:solidFill>
                  <a:schemeClr val="lt1"/>
                </a:solidFill>
              </a:ln>
              <a:effectLst/>
            </c:spPr>
            <c:extLst>
              <c:ext xmlns:c16="http://schemas.microsoft.com/office/drawing/2014/chart" uri="{C3380CC4-5D6E-409C-BE32-E72D297353CC}">
                <c16:uniqueId val="{00000011-212D-4619-BC1C-55D21EAC21B7}"/>
              </c:ext>
            </c:extLst>
          </c:dPt>
          <c:dPt>
            <c:idx val="9"/>
            <c:bubble3D val="0"/>
            <c:spPr>
              <a:solidFill>
                <a:srgbClr val="D7D7D7"/>
              </a:solidFill>
              <a:ln w="19050">
                <a:solidFill>
                  <a:schemeClr val="lt1"/>
                </a:solidFill>
              </a:ln>
              <a:effectLst/>
            </c:spPr>
            <c:extLst>
              <c:ext xmlns:c16="http://schemas.microsoft.com/office/drawing/2014/chart" uri="{C3380CC4-5D6E-409C-BE32-E72D297353CC}">
                <c16:uniqueId val="{00000013-212D-4619-BC1C-55D21EAC21B7}"/>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212D-4619-BC1C-55D21EAC21B7}"/>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212D-4619-BC1C-55D21EAC21B7}"/>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212D-4619-BC1C-55D21EAC21B7}"/>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212D-4619-BC1C-55D21EAC21B7}"/>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D-212D-4619-BC1C-55D21EAC21B7}"/>
              </c:ext>
            </c:extLst>
          </c:dPt>
          <c:dPt>
            <c:idx val="15"/>
            <c:bubble3D val="0"/>
            <c:spPr>
              <a:solidFill>
                <a:srgbClr val="56B058"/>
              </a:solidFill>
              <a:ln w="19050">
                <a:solidFill>
                  <a:schemeClr val="lt1"/>
                </a:solidFill>
              </a:ln>
              <a:effectLst/>
            </c:spPr>
            <c:extLst>
              <c:ext xmlns:c16="http://schemas.microsoft.com/office/drawing/2014/chart" uri="{C3380CC4-5D6E-409C-BE32-E72D297353CC}">
                <c16:uniqueId val="{0000001F-212D-4619-BC1C-55D21EAC21B7}"/>
              </c:ext>
            </c:extLst>
          </c:dPt>
          <c:dLbls>
            <c:dLbl>
              <c:idx val="0"/>
              <c:layout>
                <c:manualLayout>
                  <c:x val="0.15324148606058247"/>
                  <c:y val="1.3591485590260743E-2"/>
                </c:manualLayout>
              </c:layout>
              <c:tx>
                <c:rich>
                  <a:bodyPr rot="0" spcFirstLastPara="1" vertOverflow="ellipsis" vert="horz" wrap="square" lIns="38100" tIns="19050" rIns="38100" bIns="19050" anchor="ctr" anchorCtr="1">
                    <a:noAutofit/>
                  </a:bodyPr>
                  <a:lstStyle/>
                  <a:p>
                    <a:pPr>
                      <a:defRPr sz="3000" b="1" i="0" u="none" strike="noStrike" kern="1200" baseline="0">
                        <a:solidFill>
                          <a:schemeClr val="bg1"/>
                        </a:solidFill>
                        <a:latin typeface="+mn-lt"/>
                        <a:ea typeface="+mn-ea"/>
                        <a:cs typeface="+mn-cs"/>
                      </a:defRPr>
                    </a:pPr>
                    <a:r>
                      <a:rPr lang="en-US" sz="2400" dirty="0">
                        <a:solidFill>
                          <a:schemeClr val="bg1"/>
                        </a:solidFill>
                      </a:rPr>
                      <a:t>No/Unsure</a:t>
                    </a:r>
                    <a:r>
                      <a:rPr lang="en-US" sz="2400" baseline="0" dirty="0">
                        <a:solidFill>
                          <a:schemeClr val="bg1"/>
                        </a:solidFill>
                      </a:rPr>
                      <a:t>
</a:t>
                    </a:r>
                    <a:fld id="{5179769D-D125-4C6B-97DB-8F030B486455}" type="PERCENTAGE">
                      <a:rPr lang="en-US" sz="2400" baseline="0">
                        <a:solidFill>
                          <a:schemeClr val="bg1"/>
                        </a:solidFill>
                      </a:rPr>
                      <a:pPr>
                        <a:defRPr sz="3000" b="1" i="0" u="none" strike="noStrike" kern="1200" baseline="0">
                          <a:solidFill>
                            <a:schemeClr val="bg1"/>
                          </a:solidFill>
                          <a:latin typeface="+mn-lt"/>
                          <a:ea typeface="+mn-ea"/>
                          <a:cs typeface="+mn-cs"/>
                        </a:defRPr>
                      </a:pPr>
                      <a:t>[PERCENTAGE]</a:t>
                    </a:fld>
                    <a:endParaRPr lang="en-US" sz="2400" baseline="0" dirty="0">
                      <a:solidFill>
                        <a:schemeClr val="bg1"/>
                      </a:solidFill>
                    </a:endParaRPr>
                  </a:p>
                </c:rich>
              </c:tx>
              <c:spPr>
                <a:noFill/>
                <a:ln>
                  <a:noFill/>
                </a:ln>
                <a:effectLst/>
              </c:spPr>
              <c:txPr>
                <a:bodyPr rot="0" spcFirstLastPara="1" vertOverflow="ellipsis" vert="horz" wrap="square" lIns="38100" tIns="19050" rIns="38100" bIns="19050" anchor="ctr" anchorCtr="1">
                  <a:noAutofit/>
                </a:bodyPr>
                <a:lstStyle/>
                <a:p>
                  <a:pPr>
                    <a:defRPr sz="3000" b="1"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17661195793856149"/>
                      <c:h val="0.34504061078447334"/>
                    </c:manualLayout>
                  </c15:layout>
                  <c15:dlblFieldTable/>
                  <c15:showDataLabelsRange val="0"/>
                </c:ext>
                <c:ext xmlns:c16="http://schemas.microsoft.com/office/drawing/2014/chart" uri="{C3380CC4-5D6E-409C-BE32-E72D297353CC}">
                  <c16:uniqueId val="{00000001-212D-4619-BC1C-55D21EAC21B7}"/>
                </c:ext>
              </c:extLst>
            </c:dLbl>
            <c:dLbl>
              <c:idx val="1"/>
              <c:layout>
                <c:manualLayout>
                  <c:x val="8.7569650290215045E-2"/>
                  <c:y val="-0.13149449062374435"/>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fld id="{A33E530B-0940-4696-AD83-A5E6959439F2}" type="CATEGORYNAME">
                      <a:rPr lang="en-US"/>
                      <a:pPr>
                        <a:defRPr sz="1100" b="0" i="0" u="none" strike="noStrike" kern="1200" baseline="0">
                          <a:solidFill>
                            <a:schemeClr val="bg1"/>
                          </a:solidFill>
                          <a:latin typeface="+mn-lt"/>
                          <a:ea typeface="+mn-ea"/>
                          <a:cs typeface="+mn-cs"/>
                        </a:defRPr>
                      </a:pPr>
                      <a:t>[CATEGORY NAME]</a:t>
                    </a:fld>
                    <a:r>
                      <a:rPr lang="en-US" baseline="0" dirty="0"/>
                      <a:t>
/food skills</a:t>
                    </a:r>
                    <a:fld id="{F8078D9E-370A-424C-9038-BE002AA80770}" type="PERCENTAGE">
                      <a:rPr lang="en-US" baseline="0" smtClean="0"/>
                      <a:pPr>
                        <a:defRPr sz="1100" b="0" i="0" u="none" strike="noStrike" kern="1200" baseline="0">
                          <a:solidFill>
                            <a:schemeClr val="bg1"/>
                          </a:solidFill>
                          <a:latin typeface="+mn-lt"/>
                          <a:ea typeface="+mn-ea"/>
                          <a:cs typeface="+mn-cs"/>
                        </a:defRPr>
                      </a:pPr>
                      <a:t>[PERCENTAGE]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12D-4619-BC1C-55D21EAC21B7}"/>
                </c:ext>
              </c:extLst>
            </c:dLbl>
            <c:dLbl>
              <c:idx val="2"/>
              <c:layout>
                <c:manualLayout>
                  <c:x val="8.5015380661572479E-2"/>
                  <c:y val="9.3087597793047622E-2"/>
                </c:manualLayout>
              </c:layout>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212D-4619-BC1C-55D21EAC21B7}"/>
                </c:ext>
              </c:extLst>
            </c:dLbl>
            <c:dLbl>
              <c:idx val="3"/>
              <c:layout>
                <c:manualLayout>
                  <c:x val="-2.7167654946325396E-2"/>
                  <c:y val="0.15491069706799404"/>
                </c:manualLayout>
              </c:layout>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212D-4619-BC1C-55D21EAC21B7}"/>
                </c:ext>
              </c:extLst>
            </c:dLbl>
            <c:dLbl>
              <c:idx val="4"/>
              <c:layout>
                <c:manualLayout>
                  <c:x val="-7.6901830703933152E-2"/>
                  <c:y val="9.3533021621498111E-2"/>
                </c:manualLayout>
              </c:layout>
              <c:tx>
                <c:rich>
                  <a:bodyPr rot="0" spcFirstLastPara="1" vertOverflow="ellipsis" vert="horz" wrap="square" lIns="38100" tIns="19050" rIns="38100" bIns="19050" anchor="ctr" anchorCtr="1">
                    <a:noAutofit/>
                  </a:bodyPr>
                  <a:lstStyle/>
                  <a:p>
                    <a:pPr>
                      <a:defRPr sz="1100" b="0" i="0" u="none" strike="noStrike" kern="1200" baseline="0">
                        <a:solidFill>
                          <a:schemeClr val="bg1"/>
                        </a:solidFill>
                        <a:latin typeface="+mn-lt"/>
                        <a:ea typeface="+mn-ea"/>
                        <a:cs typeface="+mn-cs"/>
                      </a:defRPr>
                    </a:pPr>
                    <a:fld id="{2FA023B0-3856-443B-B4AF-BE99848E2EEB}" type="CATEGORYNAME">
                      <a:rPr lang="en-US">
                        <a:solidFill>
                          <a:schemeClr val="bg1"/>
                        </a:solidFill>
                      </a:rPr>
                      <a:pPr>
                        <a:defRPr sz="1100" b="0" i="0" u="none" strike="noStrike" kern="1200" baseline="0">
                          <a:solidFill>
                            <a:schemeClr val="bg1"/>
                          </a:solidFill>
                          <a:latin typeface="+mn-lt"/>
                          <a:ea typeface="+mn-ea"/>
                          <a:cs typeface="+mn-cs"/>
                        </a:defRPr>
                      </a:pPr>
                      <a:t>[CATEGORY NAME]</a:t>
                    </a:fld>
                    <a:r>
                      <a:rPr lang="en-US" baseline="0">
                        <a:solidFill>
                          <a:schemeClr val="bg1"/>
                        </a:solidFill>
                      </a:rPr>
                      <a:t> </a:t>
                    </a:r>
                    <a:fld id="{97DCC5EA-57C1-40C8-B6BC-8A6B64AB9365}" type="PERCENTAGE">
                      <a:rPr lang="en-US" baseline="0">
                        <a:solidFill>
                          <a:schemeClr val="bg1"/>
                        </a:solidFill>
                      </a:rPr>
                      <a:pPr>
                        <a:defRPr sz="1100" b="0" i="0" u="none" strike="noStrike" kern="1200" baseline="0">
                          <a:solidFill>
                            <a:schemeClr val="bg1"/>
                          </a:solidFill>
                          <a:latin typeface="+mn-lt"/>
                          <a:ea typeface="+mn-ea"/>
                          <a:cs typeface="+mn-cs"/>
                        </a:defRPr>
                      </a:pPr>
                      <a:t>[PERCENTAGE]</a:t>
                    </a:fld>
                    <a:endParaRPr lang="en-US" baseline="0">
                      <a:solidFill>
                        <a:schemeClr val="bg1"/>
                      </a:solidFill>
                    </a:endParaRPr>
                  </a:p>
                </c:rich>
              </c:tx>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9.7175682381479014E-2"/>
                      <c:h val="0.11005010430127135"/>
                    </c:manualLayout>
                  </c15:layout>
                  <c15:dlblFieldTable/>
                  <c15:showDataLabelsRange val="0"/>
                </c:ext>
                <c:ext xmlns:c16="http://schemas.microsoft.com/office/drawing/2014/chart" uri="{C3380CC4-5D6E-409C-BE32-E72D297353CC}">
                  <c16:uniqueId val="{00000009-212D-4619-BC1C-55D21EAC21B7}"/>
                </c:ext>
              </c:extLst>
            </c:dLbl>
            <c:dLbl>
              <c:idx val="5"/>
              <c:layout>
                <c:manualLayout>
                  <c:x val="-5.9079414647208554E-2"/>
                  <c:y val="-9.1560554349039776E-4"/>
                </c:manualLayout>
              </c:layout>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212D-4619-BC1C-55D21EAC21B7}"/>
                </c:ext>
              </c:extLst>
            </c:dLbl>
            <c:dLbl>
              <c:idx val="6"/>
              <c:layout>
                <c:manualLayout>
                  <c:x val="1.439890248827394E-2"/>
                  <c:y val="8.2527374637210941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212D-4619-BC1C-55D21EAC21B7}"/>
                </c:ext>
              </c:extLst>
            </c:dLbl>
            <c:dLbl>
              <c:idx val="7"/>
              <c:layout>
                <c:manualLayout>
                  <c:x val="1.9481954932863851E-2"/>
                  <c:y val="-6.1053032824851371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212D-4619-BC1C-55D21EAC21B7}"/>
                </c:ext>
              </c:extLst>
            </c:dLbl>
            <c:dLbl>
              <c:idx val="8"/>
              <c:layout>
                <c:manualLayout>
                  <c:x val="1.9389010960171583E-2"/>
                  <c:y val="-4.2415476052046165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212D-4619-BC1C-55D21EAC21B7}"/>
                </c:ext>
              </c:extLst>
            </c:dLbl>
            <c:dLbl>
              <c:idx val="9"/>
              <c:layout>
                <c:manualLayout>
                  <c:x val="2.0836522751328183E-2"/>
                  <c:y val="3.036513121066235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212D-4619-BC1C-55D21EAC21B7}"/>
                </c:ext>
              </c:extLst>
            </c:dLbl>
            <c:dLbl>
              <c:idx val="10"/>
              <c:layout>
                <c:manualLayout>
                  <c:x val="4.0722818900007125E-2"/>
                  <c:y val="7.704589443161143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212D-4619-BC1C-55D21EAC21B7}"/>
                </c:ext>
              </c:extLst>
            </c:dLbl>
            <c:dLbl>
              <c:idx val="11"/>
              <c:layout>
                <c:manualLayout>
                  <c:x val="1.7462970857077847E-2"/>
                  <c:y val="9.6532315046380462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7-212D-4619-BC1C-55D21EAC21B7}"/>
                </c:ext>
              </c:extLst>
            </c:dLbl>
            <c:dLbl>
              <c:idx val="12"/>
              <c:layout>
                <c:manualLayout>
                  <c:x val="-5.9249752083546367E-2"/>
                  <c:y val="0.12456774902383548"/>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9-212D-4619-BC1C-55D21EAC21B7}"/>
                </c:ext>
              </c:extLst>
            </c:dLbl>
            <c:dLbl>
              <c:idx val="13"/>
              <c:layout>
                <c:manualLayout>
                  <c:x val="-0.10184244608915344"/>
                  <c:y val="3.9169325353140771E-2"/>
                </c:manualLayout>
              </c:layout>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ysClr val="windowText" lastClr="000000"/>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9.9974037582550343E-2"/>
                      <c:h val="7.9807773039233934E-2"/>
                    </c:manualLayout>
                  </c15:layout>
                </c:ext>
                <c:ext xmlns:c16="http://schemas.microsoft.com/office/drawing/2014/chart" uri="{C3380CC4-5D6E-409C-BE32-E72D297353CC}">
                  <c16:uniqueId val="{0000001B-212D-4619-BC1C-55D21EAC21B7}"/>
                </c:ext>
              </c:extLst>
            </c:dLbl>
            <c:dLbl>
              <c:idx val="14"/>
              <c:layout>
                <c:manualLayout>
                  <c:x val="-0.38337684139398243"/>
                  <c:y val="-0.37246674847011696"/>
                </c:manualLayout>
              </c:layout>
              <c:tx>
                <c:rich>
                  <a:bodyPr rot="0" spcFirstLastPara="1" vertOverflow="ellipsis" vert="horz" wrap="square" lIns="38100" tIns="19050" rIns="38100" bIns="19050" anchor="ctr" anchorCtr="1">
                    <a:spAutoFit/>
                  </a:bodyPr>
                  <a:lstStyle/>
                  <a:p>
                    <a:pPr>
                      <a:defRPr sz="3000" b="1" i="0" u="none" strike="noStrike" kern="1200" baseline="0">
                        <a:solidFill>
                          <a:schemeClr val="bg1"/>
                        </a:solidFill>
                        <a:latin typeface="+mn-lt"/>
                        <a:ea typeface="+mn-ea"/>
                        <a:cs typeface="+mn-cs"/>
                      </a:defRPr>
                    </a:pPr>
                    <a:r>
                      <a:rPr lang="en-US" sz="2400" b="1" dirty="0">
                        <a:solidFill>
                          <a:schemeClr val="bg1"/>
                        </a:solidFill>
                      </a:rPr>
                      <a:t>Yes</a:t>
                    </a:r>
                    <a:endParaRPr lang="en-US" sz="2400" b="1" baseline="0" dirty="0">
                      <a:solidFill>
                        <a:schemeClr val="bg1"/>
                      </a:solidFill>
                    </a:endParaRPr>
                  </a:p>
                  <a:p>
                    <a:pPr>
                      <a:defRPr sz="3000" b="1" i="0" u="none" strike="noStrike" kern="1200" baseline="0">
                        <a:solidFill>
                          <a:schemeClr val="bg1"/>
                        </a:solidFill>
                        <a:latin typeface="+mn-lt"/>
                        <a:ea typeface="+mn-ea"/>
                        <a:cs typeface="+mn-cs"/>
                      </a:defRPr>
                    </a:pPr>
                    <a:r>
                      <a:rPr lang="en-US" sz="2400" b="1" baseline="0" dirty="0">
                        <a:solidFill>
                          <a:schemeClr val="bg1"/>
                        </a:solidFill>
                      </a:rPr>
                      <a:t>54%</a:t>
                    </a:r>
                  </a:p>
                </c:rich>
              </c:tx>
              <c:spPr>
                <a:noFill/>
                <a:ln>
                  <a:noFill/>
                </a:ln>
                <a:effectLst/>
              </c:spPr>
              <c:txPr>
                <a:bodyPr rot="0" spcFirstLastPara="1" vertOverflow="ellipsis" vert="horz" wrap="square" lIns="38100" tIns="19050" rIns="38100" bIns="19050" anchor="ctr" anchorCtr="1">
                  <a:spAutoFit/>
                </a:bodyPr>
                <a:lstStyle/>
                <a:p>
                  <a:pPr>
                    <a:defRPr sz="3000" b="1"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1D-212D-4619-BC1C-55D21EAC21B7}"/>
                </c:ext>
              </c:extLst>
            </c:dLbl>
            <c:dLbl>
              <c:idx val="15"/>
              <c:delete val="1"/>
              <c:extLst>
                <c:ext xmlns:c15="http://schemas.microsoft.com/office/drawing/2012/chart" uri="{CE6537A1-D6FC-4f65-9D91-7224C49458BB}"/>
                <c:ext xmlns:c16="http://schemas.microsoft.com/office/drawing/2014/chart" uri="{C3380CC4-5D6E-409C-BE32-E72D297353CC}">
                  <c16:uniqueId val="{0000001F-212D-4619-BC1C-55D21EAC21B7}"/>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'Q10'!$C$31:$C$45</c:f>
              <c:strCache>
                <c:ptCount val="15"/>
                <c:pt idx="0">
                  <c:v>No/ Unsure</c:v>
                </c:pt>
                <c:pt idx="1">
                  <c:v>More practicals</c:v>
                </c:pt>
                <c:pt idx="2">
                  <c:v>More variety</c:v>
                </c:pt>
                <c:pt idx="3">
                  <c:v>Baking</c:v>
                </c:pt>
                <c:pt idx="4">
                  <c:v>Nutrition/food science</c:v>
                </c:pt>
                <c:pt idx="5">
                  <c:v>Other</c:v>
                </c:pt>
                <c:pt idx="6">
                  <c:v>Provenance</c:v>
                </c:pt>
                <c:pt idx="7">
                  <c:v>Cooking meat</c:v>
                </c:pt>
                <c:pt idx="8">
                  <c:v>Meal planning</c:v>
                </c:pt>
                <c:pt idx="9">
                  <c:v>Cooking independently</c:v>
                </c:pt>
                <c:pt idx="10">
                  <c:v>Environment</c:v>
                </c:pt>
                <c:pt idx="11">
                  <c:v>Budgeting</c:v>
                </c:pt>
                <c:pt idx="12">
                  <c:v>Healthy snacks</c:v>
                </c:pt>
                <c:pt idx="13">
                  <c:v>Meat alternatives</c:v>
                </c:pt>
                <c:pt idx="14">
                  <c:v>Careers</c:v>
                </c:pt>
              </c:strCache>
            </c:strRef>
          </c:cat>
          <c:val>
            <c:numRef>
              <c:f>'Q10'!$D$31:$D$45</c:f>
              <c:numCache>
                <c:formatCode>General</c:formatCode>
                <c:ptCount val="15"/>
                <c:pt idx="0">
                  <c:v>193</c:v>
                </c:pt>
                <c:pt idx="1">
                  <c:v>50</c:v>
                </c:pt>
                <c:pt idx="2">
                  <c:v>47</c:v>
                </c:pt>
                <c:pt idx="3">
                  <c:v>37</c:v>
                </c:pt>
                <c:pt idx="4">
                  <c:v>20</c:v>
                </c:pt>
                <c:pt idx="5">
                  <c:v>16</c:v>
                </c:pt>
                <c:pt idx="6">
                  <c:v>11</c:v>
                </c:pt>
                <c:pt idx="7">
                  <c:v>11</c:v>
                </c:pt>
                <c:pt idx="8">
                  <c:v>7</c:v>
                </c:pt>
                <c:pt idx="9">
                  <c:v>5</c:v>
                </c:pt>
                <c:pt idx="10">
                  <c:v>5</c:v>
                </c:pt>
                <c:pt idx="11">
                  <c:v>4</c:v>
                </c:pt>
                <c:pt idx="12">
                  <c:v>4</c:v>
                </c:pt>
                <c:pt idx="13">
                  <c:v>3</c:v>
                </c:pt>
                <c:pt idx="14">
                  <c:v>2</c:v>
                </c:pt>
              </c:numCache>
            </c:numRef>
          </c:val>
          <c:extLst>
            <c:ext xmlns:c16="http://schemas.microsoft.com/office/drawing/2014/chart" uri="{C3380CC4-5D6E-409C-BE32-E72D297353CC}">
              <c16:uniqueId val="{00000020-212D-4619-BC1C-55D21EAC21B7}"/>
            </c:ext>
          </c:extLst>
        </c:ser>
        <c:dLbls>
          <c:showLegendKey val="0"/>
          <c:showVal val="0"/>
          <c:showCatName val="0"/>
          <c:showSerName val="0"/>
          <c:showPercent val="0"/>
          <c:showBubbleSize val="0"/>
          <c:showLeaderLines val="1"/>
        </c:dLbls>
        <c:gapWidth val="100"/>
        <c:splitType val="pos"/>
        <c:splitPos val="14"/>
        <c:secondPieSize val="75"/>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1"/>
            <a:ext cx="2945659" cy="498056"/>
          </a:xfrm>
          <a:prstGeom prst="rect">
            <a:avLst/>
          </a:prstGeom>
        </p:spPr>
        <p:txBody>
          <a:bodyPr vert="horz" lIns="91440" tIns="45720" rIns="91440" bIns="45720" rtlCol="0"/>
          <a:lstStyle>
            <a:lvl1pPr algn="r">
              <a:defRPr sz="1200"/>
            </a:lvl1pPr>
          </a:lstStyle>
          <a:p>
            <a:fld id="{1B08CF3D-FF37-4C1C-82E8-430E71F90BAD}" type="datetimeFigureOut">
              <a:rPr lang="en-GB" smtClean="0"/>
              <a:t>08/06/2022</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09C1F54C-240F-49B2-893A-16BFF9AD5089}" type="slidenum">
              <a:rPr lang="en-GB" smtClean="0"/>
              <a:t>‹#›</a:t>
            </a:fld>
            <a:endParaRPr lang="en-GB"/>
          </a:p>
        </p:txBody>
      </p:sp>
    </p:spTree>
    <p:extLst>
      <p:ext uri="{BB962C8B-B14F-4D97-AF65-F5344CB8AC3E}">
        <p14:creationId xmlns:p14="http://schemas.microsoft.com/office/powerpoint/2010/main" val="1701332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1"/>
            <a:ext cx="2945659" cy="498056"/>
          </a:xfrm>
          <a:prstGeom prst="rect">
            <a:avLst/>
          </a:prstGeom>
        </p:spPr>
        <p:txBody>
          <a:bodyPr vert="horz" lIns="91440" tIns="45720" rIns="91440" bIns="45720" rtlCol="0"/>
          <a:lstStyle>
            <a:lvl1pPr algn="r">
              <a:defRPr sz="1200"/>
            </a:lvl1pPr>
          </a:lstStyle>
          <a:p>
            <a:fld id="{AAB554F4-ED46-4F26-A2D6-3B07EEE860FA}" type="datetimeFigureOut">
              <a:rPr lang="en-GB" smtClean="0"/>
              <a:t>08/06/2022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53666ED-86A5-4133-9AFC-9F5F8839214E}" type="slidenum">
              <a:rPr lang="en-GB" smtClean="0"/>
              <a:t>‹#›</a:t>
            </a:fld>
            <a:endParaRPr lang="en-GB"/>
          </a:p>
        </p:txBody>
      </p:sp>
    </p:spTree>
    <p:extLst>
      <p:ext uri="{BB962C8B-B14F-4D97-AF65-F5344CB8AC3E}">
        <p14:creationId xmlns:p14="http://schemas.microsoft.com/office/powerpoint/2010/main" val="4292081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53666ED-86A5-4133-9AFC-9F5F8839214E}" type="slidenum">
              <a:rPr lang="en-GB" smtClean="0"/>
              <a:t>3</a:t>
            </a:fld>
            <a:endParaRPr lang="en-GB"/>
          </a:p>
        </p:txBody>
      </p:sp>
    </p:spTree>
    <p:extLst>
      <p:ext uri="{BB962C8B-B14F-4D97-AF65-F5344CB8AC3E}">
        <p14:creationId xmlns:p14="http://schemas.microsoft.com/office/powerpoint/2010/main" val="529673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666ED-86A5-4133-9AFC-9F5F8839214E}" type="slidenum">
              <a:rPr lang="en-GB" smtClean="0"/>
              <a:t>4</a:t>
            </a:fld>
            <a:endParaRPr lang="en-GB"/>
          </a:p>
        </p:txBody>
      </p:sp>
    </p:spTree>
    <p:extLst>
      <p:ext uri="{BB962C8B-B14F-4D97-AF65-F5344CB8AC3E}">
        <p14:creationId xmlns:p14="http://schemas.microsoft.com/office/powerpoint/2010/main" val="292785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E3CF957-BDFF-47E8-9214-FEEF451BFF3C}" type="slidenum">
              <a:rPr lang="en-GB" smtClean="0"/>
              <a:t>5</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912193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666ED-86A5-4133-9AFC-9F5F8839214E}" type="slidenum">
              <a:rPr lang="en-GB" smtClean="0"/>
              <a:t>11</a:t>
            </a:fld>
            <a:endParaRPr lang="en-GB"/>
          </a:p>
        </p:txBody>
      </p:sp>
    </p:spTree>
    <p:extLst>
      <p:ext uri="{BB962C8B-B14F-4D97-AF65-F5344CB8AC3E}">
        <p14:creationId xmlns:p14="http://schemas.microsoft.com/office/powerpoint/2010/main" val="1890868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9ACD7-ED27-4292-8B74-2526C0FA47D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BC6668-8E2B-49E5-A397-1FE62B765D5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162313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FTC UEL">
    <p:spTree>
      <p:nvGrpSpPr>
        <p:cNvPr id="1" name=""/>
        <p:cNvGrpSpPr/>
        <p:nvPr/>
      </p:nvGrpSpPr>
      <p:grpSpPr>
        <a:xfrm>
          <a:off x="0" y="0"/>
          <a:ext cx="0" cy="0"/>
          <a:chOff x="0" y="0"/>
          <a:chExt cx="0" cy="0"/>
        </a:xfrm>
      </p:grpSpPr>
      <p:sp>
        <p:nvSpPr>
          <p:cNvPr id="2" name="Title 1"/>
          <p:cNvSpPr>
            <a:spLocks noGrp="1"/>
          </p:cNvSpPr>
          <p:nvPr>
            <p:ph type="title"/>
          </p:nvPr>
        </p:nvSpPr>
        <p:spPr>
          <a:xfrm>
            <a:off x="719403" y="274638"/>
            <a:ext cx="10862997" cy="1143000"/>
          </a:xfrm>
        </p:spPr>
        <p:txBody>
          <a:bodyPr/>
          <a:lstStyle>
            <a:lvl1pPr algn="l">
              <a:defRPr>
                <a:solidFill>
                  <a:schemeClr val="accent4">
                    <a:lumMod val="75000"/>
                  </a:schemeClr>
                </a:solidFill>
              </a:defRPr>
            </a:lvl1pPr>
          </a:lstStyle>
          <a:p>
            <a:r>
              <a:rPr lang="en-US"/>
              <a:t>Click to edit Master title style</a:t>
            </a:r>
            <a:endParaRPr lang="en-GB"/>
          </a:p>
        </p:txBody>
      </p:sp>
      <p:sp>
        <p:nvSpPr>
          <p:cNvPr id="3" name="Content Placeholder 2"/>
          <p:cNvSpPr>
            <a:spLocks noGrp="1"/>
          </p:cNvSpPr>
          <p:nvPr>
            <p:ph idx="1"/>
          </p:nvPr>
        </p:nvSpPr>
        <p:spPr>
          <a:xfrm>
            <a:off x="666712" y="1500176"/>
            <a:ext cx="10972800" cy="4156042"/>
          </a:xfrm>
        </p:spPr>
        <p:txBody>
          <a:bodyPr/>
          <a:lstStyle>
            <a:lvl1pPr>
              <a:defRPr>
                <a:solidFill>
                  <a:schemeClr val="accent4">
                    <a:lumMod val="75000"/>
                  </a:schemeClr>
                </a:solidFill>
              </a:defRPr>
            </a:lvl1pPr>
            <a:lvl2pPr>
              <a:defRPr>
                <a:solidFill>
                  <a:schemeClr val="accent4">
                    <a:lumMod val="75000"/>
                  </a:schemeClr>
                </a:solidFill>
              </a:defRPr>
            </a:lvl2pPr>
            <a:lvl3pPr>
              <a:defRPr>
                <a:solidFill>
                  <a:schemeClr val="accent4">
                    <a:lumMod val="75000"/>
                  </a:schemeClr>
                </a:solidFill>
              </a:defRPr>
            </a:lvl3pPr>
            <a:lvl4pPr>
              <a:defRPr>
                <a:solidFill>
                  <a:schemeClr val="accent4">
                    <a:lumMod val="75000"/>
                  </a:schemeClr>
                </a:solidFill>
              </a:defRPr>
            </a:lvl4pPr>
            <a:lvl5pPr>
              <a:defRPr>
                <a:solidFill>
                  <a:schemeClr val="accent4">
                    <a:lumMod val="75000"/>
                  </a:schemeClr>
                </a:solidFill>
              </a:defRPr>
            </a:lvl5pPr>
          </a:lstStyle>
          <a:p>
            <a:pPr lvl="0"/>
            <a:r>
              <a:rPr lang="en-US"/>
              <a:t>Click to edit Master text styles</a:t>
            </a:r>
          </a:p>
          <a:p>
            <a:pPr lvl="1"/>
            <a:r>
              <a:rPr lang="en-US"/>
              <a:t>Second level</a:t>
            </a:r>
          </a:p>
        </p:txBody>
      </p:sp>
      <p:pic>
        <p:nvPicPr>
          <p:cNvPr id="5" name="Picture 4">
            <a:extLst>
              <a:ext uri="{FF2B5EF4-FFF2-40B4-BE49-F238E27FC236}">
                <a16:creationId xmlns:a16="http://schemas.microsoft.com/office/drawing/2014/main" id="{2095A6A8-E67F-4495-8C77-DB6D965D2AF8}"/>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43935" y="5656217"/>
            <a:ext cx="1610054" cy="1507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3642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lgn="l">
              <a:defRPr>
                <a:solidFill>
                  <a:schemeClr val="accent4">
                    <a:lumMod val="75000"/>
                  </a:schemeClr>
                </a:solidFill>
              </a:defRPr>
            </a:lvl1p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047125"/>
          </a:xfrm>
        </p:spPr>
        <p:txBody>
          <a:bodyPr/>
          <a:lstStyle>
            <a:lvl1pPr>
              <a:defRPr sz="2800">
                <a:solidFill>
                  <a:schemeClr val="accent4">
                    <a:lumMod val="75000"/>
                  </a:schemeClr>
                </a:solidFill>
              </a:defRPr>
            </a:lvl1pPr>
            <a:lvl2pPr>
              <a:defRPr sz="2400">
                <a:solidFill>
                  <a:schemeClr val="accent4">
                    <a:lumMod val="75000"/>
                  </a:schemeClr>
                </a:solidFill>
              </a:defRPr>
            </a:lvl2pPr>
            <a:lvl3pPr>
              <a:defRPr sz="2000">
                <a:solidFill>
                  <a:schemeClr val="accent4">
                    <a:lumMod val="75000"/>
                  </a:schemeClr>
                </a:solidFill>
              </a:defRPr>
            </a:lvl3pPr>
            <a:lvl4pPr>
              <a:defRPr sz="1800">
                <a:solidFill>
                  <a:schemeClr val="accent4">
                    <a:lumMod val="75000"/>
                  </a:schemeClr>
                </a:solidFill>
              </a:defRPr>
            </a:lvl4pPr>
            <a:lvl5pPr>
              <a:defRPr sz="1800">
                <a:solidFill>
                  <a:schemeClr val="accent4">
                    <a:lumMod val="7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6197600" y="1600201"/>
            <a:ext cx="5384800" cy="4047125"/>
          </a:xfrm>
        </p:spPr>
        <p:txBody>
          <a:bodyPr/>
          <a:lstStyle>
            <a:lvl1pPr>
              <a:defRPr sz="2800">
                <a:solidFill>
                  <a:schemeClr val="accent4">
                    <a:lumMod val="75000"/>
                  </a:schemeClr>
                </a:solidFill>
              </a:defRPr>
            </a:lvl1pPr>
            <a:lvl2pPr>
              <a:defRPr sz="2400">
                <a:solidFill>
                  <a:schemeClr val="accent4">
                    <a:lumMod val="75000"/>
                  </a:schemeClr>
                </a:solidFill>
              </a:defRPr>
            </a:lvl2pPr>
            <a:lvl3pPr>
              <a:defRPr sz="2000">
                <a:solidFill>
                  <a:schemeClr val="accent4">
                    <a:lumMod val="75000"/>
                  </a:schemeClr>
                </a:solidFill>
              </a:defRPr>
            </a:lvl3pPr>
            <a:lvl4pPr>
              <a:defRPr sz="1800">
                <a:solidFill>
                  <a:schemeClr val="accent4">
                    <a:lumMod val="75000"/>
                  </a:schemeClr>
                </a:solidFill>
              </a:defRPr>
            </a:lvl4pPr>
            <a:lvl5pPr>
              <a:defRPr sz="1800">
                <a:solidFill>
                  <a:schemeClr val="accent4">
                    <a:lumMod val="7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pic>
        <p:nvPicPr>
          <p:cNvPr id="5" name="Picture 4">
            <a:extLst>
              <a:ext uri="{FF2B5EF4-FFF2-40B4-BE49-F238E27FC236}">
                <a16:creationId xmlns:a16="http://schemas.microsoft.com/office/drawing/2014/main" id="{2C49AEAC-53E9-43E7-AE3A-448BAF47A916}"/>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43935" y="5647326"/>
            <a:ext cx="1619552" cy="1516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7955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accent4">
                    <a:lumMod val="75000"/>
                  </a:schemeClr>
                </a:solidFill>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solidFill>
                  <a:schemeClr val="accent4">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solidFill>
                  <a:schemeClr val="accent4">
                    <a:lumMod val="75000"/>
                  </a:schemeClr>
                </a:solidFill>
              </a:defRPr>
            </a:lvl1pPr>
            <a:lvl2pPr>
              <a:defRPr sz="2000">
                <a:solidFill>
                  <a:schemeClr val="accent4">
                    <a:lumMod val="75000"/>
                  </a:schemeClr>
                </a:solidFill>
              </a:defRPr>
            </a:lvl2pPr>
            <a:lvl3pPr>
              <a:defRPr sz="1800">
                <a:solidFill>
                  <a:schemeClr val="accent4">
                    <a:lumMod val="75000"/>
                  </a:schemeClr>
                </a:solidFill>
              </a:defRPr>
            </a:lvl3pPr>
            <a:lvl4pPr>
              <a:defRPr sz="1600">
                <a:solidFill>
                  <a:schemeClr val="accent4">
                    <a:lumMod val="75000"/>
                  </a:schemeClr>
                </a:solidFill>
              </a:defRPr>
            </a:lvl4pPr>
            <a:lvl5pPr>
              <a:defRPr sz="1600">
                <a:solidFill>
                  <a:schemeClr val="accent4">
                    <a:lumMod val="7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solidFill>
                  <a:schemeClr val="accent4">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solidFill>
                  <a:schemeClr val="accent4">
                    <a:lumMod val="75000"/>
                  </a:schemeClr>
                </a:solidFill>
              </a:defRPr>
            </a:lvl1pPr>
            <a:lvl2pPr>
              <a:defRPr sz="2000">
                <a:solidFill>
                  <a:schemeClr val="accent4">
                    <a:lumMod val="75000"/>
                  </a:schemeClr>
                </a:solidFill>
              </a:defRPr>
            </a:lvl2pPr>
            <a:lvl3pPr>
              <a:defRPr sz="1800">
                <a:solidFill>
                  <a:schemeClr val="accent4">
                    <a:lumMod val="75000"/>
                  </a:schemeClr>
                </a:solidFill>
              </a:defRPr>
            </a:lvl3pPr>
            <a:lvl4pPr>
              <a:defRPr sz="1600">
                <a:solidFill>
                  <a:schemeClr val="accent4">
                    <a:lumMod val="75000"/>
                  </a:schemeClr>
                </a:solidFill>
              </a:defRPr>
            </a:lvl4pPr>
            <a:lvl5pPr>
              <a:defRPr sz="1600">
                <a:solidFill>
                  <a:schemeClr val="accent4">
                    <a:lumMod val="7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22541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accent4">
                    <a:lumMod val="75000"/>
                  </a:schemeClr>
                </a:solidFill>
              </a:defRPr>
            </a:lvl1pPr>
          </a:lstStyle>
          <a:p>
            <a:r>
              <a:rPr lang="en-US"/>
              <a:t>Click to edit Master title style</a:t>
            </a:r>
            <a:endParaRPr lang="en-GB"/>
          </a:p>
        </p:txBody>
      </p:sp>
    </p:spTree>
    <p:extLst>
      <p:ext uri="{BB962C8B-B14F-4D97-AF65-F5344CB8AC3E}">
        <p14:creationId xmlns:p14="http://schemas.microsoft.com/office/powerpoint/2010/main" val="3840565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043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4340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415611" y="992767"/>
            <a:ext cx="11360800" cy="2736800"/>
          </a:xfrm>
          <a:prstGeom prst="rect">
            <a:avLst/>
          </a:prstGeom>
        </p:spPr>
        <p:txBody>
          <a:bodyPr lIns="91425" tIns="91425" rIns="91425" bIns="91425" anchor="b"/>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415600" y="3778833"/>
            <a:ext cx="11360800" cy="1056800"/>
          </a:xfrm>
          <a:prstGeom prst="rect">
            <a:avLst/>
          </a:prstGeom>
        </p:spPr>
        <p:txBody>
          <a:bodyPr lIns="91425" tIns="91425" rIns="91425" b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4" name="Shape 12"/>
          <p:cNvSpPr txBox="1">
            <a:spLocks noGrp="1"/>
          </p:cNvSpPr>
          <p:nvPr>
            <p:ph type="sldNum" idx="10"/>
          </p:nvPr>
        </p:nvSpPr>
        <p:spPr>
          <a:xfrm>
            <a:off x="11296651" y="6218239"/>
            <a:ext cx="732367" cy="523875"/>
          </a:xfrm>
          <a:prstGeom prst="rect">
            <a:avLst/>
          </a:prstGeom>
        </p:spPr>
        <p:txBody>
          <a:bodyPr lIns="91425" tIns="91425" rIns="91425" bIns="91425" anchor="ctr" anchorCtr="0">
            <a:noAutofit/>
          </a:bodyPr>
          <a:lstStyle>
            <a:lvl1pPr>
              <a:spcBef>
                <a:spcPts val="0"/>
              </a:spcBef>
              <a:defRPr/>
            </a:lvl1pPr>
          </a:lstStyle>
          <a:p>
            <a:pPr>
              <a:defRPr/>
            </a:pPr>
            <a:fld id="{F38878DE-4658-D147-84A7-944727CC447C}" type="slidenum">
              <a:rPr lang="en-GB"/>
              <a:pPr>
                <a:defRPr/>
              </a:pPr>
              <a:t>‹#›</a:t>
            </a:fld>
            <a:endParaRPr lang="en-GB"/>
          </a:p>
        </p:txBody>
      </p:sp>
    </p:spTree>
    <p:extLst>
      <p:ext uri="{BB962C8B-B14F-4D97-AF65-F5344CB8AC3E}">
        <p14:creationId xmlns:p14="http://schemas.microsoft.com/office/powerpoint/2010/main" val="8711687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32400" y="274638"/>
            <a:ext cx="6350000" cy="1143000"/>
          </a:xfrm>
        </p:spPr>
        <p:txBody>
          <a:bodyPr/>
          <a:lstStyle/>
          <a:p>
            <a:r>
              <a:rPr lang="en-US"/>
              <a:t>Click to edit Master title style</a:t>
            </a:r>
          </a:p>
        </p:txBody>
      </p:sp>
      <p:sp>
        <p:nvSpPr>
          <p:cNvPr id="3" name="Content Placeholder 2"/>
          <p:cNvSpPr>
            <a:spLocks noGrp="1"/>
          </p:cNvSpPr>
          <p:nvPr>
            <p:ph idx="1"/>
          </p:nvPr>
        </p:nvSpPr>
        <p:spPr>
          <a:xfrm>
            <a:off x="5327651" y="1600201"/>
            <a:ext cx="6254749"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00554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7106" name="Picture 2" descr="bit of bubble_20%"/>
          <p:cNvPicPr>
            <a:picLocks noChangeAspect="1" noChangeArrowheads="1"/>
          </p:cNvPicPr>
          <p:nvPr userDrawn="1"/>
        </p:nvPicPr>
        <p:blipFill>
          <a:blip r:embed="rId2"/>
          <a:srcRect/>
          <a:stretch>
            <a:fillRect/>
          </a:stretch>
        </p:blipFill>
        <p:spPr bwMode="auto">
          <a:xfrm>
            <a:off x="1" y="1"/>
            <a:ext cx="4720167" cy="2168525"/>
          </a:xfrm>
          <a:prstGeom prst="rect">
            <a:avLst/>
          </a:prstGeom>
          <a:noFill/>
        </p:spPr>
      </p:pic>
      <p:sp>
        <p:nvSpPr>
          <p:cNvPr id="47107" name="Rectangle 3"/>
          <p:cNvSpPr>
            <a:spLocks noGrp="1" noChangeArrowheads="1"/>
          </p:cNvSpPr>
          <p:nvPr>
            <p:ph type="ctrTitle"/>
          </p:nvPr>
        </p:nvSpPr>
        <p:spPr>
          <a:xfrm>
            <a:off x="3208867" y="1789114"/>
            <a:ext cx="7357533" cy="2820987"/>
          </a:xfrm>
        </p:spPr>
        <p:txBody>
          <a:bodyPr/>
          <a:lstStyle>
            <a:lvl1pPr>
              <a:defRPr sz="6000"/>
            </a:lvl1pPr>
          </a:lstStyle>
          <a:p>
            <a:r>
              <a:rPr lang="en-US"/>
              <a:t>Click to edit Master title style</a:t>
            </a:r>
          </a:p>
        </p:txBody>
      </p:sp>
      <p:sp>
        <p:nvSpPr>
          <p:cNvPr id="47109" name="Rectangle 5"/>
          <p:cNvSpPr>
            <a:spLocks noGrp="1" noChangeArrowheads="1"/>
          </p:cNvSpPr>
          <p:nvPr>
            <p:ph type="dt" sz="half" idx="2"/>
          </p:nvPr>
        </p:nvSpPr>
        <p:spPr/>
        <p:txBody>
          <a:bodyPr/>
          <a:lstStyle>
            <a:lvl1pPr>
              <a:defRPr/>
            </a:lvl1pPr>
          </a:lstStyle>
          <a:p>
            <a:endParaRPr lang="en-US"/>
          </a:p>
        </p:txBody>
      </p:sp>
      <p:sp>
        <p:nvSpPr>
          <p:cNvPr id="47110" name="Rectangle 6"/>
          <p:cNvSpPr>
            <a:spLocks noGrp="1" noChangeArrowheads="1"/>
          </p:cNvSpPr>
          <p:nvPr>
            <p:ph type="ftr" sz="quarter" idx="3"/>
          </p:nvPr>
        </p:nvSpPr>
        <p:spPr/>
        <p:txBody>
          <a:bodyPr/>
          <a:lstStyle>
            <a:lvl1pPr>
              <a:defRPr/>
            </a:lvl1pPr>
          </a:lstStyle>
          <a:p>
            <a:endParaRPr lang="en-US"/>
          </a:p>
        </p:txBody>
      </p:sp>
      <p:sp>
        <p:nvSpPr>
          <p:cNvPr id="47111" name="Rectangle 7"/>
          <p:cNvSpPr>
            <a:spLocks noGrp="1" noChangeArrowheads="1"/>
          </p:cNvSpPr>
          <p:nvPr>
            <p:ph type="sldNum" sz="quarter" idx="4"/>
          </p:nvPr>
        </p:nvSpPr>
        <p:spPr/>
        <p:txBody>
          <a:bodyPr/>
          <a:lstStyle>
            <a:lvl1pPr>
              <a:defRPr/>
            </a:lvl1pPr>
          </a:lstStyle>
          <a:p>
            <a:fld id="{98839330-7105-4DB3-984A-BEE0D94AD29A}" type="slidenum">
              <a:rPr lang="en-US"/>
              <a:pPr/>
              <a:t>‹#›</a:t>
            </a:fld>
            <a:endParaRPr lang="en-US"/>
          </a:p>
        </p:txBody>
      </p:sp>
    </p:spTree>
    <p:extLst>
      <p:ext uri="{BB962C8B-B14F-4D97-AF65-F5344CB8AC3E}">
        <p14:creationId xmlns:p14="http://schemas.microsoft.com/office/powerpoint/2010/main" val="23644144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A292195-34B0-40E1-BB96-D0EA469824AD}" type="slidenum">
              <a:rPr lang="en-US"/>
              <a:pPr/>
              <a:t>‹#›</a:t>
            </a:fld>
            <a:endParaRPr lang="en-US"/>
          </a:p>
        </p:txBody>
      </p:sp>
    </p:spTree>
    <p:extLst>
      <p:ext uri="{BB962C8B-B14F-4D97-AF65-F5344CB8AC3E}">
        <p14:creationId xmlns:p14="http://schemas.microsoft.com/office/powerpoint/2010/main" val="3082399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baseline="0"/>
            </a:lvl1pPr>
          </a:lstStyle>
          <a:p>
            <a:r>
              <a:rPr lang="en-US"/>
              <a:t>Title here</a:t>
            </a:r>
            <a:endParaRPr lang="en-GB"/>
          </a:p>
        </p:txBody>
      </p:sp>
      <p:sp>
        <p:nvSpPr>
          <p:cNvPr id="4" name="Text Placeholder 3"/>
          <p:cNvSpPr>
            <a:spLocks noGrp="1"/>
          </p:cNvSpPr>
          <p:nvPr>
            <p:ph type="body" sz="quarter" idx="10"/>
          </p:nvPr>
        </p:nvSpPr>
        <p:spPr>
          <a:xfrm>
            <a:off x="609600" y="1854200"/>
            <a:ext cx="11123613" cy="4070350"/>
          </a:xfrm>
        </p:spPr>
        <p:txBody>
          <a:bodyPr>
            <a:normAutofit/>
          </a:bodyPr>
          <a:lstStyle>
            <a:lvl1pPr>
              <a:defRPr sz="2000"/>
            </a:lvl1pPr>
          </a:lstStyle>
          <a:p>
            <a:pPr lvl="0"/>
            <a:r>
              <a:rPr lang="en-US"/>
              <a:t>Click to edit</a:t>
            </a:r>
            <a:endParaRPr lang="en-GB"/>
          </a:p>
        </p:txBody>
      </p:sp>
    </p:spTree>
    <p:extLst>
      <p:ext uri="{BB962C8B-B14F-4D97-AF65-F5344CB8AC3E}">
        <p14:creationId xmlns:p14="http://schemas.microsoft.com/office/powerpoint/2010/main" val="33145654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AD4D629-F3A1-442F-BF7E-21F1AFBA4C59}" type="slidenum">
              <a:rPr lang="en-US"/>
              <a:pPr/>
              <a:t>‹#›</a:t>
            </a:fld>
            <a:endParaRPr lang="en-US"/>
          </a:p>
        </p:txBody>
      </p:sp>
    </p:spTree>
    <p:extLst>
      <p:ext uri="{BB962C8B-B14F-4D97-AF65-F5344CB8AC3E}">
        <p14:creationId xmlns:p14="http://schemas.microsoft.com/office/powerpoint/2010/main" val="32954146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168651" y="2930526"/>
            <a:ext cx="4129616" cy="2779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501468" y="2930526"/>
            <a:ext cx="4129617" cy="2779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2086C5-9EF5-4471-B1F4-0C912E0A7844}" type="slidenum">
              <a:rPr lang="en-US"/>
              <a:pPr/>
              <a:t>‹#›</a:t>
            </a:fld>
            <a:endParaRPr lang="en-US"/>
          </a:p>
        </p:txBody>
      </p:sp>
    </p:spTree>
    <p:extLst>
      <p:ext uri="{BB962C8B-B14F-4D97-AF65-F5344CB8AC3E}">
        <p14:creationId xmlns:p14="http://schemas.microsoft.com/office/powerpoint/2010/main" val="36803854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BB58015-D634-40A2-A48E-9AFB77D7D3BB}" type="slidenum">
              <a:rPr lang="en-US"/>
              <a:pPr/>
              <a:t>‹#›</a:t>
            </a:fld>
            <a:endParaRPr lang="en-US"/>
          </a:p>
        </p:txBody>
      </p:sp>
    </p:spTree>
    <p:extLst>
      <p:ext uri="{BB962C8B-B14F-4D97-AF65-F5344CB8AC3E}">
        <p14:creationId xmlns:p14="http://schemas.microsoft.com/office/powerpoint/2010/main" val="32955646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10F56F8-480C-4B8A-BC2E-E90ADF7E9EA6}" type="slidenum">
              <a:rPr lang="en-US"/>
              <a:pPr/>
              <a:t>‹#›</a:t>
            </a:fld>
            <a:endParaRPr lang="en-US"/>
          </a:p>
        </p:txBody>
      </p:sp>
    </p:spTree>
    <p:extLst>
      <p:ext uri="{BB962C8B-B14F-4D97-AF65-F5344CB8AC3E}">
        <p14:creationId xmlns:p14="http://schemas.microsoft.com/office/powerpoint/2010/main" val="20469945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41C5C99-B94E-4F9B-89D9-ECC52FD62194}" type="slidenum">
              <a:rPr lang="en-US"/>
              <a:pPr/>
              <a:t>‹#›</a:t>
            </a:fld>
            <a:endParaRPr lang="en-US"/>
          </a:p>
        </p:txBody>
      </p:sp>
    </p:spTree>
    <p:extLst>
      <p:ext uri="{BB962C8B-B14F-4D97-AF65-F5344CB8AC3E}">
        <p14:creationId xmlns:p14="http://schemas.microsoft.com/office/powerpoint/2010/main" val="24998221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702E8D7-EB89-4E6C-A71D-84147B5B0C7D}" type="slidenum">
              <a:rPr lang="en-US"/>
              <a:pPr/>
              <a:t>‹#›</a:t>
            </a:fld>
            <a:endParaRPr lang="en-US"/>
          </a:p>
        </p:txBody>
      </p:sp>
    </p:spTree>
    <p:extLst>
      <p:ext uri="{BB962C8B-B14F-4D97-AF65-F5344CB8AC3E}">
        <p14:creationId xmlns:p14="http://schemas.microsoft.com/office/powerpoint/2010/main" val="20377043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6284F8B-3F78-4498-B52A-44939043D383}" type="slidenum">
              <a:rPr lang="en-US"/>
              <a:pPr/>
              <a:t>‹#›</a:t>
            </a:fld>
            <a:endParaRPr lang="en-US"/>
          </a:p>
        </p:txBody>
      </p:sp>
    </p:spTree>
    <p:extLst>
      <p:ext uri="{BB962C8B-B14F-4D97-AF65-F5344CB8AC3E}">
        <p14:creationId xmlns:p14="http://schemas.microsoft.com/office/powerpoint/2010/main" val="26417589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A50F8F6-EB25-477F-95B1-CBF6E061A49E}" type="slidenum">
              <a:rPr lang="en-US"/>
              <a:pPr/>
              <a:t>‹#›</a:t>
            </a:fld>
            <a:endParaRPr lang="en-US"/>
          </a:p>
        </p:txBody>
      </p:sp>
    </p:spTree>
    <p:extLst>
      <p:ext uri="{BB962C8B-B14F-4D97-AF65-F5344CB8AC3E}">
        <p14:creationId xmlns:p14="http://schemas.microsoft.com/office/powerpoint/2010/main" val="9265712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16534" y="1700213"/>
            <a:ext cx="2114551" cy="40100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168651" y="1700213"/>
            <a:ext cx="6144683" cy="40100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A2C137F-3F53-4960-B129-DD1EE1C9CC37}" type="slidenum">
              <a:rPr lang="en-US"/>
              <a:pPr/>
              <a:t>‹#›</a:t>
            </a:fld>
            <a:endParaRPr lang="en-US"/>
          </a:p>
        </p:txBody>
      </p:sp>
    </p:spTree>
    <p:extLst>
      <p:ext uri="{BB962C8B-B14F-4D97-AF65-F5344CB8AC3E}">
        <p14:creationId xmlns:p14="http://schemas.microsoft.com/office/powerpoint/2010/main" val="434207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Title here</a:t>
            </a:r>
            <a:endParaRPr lang="en-GB"/>
          </a:p>
        </p:txBody>
      </p:sp>
      <p:sp>
        <p:nvSpPr>
          <p:cNvPr id="4" name="Text Placeholder 3"/>
          <p:cNvSpPr>
            <a:spLocks noGrp="1"/>
          </p:cNvSpPr>
          <p:nvPr>
            <p:ph type="body" sz="quarter" idx="10"/>
          </p:nvPr>
        </p:nvSpPr>
        <p:spPr>
          <a:xfrm>
            <a:off x="609600" y="1854021"/>
            <a:ext cx="7362825" cy="4044950"/>
          </a:xfrm>
        </p:spPr>
        <p:txBody>
          <a:bodyPr>
            <a:normAutofit/>
          </a:bodyPr>
          <a:lstStyle>
            <a:lvl1pPr>
              <a:defRPr sz="2000" baseline="0"/>
            </a:lvl1pPr>
          </a:lstStyle>
          <a:p>
            <a:pPr lvl="0"/>
            <a:r>
              <a:rPr lang="en-US"/>
              <a:t>Click to edit </a:t>
            </a:r>
            <a:endParaRPr lang="en-GB"/>
          </a:p>
        </p:txBody>
      </p:sp>
      <p:sp>
        <p:nvSpPr>
          <p:cNvPr id="6" name="Picture Placeholder 5"/>
          <p:cNvSpPr>
            <a:spLocks noGrp="1"/>
          </p:cNvSpPr>
          <p:nvPr>
            <p:ph type="pic" sz="quarter" idx="11"/>
          </p:nvPr>
        </p:nvSpPr>
        <p:spPr>
          <a:xfrm>
            <a:off x="8075613" y="1854200"/>
            <a:ext cx="3798887" cy="4044950"/>
          </a:xfrm>
        </p:spPr>
        <p:txBody>
          <a:bodyPr/>
          <a:lstStyle/>
          <a:p>
            <a:endParaRPr lang="en-GB"/>
          </a:p>
        </p:txBody>
      </p:sp>
    </p:spTree>
    <p:extLst>
      <p:ext uri="{BB962C8B-B14F-4D97-AF65-F5344CB8AC3E}">
        <p14:creationId xmlns:p14="http://schemas.microsoft.com/office/powerpoint/2010/main" val="1009270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09600" y="837127"/>
            <a:ext cx="11128310" cy="624819"/>
          </a:xfrm>
          <a:prstGeom prst="rect">
            <a:avLst/>
          </a:prstGeom>
        </p:spPr>
        <p:txBody>
          <a:bodyPr/>
          <a:lstStyle>
            <a:lvl1pPr>
              <a:defRPr sz="3600" b="1" baseline="0">
                <a:latin typeface="Arial" charset="0"/>
                <a:ea typeface="Arial" charset="0"/>
                <a:cs typeface="Arial" charset="0"/>
              </a:defRPr>
            </a:lvl1pPr>
          </a:lstStyle>
          <a:p>
            <a:r>
              <a:rPr lang="en-US"/>
              <a:t>Title here</a:t>
            </a:r>
            <a:endParaRPr lang="en-GB"/>
          </a:p>
        </p:txBody>
      </p:sp>
      <p:sp>
        <p:nvSpPr>
          <p:cNvPr id="8" name="Text Placeholder 3"/>
          <p:cNvSpPr>
            <a:spLocks noGrp="1"/>
          </p:cNvSpPr>
          <p:nvPr>
            <p:ph type="body" sz="quarter" idx="10"/>
          </p:nvPr>
        </p:nvSpPr>
        <p:spPr>
          <a:xfrm>
            <a:off x="609600" y="1854200"/>
            <a:ext cx="11123613" cy="4070350"/>
          </a:xfrm>
          <a:prstGeom prst="rect">
            <a:avLst/>
          </a:prstGeom>
        </p:spPr>
        <p:txBody>
          <a:bodyPr>
            <a:normAutofit/>
          </a:bodyPr>
          <a:lstStyle>
            <a:lvl1pPr marL="0" indent="0">
              <a:buFontTx/>
              <a:buNone/>
              <a:defRPr sz="2000">
                <a:latin typeface="Arial" charset="0"/>
                <a:ea typeface="Arial" charset="0"/>
                <a:cs typeface="Arial" charset="0"/>
              </a:defRPr>
            </a:lvl1pPr>
          </a:lstStyle>
          <a:p>
            <a:pPr lvl="0"/>
            <a:r>
              <a:rPr lang="en-US"/>
              <a:t>Click to edit</a:t>
            </a:r>
            <a:endParaRPr lang="en-GB"/>
          </a:p>
        </p:txBody>
      </p:sp>
    </p:spTree>
    <p:extLst>
      <p:ext uri="{BB962C8B-B14F-4D97-AF65-F5344CB8AC3E}">
        <p14:creationId xmlns:p14="http://schemas.microsoft.com/office/powerpoint/2010/main" val="443922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09599" y="837127"/>
            <a:ext cx="11268269" cy="624819"/>
          </a:xfrm>
          <a:prstGeom prst="rect">
            <a:avLst/>
          </a:prstGeom>
        </p:spPr>
        <p:txBody>
          <a:bodyPr/>
          <a:lstStyle>
            <a:lvl1pPr>
              <a:defRPr sz="3600" b="1" baseline="0">
                <a:latin typeface="Arial" charset="0"/>
                <a:ea typeface="Arial" charset="0"/>
                <a:cs typeface="Arial" charset="0"/>
              </a:defRPr>
            </a:lvl1pPr>
          </a:lstStyle>
          <a:p>
            <a:r>
              <a:rPr lang="en-US"/>
              <a:t>Title here</a:t>
            </a:r>
            <a:endParaRPr lang="en-GB"/>
          </a:p>
        </p:txBody>
      </p:sp>
      <p:sp>
        <p:nvSpPr>
          <p:cNvPr id="8" name="Text Placeholder 3"/>
          <p:cNvSpPr>
            <a:spLocks noGrp="1"/>
          </p:cNvSpPr>
          <p:nvPr>
            <p:ph type="body" sz="quarter" idx="10"/>
          </p:nvPr>
        </p:nvSpPr>
        <p:spPr>
          <a:xfrm>
            <a:off x="609600" y="1854021"/>
            <a:ext cx="7362825" cy="4044950"/>
          </a:xfrm>
          <a:prstGeom prst="rect">
            <a:avLst/>
          </a:prstGeom>
        </p:spPr>
        <p:txBody>
          <a:bodyPr>
            <a:normAutofit/>
          </a:bodyPr>
          <a:lstStyle>
            <a:lvl1pPr marL="0" indent="0">
              <a:buFontTx/>
              <a:buNone/>
              <a:defRPr sz="2000" baseline="0">
                <a:latin typeface="Arial" charset="0"/>
                <a:ea typeface="Arial" charset="0"/>
                <a:cs typeface="Arial" charset="0"/>
              </a:defRPr>
            </a:lvl1pPr>
          </a:lstStyle>
          <a:p>
            <a:pPr lvl="0"/>
            <a:r>
              <a:rPr lang="en-US"/>
              <a:t>Click to edit </a:t>
            </a:r>
            <a:endParaRPr lang="en-GB"/>
          </a:p>
        </p:txBody>
      </p:sp>
      <p:sp>
        <p:nvSpPr>
          <p:cNvPr id="9" name="Picture Placeholder 5"/>
          <p:cNvSpPr>
            <a:spLocks noGrp="1"/>
          </p:cNvSpPr>
          <p:nvPr>
            <p:ph type="pic" sz="quarter" idx="11"/>
          </p:nvPr>
        </p:nvSpPr>
        <p:spPr>
          <a:xfrm>
            <a:off x="8075613" y="1854200"/>
            <a:ext cx="3798887" cy="4044950"/>
          </a:xfrm>
          <a:prstGeom prst="rect">
            <a:avLst/>
          </a:prstGeom>
        </p:spPr>
        <p:txBody>
          <a:bodyPr/>
          <a:lstStyle>
            <a:lvl1pPr marL="0" indent="0">
              <a:buFontTx/>
              <a:buNone/>
              <a:defRPr sz="2400">
                <a:latin typeface="Arial" charset="0"/>
                <a:ea typeface="Arial" charset="0"/>
                <a:cs typeface="Arial" charset="0"/>
              </a:defRPr>
            </a:lvl1pPr>
          </a:lstStyle>
          <a:p>
            <a:endParaRPr lang="en-GB"/>
          </a:p>
        </p:txBody>
      </p:sp>
    </p:spTree>
    <p:extLst>
      <p:ext uri="{BB962C8B-B14F-4D97-AF65-F5344CB8AC3E}">
        <p14:creationId xmlns:p14="http://schemas.microsoft.com/office/powerpoint/2010/main" val="647587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5" y="1563798"/>
            <a:ext cx="9720000" cy="720000"/>
          </a:xfrm>
          <a:prstGeom prst="rect">
            <a:avLst/>
          </a:prstGeom>
        </p:spPr>
        <p:txBody>
          <a:bodyPr lIns="0" tIns="0" rIns="0" bIns="0" anchor="t"/>
          <a:lstStyle>
            <a:lvl1pPr algn="l">
              <a:defRPr sz="2550" b="1" i="0">
                <a:solidFill>
                  <a:srgbClr val="C33D86"/>
                </a:solidFill>
                <a:latin typeface="Arial" charset="0"/>
                <a:ea typeface="Arial" charset="0"/>
                <a:cs typeface="Arial" charset="0"/>
              </a:defRPr>
            </a:lvl1pPr>
          </a:lstStyle>
          <a:p>
            <a:r>
              <a:rPr lang="en-US"/>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14313" indent="-214313" algn="l">
              <a:buSzPct val="90000"/>
              <a:buFont typeface="Arial" charset="0"/>
              <a:buChar char="•"/>
              <a:defRPr sz="1350" b="0" i="0">
                <a:solidFill>
                  <a:schemeClr val="tx1"/>
                </a:solidFill>
                <a:latin typeface="Arial" charset="0"/>
                <a:ea typeface="Arial" charset="0"/>
                <a:cs typeface="Arial"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Text here</a:t>
            </a:r>
          </a:p>
        </p:txBody>
      </p:sp>
    </p:spTree>
    <p:extLst>
      <p:ext uri="{BB962C8B-B14F-4D97-AF65-F5344CB8AC3E}">
        <p14:creationId xmlns:p14="http://schemas.microsoft.com/office/powerpoint/2010/main" val="1916224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3000" b="1" i="0">
                <a:solidFill>
                  <a:srgbClr val="C33D86"/>
                </a:solidFill>
                <a:latin typeface="Arial" charset="0"/>
                <a:ea typeface="Arial" charset="0"/>
                <a:cs typeface="Arial" charset="0"/>
              </a:defRPr>
            </a:lvl1pPr>
          </a:lstStyle>
          <a:p>
            <a:r>
              <a:rPr lang="en-US"/>
              <a:t>Section Title</a:t>
            </a:r>
          </a:p>
        </p:txBody>
      </p:sp>
      <p:sp>
        <p:nvSpPr>
          <p:cNvPr id="3" name="Subtitle 2"/>
          <p:cNvSpPr>
            <a:spLocks noGrp="1"/>
          </p:cNvSpPr>
          <p:nvPr>
            <p:ph type="subTitle" idx="1" hasCustomPrompt="1"/>
          </p:nvPr>
        </p:nvSpPr>
        <p:spPr>
          <a:xfrm>
            <a:off x="1153512" y="3065490"/>
            <a:ext cx="9144000" cy="3087973"/>
          </a:xfrm>
          <a:prstGeom prst="rect">
            <a:avLst/>
          </a:prstGeom>
        </p:spPr>
        <p:txBody>
          <a:bodyPr lIns="0" tIns="0" rIns="0" bIns="0"/>
          <a:lstStyle>
            <a:lvl1pPr marL="214313" indent="-214313" algn="l">
              <a:buFont typeface="Arial" charset="0"/>
              <a:buChar char="•"/>
              <a:defRPr sz="1350">
                <a:latin typeface="Arial" charset="0"/>
                <a:ea typeface="Arial" charset="0"/>
                <a:cs typeface="Arial"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Text</a:t>
            </a:r>
          </a:p>
        </p:txBody>
      </p:sp>
    </p:spTree>
    <p:extLst>
      <p:ext uri="{BB962C8B-B14F-4D97-AF65-F5344CB8AC3E}">
        <p14:creationId xmlns:p14="http://schemas.microsoft.com/office/powerpoint/2010/main" val="96719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a:t>Title</a:t>
            </a:r>
          </a:p>
        </p:txBody>
      </p:sp>
    </p:spTree>
    <p:extLst>
      <p:ext uri="{BB962C8B-B14F-4D97-AF65-F5344CB8AC3E}">
        <p14:creationId xmlns:p14="http://schemas.microsoft.com/office/powerpoint/2010/main" val="853738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43934" y="4676504"/>
            <a:ext cx="2656676" cy="2486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906148" y="1412776"/>
            <a:ext cx="8544949" cy="1728192"/>
          </a:xfrm>
        </p:spPr>
        <p:txBody>
          <a:bodyPr/>
          <a:lstStyle>
            <a:lvl1pPr algn="ctr">
              <a:defRPr sz="6000" b="1" baseline="0">
                <a:solidFill>
                  <a:schemeClr val="accent4">
                    <a:lumMod val="75000"/>
                  </a:schemeClr>
                </a:solidFill>
                <a:latin typeface="Century Gothic" panose="020B0502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8517943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6.xml"/><Relationship Id="rId4" Type="http://schemas.openxmlformats.org/officeDocument/2006/relationships/hyperlink" Target="http://www.foodafactoflife.org.uk/" TargetMode="Externa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7.xml"/><Relationship Id="rId4" Type="http://schemas.openxmlformats.org/officeDocument/2006/relationships/hyperlink" Target="http://www.foodafactoflife.org.uk/" TargetMode="Externa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6.xml"/><Relationship Id="rId1" Type="http://schemas.openxmlformats.org/officeDocument/2006/relationships/slideLayout" Target="../slideLayouts/slideLayout8.xml"/><Relationship Id="rId5" Type="http://schemas.openxmlformats.org/officeDocument/2006/relationships/hyperlink" Target="http://www.foodafactoflife.org.uk/" TargetMode="External"/><Relationship Id="rId4"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8.jpeg"/><Relationship Id="rId5" Type="http://schemas.openxmlformats.org/officeDocument/2006/relationships/slideLayout" Target="../slideLayouts/slideLayout13.xml"/><Relationship Id="rId10" Type="http://schemas.openxmlformats.org/officeDocument/2006/relationships/theme" Target="../theme/theme7.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0.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8.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492" y="0"/>
            <a:ext cx="12172508" cy="6847036"/>
          </a:xfrm>
          <a:prstGeom prst="rect">
            <a:avLst/>
          </a:prstGeom>
        </p:spPr>
      </p:pic>
    </p:spTree>
    <p:extLst>
      <p:ext uri="{BB962C8B-B14F-4D97-AF65-F5344CB8AC3E}">
        <p14:creationId xmlns:p14="http://schemas.microsoft.com/office/powerpoint/2010/main" val="1032443473"/>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837127"/>
            <a:ext cx="8398374" cy="624819"/>
          </a:xfrm>
          <a:prstGeom prst="rect">
            <a:avLst/>
          </a:prstGeom>
        </p:spPr>
        <p:txBody>
          <a:bodyPr vert="horz" lIns="91440" tIns="45720" rIns="91440" bIns="45720" rtlCol="0" anchor="ctr">
            <a:normAutofit/>
          </a:bodyPr>
          <a:lstStyle/>
          <a:p>
            <a:r>
              <a:rPr lang="en-US"/>
              <a:t>Title here</a:t>
            </a:r>
            <a:endParaRPr lang="en-GB"/>
          </a:p>
        </p:txBody>
      </p:sp>
      <p:sp>
        <p:nvSpPr>
          <p:cNvPr id="3" name="Text Placeholder 2"/>
          <p:cNvSpPr>
            <a:spLocks noGrp="1"/>
          </p:cNvSpPr>
          <p:nvPr>
            <p:ph type="body" idx="1"/>
          </p:nvPr>
        </p:nvSpPr>
        <p:spPr>
          <a:xfrm>
            <a:off x="609600" y="1867437"/>
            <a:ext cx="11135932" cy="3889419"/>
          </a:xfrm>
          <a:prstGeom prst="rect">
            <a:avLst/>
          </a:prstGeom>
        </p:spPr>
        <p:txBody>
          <a:bodyPr vert="horz" lIns="91440" tIns="45720" rIns="91440" bIns="45720" rtlCol="0">
            <a:normAutofit/>
          </a:bodyPr>
          <a:lstStyle/>
          <a:p>
            <a:pPr lvl="0"/>
            <a:r>
              <a:rPr lang="en-GB" sz="2400">
                <a:latin typeface="Arial" panose="020B0604020202020204" pitchFamily="34" charset="0"/>
                <a:cs typeface="Arial" panose="020B0604020202020204" pitchFamily="34" charset="0"/>
              </a:rPr>
              <a:t>Click to add text</a:t>
            </a:r>
            <a:endParaRPr lang="en-GB"/>
          </a:p>
        </p:txBody>
      </p:sp>
    </p:spTree>
    <p:extLst>
      <p:ext uri="{BB962C8B-B14F-4D97-AF65-F5344CB8AC3E}">
        <p14:creationId xmlns:p14="http://schemas.microsoft.com/office/powerpoint/2010/main" val="1450869770"/>
      </p:ext>
    </p:extLst>
  </p:cSld>
  <p:clrMap bg1="lt1" tx1="dk1" bg2="lt2" tx2="dk2" accent1="accent1" accent2="accent2" accent3="accent3" accent4="accent4" accent5="accent5" accent6="accent6" hlink="hlink" folHlink="folHlink"/>
  <p:sldLayoutIdLst>
    <p:sldLayoutId id="2147483736" r:id="rId1"/>
    <p:sldLayoutId id="2147483737" r:id="rId2"/>
  </p:sldLayoutIdLst>
  <p:txStyles>
    <p:titleStyle>
      <a:lvl1pPr algn="l" defTabSz="914400" rtl="0" eaLnBrk="1" latinLnBrk="0" hangingPunct="1">
        <a:lnSpc>
          <a:spcPct val="90000"/>
        </a:lnSpc>
        <a:spcBef>
          <a:spcPct val="0"/>
        </a:spcBef>
        <a:buNone/>
        <a:defRPr sz="3600" b="1" kern="1200" baseline="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a:buNone/>
        <a:defRPr sz="24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0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47591442"/>
      </p:ext>
    </p:extLst>
  </p:cSld>
  <p:clrMap bg1="lt1" tx1="dk1" bg2="lt2" tx2="dk2" accent1="accent1" accent2="accent2" accent3="accent3" accent4="accent4" accent5="accent5" accent6="accent6" hlink="hlink" folHlink="folHlink"/>
  <p:sldLayoutIdLst>
    <p:sldLayoutId id="2147483739" r:id="rId1"/>
    <p:sldLayoutId id="214748374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30"/>
            <a:ext cx="10721788" cy="103875"/>
          </a:xfrm>
          <a:prstGeom prst="rect">
            <a:avLst/>
          </a:prstGeom>
          <a:noFill/>
        </p:spPr>
        <p:txBody>
          <a:bodyPr wrap="square" lIns="0" tIns="0" rIns="0" bIns="0" rtlCol="0">
            <a:spAutoFit/>
          </a:bodyPr>
          <a:lstStyle/>
          <a:p>
            <a:pPr algn="r"/>
            <a:r>
              <a:rPr lang="en-US" sz="675">
                <a:solidFill>
                  <a:prstClr val="black"/>
                </a:solidFill>
                <a:latin typeface="Arial" charset="0"/>
                <a:ea typeface="Arial" charset="0"/>
                <a:cs typeface="Arial" charset="0"/>
                <a:hlinkClick r:id="rId4"/>
              </a:rPr>
              <a:t>www.foodafactoflife.org.uk</a:t>
            </a:r>
            <a:r>
              <a:rPr lang="en-US" sz="675">
                <a:solidFill>
                  <a:prstClr val="black"/>
                </a:solidFill>
                <a:latin typeface="Arial" charset="0"/>
                <a:ea typeface="Arial" charset="0"/>
                <a:cs typeface="Arial" charset="0"/>
              </a:rPr>
              <a:t>    © Food – a fact of life 2022</a:t>
            </a:r>
          </a:p>
        </p:txBody>
      </p:sp>
    </p:spTree>
    <p:extLst>
      <p:ext uri="{BB962C8B-B14F-4D97-AF65-F5344CB8AC3E}">
        <p14:creationId xmlns:p14="http://schemas.microsoft.com/office/powerpoint/2010/main" val="1438286082"/>
      </p:ext>
    </p:extLst>
  </p:cSld>
  <p:clrMap bg1="lt1" tx1="dk1" bg2="lt2" tx2="dk2" accent1="accent1" accent2="accent2" accent3="accent3" accent4="accent4" accent5="accent5" accent6="accent6" hlink="hlink" folHlink="folHlink"/>
  <p:sldLayoutIdLst>
    <p:sldLayoutId id="2147483744"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73072" y="6539530"/>
            <a:ext cx="10721788" cy="103875"/>
          </a:xfrm>
          <a:prstGeom prst="rect">
            <a:avLst/>
          </a:prstGeom>
          <a:noFill/>
        </p:spPr>
        <p:txBody>
          <a:bodyPr wrap="square" lIns="0" tIns="0" rIns="0" bIns="0" rtlCol="0">
            <a:spAutoFit/>
          </a:bodyPr>
          <a:lstStyle/>
          <a:p>
            <a:pPr algn="r"/>
            <a:r>
              <a:rPr lang="en-US" sz="675" b="0" i="0">
                <a:solidFill>
                  <a:schemeClr val="tx1"/>
                </a:solidFill>
                <a:latin typeface="Arial" charset="0"/>
                <a:ea typeface="Arial" charset="0"/>
                <a:cs typeface="Arial" charset="0"/>
                <a:hlinkClick r:id="rId4"/>
              </a:rPr>
              <a:t>www.foodafactoflife.org.uk</a:t>
            </a:r>
            <a:r>
              <a:rPr lang="en-US" sz="675" b="0" i="0" baseline="0">
                <a:solidFill>
                  <a:schemeClr val="tx1"/>
                </a:solidFill>
                <a:latin typeface="Arial" charset="0"/>
                <a:ea typeface="Arial" charset="0"/>
                <a:cs typeface="Arial" charset="0"/>
              </a:rPr>
              <a:t>    </a:t>
            </a:r>
            <a:r>
              <a:rPr lang="en-US" sz="675" b="0" i="0">
                <a:solidFill>
                  <a:schemeClr val="tx1"/>
                </a:solidFill>
                <a:latin typeface="Arial" charset="0"/>
                <a:ea typeface="Arial" charset="0"/>
                <a:cs typeface="Arial" charset="0"/>
              </a:rPr>
              <a:t>© Food – a fact of life 2022</a:t>
            </a:r>
          </a:p>
        </p:txBody>
      </p:sp>
    </p:spTree>
    <p:extLst>
      <p:ext uri="{BB962C8B-B14F-4D97-AF65-F5344CB8AC3E}">
        <p14:creationId xmlns:p14="http://schemas.microsoft.com/office/powerpoint/2010/main" val="3614256877"/>
      </p:ext>
    </p:extLst>
  </p:cSld>
  <p:clrMap bg1="lt1" tx1="dk1" bg2="lt2" tx2="dk2" accent1="accent1" accent2="accent2" accent3="accent3" accent4="accent4" accent5="accent5" accent6="accent6" hlink="hlink" folHlink="folHlink"/>
  <p:sldLayoutIdLst>
    <p:sldLayoutId id="2147483746"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5"/>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a:t>
            </a:r>
            <a:r>
              <a:rPr lang="en-US" sz="900" b="0" i="0" baseline="0">
                <a:solidFill>
                  <a:schemeClr val="tx1"/>
                </a:solidFill>
                <a:latin typeface="Arial" charset="0"/>
                <a:ea typeface="Arial" charset="0"/>
                <a:cs typeface="Arial" charset="0"/>
              </a:rPr>
              <a:t> Food – </a:t>
            </a:r>
            <a:r>
              <a:rPr lang="en-US" sz="900" b="0" i="0">
                <a:solidFill>
                  <a:schemeClr val="tx1"/>
                </a:solidFill>
                <a:latin typeface="Arial" charset="0"/>
                <a:ea typeface="Arial" charset="0"/>
                <a:cs typeface="Arial" charset="0"/>
              </a:rPr>
              <a:t>a fact of life 2022</a:t>
            </a:r>
          </a:p>
        </p:txBody>
      </p:sp>
    </p:spTree>
    <p:extLst>
      <p:ext uri="{BB962C8B-B14F-4D97-AF65-F5344CB8AC3E}">
        <p14:creationId xmlns:p14="http://schemas.microsoft.com/office/powerpoint/2010/main" val="3233581278"/>
      </p:ext>
    </p:extLst>
  </p:cSld>
  <p:clrMap bg1="lt1" tx1="dk1" bg2="lt2" tx2="dk2" accent1="accent1" accent2="accent2" accent3="accent3" accent4="accent4" accent5="accent5" accent6="accent6" hlink="hlink" folHlink="folHlink"/>
  <p:sldLayoutIdLst>
    <p:sldLayoutId id="214748374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232400" y="274638"/>
            <a:ext cx="6350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5327651" y="1600201"/>
            <a:ext cx="6254749"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p:txBody>
      </p:sp>
    </p:spTree>
    <p:extLst>
      <p:ext uri="{BB962C8B-B14F-4D97-AF65-F5344CB8AC3E}">
        <p14:creationId xmlns:p14="http://schemas.microsoft.com/office/powerpoint/2010/main" val="660255213"/>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Lst>
  <p:txStyles>
    <p:titleStyle>
      <a:lvl1pPr algn="l" rtl="0" eaLnBrk="0" fontAlgn="base" hangingPunct="0">
        <a:spcBef>
          <a:spcPct val="0"/>
        </a:spcBef>
        <a:spcAft>
          <a:spcPct val="0"/>
        </a:spcAft>
        <a:defRPr sz="4400" kern="1200">
          <a:solidFill>
            <a:srgbClr val="604A7B"/>
          </a:solidFill>
          <a:latin typeface="+mj-lt"/>
          <a:ea typeface="+mj-ea"/>
          <a:cs typeface="+mj-cs"/>
        </a:defRPr>
      </a:lvl1pPr>
      <a:lvl2pPr algn="l" rtl="0" eaLnBrk="0" fontAlgn="base" hangingPunct="0">
        <a:spcBef>
          <a:spcPct val="0"/>
        </a:spcBef>
        <a:spcAft>
          <a:spcPct val="0"/>
        </a:spcAft>
        <a:defRPr sz="4400">
          <a:solidFill>
            <a:srgbClr val="604A7B"/>
          </a:solidFill>
          <a:latin typeface="Arial" charset="0"/>
        </a:defRPr>
      </a:lvl2pPr>
      <a:lvl3pPr algn="l" rtl="0" eaLnBrk="0" fontAlgn="base" hangingPunct="0">
        <a:spcBef>
          <a:spcPct val="0"/>
        </a:spcBef>
        <a:spcAft>
          <a:spcPct val="0"/>
        </a:spcAft>
        <a:defRPr sz="4400">
          <a:solidFill>
            <a:srgbClr val="604A7B"/>
          </a:solidFill>
          <a:latin typeface="Arial" charset="0"/>
        </a:defRPr>
      </a:lvl3pPr>
      <a:lvl4pPr algn="l" rtl="0" eaLnBrk="0" fontAlgn="base" hangingPunct="0">
        <a:spcBef>
          <a:spcPct val="0"/>
        </a:spcBef>
        <a:spcAft>
          <a:spcPct val="0"/>
        </a:spcAft>
        <a:defRPr sz="4400">
          <a:solidFill>
            <a:srgbClr val="604A7B"/>
          </a:solidFill>
          <a:latin typeface="Arial" charset="0"/>
        </a:defRPr>
      </a:lvl4pPr>
      <a:lvl5pPr algn="l" rtl="0" eaLnBrk="0" fontAlgn="base" hangingPunct="0">
        <a:spcBef>
          <a:spcPct val="0"/>
        </a:spcBef>
        <a:spcAft>
          <a:spcPct val="0"/>
        </a:spcAft>
        <a:defRPr sz="4400">
          <a:solidFill>
            <a:srgbClr val="604A7B"/>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604A7B"/>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604A7B"/>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rgbClr val="604A7B"/>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rgbClr val="604A7B"/>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rgbClr val="604A7B"/>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3" name="Picture 9" descr="bit of bubble_20%"/>
          <p:cNvPicPr>
            <a:picLocks noChangeAspect="1" noChangeArrowheads="1"/>
          </p:cNvPicPr>
          <p:nvPr userDrawn="1"/>
        </p:nvPicPr>
        <p:blipFill>
          <a:blip r:embed="rId13"/>
          <a:srcRect/>
          <a:stretch>
            <a:fillRect/>
          </a:stretch>
        </p:blipFill>
        <p:spPr bwMode="auto">
          <a:xfrm>
            <a:off x="-38100" y="1"/>
            <a:ext cx="4720167" cy="2168525"/>
          </a:xfrm>
          <a:prstGeom prst="rect">
            <a:avLst/>
          </a:prstGeom>
          <a:noFill/>
        </p:spPr>
      </p:pic>
      <p:sp>
        <p:nvSpPr>
          <p:cNvPr id="1026" name="Rectangle 2"/>
          <p:cNvSpPr>
            <a:spLocks noGrp="1" noChangeArrowheads="1"/>
          </p:cNvSpPr>
          <p:nvPr>
            <p:ph type="title"/>
          </p:nvPr>
        </p:nvSpPr>
        <p:spPr bwMode="auto">
          <a:xfrm>
            <a:off x="3168652" y="1700213"/>
            <a:ext cx="8462433" cy="1143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a:t>
            </a:r>
            <a:br>
              <a:rPr lang="en-US"/>
            </a:br>
            <a:r>
              <a:rPr lang="en-US"/>
              <a:t>Master title style</a:t>
            </a:r>
          </a:p>
        </p:txBody>
      </p:sp>
      <p:sp>
        <p:nvSpPr>
          <p:cNvPr id="1027" name="Rectangle 3"/>
          <p:cNvSpPr>
            <a:spLocks noGrp="1" noChangeArrowheads="1"/>
          </p:cNvSpPr>
          <p:nvPr>
            <p:ph type="body" idx="1"/>
          </p:nvPr>
        </p:nvSpPr>
        <p:spPr bwMode="auto">
          <a:xfrm>
            <a:off x="3168652" y="2930526"/>
            <a:ext cx="8462433" cy="27797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32CAFF7-BA05-4B92-867C-F4310C356967}" type="slidenum">
              <a:rPr lang="en-US"/>
              <a:pPr/>
              <a:t>‹#›</a:t>
            </a:fld>
            <a:endParaRPr lang="en-US"/>
          </a:p>
        </p:txBody>
      </p:sp>
    </p:spTree>
    <p:extLst>
      <p:ext uri="{BB962C8B-B14F-4D97-AF65-F5344CB8AC3E}">
        <p14:creationId xmlns:p14="http://schemas.microsoft.com/office/powerpoint/2010/main" val="783741264"/>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l" rtl="0" fontAlgn="base">
        <a:lnSpc>
          <a:spcPct val="90000"/>
        </a:lnSpc>
        <a:spcBef>
          <a:spcPct val="0"/>
        </a:spcBef>
        <a:spcAft>
          <a:spcPct val="0"/>
        </a:spcAft>
        <a:defRPr sz="3400" b="1">
          <a:solidFill>
            <a:srgbClr val="A8084D"/>
          </a:solidFill>
          <a:latin typeface="+mj-lt"/>
          <a:ea typeface="+mj-ea"/>
          <a:cs typeface="+mj-cs"/>
        </a:defRPr>
      </a:lvl1pPr>
      <a:lvl2pPr algn="l" rtl="0" fontAlgn="base">
        <a:lnSpc>
          <a:spcPct val="90000"/>
        </a:lnSpc>
        <a:spcBef>
          <a:spcPct val="0"/>
        </a:spcBef>
        <a:spcAft>
          <a:spcPct val="0"/>
        </a:spcAft>
        <a:defRPr sz="3400" b="1">
          <a:solidFill>
            <a:srgbClr val="A8084D"/>
          </a:solidFill>
          <a:latin typeface="FS Mencap" pitchFamily="50" charset="0"/>
        </a:defRPr>
      </a:lvl2pPr>
      <a:lvl3pPr algn="l" rtl="0" fontAlgn="base">
        <a:lnSpc>
          <a:spcPct val="90000"/>
        </a:lnSpc>
        <a:spcBef>
          <a:spcPct val="0"/>
        </a:spcBef>
        <a:spcAft>
          <a:spcPct val="0"/>
        </a:spcAft>
        <a:defRPr sz="3400" b="1">
          <a:solidFill>
            <a:srgbClr val="A8084D"/>
          </a:solidFill>
          <a:latin typeface="FS Mencap" pitchFamily="50" charset="0"/>
        </a:defRPr>
      </a:lvl3pPr>
      <a:lvl4pPr algn="l" rtl="0" fontAlgn="base">
        <a:lnSpc>
          <a:spcPct val="90000"/>
        </a:lnSpc>
        <a:spcBef>
          <a:spcPct val="0"/>
        </a:spcBef>
        <a:spcAft>
          <a:spcPct val="0"/>
        </a:spcAft>
        <a:defRPr sz="3400" b="1">
          <a:solidFill>
            <a:srgbClr val="A8084D"/>
          </a:solidFill>
          <a:latin typeface="FS Mencap" pitchFamily="50" charset="0"/>
        </a:defRPr>
      </a:lvl4pPr>
      <a:lvl5pPr algn="l" rtl="0" fontAlgn="base">
        <a:lnSpc>
          <a:spcPct val="90000"/>
        </a:lnSpc>
        <a:spcBef>
          <a:spcPct val="0"/>
        </a:spcBef>
        <a:spcAft>
          <a:spcPct val="0"/>
        </a:spcAft>
        <a:defRPr sz="3400" b="1">
          <a:solidFill>
            <a:srgbClr val="A8084D"/>
          </a:solidFill>
          <a:latin typeface="FS Mencap" pitchFamily="50" charset="0"/>
        </a:defRPr>
      </a:lvl5pPr>
      <a:lvl6pPr marL="457200" algn="l" rtl="0" fontAlgn="base">
        <a:lnSpc>
          <a:spcPct val="90000"/>
        </a:lnSpc>
        <a:spcBef>
          <a:spcPct val="0"/>
        </a:spcBef>
        <a:spcAft>
          <a:spcPct val="0"/>
        </a:spcAft>
        <a:defRPr sz="3400" b="1">
          <a:solidFill>
            <a:srgbClr val="A8084D"/>
          </a:solidFill>
          <a:latin typeface="FS Mencap" pitchFamily="50" charset="0"/>
        </a:defRPr>
      </a:lvl6pPr>
      <a:lvl7pPr marL="914400" algn="l" rtl="0" fontAlgn="base">
        <a:lnSpc>
          <a:spcPct val="90000"/>
        </a:lnSpc>
        <a:spcBef>
          <a:spcPct val="0"/>
        </a:spcBef>
        <a:spcAft>
          <a:spcPct val="0"/>
        </a:spcAft>
        <a:defRPr sz="3400" b="1">
          <a:solidFill>
            <a:srgbClr val="A8084D"/>
          </a:solidFill>
          <a:latin typeface="FS Mencap" pitchFamily="50" charset="0"/>
        </a:defRPr>
      </a:lvl7pPr>
      <a:lvl8pPr marL="1371600" algn="l" rtl="0" fontAlgn="base">
        <a:lnSpc>
          <a:spcPct val="90000"/>
        </a:lnSpc>
        <a:spcBef>
          <a:spcPct val="0"/>
        </a:spcBef>
        <a:spcAft>
          <a:spcPct val="0"/>
        </a:spcAft>
        <a:defRPr sz="3400" b="1">
          <a:solidFill>
            <a:srgbClr val="A8084D"/>
          </a:solidFill>
          <a:latin typeface="FS Mencap" pitchFamily="50" charset="0"/>
        </a:defRPr>
      </a:lvl8pPr>
      <a:lvl9pPr marL="1828800" algn="l" rtl="0" fontAlgn="base">
        <a:lnSpc>
          <a:spcPct val="90000"/>
        </a:lnSpc>
        <a:spcBef>
          <a:spcPct val="0"/>
        </a:spcBef>
        <a:spcAft>
          <a:spcPct val="0"/>
        </a:spcAft>
        <a:defRPr sz="3400" b="1">
          <a:solidFill>
            <a:srgbClr val="A8084D"/>
          </a:solidFill>
          <a:latin typeface="FS Mencap" pitchFamily="50"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sz="16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22.jpg"/><Relationship Id="rId13" Type="http://schemas.openxmlformats.org/officeDocument/2006/relationships/image" Target="../media/image26.jpg"/><Relationship Id="rId3" Type="http://schemas.openxmlformats.org/officeDocument/2006/relationships/image" Target="../media/image17.jpg"/><Relationship Id="rId7" Type="http://schemas.openxmlformats.org/officeDocument/2006/relationships/image" Target="../media/image21.jpg"/><Relationship Id="rId12" Type="http://schemas.openxmlformats.org/officeDocument/2006/relationships/image" Target="../media/image25.jpg"/><Relationship Id="rId2" Type="http://schemas.openxmlformats.org/officeDocument/2006/relationships/image" Target="../media/image16.jpg"/><Relationship Id="rId1" Type="http://schemas.openxmlformats.org/officeDocument/2006/relationships/slideLayout" Target="../slideLayouts/slideLayout6.xml"/><Relationship Id="rId6" Type="http://schemas.openxmlformats.org/officeDocument/2006/relationships/image" Target="../media/image20.jpg"/><Relationship Id="rId11" Type="http://schemas.openxmlformats.org/officeDocument/2006/relationships/image" Target="../media/image24.jpg"/><Relationship Id="rId5" Type="http://schemas.openxmlformats.org/officeDocument/2006/relationships/image" Target="../media/image19.jpg"/><Relationship Id="rId10" Type="http://schemas.openxmlformats.org/officeDocument/2006/relationships/hyperlink" Target="https://www.foodafactoflife.org.uk/professional-development/teaching-and-learning/planning-and-teaching/the-future-of-food-education/" TargetMode="External"/><Relationship Id="rId4" Type="http://schemas.openxmlformats.org/officeDocument/2006/relationships/image" Target="../media/image18.jpg"/><Relationship Id="rId9" Type="http://schemas.openxmlformats.org/officeDocument/2006/relationships/image" Target="../media/image23.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hyperlink" Target="https://www.foodafactoflife.org.uk/professional-development/teaching-and-learning/planning-and-teaching/the-future-of-food-education/"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hyperlink" Target="https://www.foodafactoflife.org.uk/professional-development/" TargetMode="External"/><Relationship Id="rId3" Type="http://schemas.openxmlformats.org/officeDocument/2006/relationships/hyperlink" Target="https://www.foodafactoflife.org.uk/training/2022/plant-based-diets-expanding-pupil-learning-experiences/" TargetMode="External"/><Relationship Id="rId7" Type="http://schemas.openxmlformats.org/officeDocument/2006/relationships/hyperlink" Target="https://www.foodafactoflife.org.uk/training/" TargetMode="External"/><Relationship Id="rId2" Type="http://schemas.openxmlformats.org/officeDocument/2006/relationships/hyperlink" Target="https://www.foodafactoflife.org.uk/training/2022/developing-skills-for-independent-living-food-and-drink/" TargetMode="External"/><Relationship Id="rId1" Type="http://schemas.openxmlformats.org/officeDocument/2006/relationships/slideLayout" Target="../slideLayouts/slideLayout6.xml"/><Relationship Id="rId6" Type="http://schemas.openxmlformats.org/officeDocument/2006/relationships/hyperlink" Target="https://www.foodafactoflife.org.uk/training/2022/virtual-practical-workshop-food-skills-recipes-and-diversity-eastern-european-cuisines/" TargetMode="External"/><Relationship Id="rId5" Type="http://schemas.openxmlformats.org/officeDocument/2006/relationships/hyperlink" Target="https://www.foodafactoflife.org.uk/training/2022/tackling-food-waste-in-schools/" TargetMode="External"/><Relationship Id="rId4" Type="http://schemas.openxmlformats.org/officeDocument/2006/relationships/hyperlink" Target="https://www.foodafactoflife.org.uk/training/2022/healthy-and-sustainable-diets-what-needs-to-be-considered/"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hyperlink" Target="https://forms.office.com/Pages/ResponsePage.aspx?id=b0ZZUkanWEu0vLq3o74TJF5DREgstTNLv_GYcIG50ghUME1PMUNVNEJJN0hHQUNSRFNRMkRPQU1OTyQlQCN0PWcu"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hyperlink" Target="https://www.aset.org.uk/"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www.foodafactoflife.org.uk/"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www.foodafactoflife.org.uk/media/q3pm3p3y/what-change-is-needed-frances-meek-new.pdf" TargetMode="External"/><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hyperlink" Target="https://www.aset.org.uk/" TargetMode="External"/><Relationship Id="rId5" Type="http://schemas.openxmlformats.org/officeDocument/2006/relationships/hyperlink" Target="https://www.foodafactoflife.org.uk/professional-development/teaching-and-learning/planning-and-teaching/the-future-of-food-education/global-cuisine-recipes/" TargetMode="External"/><Relationship Id="rId4" Type="http://schemas.openxmlformats.org/officeDocument/2006/relationships/hyperlink" Target="https://www.foodafactoflife.org.uk/professional-development/teaching-and-learning/planning-and-teaching/the-future-of-food-education/"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0193" y="1967035"/>
            <a:ext cx="11015683" cy="736634"/>
          </a:xfrm>
        </p:spPr>
        <p:txBody>
          <a:bodyPr/>
          <a:lstStyle/>
          <a:p>
            <a:pPr lvl="0" defTabSz="914400">
              <a:lnSpc>
                <a:spcPct val="100000"/>
              </a:lnSpc>
              <a:spcBef>
                <a:spcPts val="0"/>
              </a:spcBef>
              <a:defRPr/>
            </a:pPr>
            <a:r>
              <a:rPr lang="en-GB" sz="3400" dirty="0"/>
              <a:t>Recipes and food skills for a modern, diverse food and nutrition education</a:t>
            </a:r>
            <a:endParaRPr lang="en-GB" sz="3400" b="0" dirty="0">
              <a:solidFill>
                <a:prstClr val="black"/>
              </a:solidFill>
              <a:latin typeface="Calibri" panose="020F0502020204030204"/>
            </a:endParaRPr>
          </a:p>
        </p:txBody>
      </p:sp>
      <p:sp>
        <p:nvSpPr>
          <p:cNvPr id="3" name="Subtitle 2"/>
          <p:cNvSpPr>
            <a:spLocks noGrp="1"/>
          </p:cNvSpPr>
          <p:nvPr>
            <p:ph type="subTitle" idx="1"/>
          </p:nvPr>
        </p:nvSpPr>
        <p:spPr>
          <a:xfrm>
            <a:off x="1224034" y="3267586"/>
            <a:ext cx="4487133" cy="2221295"/>
          </a:xfrm>
        </p:spPr>
        <p:txBody>
          <a:bodyPr/>
          <a:lstStyle/>
          <a:p>
            <a:pPr marL="0" indent="0">
              <a:buNone/>
            </a:pPr>
            <a:r>
              <a:rPr lang="en-US" sz="2000" b="1" dirty="0"/>
              <a:t>Welcome!</a:t>
            </a:r>
          </a:p>
          <a:p>
            <a:pPr marL="0" indent="0">
              <a:buNone/>
            </a:pPr>
            <a:endParaRPr lang="en-US" sz="2000" dirty="0"/>
          </a:p>
          <a:p>
            <a:pPr marL="0" indent="0">
              <a:buNone/>
            </a:pPr>
            <a:r>
              <a:rPr lang="en-US" sz="2000" dirty="0"/>
              <a:t>The webinar will start at 4.30pm</a:t>
            </a:r>
          </a:p>
          <a:p>
            <a:pPr marL="0" indent="0">
              <a:buNone/>
            </a:pPr>
            <a:endParaRPr lang="en-US" sz="2000" dirty="0"/>
          </a:p>
          <a:p>
            <a:pPr marL="0" indent="0">
              <a:buNone/>
            </a:pPr>
            <a:r>
              <a:rPr lang="en-GB" sz="2000" dirty="0">
                <a:latin typeface="Arial" pitchFamily="34"/>
                <a:cs typeface="Arial" pitchFamily="34"/>
              </a:rPr>
              <a:t>Let us know who you are – type your name and organisation in the chat box.</a:t>
            </a:r>
          </a:p>
          <a:p>
            <a:pPr marL="0" indent="0">
              <a:buNone/>
            </a:pPr>
            <a:r>
              <a:rPr lang="en-GB" sz="2000" i="1" dirty="0">
                <a:latin typeface="Arial" pitchFamily="34"/>
                <a:cs typeface="Arial" pitchFamily="34"/>
              </a:rPr>
              <a:t>Set your chat box to everyone.</a:t>
            </a:r>
            <a:endParaRPr lang="en-US" sz="1800" i="1" dirty="0"/>
          </a:p>
        </p:txBody>
      </p:sp>
      <p:pic>
        <p:nvPicPr>
          <p:cNvPr id="6" name="Picture 5">
            <a:extLst>
              <a:ext uri="{FF2B5EF4-FFF2-40B4-BE49-F238E27FC236}">
                <a16:creationId xmlns:a16="http://schemas.microsoft.com/office/drawing/2014/main" id="{3194C217-7156-4242-0475-A99DC6B75268}"/>
              </a:ext>
            </a:extLst>
          </p:cNvPr>
          <p:cNvPicPr>
            <a:picLocks noChangeAspect="1"/>
          </p:cNvPicPr>
          <p:nvPr/>
        </p:nvPicPr>
        <p:blipFill>
          <a:blip r:embed="rId2"/>
          <a:stretch>
            <a:fillRect/>
          </a:stretch>
        </p:blipFill>
        <p:spPr>
          <a:xfrm>
            <a:off x="7012440" y="3429000"/>
            <a:ext cx="4676775" cy="2676525"/>
          </a:xfrm>
          <a:prstGeom prst="rect">
            <a:avLst/>
          </a:prstGeom>
          <a:ln w="25400">
            <a:solidFill>
              <a:srgbClr val="CF61BA"/>
            </a:solidFill>
          </a:ln>
        </p:spPr>
      </p:pic>
    </p:spTree>
    <p:extLst>
      <p:ext uri="{BB962C8B-B14F-4D97-AF65-F5344CB8AC3E}">
        <p14:creationId xmlns:p14="http://schemas.microsoft.com/office/powerpoint/2010/main" val="2582238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9C63E-32EE-901C-CACB-F926571F4738}"/>
              </a:ext>
            </a:extLst>
          </p:cNvPr>
          <p:cNvSpPr>
            <a:spLocks noGrp="1"/>
          </p:cNvSpPr>
          <p:nvPr>
            <p:ph type="ctrTitle"/>
          </p:nvPr>
        </p:nvSpPr>
        <p:spPr/>
        <p:txBody>
          <a:bodyPr/>
          <a:lstStyle/>
          <a:p>
            <a:r>
              <a:rPr lang="en-GB" sz="3400" dirty="0"/>
              <a:t>Food skills, recipes and diversity</a:t>
            </a:r>
          </a:p>
        </p:txBody>
      </p:sp>
      <p:sp>
        <p:nvSpPr>
          <p:cNvPr id="3" name="Subtitle 2">
            <a:extLst>
              <a:ext uri="{FF2B5EF4-FFF2-40B4-BE49-F238E27FC236}">
                <a16:creationId xmlns:a16="http://schemas.microsoft.com/office/drawing/2014/main" id="{4C65F2BB-299D-228C-E28F-5064CB0F02D3}"/>
              </a:ext>
            </a:extLst>
          </p:cNvPr>
          <p:cNvSpPr>
            <a:spLocks noGrp="1"/>
          </p:cNvSpPr>
          <p:nvPr>
            <p:ph type="subTitle" idx="1"/>
          </p:nvPr>
        </p:nvSpPr>
        <p:spPr>
          <a:xfrm>
            <a:off x="1119972" y="2310533"/>
            <a:ext cx="6853495" cy="3600000"/>
          </a:xfrm>
        </p:spPr>
        <p:txBody>
          <a:bodyPr/>
          <a:lstStyle/>
          <a:p>
            <a:pPr>
              <a:lnSpc>
                <a:spcPct val="100000"/>
              </a:lnSpc>
            </a:pPr>
            <a:r>
              <a:rPr lang="en-GB" sz="2000" dirty="0">
                <a:latin typeface="Arial" panose="020B0604020202020204" pitchFamily="34" charset="0"/>
                <a:cs typeface="Arial" panose="020B0604020202020204" pitchFamily="34" charset="0"/>
              </a:rPr>
              <a:t>New resources to support teaching different global cuisines.</a:t>
            </a:r>
          </a:p>
          <a:p>
            <a:pPr>
              <a:lnSpc>
                <a:spcPct val="100000"/>
              </a:lnSpc>
            </a:pPr>
            <a:r>
              <a:rPr lang="en-GB" sz="2000" dirty="0">
                <a:latin typeface="Arial" panose="020B0604020202020204" pitchFamily="34" charset="0"/>
                <a:cs typeface="Arial" panose="020B0604020202020204" pitchFamily="34" charset="0"/>
              </a:rPr>
              <a:t>New recipes </a:t>
            </a:r>
            <a:r>
              <a:rPr lang="en-US" sz="2000" b="0" i="0" dirty="0">
                <a:effectLst/>
                <a:latin typeface="Arial" panose="020B0604020202020204" pitchFamily="34" charset="0"/>
                <a:cs typeface="Arial" panose="020B0604020202020204" pitchFamily="34" charset="0"/>
              </a:rPr>
              <a:t>to enable students to develop, acquire and secure practical food skills through using </a:t>
            </a:r>
            <a:r>
              <a:rPr lang="en-US" sz="2000" b="1" i="0" dirty="0">
                <a:effectLst/>
                <a:latin typeface="Arial" panose="020B0604020202020204" pitchFamily="34" charset="0"/>
                <a:cs typeface="Arial" panose="020B0604020202020204" pitchFamily="34" charset="0"/>
              </a:rPr>
              <a:t>recipes</a:t>
            </a:r>
            <a:r>
              <a:rPr lang="en-US" sz="2000" b="0" i="0" dirty="0">
                <a:effectLst/>
                <a:latin typeface="Arial" panose="020B0604020202020204" pitchFamily="34" charset="0"/>
                <a:cs typeface="Arial" panose="020B0604020202020204" pitchFamily="34" charset="0"/>
              </a:rPr>
              <a:t> that are </a:t>
            </a:r>
            <a:r>
              <a:rPr lang="en-US" sz="2000" b="1" i="0" dirty="0">
                <a:effectLst/>
                <a:latin typeface="Arial" panose="020B0604020202020204" pitchFamily="34" charset="0"/>
                <a:cs typeface="Arial" panose="020B0604020202020204" pitchFamily="34" charset="0"/>
              </a:rPr>
              <a:t>suitable</a:t>
            </a:r>
            <a:r>
              <a:rPr lang="en-US" sz="2000" b="0" i="0" dirty="0">
                <a:effectLst/>
                <a:latin typeface="Arial" panose="020B0604020202020204" pitchFamily="34" charset="0"/>
                <a:cs typeface="Arial" panose="020B0604020202020204" pitchFamily="34" charset="0"/>
              </a:rPr>
              <a:t> and </a:t>
            </a:r>
            <a:r>
              <a:rPr lang="en-US" sz="2000" b="1" i="0" dirty="0">
                <a:effectLst/>
                <a:latin typeface="Arial" panose="020B0604020202020204" pitchFamily="34" charset="0"/>
                <a:cs typeface="Arial" panose="020B0604020202020204" pitchFamily="34" charset="0"/>
              </a:rPr>
              <a:t>practical</a:t>
            </a:r>
            <a:r>
              <a:rPr lang="en-US" sz="2000" b="0" i="0" dirty="0">
                <a:effectLst/>
                <a:latin typeface="Arial" panose="020B0604020202020204" pitchFamily="34" charset="0"/>
                <a:cs typeface="Arial" panose="020B0604020202020204" pitchFamily="34" charset="0"/>
              </a:rPr>
              <a:t> for schools and their </a:t>
            </a:r>
            <a:r>
              <a:rPr lang="en-US" sz="2000" b="1" i="0" dirty="0">
                <a:effectLst/>
                <a:latin typeface="Arial" panose="020B0604020202020204" pitchFamily="34" charset="0"/>
                <a:cs typeface="Arial" panose="020B0604020202020204" pitchFamily="34" charset="0"/>
              </a:rPr>
              <a:t>budgets</a:t>
            </a:r>
            <a:r>
              <a:rPr lang="en-US" sz="2000" b="0" i="0" dirty="0">
                <a:effectLst/>
                <a:latin typeface="Arial" panose="020B0604020202020204" pitchFamily="34" charset="0"/>
                <a:cs typeface="Arial" panose="020B0604020202020204" pitchFamily="34" charset="0"/>
              </a:rPr>
              <a:t>, </a:t>
            </a:r>
            <a:r>
              <a:rPr lang="en-US" sz="2000" b="1" i="0" dirty="0">
                <a:effectLst/>
                <a:latin typeface="Arial" panose="020B0604020202020204" pitchFamily="34" charset="0"/>
                <a:cs typeface="Arial" panose="020B0604020202020204" pitchFamily="34" charset="0"/>
              </a:rPr>
              <a:t>promote healthier eating</a:t>
            </a:r>
            <a:r>
              <a:rPr lang="en-US" sz="2000" b="0" i="0" dirty="0">
                <a:effectLst/>
                <a:latin typeface="Arial" panose="020B0604020202020204" pitchFamily="34" charset="0"/>
                <a:cs typeface="Arial" panose="020B0604020202020204" pitchFamily="34" charset="0"/>
              </a:rPr>
              <a:t>, reflect more </a:t>
            </a:r>
            <a:r>
              <a:rPr lang="en-US" sz="2000" b="1" i="0" dirty="0">
                <a:effectLst/>
                <a:latin typeface="Arial" panose="020B0604020202020204" pitchFamily="34" charset="0"/>
                <a:cs typeface="Arial" panose="020B0604020202020204" pitchFamily="34" charset="0"/>
              </a:rPr>
              <a:t>global cuisine</a:t>
            </a:r>
            <a:r>
              <a:rPr lang="en-US" sz="2000" b="0" i="0" dirty="0">
                <a:effectLst/>
                <a:latin typeface="Arial" panose="020B0604020202020204" pitchFamily="34" charset="0"/>
                <a:cs typeface="Arial" panose="020B0604020202020204" pitchFamily="34" charset="0"/>
              </a:rPr>
              <a:t>, and encourage </a:t>
            </a:r>
            <a:r>
              <a:rPr lang="en-US" sz="2000" b="1" i="0" dirty="0">
                <a:effectLst/>
                <a:latin typeface="Arial" panose="020B0604020202020204" pitchFamily="34" charset="0"/>
                <a:cs typeface="Arial" panose="020B0604020202020204" pitchFamily="34" charset="0"/>
              </a:rPr>
              <a:t>dialogue</a:t>
            </a:r>
            <a:r>
              <a:rPr lang="en-US" sz="2000" b="0" i="0" dirty="0">
                <a:effectLst/>
                <a:latin typeface="Arial" panose="020B0604020202020204" pitchFamily="34" charset="0"/>
                <a:cs typeface="Arial" panose="020B0604020202020204" pitchFamily="34" charset="0"/>
              </a:rPr>
              <a:t> around </a:t>
            </a:r>
            <a:r>
              <a:rPr lang="en-US" sz="2000" b="1" i="0" dirty="0">
                <a:effectLst/>
                <a:latin typeface="Arial" panose="020B0604020202020204" pitchFamily="34" charset="0"/>
                <a:cs typeface="Arial" panose="020B0604020202020204" pitchFamily="34" charset="0"/>
              </a:rPr>
              <a:t>culture </a:t>
            </a:r>
            <a:r>
              <a:rPr lang="en-US" sz="2000" b="0" i="0" dirty="0">
                <a:effectLst/>
                <a:latin typeface="Arial" panose="020B0604020202020204" pitchFamily="34" charset="0"/>
                <a:cs typeface="Arial" panose="020B0604020202020204" pitchFamily="34" charset="0"/>
              </a:rPr>
              <a:t>and </a:t>
            </a:r>
            <a:r>
              <a:rPr lang="en-US" sz="2000" b="1" i="0" dirty="0">
                <a:effectLst/>
                <a:latin typeface="Arial" panose="020B0604020202020204" pitchFamily="34" charset="0"/>
                <a:cs typeface="Arial" panose="020B0604020202020204" pitchFamily="34" charset="0"/>
              </a:rPr>
              <a:t>inclusivity</a:t>
            </a:r>
            <a:r>
              <a:rPr lang="en-US" sz="2000" b="0" i="0" dirty="0">
                <a:effectLst/>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p:txBody>
      </p:sp>
      <p:pic>
        <p:nvPicPr>
          <p:cNvPr id="5" name="Picture 4" descr="A plate of food&#10;&#10;Description automatically generated with medium confidence">
            <a:extLst>
              <a:ext uri="{FF2B5EF4-FFF2-40B4-BE49-F238E27FC236}">
                <a16:creationId xmlns:a16="http://schemas.microsoft.com/office/drawing/2014/main" id="{80BB9E80-FBE6-1497-D10D-007C99E25E2D}"/>
              </a:ext>
            </a:extLst>
          </p:cNvPr>
          <p:cNvPicPr>
            <a:picLocks noChangeAspect="1"/>
          </p:cNvPicPr>
          <p:nvPr/>
        </p:nvPicPr>
        <p:blipFill>
          <a:blip r:embed="rId2"/>
          <a:stretch>
            <a:fillRect/>
          </a:stretch>
        </p:blipFill>
        <p:spPr>
          <a:xfrm>
            <a:off x="9885807" y="1698429"/>
            <a:ext cx="2006936" cy="1505202"/>
          </a:xfrm>
          <a:prstGeom prst="rect">
            <a:avLst/>
          </a:prstGeom>
        </p:spPr>
      </p:pic>
      <p:pic>
        <p:nvPicPr>
          <p:cNvPr id="7" name="Picture 6" descr="A bowl of food&#10;&#10;Description automatically generated">
            <a:extLst>
              <a:ext uri="{FF2B5EF4-FFF2-40B4-BE49-F238E27FC236}">
                <a16:creationId xmlns:a16="http://schemas.microsoft.com/office/drawing/2014/main" id="{EF5C2428-3DB0-31D6-1109-9278B2B5A1F7}"/>
              </a:ext>
            </a:extLst>
          </p:cNvPr>
          <p:cNvPicPr>
            <a:picLocks noChangeAspect="1"/>
          </p:cNvPicPr>
          <p:nvPr/>
        </p:nvPicPr>
        <p:blipFill>
          <a:blip r:embed="rId3"/>
          <a:stretch>
            <a:fillRect/>
          </a:stretch>
        </p:blipFill>
        <p:spPr>
          <a:xfrm>
            <a:off x="10630771" y="3190164"/>
            <a:ext cx="1380554" cy="1840739"/>
          </a:xfrm>
          <a:prstGeom prst="rect">
            <a:avLst/>
          </a:prstGeom>
        </p:spPr>
      </p:pic>
      <p:pic>
        <p:nvPicPr>
          <p:cNvPr id="9" name="Picture 8" descr="A plate of food&#10;&#10;Description automatically generated with medium confidence">
            <a:extLst>
              <a:ext uri="{FF2B5EF4-FFF2-40B4-BE49-F238E27FC236}">
                <a16:creationId xmlns:a16="http://schemas.microsoft.com/office/drawing/2014/main" id="{A21E4902-7771-3C58-CACC-00C617A71537}"/>
              </a:ext>
            </a:extLst>
          </p:cNvPr>
          <p:cNvPicPr>
            <a:picLocks noChangeAspect="1"/>
          </p:cNvPicPr>
          <p:nvPr/>
        </p:nvPicPr>
        <p:blipFill>
          <a:blip r:embed="rId4"/>
          <a:stretch>
            <a:fillRect/>
          </a:stretch>
        </p:blipFill>
        <p:spPr>
          <a:xfrm flipH="1">
            <a:off x="8277423" y="1521136"/>
            <a:ext cx="1489802" cy="1986403"/>
          </a:xfrm>
          <a:prstGeom prst="rect">
            <a:avLst/>
          </a:prstGeom>
        </p:spPr>
      </p:pic>
      <p:pic>
        <p:nvPicPr>
          <p:cNvPr id="13" name="Picture 12" descr="A plate of food&#10;&#10;Description automatically generated with low confidence">
            <a:extLst>
              <a:ext uri="{FF2B5EF4-FFF2-40B4-BE49-F238E27FC236}">
                <a16:creationId xmlns:a16="http://schemas.microsoft.com/office/drawing/2014/main" id="{193D8336-2AC2-92B3-0E6C-6A2F2531150D}"/>
              </a:ext>
            </a:extLst>
          </p:cNvPr>
          <p:cNvPicPr>
            <a:picLocks noChangeAspect="1"/>
          </p:cNvPicPr>
          <p:nvPr/>
        </p:nvPicPr>
        <p:blipFill>
          <a:blip r:embed="rId5"/>
          <a:stretch>
            <a:fillRect/>
          </a:stretch>
        </p:blipFill>
        <p:spPr>
          <a:xfrm>
            <a:off x="7878497" y="3199943"/>
            <a:ext cx="1408782" cy="1878376"/>
          </a:xfrm>
          <a:prstGeom prst="rect">
            <a:avLst/>
          </a:prstGeom>
        </p:spPr>
      </p:pic>
      <p:pic>
        <p:nvPicPr>
          <p:cNvPr id="15" name="Picture 14" descr="A picture containing food, bread&#10;&#10;Description automatically generated">
            <a:extLst>
              <a:ext uri="{FF2B5EF4-FFF2-40B4-BE49-F238E27FC236}">
                <a16:creationId xmlns:a16="http://schemas.microsoft.com/office/drawing/2014/main" id="{F866C08C-9C6A-CF24-F042-ACDB2FD35AD0}"/>
              </a:ext>
            </a:extLst>
          </p:cNvPr>
          <p:cNvPicPr>
            <a:picLocks noChangeAspect="1"/>
          </p:cNvPicPr>
          <p:nvPr/>
        </p:nvPicPr>
        <p:blipFill>
          <a:blip r:embed="rId6"/>
          <a:stretch>
            <a:fillRect/>
          </a:stretch>
        </p:blipFill>
        <p:spPr>
          <a:xfrm flipH="1">
            <a:off x="10671591" y="4902842"/>
            <a:ext cx="1221152" cy="1628203"/>
          </a:xfrm>
          <a:prstGeom prst="rect">
            <a:avLst/>
          </a:prstGeom>
        </p:spPr>
      </p:pic>
      <p:pic>
        <p:nvPicPr>
          <p:cNvPr id="17" name="Picture 16" descr="A picture containing doughnut, food, variety&#10;&#10;Description automatically generated">
            <a:extLst>
              <a:ext uri="{FF2B5EF4-FFF2-40B4-BE49-F238E27FC236}">
                <a16:creationId xmlns:a16="http://schemas.microsoft.com/office/drawing/2014/main" id="{967EEBA4-DC1A-354C-09A3-3C9E2AC0C6B0}"/>
              </a:ext>
            </a:extLst>
          </p:cNvPr>
          <p:cNvPicPr>
            <a:picLocks noChangeAspect="1"/>
          </p:cNvPicPr>
          <p:nvPr/>
        </p:nvPicPr>
        <p:blipFill>
          <a:blip r:embed="rId7"/>
          <a:stretch>
            <a:fillRect/>
          </a:stretch>
        </p:blipFill>
        <p:spPr>
          <a:xfrm rot="16200000">
            <a:off x="7614688" y="4346443"/>
            <a:ext cx="1317473" cy="1756631"/>
          </a:xfrm>
          <a:prstGeom prst="rect">
            <a:avLst/>
          </a:prstGeom>
        </p:spPr>
      </p:pic>
      <p:pic>
        <p:nvPicPr>
          <p:cNvPr id="19" name="Picture 18" descr="A picture containing food, plate, dish, meatball&#10;&#10;Description automatically generated">
            <a:extLst>
              <a:ext uri="{FF2B5EF4-FFF2-40B4-BE49-F238E27FC236}">
                <a16:creationId xmlns:a16="http://schemas.microsoft.com/office/drawing/2014/main" id="{3D5982BC-5CEA-50F3-8493-4A99F90E41BF}"/>
              </a:ext>
            </a:extLst>
          </p:cNvPr>
          <p:cNvPicPr>
            <a:picLocks noChangeAspect="1"/>
          </p:cNvPicPr>
          <p:nvPr/>
        </p:nvPicPr>
        <p:blipFill>
          <a:blip r:embed="rId8"/>
          <a:stretch>
            <a:fillRect/>
          </a:stretch>
        </p:blipFill>
        <p:spPr>
          <a:xfrm>
            <a:off x="9326249" y="4822293"/>
            <a:ext cx="1235266" cy="1647021"/>
          </a:xfrm>
          <a:prstGeom prst="rect">
            <a:avLst/>
          </a:prstGeom>
        </p:spPr>
      </p:pic>
      <p:pic>
        <p:nvPicPr>
          <p:cNvPr id="21" name="Picture 20" descr="A picture containing food, vegetable, container, meal&#10;&#10;Description automatically generated">
            <a:extLst>
              <a:ext uri="{FF2B5EF4-FFF2-40B4-BE49-F238E27FC236}">
                <a16:creationId xmlns:a16="http://schemas.microsoft.com/office/drawing/2014/main" id="{5E86A583-8F96-7B20-464E-76091D19340F}"/>
              </a:ext>
            </a:extLst>
          </p:cNvPr>
          <p:cNvPicPr>
            <a:picLocks noChangeAspect="1"/>
          </p:cNvPicPr>
          <p:nvPr/>
        </p:nvPicPr>
        <p:blipFill>
          <a:blip r:embed="rId9"/>
          <a:stretch>
            <a:fillRect/>
          </a:stretch>
        </p:blipFill>
        <p:spPr>
          <a:xfrm>
            <a:off x="5298368" y="4638674"/>
            <a:ext cx="1235267" cy="1647022"/>
          </a:xfrm>
          <a:prstGeom prst="rect">
            <a:avLst/>
          </a:prstGeom>
        </p:spPr>
      </p:pic>
      <p:sp>
        <p:nvSpPr>
          <p:cNvPr id="22" name="TextBox 21">
            <a:extLst>
              <a:ext uri="{FF2B5EF4-FFF2-40B4-BE49-F238E27FC236}">
                <a16:creationId xmlns:a16="http://schemas.microsoft.com/office/drawing/2014/main" id="{3AFC613C-8A51-DB3A-A756-5699A49E79C3}"/>
              </a:ext>
            </a:extLst>
          </p:cNvPr>
          <p:cNvSpPr txBox="1"/>
          <p:nvPr/>
        </p:nvSpPr>
        <p:spPr>
          <a:xfrm>
            <a:off x="1013764" y="6285696"/>
            <a:ext cx="4920343" cy="367237"/>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hlinkClick r:id="rId10"/>
              </a:rPr>
              <a:t>Resources and recipes</a:t>
            </a:r>
            <a:endParaRPr lang="en-GB" dirty="0">
              <a:latin typeface="Arial" panose="020B0604020202020204" pitchFamily="34" charset="0"/>
              <a:cs typeface="Arial" panose="020B0604020202020204" pitchFamily="34" charset="0"/>
            </a:endParaRPr>
          </a:p>
        </p:txBody>
      </p:sp>
      <p:pic>
        <p:nvPicPr>
          <p:cNvPr id="24" name="Picture 23" descr="A plate of food&#10;&#10;Description automatically generated">
            <a:extLst>
              <a:ext uri="{FF2B5EF4-FFF2-40B4-BE49-F238E27FC236}">
                <a16:creationId xmlns:a16="http://schemas.microsoft.com/office/drawing/2014/main" id="{BA560D49-4C80-181D-05C0-87250F33F183}"/>
              </a:ext>
            </a:extLst>
          </p:cNvPr>
          <p:cNvPicPr>
            <a:picLocks noChangeAspect="1"/>
          </p:cNvPicPr>
          <p:nvPr/>
        </p:nvPicPr>
        <p:blipFill>
          <a:blip r:embed="rId11"/>
          <a:stretch>
            <a:fillRect/>
          </a:stretch>
        </p:blipFill>
        <p:spPr>
          <a:xfrm>
            <a:off x="6396625" y="5113868"/>
            <a:ext cx="1235266" cy="1647021"/>
          </a:xfrm>
          <a:prstGeom prst="rect">
            <a:avLst/>
          </a:prstGeom>
        </p:spPr>
      </p:pic>
      <p:pic>
        <p:nvPicPr>
          <p:cNvPr id="6" name="Picture 5" descr="A bowl of food next to a bowl of food&#10;&#10;Description automatically generated with low confidence">
            <a:extLst>
              <a:ext uri="{FF2B5EF4-FFF2-40B4-BE49-F238E27FC236}">
                <a16:creationId xmlns:a16="http://schemas.microsoft.com/office/drawing/2014/main" id="{411E8BCC-B218-DF9B-7D5C-55A657458DC5}"/>
              </a:ext>
            </a:extLst>
          </p:cNvPr>
          <p:cNvPicPr>
            <a:picLocks noChangeAspect="1"/>
          </p:cNvPicPr>
          <p:nvPr/>
        </p:nvPicPr>
        <p:blipFill>
          <a:blip r:embed="rId12"/>
          <a:stretch>
            <a:fillRect/>
          </a:stretch>
        </p:blipFill>
        <p:spPr>
          <a:xfrm>
            <a:off x="3496889" y="4902842"/>
            <a:ext cx="1676406" cy="1257305"/>
          </a:xfrm>
          <a:prstGeom prst="rect">
            <a:avLst/>
          </a:prstGeom>
        </p:spPr>
      </p:pic>
      <p:pic>
        <p:nvPicPr>
          <p:cNvPr id="10" name="Picture 9" descr="A plate of food&#10;&#10;Description automatically generated">
            <a:extLst>
              <a:ext uri="{FF2B5EF4-FFF2-40B4-BE49-F238E27FC236}">
                <a16:creationId xmlns:a16="http://schemas.microsoft.com/office/drawing/2014/main" id="{15E9C1FE-18A8-A176-0C3B-52366E575F33}"/>
              </a:ext>
            </a:extLst>
          </p:cNvPr>
          <p:cNvPicPr>
            <a:picLocks noChangeAspect="1"/>
          </p:cNvPicPr>
          <p:nvPr/>
        </p:nvPicPr>
        <p:blipFill>
          <a:blip r:embed="rId13"/>
          <a:stretch>
            <a:fillRect/>
          </a:stretch>
        </p:blipFill>
        <p:spPr>
          <a:xfrm>
            <a:off x="9357599" y="3173488"/>
            <a:ext cx="1213881" cy="1618507"/>
          </a:xfrm>
          <a:prstGeom prst="rect">
            <a:avLst/>
          </a:prstGeom>
        </p:spPr>
      </p:pic>
    </p:spTree>
    <p:extLst>
      <p:ext uri="{BB962C8B-B14F-4D97-AF65-F5344CB8AC3E}">
        <p14:creationId xmlns:p14="http://schemas.microsoft.com/office/powerpoint/2010/main" val="3841122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400" dirty="0"/>
              <a:t>Recipes are a vehicle for learning</a:t>
            </a:r>
          </a:p>
        </p:txBody>
      </p:sp>
      <p:sp>
        <p:nvSpPr>
          <p:cNvPr id="3" name="Subtitle 2"/>
          <p:cNvSpPr>
            <a:spLocks noGrp="1"/>
          </p:cNvSpPr>
          <p:nvPr>
            <p:ph type="subTitle" idx="1"/>
          </p:nvPr>
        </p:nvSpPr>
        <p:spPr>
          <a:xfrm>
            <a:off x="1169275" y="2404031"/>
            <a:ext cx="10871928" cy="2213611"/>
          </a:xfrm>
        </p:spPr>
        <p:txBody>
          <a:bodyPr/>
          <a:lstStyle/>
          <a:p>
            <a:pPr marL="0" indent="0" fontAlgn="t">
              <a:buNone/>
            </a:pPr>
            <a:r>
              <a:rPr lang="en-GB" sz="2000" dirty="0"/>
              <a:t>Pupils should be taught to:</a:t>
            </a:r>
          </a:p>
          <a:p>
            <a:r>
              <a:rPr lang="en-US" sz="2000" dirty="0">
                <a:latin typeface="Arial" panose="020B0604020202020204" pitchFamily="34" charset="0"/>
                <a:cs typeface="Arial" panose="020B0604020202020204" pitchFamily="34" charset="0"/>
              </a:rPr>
              <a:t>use the basic principles of a healthy and varied diet to </a:t>
            </a:r>
            <a:r>
              <a:rPr lang="en-US" sz="2000" b="1" dirty="0">
                <a:latin typeface="Arial" panose="020B0604020202020204" pitchFamily="34" charset="0"/>
                <a:cs typeface="Arial" panose="020B0604020202020204" pitchFamily="34" charset="0"/>
              </a:rPr>
              <a:t>prepare dishes</a:t>
            </a:r>
            <a:r>
              <a:rPr lang="en-US" sz="2000" dirty="0">
                <a:latin typeface="Arial" panose="020B0604020202020204" pitchFamily="34" charset="0"/>
                <a:cs typeface="Arial" panose="020B0604020202020204" pitchFamily="34" charset="0"/>
              </a:rPr>
              <a:t>;</a:t>
            </a:r>
          </a:p>
          <a:p>
            <a:r>
              <a:rPr lang="en-GB" sz="2000" b="1" dirty="0">
                <a:latin typeface="Arial" panose="020B0604020202020204" pitchFamily="34" charset="0"/>
                <a:cs typeface="Arial" panose="020B0604020202020204" pitchFamily="34" charset="0"/>
              </a:rPr>
              <a:t>prepare and cook </a:t>
            </a:r>
            <a:r>
              <a:rPr lang="en-GB" sz="2000" dirty="0">
                <a:latin typeface="Arial" panose="020B0604020202020204" pitchFamily="34" charset="0"/>
                <a:cs typeface="Arial" panose="020B0604020202020204" pitchFamily="34" charset="0"/>
              </a:rPr>
              <a:t>a variety of </a:t>
            </a:r>
            <a:r>
              <a:rPr lang="en-GB" sz="2000" b="1" dirty="0">
                <a:latin typeface="Arial" panose="020B0604020202020204" pitchFamily="34" charset="0"/>
                <a:cs typeface="Arial" panose="020B0604020202020204" pitchFamily="34" charset="0"/>
              </a:rPr>
              <a:t>predominantly savoury </a:t>
            </a:r>
            <a:r>
              <a:rPr lang="en-GB" sz="2000" dirty="0">
                <a:latin typeface="Arial" panose="020B0604020202020204" pitchFamily="34" charset="0"/>
                <a:cs typeface="Arial" panose="020B0604020202020204" pitchFamily="34" charset="0"/>
              </a:rPr>
              <a:t>dishes using a range of cooking techniques;</a:t>
            </a:r>
            <a:endParaRPr lang="en-US" sz="2000" dirty="0">
              <a:latin typeface="Arial" panose="020B0604020202020204" pitchFamily="34" charset="0"/>
              <a:cs typeface="Arial" panose="020B0604020202020204" pitchFamily="34" charset="0"/>
            </a:endParaRPr>
          </a:p>
          <a:p>
            <a:r>
              <a:rPr lang="en-GB" sz="2000" b="1" dirty="0"/>
              <a:t>cook a repertoire of predominantly savoury </a:t>
            </a:r>
            <a:r>
              <a:rPr lang="en-GB" sz="2000" dirty="0"/>
              <a:t>dishes so that they are able to feed </a:t>
            </a:r>
            <a:r>
              <a:rPr lang="en-GB" sz="2000" i="1" dirty="0"/>
              <a:t>themselves</a:t>
            </a:r>
            <a:r>
              <a:rPr lang="en-GB" sz="2000" dirty="0"/>
              <a:t> and </a:t>
            </a:r>
            <a:r>
              <a:rPr lang="en-GB" sz="2000" i="1" dirty="0"/>
              <a:t>others</a:t>
            </a:r>
            <a:r>
              <a:rPr lang="en-GB" sz="2000" dirty="0"/>
              <a:t> a healthy and varied diet; </a:t>
            </a:r>
            <a:r>
              <a:rPr lang="en-GB" sz="2000" dirty="0">
                <a:latin typeface="Arial" panose="020B0604020202020204" pitchFamily="34" charset="0"/>
                <a:cs typeface="Arial" panose="020B0604020202020204" pitchFamily="34" charset="0"/>
              </a:rPr>
              <a:t>become competent in a range of cooking techniques.</a:t>
            </a:r>
          </a:p>
        </p:txBody>
      </p:sp>
      <p:sp>
        <p:nvSpPr>
          <p:cNvPr id="7" name="Text Placeholder 1"/>
          <p:cNvSpPr>
            <a:spLocks/>
          </p:cNvSpPr>
          <p:nvPr/>
        </p:nvSpPr>
        <p:spPr bwMode="auto">
          <a:xfrm>
            <a:off x="1284186" y="6058712"/>
            <a:ext cx="8238360" cy="354914"/>
          </a:xfrm>
          <a:prstGeom prst="homePlate">
            <a:avLst/>
          </a:prstGeom>
          <a:solidFill>
            <a:srgbClr val="C33D86"/>
          </a:solidFill>
          <a:ln>
            <a:headEnd/>
            <a:tailEnd/>
          </a:ln>
        </p:spPr>
        <p:style>
          <a:lnRef idx="2">
            <a:schemeClr val="accent6">
              <a:shade val="50000"/>
            </a:schemeClr>
          </a:lnRef>
          <a:fillRef idx="1">
            <a:schemeClr val="accent6"/>
          </a:fillRef>
          <a:effectRef idx="0">
            <a:schemeClr val="accent6"/>
          </a:effectRef>
          <a:fontRef idx="minor">
            <a:schemeClr val="lt1"/>
          </a:fontRef>
        </p:style>
        <p:txBody>
          <a:bodyPr lIns="180000" tIns="90000" rIns="180000" bIns="90000" anchor="t"/>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buFont typeface="Arial" pitchFamily="34" charset="0"/>
              <a:buNone/>
            </a:pPr>
            <a:r>
              <a:rPr lang="en-GB" altLang="en-US" sz="1500" b="1" dirty="0" err="1">
                <a:solidFill>
                  <a:schemeClr val="bg1"/>
                </a:solidFill>
              </a:rPr>
              <a:t>Eatwell</a:t>
            </a:r>
            <a:r>
              <a:rPr lang="en-GB" altLang="en-US" sz="1500" b="1" dirty="0">
                <a:solidFill>
                  <a:schemeClr val="bg1"/>
                </a:solidFill>
              </a:rPr>
              <a:t> Guide </a:t>
            </a:r>
            <a:r>
              <a:rPr lang="en-GB" altLang="en-US" sz="1500" dirty="0">
                <a:solidFill>
                  <a:schemeClr val="bg1"/>
                </a:solidFill>
              </a:rPr>
              <a:t>… Savoury … Variety and cuisines … Creativity … People and diversity</a:t>
            </a:r>
          </a:p>
        </p:txBody>
      </p:sp>
      <p:sp>
        <p:nvSpPr>
          <p:cNvPr id="11" name="Text Placeholder 1"/>
          <p:cNvSpPr>
            <a:spLocks/>
          </p:cNvSpPr>
          <p:nvPr/>
        </p:nvSpPr>
        <p:spPr bwMode="auto">
          <a:xfrm>
            <a:off x="1284186" y="5611147"/>
            <a:ext cx="8238360" cy="351082"/>
          </a:xfrm>
          <a:prstGeom prst="homePlate">
            <a:avLst/>
          </a:prstGeom>
          <a:solidFill>
            <a:srgbClr val="C33D86"/>
          </a:solidFill>
          <a:ln>
            <a:headEnd/>
            <a:tailEnd/>
          </a:ln>
        </p:spPr>
        <p:style>
          <a:lnRef idx="2">
            <a:schemeClr val="accent6">
              <a:shade val="50000"/>
            </a:schemeClr>
          </a:lnRef>
          <a:fillRef idx="1">
            <a:schemeClr val="accent6"/>
          </a:fillRef>
          <a:effectRef idx="0">
            <a:schemeClr val="accent6"/>
          </a:effectRef>
          <a:fontRef idx="minor">
            <a:schemeClr val="lt1"/>
          </a:fontRef>
        </p:style>
        <p:txBody>
          <a:bodyPr lIns="180000" tIns="90000" rIns="180000" bIns="90000" anchor="t"/>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buFont typeface="Arial" pitchFamily="34" charset="0"/>
              <a:buNone/>
            </a:pPr>
            <a:r>
              <a:rPr lang="en-GB" altLang="en-US" sz="1500" b="1" dirty="0">
                <a:solidFill>
                  <a:schemeClr val="bg1"/>
                </a:solidFill>
              </a:rPr>
              <a:t>Accuracy and precision </a:t>
            </a:r>
            <a:r>
              <a:rPr lang="en-GB" altLang="en-US" sz="1500" dirty="0">
                <a:solidFill>
                  <a:schemeClr val="bg1"/>
                </a:solidFill>
              </a:rPr>
              <a:t>… Safety &amp; hygiene &gt; Complexity &gt; Combination of skills … </a:t>
            </a:r>
          </a:p>
        </p:txBody>
      </p:sp>
      <p:sp>
        <p:nvSpPr>
          <p:cNvPr id="12" name="Text Placeholder 1"/>
          <p:cNvSpPr>
            <a:spLocks/>
          </p:cNvSpPr>
          <p:nvPr/>
        </p:nvSpPr>
        <p:spPr bwMode="auto">
          <a:xfrm>
            <a:off x="1284186" y="4714125"/>
            <a:ext cx="8238360" cy="395719"/>
          </a:xfrm>
          <a:prstGeom prst="homePlate">
            <a:avLst/>
          </a:prstGeom>
          <a:solidFill>
            <a:srgbClr val="C33D86"/>
          </a:solidFill>
          <a:ln>
            <a:headEnd/>
            <a:tailEnd/>
          </a:ln>
        </p:spPr>
        <p:style>
          <a:lnRef idx="2">
            <a:schemeClr val="accent5">
              <a:shade val="50000"/>
            </a:schemeClr>
          </a:lnRef>
          <a:fillRef idx="1">
            <a:schemeClr val="accent5"/>
          </a:fillRef>
          <a:effectRef idx="0">
            <a:schemeClr val="accent5"/>
          </a:effectRef>
          <a:fontRef idx="minor">
            <a:schemeClr val="lt1"/>
          </a:fontRef>
        </p:style>
        <p:txBody>
          <a:bodyPr lIns="180000" tIns="90000" rIns="180000" bIns="90000" anchor="t"/>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buFont typeface="Arial" pitchFamily="34" charset="0"/>
              <a:buNone/>
            </a:pPr>
            <a:r>
              <a:rPr lang="en-GB" altLang="en-US" sz="1500" b="1" dirty="0">
                <a:solidFill>
                  <a:schemeClr val="bg1"/>
                </a:solidFill>
              </a:rPr>
              <a:t>Practical food skills</a:t>
            </a:r>
            <a:r>
              <a:rPr lang="en-GB" altLang="en-US" sz="1500" dirty="0">
                <a:solidFill>
                  <a:schemeClr val="bg1"/>
                </a:solidFill>
              </a:rPr>
              <a:t>  - different actions </a:t>
            </a:r>
            <a:r>
              <a:rPr lang="en-GB" altLang="en-US" sz="1500" i="1" dirty="0">
                <a:solidFill>
                  <a:schemeClr val="bg1"/>
                </a:solidFill>
              </a:rPr>
              <a:t>(basic …. extend … practice … become proficient)</a:t>
            </a:r>
          </a:p>
        </p:txBody>
      </p:sp>
      <p:sp>
        <p:nvSpPr>
          <p:cNvPr id="13" name="Text Placeholder 1"/>
          <p:cNvSpPr>
            <a:spLocks/>
          </p:cNvSpPr>
          <p:nvPr/>
        </p:nvSpPr>
        <p:spPr bwMode="auto">
          <a:xfrm>
            <a:off x="1284187" y="5164391"/>
            <a:ext cx="8238359" cy="392209"/>
          </a:xfrm>
          <a:prstGeom prst="homePlate">
            <a:avLst/>
          </a:prstGeom>
          <a:solidFill>
            <a:srgbClr val="C33D86"/>
          </a:solidFill>
          <a:ln>
            <a:headEnd/>
            <a:tailEnd/>
          </a:ln>
        </p:spPr>
        <p:style>
          <a:lnRef idx="2">
            <a:schemeClr val="accent5">
              <a:shade val="50000"/>
            </a:schemeClr>
          </a:lnRef>
          <a:fillRef idx="1">
            <a:schemeClr val="accent5"/>
          </a:fillRef>
          <a:effectRef idx="0">
            <a:schemeClr val="accent5"/>
          </a:effectRef>
          <a:fontRef idx="minor">
            <a:schemeClr val="lt1"/>
          </a:fontRef>
        </p:style>
        <p:txBody>
          <a:bodyPr lIns="180000" tIns="90000" rIns="180000" bIns="90000" anchor="t"/>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buFont typeface="Arial" pitchFamily="34" charset="0"/>
              <a:buNone/>
            </a:pPr>
            <a:r>
              <a:rPr lang="en-GB" altLang="en-US" sz="1500" b="1" dirty="0">
                <a:solidFill>
                  <a:schemeClr val="bg1"/>
                </a:solidFill>
              </a:rPr>
              <a:t>Equipment </a:t>
            </a:r>
            <a:r>
              <a:rPr lang="en-GB" altLang="en-US" sz="1500" dirty="0">
                <a:solidFill>
                  <a:schemeClr val="bg1"/>
                </a:solidFill>
              </a:rPr>
              <a:t>(basic … extend … cooker … electrical tools … practice … become proficient)</a:t>
            </a:r>
          </a:p>
        </p:txBody>
      </p:sp>
      <p:sp>
        <p:nvSpPr>
          <p:cNvPr id="14" name="Rounded Rectangle 13"/>
          <p:cNvSpPr/>
          <p:nvPr/>
        </p:nvSpPr>
        <p:spPr>
          <a:xfrm>
            <a:off x="9731141" y="4706754"/>
            <a:ext cx="2101468" cy="1636294"/>
          </a:xfrm>
          <a:prstGeom prst="roundRect">
            <a:avLst/>
          </a:prstGeom>
          <a:solidFill>
            <a:srgbClr val="C33D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Recipe choice to support learning objectives/ intent</a:t>
            </a:r>
          </a:p>
        </p:txBody>
      </p:sp>
    </p:spTree>
    <p:extLst>
      <p:ext uri="{BB962C8B-B14F-4D97-AF65-F5344CB8AC3E}">
        <p14:creationId xmlns:p14="http://schemas.microsoft.com/office/powerpoint/2010/main" val="269892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3AED7-7EBF-B45A-9D35-806F86D8304C}"/>
              </a:ext>
            </a:extLst>
          </p:cNvPr>
          <p:cNvSpPr>
            <a:spLocks noGrp="1"/>
          </p:cNvSpPr>
          <p:nvPr>
            <p:ph type="ctrTitle"/>
          </p:nvPr>
        </p:nvSpPr>
        <p:spPr/>
        <p:txBody>
          <a:bodyPr/>
          <a:lstStyle/>
          <a:p>
            <a:r>
              <a:rPr lang="en-GB" sz="3400" dirty="0"/>
              <a:t>In conclusion - its all about context</a:t>
            </a:r>
          </a:p>
        </p:txBody>
      </p:sp>
      <p:sp>
        <p:nvSpPr>
          <p:cNvPr id="3" name="Subtitle 2">
            <a:extLst>
              <a:ext uri="{FF2B5EF4-FFF2-40B4-BE49-F238E27FC236}">
                <a16:creationId xmlns:a16="http://schemas.microsoft.com/office/drawing/2014/main" id="{558AD3AE-ABE6-0B05-7E5F-2AFD79D8C7C5}"/>
              </a:ext>
            </a:extLst>
          </p:cNvPr>
          <p:cNvSpPr>
            <a:spLocks noGrp="1"/>
          </p:cNvSpPr>
          <p:nvPr>
            <p:ph type="subTitle" idx="1"/>
          </p:nvPr>
        </p:nvSpPr>
        <p:spPr>
          <a:xfrm>
            <a:off x="1169276" y="2375149"/>
            <a:ext cx="7158296" cy="3600000"/>
          </a:xfrm>
        </p:spPr>
        <p:txBody>
          <a:bodyPr/>
          <a:lstStyle/>
          <a:p>
            <a:pPr>
              <a:lnSpc>
                <a:spcPct val="100000"/>
              </a:lnSpc>
            </a:pPr>
            <a:r>
              <a:rPr lang="en-US" sz="2000" dirty="0"/>
              <a:t>Teaching should reflect ‘</a:t>
            </a:r>
            <a:r>
              <a:rPr lang="en-US" sz="2000" b="1" dirty="0"/>
              <a:t>the now</a:t>
            </a:r>
            <a:r>
              <a:rPr lang="en-US" sz="2000" dirty="0"/>
              <a:t>’ (and continue to </a:t>
            </a:r>
            <a:r>
              <a:rPr lang="en-US" sz="2000" b="1" dirty="0"/>
              <a:t>evolve</a:t>
            </a:r>
            <a:r>
              <a:rPr lang="en-US" sz="2000" dirty="0"/>
              <a:t> with change), taking into account cultural aspects, family life, socio-economics, health and sustainability. Food and nutrition education is </a:t>
            </a:r>
            <a:r>
              <a:rPr lang="en-US" sz="2000" b="1" dirty="0"/>
              <a:t>for all pupils</a:t>
            </a:r>
            <a:r>
              <a:rPr lang="en-US" sz="2000" dirty="0"/>
              <a:t>, </a:t>
            </a:r>
            <a:r>
              <a:rPr lang="en-US" sz="2000" b="1" dirty="0"/>
              <a:t>diverse</a:t>
            </a:r>
            <a:r>
              <a:rPr lang="en-US" sz="2000" dirty="0"/>
              <a:t> and </a:t>
            </a:r>
            <a:r>
              <a:rPr lang="en-US" sz="2000" b="1" dirty="0"/>
              <a:t>inclusive</a:t>
            </a:r>
            <a:r>
              <a:rPr lang="en-US" sz="2000" dirty="0"/>
              <a:t>. </a:t>
            </a:r>
          </a:p>
          <a:p>
            <a:pPr>
              <a:lnSpc>
                <a:spcPct val="100000"/>
              </a:lnSpc>
            </a:pPr>
            <a:r>
              <a:rPr lang="en-US" sz="2000" dirty="0"/>
              <a:t>Schemes of Work/Learning should include dishes that pupils </a:t>
            </a:r>
            <a:r>
              <a:rPr lang="en-US" sz="2000" b="1" dirty="0"/>
              <a:t>want to make</a:t>
            </a:r>
            <a:r>
              <a:rPr lang="en-US" sz="2000" dirty="0"/>
              <a:t>, and that reflect their </a:t>
            </a:r>
            <a:r>
              <a:rPr lang="en-US" sz="2000" b="1" dirty="0"/>
              <a:t>families/lifestyles</a:t>
            </a:r>
            <a:r>
              <a:rPr lang="en-US" sz="2000" dirty="0"/>
              <a:t>, in the context of </a:t>
            </a:r>
            <a:r>
              <a:rPr lang="en-US" sz="2000" b="1" dirty="0"/>
              <a:t>healthy </a:t>
            </a:r>
            <a:r>
              <a:rPr lang="en-US" sz="2000" dirty="0"/>
              <a:t>and </a:t>
            </a:r>
            <a:r>
              <a:rPr lang="en-US" sz="2000" b="1" dirty="0"/>
              <a:t>sustainable diets</a:t>
            </a:r>
            <a:r>
              <a:rPr lang="en-US" sz="2000" dirty="0"/>
              <a:t>.</a:t>
            </a:r>
          </a:p>
          <a:p>
            <a:pPr>
              <a:lnSpc>
                <a:spcPct val="100000"/>
              </a:lnSpc>
            </a:pPr>
            <a:r>
              <a:rPr lang="en-US" sz="2000" dirty="0"/>
              <a:t>Pupils should be given </a:t>
            </a:r>
            <a:r>
              <a:rPr lang="en-US" sz="2000" b="1" dirty="0"/>
              <a:t>opportunities</a:t>
            </a:r>
            <a:r>
              <a:rPr lang="en-US" sz="2000" dirty="0"/>
              <a:t> to use </a:t>
            </a:r>
            <a:r>
              <a:rPr lang="en-US" sz="2000" b="1" dirty="0"/>
              <a:t>ingredients</a:t>
            </a:r>
            <a:r>
              <a:rPr lang="en-US" sz="2000" dirty="0"/>
              <a:t> that they are </a:t>
            </a:r>
            <a:r>
              <a:rPr lang="en-US" sz="2000" b="1" dirty="0"/>
              <a:t>initially familiar </a:t>
            </a:r>
            <a:r>
              <a:rPr lang="en-US" sz="2000" dirty="0"/>
              <a:t>with, but then </a:t>
            </a:r>
            <a:r>
              <a:rPr lang="en-US" sz="2000" b="1" dirty="0"/>
              <a:t>extended over time </a:t>
            </a:r>
            <a:r>
              <a:rPr lang="en-US" sz="2000" dirty="0"/>
              <a:t>to </a:t>
            </a:r>
            <a:r>
              <a:rPr lang="en-US" sz="2000" b="1" dirty="0"/>
              <a:t>broaden</a:t>
            </a:r>
            <a:r>
              <a:rPr lang="en-US" sz="2000" dirty="0"/>
              <a:t> their </a:t>
            </a:r>
            <a:r>
              <a:rPr lang="en-US" sz="2000" b="1" dirty="0"/>
              <a:t>learning experiences</a:t>
            </a:r>
            <a:r>
              <a:rPr lang="en-US" sz="2000" dirty="0"/>
              <a:t>, handling, cooking and tasting a variety of ingredients.</a:t>
            </a:r>
            <a:endParaRPr lang="en-GB" sz="2000" dirty="0"/>
          </a:p>
        </p:txBody>
      </p:sp>
      <p:sp>
        <p:nvSpPr>
          <p:cNvPr id="4" name="TextBox 3">
            <a:extLst>
              <a:ext uri="{FF2B5EF4-FFF2-40B4-BE49-F238E27FC236}">
                <a16:creationId xmlns:a16="http://schemas.microsoft.com/office/drawing/2014/main" id="{D0703606-1746-CAF9-8BA3-3E7AD80D7E42}"/>
              </a:ext>
            </a:extLst>
          </p:cNvPr>
          <p:cNvSpPr txBox="1"/>
          <p:nvPr/>
        </p:nvSpPr>
        <p:spPr>
          <a:xfrm>
            <a:off x="1066799" y="6248400"/>
            <a:ext cx="7565571"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Three </a:t>
            </a:r>
            <a:r>
              <a:rPr lang="en-GB" sz="1400" dirty="0">
                <a:latin typeface="Arial" panose="020B0604020202020204" pitchFamily="34" charset="0"/>
                <a:cs typeface="Arial" panose="020B0604020202020204" pitchFamily="34" charset="0"/>
                <a:hlinkClick r:id="rId2"/>
              </a:rPr>
              <a:t>recommendations</a:t>
            </a:r>
            <a:r>
              <a:rPr lang="en-GB" sz="1400" dirty="0">
                <a:latin typeface="Arial" panose="020B0604020202020204" pitchFamily="34" charset="0"/>
                <a:cs typeface="Arial" panose="020B0604020202020204" pitchFamily="34" charset="0"/>
              </a:rPr>
              <a:t> from a consensus building event in October 2021</a:t>
            </a:r>
          </a:p>
        </p:txBody>
      </p:sp>
      <p:pic>
        <p:nvPicPr>
          <p:cNvPr id="6" name="Picture 5" descr="A picture containing text, person, indoor, standing&#10;&#10;Description automatically generated">
            <a:extLst>
              <a:ext uri="{FF2B5EF4-FFF2-40B4-BE49-F238E27FC236}">
                <a16:creationId xmlns:a16="http://schemas.microsoft.com/office/drawing/2014/main" id="{8833CBA2-27F7-C146-AFBB-DB1947F153FB}"/>
              </a:ext>
            </a:extLst>
          </p:cNvPr>
          <p:cNvPicPr>
            <a:picLocks noChangeAspect="1"/>
          </p:cNvPicPr>
          <p:nvPr/>
        </p:nvPicPr>
        <p:blipFill>
          <a:blip r:embed="rId3"/>
          <a:stretch>
            <a:fillRect/>
          </a:stretch>
        </p:blipFill>
        <p:spPr>
          <a:xfrm>
            <a:off x="9168641" y="2510861"/>
            <a:ext cx="2364093" cy="2783341"/>
          </a:xfrm>
          <a:prstGeom prst="rect">
            <a:avLst/>
          </a:prstGeom>
        </p:spPr>
      </p:pic>
    </p:spTree>
    <p:extLst>
      <p:ext uri="{BB962C8B-B14F-4D97-AF65-F5344CB8AC3E}">
        <p14:creationId xmlns:p14="http://schemas.microsoft.com/office/powerpoint/2010/main" val="2911247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1138" y="1532390"/>
            <a:ext cx="9720000" cy="720000"/>
          </a:xfrm>
        </p:spPr>
        <p:txBody>
          <a:bodyPr/>
          <a:lstStyle/>
          <a:p>
            <a:r>
              <a:rPr lang="en-US" sz="3400">
                <a:latin typeface="Arial"/>
                <a:cs typeface="Arial"/>
              </a:rPr>
              <a:t>Further training</a:t>
            </a:r>
            <a:endParaRPr lang="en-US" sz="3400"/>
          </a:p>
        </p:txBody>
      </p:sp>
      <p:sp>
        <p:nvSpPr>
          <p:cNvPr id="3" name="Subtitle 2"/>
          <p:cNvSpPr>
            <a:spLocks noGrp="1"/>
          </p:cNvSpPr>
          <p:nvPr>
            <p:ph type="subTitle" idx="1"/>
          </p:nvPr>
        </p:nvSpPr>
        <p:spPr>
          <a:xfrm>
            <a:off x="1011138" y="2036211"/>
            <a:ext cx="7008255" cy="2569400"/>
          </a:xfrm>
        </p:spPr>
        <p:txBody>
          <a:bodyPr/>
          <a:lstStyle/>
          <a:p>
            <a:pPr marL="0" indent="0">
              <a:buNone/>
            </a:pPr>
            <a:r>
              <a:rPr lang="en-US" sz="2000" b="1" dirty="0"/>
              <a:t>Webinars</a:t>
            </a:r>
          </a:p>
          <a:p>
            <a:r>
              <a:rPr lang="en-US" sz="2000" dirty="0">
                <a:hlinkClick r:id="rId2"/>
              </a:rPr>
              <a:t>Developing skills for independent living: Food and drink </a:t>
            </a:r>
            <a:r>
              <a:rPr lang="en-US" sz="2000" dirty="0"/>
              <a:t>Thursday 9/06/22</a:t>
            </a:r>
          </a:p>
          <a:p>
            <a:r>
              <a:rPr lang="en-US" sz="2000" i="0" dirty="0">
                <a:effectLst/>
                <a:latin typeface="Arial" panose="020B0604020202020204" pitchFamily="34" charset="0"/>
                <a:cs typeface="Arial" panose="020B0604020202020204" pitchFamily="34" charset="0"/>
                <a:hlinkClick r:id="rId3"/>
              </a:rPr>
              <a:t>Plant-based diets – expanding pupil learning experiences </a:t>
            </a:r>
            <a:r>
              <a:rPr lang="en-US" sz="2000" i="0" dirty="0">
                <a:effectLst/>
                <a:latin typeface="Arial" panose="020B0604020202020204" pitchFamily="34" charset="0"/>
                <a:cs typeface="Arial" panose="020B0604020202020204" pitchFamily="34" charset="0"/>
              </a:rPr>
              <a:t>Thursday 16/06/22</a:t>
            </a:r>
          </a:p>
          <a:p>
            <a:r>
              <a:rPr lang="en-US" sz="2000" i="0" dirty="0">
                <a:effectLst/>
                <a:latin typeface="Arial" panose="020B0604020202020204" pitchFamily="34" charset="0"/>
                <a:cs typeface="Arial" panose="020B0604020202020204" pitchFamily="34" charset="0"/>
                <a:hlinkClick r:id="rId4"/>
              </a:rPr>
              <a:t>Healthy and sustainable diets – what needs to be considered? </a:t>
            </a:r>
            <a:r>
              <a:rPr lang="en-US" sz="2000" i="0" dirty="0">
                <a:effectLst/>
                <a:latin typeface="Arial" panose="020B0604020202020204" pitchFamily="34" charset="0"/>
                <a:cs typeface="Arial" panose="020B0604020202020204" pitchFamily="34" charset="0"/>
              </a:rPr>
              <a:t>Wednesday 22/06/22</a:t>
            </a:r>
          </a:p>
          <a:p>
            <a:r>
              <a:rPr lang="en-US" sz="2000" i="0" dirty="0">
                <a:effectLst/>
                <a:latin typeface="Arial" panose="020B0604020202020204" pitchFamily="34" charset="0"/>
                <a:cs typeface="Arial" panose="020B0604020202020204" pitchFamily="34" charset="0"/>
                <a:hlinkClick r:id="rId5"/>
              </a:rPr>
              <a:t>Tackling food waste in schools</a:t>
            </a:r>
            <a:r>
              <a:rPr lang="en-US" sz="2000" i="0" dirty="0">
                <a:effectLst/>
                <a:latin typeface="Arial" panose="020B0604020202020204" pitchFamily="34" charset="0"/>
                <a:cs typeface="Arial" panose="020B0604020202020204" pitchFamily="34" charset="0"/>
              </a:rPr>
              <a:t> Wednesday 29/06/22</a:t>
            </a:r>
            <a:endParaRPr lang="en-US" sz="2000" dirty="0"/>
          </a:p>
          <a:p>
            <a:pPr marL="0" indent="0">
              <a:buNone/>
            </a:pPr>
            <a:r>
              <a:rPr lang="en-US" sz="2000" b="1" dirty="0"/>
              <a:t>Virtual practical workshop</a:t>
            </a:r>
          </a:p>
          <a:p>
            <a:r>
              <a:rPr lang="en-US" sz="2000" dirty="0">
                <a:hlinkClick r:id="rId6"/>
              </a:rPr>
              <a:t>Food skills, recipes and diversity (Eastern European cuisines) </a:t>
            </a:r>
            <a:r>
              <a:rPr lang="en-US" sz="2000" dirty="0"/>
              <a:t>Wednesday 15 June 2022</a:t>
            </a:r>
          </a:p>
          <a:p>
            <a:pPr marL="0" indent="0">
              <a:buNone/>
            </a:pPr>
            <a:r>
              <a:rPr lang="en-US" sz="2000" b="1" dirty="0"/>
              <a:t>Webinar recordings </a:t>
            </a:r>
          </a:p>
          <a:p>
            <a:pPr marL="0" indent="0">
              <a:buNone/>
            </a:pPr>
            <a:r>
              <a:rPr lang="en-US" sz="2000" b="1" dirty="0"/>
              <a:t>Online modular courses</a:t>
            </a:r>
          </a:p>
          <a:p>
            <a:pPr marL="0" indent="0">
              <a:buNone/>
            </a:pPr>
            <a:endParaRPr lang="en-US" sz="2000" b="1" dirty="0"/>
          </a:p>
          <a:p>
            <a:pPr marL="0" indent="0">
              <a:buNone/>
            </a:pPr>
            <a:endParaRPr lang="en-GB" sz="2000" b="1" dirty="0"/>
          </a:p>
        </p:txBody>
      </p:sp>
      <p:sp>
        <p:nvSpPr>
          <p:cNvPr id="4" name="TextBox 3">
            <a:extLst>
              <a:ext uri="{FF2B5EF4-FFF2-40B4-BE49-F238E27FC236}">
                <a16:creationId xmlns:a16="http://schemas.microsoft.com/office/drawing/2014/main" id="{CDF91413-3B54-4DB6-A2FF-673285B56560}"/>
              </a:ext>
            </a:extLst>
          </p:cNvPr>
          <p:cNvSpPr txBox="1"/>
          <p:nvPr/>
        </p:nvSpPr>
        <p:spPr>
          <a:xfrm>
            <a:off x="8322905" y="1991166"/>
            <a:ext cx="3285460" cy="1477328"/>
          </a:xfrm>
          <a:prstGeom prst="rect">
            <a:avLst/>
          </a:prstGeom>
          <a:noFill/>
          <a:ln w="25400">
            <a:solidFill>
              <a:srgbClr val="CF61BA"/>
            </a:solidFill>
          </a:ln>
        </p:spPr>
        <p:txBody>
          <a:bodyPr wrap="square" rtlCol="0">
            <a:spAutoFit/>
          </a:bodyPr>
          <a:lstStyle/>
          <a:p>
            <a:r>
              <a:rPr lang="en-US">
                <a:latin typeface="Arial" panose="020B0604020202020204" pitchFamily="34" charset="0"/>
                <a:cs typeface="Arial" panose="020B0604020202020204" pitchFamily="34" charset="0"/>
              </a:rPr>
              <a:t>To find out more and to book, go to: </a:t>
            </a:r>
            <a:r>
              <a:rPr lang="en-GB">
                <a:latin typeface="Arial" panose="020B0604020202020204" pitchFamily="34" charset="0"/>
                <a:cs typeface="Arial" panose="020B0604020202020204" pitchFamily="34" charset="0"/>
                <a:hlinkClick r:id="rId7"/>
              </a:rPr>
              <a:t>https://www.foodafactoflife.org.uk/training/</a:t>
            </a:r>
            <a:r>
              <a:rPr lang="en-GB">
                <a:latin typeface="Arial" panose="020B0604020202020204" pitchFamily="34" charset="0"/>
                <a:cs typeface="Arial" panose="020B0604020202020204" pitchFamily="34" charset="0"/>
              </a:rPr>
              <a:t> </a:t>
            </a:r>
          </a:p>
          <a:p>
            <a:endParaRPr lang="en-US">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E933601-F0A6-49B8-8530-3BA418D676E4}"/>
              </a:ext>
            </a:extLst>
          </p:cNvPr>
          <p:cNvSpPr txBox="1"/>
          <p:nvPr/>
        </p:nvSpPr>
        <p:spPr>
          <a:xfrm>
            <a:off x="8322905" y="3684674"/>
            <a:ext cx="3285460" cy="1754326"/>
          </a:xfrm>
          <a:prstGeom prst="rect">
            <a:avLst/>
          </a:prstGeom>
          <a:noFill/>
          <a:ln w="25400">
            <a:solidFill>
              <a:srgbClr val="CF61BA"/>
            </a:solidFill>
          </a:ln>
        </p:spPr>
        <p:txBody>
          <a:bodyPr wrap="square" rtlCol="0">
            <a:spAutoFit/>
          </a:bodyPr>
          <a:lstStyle/>
          <a:p>
            <a:r>
              <a:rPr lang="en-US">
                <a:latin typeface="Arial" panose="020B0604020202020204" pitchFamily="34" charset="0"/>
                <a:cs typeface="Arial" panose="020B0604020202020204" pitchFamily="34" charset="0"/>
              </a:rPr>
              <a:t>More PPD information, support and newsletter sign-up: </a:t>
            </a:r>
            <a:r>
              <a:rPr lang="en-GB">
                <a:latin typeface="Arial" panose="020B0604020202020204" pitchFamily="34" charset="0"/>
                <a:cs typeface="Arial" panose="020B0604020202020204" pitchFamily="34" charset="0"/>
                <a:hlinkClick r:id="rId8"/>
              </a:rPr>
              <a:t>https://www.foodafactoflife.org.uk/professional-development/</a:t>
            </a:r>
            <a:endParaRPr lang="en-GB">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p:txBody>
      </p:sp>
      <p:sp>
        <p:nvSpPr>
          <p:cNvPr id="6" name="Subtitle 2">
            <a:extLst>
              <a:ext uri="{FF2B5EF4-FFF2-40B4-BE49-F238E27FC236}">
                <a16:creationId xmlns:a16="http://schemas.microsoft.com/office/drawing/2014/main" id="{3E3998CA-6DDA-45E3-BD0E-D5C3BCAAE32A}"/>
              </a:ext>
            </a:extLst>
          </p:cNvPr>
          <p:cNvSpPr txBox="1">
            <a:spLocks/>
          </p:cNvSpPr>
          <p:nvPr/>
        </p:nvSpPr>
        <p:spPr>
          <a:xfrm>
            <a:off x="680821" y="4163087"/>
            <a:ext cx="11119924" cy="2259441"/>
          </a:xfrm>
          <a:prstGeom prst="rect">
            <a:avLst/>
          </a:prstGeom>
        </p:spPr>
        <p:txBody>
          <a:bodyPr lIns="0" tIns="0" rIns="0" bIns="0" numCol="1" anchor="t"/>
          <a:lstStyle>
            <a:lvl1pPr marL="214313" indent="-214313" algn="l" defTabSz="685800" rtl="0" eaLnBrk="1" latinLnBrk="0" hangingPunct="1">
              <a:lnSpc>
                <a:spcPct val="90000"/>
              </a:lnSpc>
              <a:spcBef>
                <a:spcPts val="750"/>
              </a:spcBef>
              <a:buSzPct val="90000"/>
              <a:buFont typeface="Arial" charset="0"/>
              <a:buChar char="•"/>
              <a:defRPr sz="1350" b="0" i="0" kern="1200">
                <a:solidFill>
                  <a:schemeClr val="tx1"/>
                </a:solidFill>
                <a:latin typeface="Arial" charset="0"/>
                <a:ea typeface="Arial" charset="0"/>
                <a:cs typeface="Arial" charset="0"/>
              </a:defRPr>
            </a:lvl1pPr>
            <a:lvl2pPr marL="342900" indent="0" algn="ctr" defTabSz="685800" rtl="0" eaLnBrk="1" latinLnBrk="0" hangingPunct="1">
              <a:lnSpc>
                <a:spcPct val="90000"/>
              </a:lnSpc>
              <a:spcBef>
                <a:spcPts val="375"/>
              </a:spcBef>
              <a:buFont typeface="Arial"/>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9pPr>
          </a:lstStyle>
          <a:p>
            <a:pPr marL="0" indent="0">
              <a:buNone/>
            </a:pPr>
            <a:endParaRPr lang="en-GB" sz="2000"/>
          </a:p>
          <a:p>
            <a:pPr marL="0" indent="0">
              <a:buFont typeface="Arial" charset="0"/>
              <a:buNone/>
            </a:pPr>
            <a:endParaRPr lang="en-US" sz="2000"/>
          </a:p>
        </p:txBody>
      </p:sp>
    </p:spTree>
    <p:extLst>
      <p:ext uri="{BB962C8B-B14F-4D97-AF65-F5344CB8AC3E}">
        <p14:creationId xmlns:p14="http://schemas.microsoft.com/office/powerpoint/2010/main" val="4084959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7907" y="1669831"/>
            <a:ext cx="9720000" cy="720000"/>
          </a:xfrm>
        </p:spPr>
        <p:txBody>
          <a:bodyPr/>
          <a:lstStyle/>
          <a:p>
            <a:r>
              <a:rPr lang="en-US" sz="3400"/>
              <a:t>Thank you</a:t>
            </a:r>
          </a:p>
        </p:txBody>
      </p:sp>
      <p:sp>
        <p:nvSpPr>
          <p:cNvPr id="3" name="Subtitle 2"/>
          <p:cNvSpPr>
            <a:spLocks noGrp="1"/>
          </p:cNvSpPr>
          <p:nvPr>
            <p:ph type="subTitle" idx="1"/>
          </p:nvPr>
        </p:nvSpPr>
        <p:spPr>
          <a:xfrm>
            <a:off x="939735" y="2624803"/>
            <a:ext cx="8235796" cy="2700000"/>
          </a:xfrm>
        </p:spPr>
        <p:txBody>
          <a:bodyPr/>
          <a:lstStyle/>
          <a:p>
            <a:pPr marL="0" indent="0">
              <a:buNone/>
            </a:pPr>
            <a:r>
              <a:rPr lang="en-GB" sz="2000" dirty="0">
                <a:latin typeface="Arial" pitchFamily="34"/>
                <a:cs typeface="Arial" pitchFamily="34"/>
              </a:rPr>
              <a:t>Please complete the webinar evaluation. You should be automatically redirected to the evaluation when the webinar finishes. If you are using a tablet or mobile phone, this may not be automatic – we will email a link to the evaluation. </a:t>
            </a:r>
            <a:r>
              <a:rPr lang="en-GB" sz="2000" b="1" dirty="0">
                <a:latin typeface="Arial" pitchFamily="34"/>
                <a:cs typeface="Arial" pitchFamily="34"/>
              </a:rPr>
              <a:t>Please make sure you have told us your name and organisation in the chat box!</a:t>
            </a:r>
          </a:p>
          <a:p>
            <a:pPr marL="0" indent="0">
              <a:buNone/>
            </a:pPr>
            <a:endParaRPr lang="en-GB" sz="2000" b="1" dirty="0">
              <a:latin typeface="Arial" pitchFamily="34"/>
              <a:cs typeface="Arial" pitchFamily="34"/>
            </a:endParaRPr>
          </a:p>
          <a:p>
            <a:pPr marL="0" indent="0">
              <a:buNone/>
            </a:pPr>
            <a:r>
              <a:rPr lang="en-GB" sz="2000" b="1" dirty="0">
                <a:latin typeface="Arial" pitchFamily="34"/>
                <a:cs typeface="Arial" pitchFamily="34"/>
                <a:hlinkClick r:id="rId2"/>
              </a:rPr>
              <a:t>Recipes and food skills for a modern, diverse food and nutrition education</a:t>
            </a:r>
            <a:endParaRPr lang="en-GB" sz="2000" b="1" dirty="0">
              <a:latin typeface="Arial" pitchFamily="34"/>
              <a:cs typeface="Arial" pitchFamily="34"/>
            </a:endParaRPr>
          </a:p>
          <a:p>
            <a:pPr marL="0" lvl="0" indent="0">
              <a:buNone/>
            </a:pPr>
            <a:endParaRPr lang="en-GB" sz="2000" dirty="0">
              <a:latin typeface="Arial" pitchFamily="34"/>
              <a:cs typeface="Arial" pitchFamily="34"/>
            </a:endParaRPr>
          </a:p>
          <a:p>
            <a:pPr marL="0" lvl="0" indent="0">
              <a:buNone/>
            </a:pPr>
            <a:r>
              <a:rPr lang="en-GB" sz="2000" dirty="0">
                <a:latin typeface="Arial" pitchFamily="34"/>
                <a:cs typeface="Arial" pitchFamily="34"/>
              </a:rPr>
              <a:t>You will receive a link to the certificate once you have completed the evaluation. Please download the certificate, add your name and print it out for your records.</a:t>
            </a:r>
          </a:p>
          <a:p>
            <a:pPr marL="0" indent="0">
              <a:buNone/>
            </a:pPr>
            <a:endParaRPr lang="en-US" sz="2000" dirty="0"/>
          </a:p>
        </p:txBody>
      </p:sp>
      <p:pic>
        <p:nvPicPr>
          <p:cNvPr id="5" name="Picture 4" descr="Graphical user interface, application, email&#10;&#10;Description automatically generated">
            <a:extLst>
              <a:ext uri="{FF2B5EF4-FFF2-40B4-BE49-F238E27FC236}">
                <a16:creationId xmlns:a16="http://schemas.microsoft.com/office/drawing/2014/main" id="{EF5EA833-8FCD-8E51-AE11-2BB72414FB9B}"/>
              </a:ext>
            </a:extLst>
          </p:cNvPr>
          <p:cNvPicPr>
            <a:picLocks noChangeAspect="1"/>
          </p:cNvPicPr>
          <p:nvPr/>
        </p:nvPicPr>
        <p:blipFill>
          <a:blip r:embed="rId3"/>
          <a:stretch>
            <a:fillRect/>
          </a:stretch>
        </p:blipFill>
        <p:spPr>
          <a:xfrm>
            <a:off x="9426323" y="2389831"/>
            <a:ext cx="2456401" cy="3532742"/>
          </a:xfrm>
          <a:prstGeom prst="rect">
            <a:avLst/>
          </a:prstGeom>
          <a:ln w="25400">
            <a:solidFill>
              <a:srgbClr val="CF61BA"/>
            </a:solidFill>
          </a:ln>
        </p:spPr>
      </p:pic>
    </p:spTree>
    <p:extLst>
      <p:ext uri="{BB962C8B-B14F-4D97-AF65-F5344CB8AC3E}">
        <p14:creationId xmlns:p14="http://schemas.microsoft.com/office/powerpoint/2010/main" val="2623210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marL="0" indent="0" algn="ctr">
              <a:buNone/>
            </a:pPr>
            <a:r>
              <a:rPr lang="en-GB" sz="2800"/>
              <a:t>For further information, go to:</a:t>
            </a:r>
          </a:p>
          <a:p>
            <a:pPr marL="0" indent="0" algn="ctr">
              <a:buNone/>
            </a:pPr>
            <a:r>
              <a:rPr lang="en-GB" sz="2800"/>
              <a:t>www.foodafactoflife.org.uk</a:t>
            </a:r>
          </a:p>
        </p:txBody>
      </p:sp>
      <p:sp>
        <p:nvSpPr>
          <p:cNvPr id="4" name="Rectangle 3"/>
          <p:cNvSpPr/>
          <p:nvPr/>
        </p:nvSpPr>
        <p:spPr>
          <a:xfrm>
            <a:off x="724676" y="581132"/>
            <a:ext cx="9691076" cy="113877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400" b="1" i="0" u="none" strike="noStrike" kern="1200" cap="none" spc="0" normalizeH="0" baseline="0" noProof="0" dirty="0">
                <a:ln>
                  <a:noFill/>
                </a:ln>
                <a:solidFill>
                  <a:srgbClr val="C33D86"/>
                </a:solidFill>
                <a:effectLst/>
                <a:uLnTx/>
                <a:uFillTx/>
                <a:latin typeface="Arial" charset="0"/>
                <a:ea typeface="+mn-ea"/>
                <a:cs typeface="Arial" charset="0"/>
              </a:rPr>
              <a:t>Food skills and recipes for a modern, diverse food and nutrition education</a:t>
            </a:r>
            <a:endParaRPr kumimoji="0" lang="en-GB" sz="3400" b="0" i="0" u="none" strike="noStrike" kern="1200" cap="none" spc="0" normalizeH="0" baseline="0" noProof="0" dirty="0">
              <a:ln>
                <a:noFill/>
              </a:ln>
              <a:solidFill>
                <a:prstClr val="black"/>
              </a:solidFill>
              <a:effectLst/>
              <a:uLnTx/>
              <a:uFillTx/>
              <a:latin typeface="Calibri" panose="020F0502020204030204"/>
              <a:ea typeface="+mn-ea"/>
            </a:endParaRPr>
          </a:p>
        </p:txBody>
      </p:sp>
      <p:sp>
        <p:nvSpPr>
          <p:cNvPr id="5" name="TextBox 4">
            <a:extLst>
              <a:ext uri="{FF2B5EF4-FFF2-40B4-BE49-F238E27FC236}">
                <a16:creationId xmlns:a16="http://schemas.microsoft.com/office/drawing/2014/main" id="{94E2224A-75F5-97F8-B429-E788445BFCDA}"/>
              </a:ext>
            </a:extLst>
          </p:cNvPr>
          <p:cNvSpPr txBox="1"/>
          <p:nvPr/>
        </p:nvSpPr>
        <p:spPr>
          <a:xfrm>
            <a:off x="500743" y="5507132"/>
            <a:ext cx="10537745" cy="646331"/>
          </a:xfrm>
          <a:prstGeom prst="rect">
            <a:avLst/>
          </a:prstGeom>
          <a:noFill/>
        </p:spPr>
        <p:txBody>
          <a:bodyPr wrap="square">
            <a:spAutoFit/>
          </a:bodyPr>
          <a:lstStyle/>
          <a:p>
            <a:pPr marL="0" indent="0">
              <a:buNone/>
            </a:pPr>
            <a:r>
              <a:rPr lang="en-GB" sz="1800" i="1" dirty="0">
                <a:latin typeface="Arial" panose="020B0604020202020204" pitchFamily="34" charset="0"/>
                <a:ea typeface="Calibri" panose="020F0502020204030204" pitchFamily="34" charset="0"/>
                <a:cs typeface="Arial" panose="020B0604020202020204" pitchFamily="34" charset="0"/>
              </a:rPr>
              <a:t>This webinar forms part of the British Nutrition Foundation’s work around </a:t>
            </a:r>
            <a:r>
              <a:rPr lang="en-GB" i="1" dirty="0">
                <a:latin typeface="Arial" panose="020B0604020202020204" pitchFamily="34" charset="0"/>
                <a:ea typeface="Calibri" panose="020F0502020204030204" pitchFamily="34" charset="0"/>
                <a:cs typeface="Arial" panose="020B0604020202020204" pitchFamily="34" charset="0"/>
              </a:rPr>
              <a:t>the</a:t>
            </a:r>
            <a:r>
              <a:rPr lang="en-GB" sz="1800" i="1" dirty="0">
                <a:latin typeface="Arial" panose="020B0604020202020204" pitchFamily="34" charset="0"/>
                <a:ea typeface="Calibri" panose="020F0502020204030204" pitchFamily="34" charset="0"/>
                <a:cs typeface="Arial" panose="020B0604020202020204" pitchFamily="34" charset="0"/>
              </a:rPr>
              <a:t> ‘Future of food education’, supported by the </a:t>
            </a:r>
            <a:r>
              <a:rPr lang="en-GB" sz="1800" i="1" dirty="0">
                <a:latin typeface="Arial" panose="020B0604020202020204" pitchFamily="34" charset="0"/>
                <a:ea typeface="Calibri" panose="020F0502020204030204" pitchFamily="34" charset="0"/>
                <a:cs typeface="Arial" panose="020B0604020202020204" pitchFamily="34" charset="0"/>
                <a:hlinkClick r:id="rId2"/>
              </a:rPr>
              <a:t>All Saints Educational Trust</a:t>
            </a:r>
            <a:r>
              <a:rPr lang="en-GB" sz="1800" i="1" dirty="0">
                <a:latin typeface="Arial" panose="020B0604020202020204" pitchFamily="34" charset="0"/>
                <a:ea typeface="Calibri" panose="020F0502020204030204" pitchFamily="34" charset="0"/>
                <a:cs typeface="Arial" panose="020B0604020202020204" pitchFamily="34" charset="0"/>
              </a:rPr>
              <a:t>.</a:t>
            </a:r>
            <a:endParaRPr lang="en-GB" sz="1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94123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5193" y="1636880"/>
            <a:ext cx="9720000" cy="720000"/>
          </a:xfrm>
        </p:spPr>
        <p:txBody>
          <a:bodyPr/>
          <a:lstStyle/>
          <a:p>
            <a:r>
              <a:rPr lang="en-US" sz="3400"/>
              <a:t>Housekeeping</a:t>
            </a:r>
          </a:p>
        </p:txBody>
      </p:sp>
      <p:sp>
        <p:nvSpPr>
          <p:cNvPr id="3" name="Subtitle 2"/>
          <p:cNvSpPr>
            <a:spLocks noGrp="1"/>
          </p:cNvSpPr>
          <p:nvPr>
            <p:ph type="subTitle" idx="1"/>
          </p:nvPr>
        </p:nvSpPr>
        <p:spPr>
          <a:xfrm>
            <a:off x="1085193" y="2356880"/>
            <a:ext cx="8139317" cy="2700000"/>
          </a:xfrm>
        </p:spPr>
        <p:txBody>
          <a:bodyPr/>
          <a:lstStyle/>
          <a:p>
            <a:pPr lvl="0">
              <a:buFont typeface="Arial" pitchFamily="34"/>
              <a:buChar char="•"/>
            </a:pPr>
            <a:r>
              <a:rPr lang="en-GB" sz="2000" dirty="0">
                <a:latin typeface="Arial" pitchFamily="34"/>
                <a:cs typeface="Arial" pitchFamily="34"/>
              </a:rPr>
              <a:t>Please let us know who you are in the chat box – full name and organisation.</a:t>
            </a:r>
          </a:p>
          <a:p>
            <a:pPr lvl="0">
              <a:buFont typeface="Arial" pitchFamily="34"/>
              <a:buChar char="•"/>
            </a:pPr>
            <a:r>
              <a:rPr lang="en-GB" sz="2000" dirty="0">
                <a:latin typeface="Arial" pitchFamily="34"/>
                <a:cs typeface="Arial" pitchFamily="34"/>
              </a:rPr>
              <a:t>The webinar is being recorded and will be available on </a:t>
            </a:r>
            <a:r>
              <a:rPr lang="en-GB" sz="2000" dirty="0">
                <a:latin typeface="Arial" pitchFamily="34"/>
                <a:cs typeface="Arial" pitchFamily="34"/>
                <a:hlinkClick r:id="rId2"/>
              </a:rPr>
              <a:t>www.foodafactoflife.org.uk</a:t>
            </a:r>
            <a:r>
              <a:rPr lang="en-GB" sz="2000" dirty="0">
                <a:latin typeface="Arial" pitchFamily="34"/>
                <a:cs typeface="Arial" pitchFamily="34"/>
              </a:rPr>
              <a:t>.</a:t>
            </a:r>
          </a:p>
          <a:p>
            <a:pPr>
              <a:buFont typeface="Arial" pitchFamily="34"/>
              <a:buChar char="•"/>
            </a:pPr>
            <a:r>
              <a:rPr lang="en-GB" sz="2000" dirty="0">
                <a:latin typeface="Arial" pitchFamily="34"/>
                <a:cs typeface="Arial" pitchFamily="34"/>
              </a:rPr>
              <a:t>If you have any questions, please type them in the chat box and they will be answered at the end. </a:t>
            </a:r>
          </a:p>
          <a:p>
            <a:pPr lvl="0">
              <a:buFont typeface="Arial" pitchFamily="34"/>
              <a:buChar char="•"/>
            </a:pPr>
            <a:r>
              <a:rPr lang="en-GB" sz="2000" dirty="0">
                <a:latin typeface="Arial" pitchFamily="34"/>
                <a:cs typeface="Arial" pitchFamily="34"/>
              </a:rPr>
              <a:t>At the end of the webinar, you will be redirected to a short online evaluation (1 min) and downloadable certificate. Please download the certificate, add your name and print it for your records.</a:t>
            </a:r>
          </a:p>
          <a:p>
            <a:pPr marL="0" indent="0">
              <a:buNone/>
            </a:pPr>
            <a:endParaRPr lang="en-US" sz="1500" dirty="0"/>
          </a:p>
        </p:txBody>
      </p:sp>
    </p:spTree>
    <p:extLst>
      <p:ext uri="{BB962C8B-B14F-4D97-AF65-F5344CB8AC3E}">
        <p14:creationId xmlns:p14="http://schemas.microsoft.com/office/powerpoint/2010/main" val="1194114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8801" y="2948082"/>
            <a:ext cx="10110266" cy="733096"/>
          </a:xfrm>
        </p:spPr>
        <p:txBody>
          <a:bodyPr/>
          <a:lstStyle/>
          <a:p>
            <a:pPr lvl="0">
              <a:lnSpc>
                <a:spcPct val="100000"/>
              </a:lnSpc>
              <a:spcBef>
                <a:spcPts val="0"/>
              </a:spcBef>
              <a:defRPr/>
            </a:pPr>
            <a:r>
              <a:rPr lang="en-GB" sz="3600" dirty="0"/>
              <a:t>Food skills and recipes for a modern, diverse food and nutrition education</a:t>
            </a:r>
            <a:endParaRPr lang="en-GB" sz="3600" b="0" dirty="0">
              <a:latin typeface="Calibri" panose="020F0502020204030204"/>
            </a:endParaRPr>
          </a:p>
        </p:txBody>
      </p:sp>
      <p:sp>
        <p:nvSpPr>
          <p:cNvPr id="3" name="TextBox 2"/>
          <p:cNvSpPr txBox="1"/>
          <p:nvPr/>
        </p:nvSpPr>
        <p:spPr>
          <a:xfrm>
            <a:off x="1142452" y="5348177"/>
            <a:ext cx="2483250"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08/06/2022</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7877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5FCD9-1874-4F61-B582-52A4DE4D2B6B}"/>
              </a:ext>
            </a:extLst>
          </p:cNvPr>
          <p:cNvSpPr>
            <a:spLocks noGrp="1"/>
          </p:cNvSpPr>
          <p:nvPr>
            <p:ph type="ctrTitle"/>
          </p:nvPr>
        </p:nvSpPr>
        <p:spPr/>
        <p:txBody>
          <a:bodyPr/>
          <a:lstStyle/>
          <a:p>
            <a:r>
              <a:rPr lang="en-GB" sz="3400" dirty="0"/>
              <a:t>The Future of food education</a:t>
            </a:r>
          </a:p>
        </p:txBody>
      </p:sp>
      <p:sp>
        <p:nvSpPr>
          <p:cNvPr id="3" name="Subtitle 2">
            <a:extLst>
              <a:ext uri="{FF2B5EF4-FFF2-40B4-BE49-F238E27FC236}">
                <a16:creationId xmlns:a16="http://schemas.microsoft.com/office/drawing/2014/main" id="{79646113-874E-4207-A995-631B9F2983FC}"/>
              </a:ext>
            </a:extLst>
          </p:cNvPr>
          <p:cNvSpPr>
            <a:spLocks noGrp="1"/>
          </p:cNvSpPr>
          <p:nvPr>
            <p:ph type="subTitle" idx="1"/>
          </p:nvPr>
        </p:nvSpPr>
        <p:spPr>
          <a:xfrm>
            <a:off x="1169275" y="2120512"/>
            <a:ext cx="8622976" cy="3600000"/>
          </a:xfrm>
        </p:spPr>
        <p:txBody>
          <a:bodyPr/>
          <a:lstStyle/>
          <a:p>
            <a:pPr marL="0" indent="0">
              <a:lnSpc>
                <a:spcPct val="100000"/>
              </a:lnSpc>
              <a:buNone/>
            </a:pPr>
            <a:r>
              <a:rPr lang="en-US" sz="2000" b="0" i="0" dirty="0">
                <a:effectLst/>
                <a:latin typeface="Arial" panose="020B0604020202020204" pitchFamily="34" charset="0"/>
                <a:cs typeface="Arial" panose="020B0604020202020204" pitchFamily="34" charset="0"/>
              </a:rPr>
              <a:t>The British Nutrition Foundation is undertaking work to explore what a future, modern food education, that is relevant to young people and society, might look like and contain. </a:t>
            </a:r>
          </a:p>
          <a:p>
            <a:pPr marL="0" indent="0" algn="l">
              <a:lnSpc>
                <a:spcPct val="100000"/>
              </a:lnSpc>
              <a:buNone/>
            </a:pPr>
            <a:r>
              <a:rPr lang="en-US" sz="2000" i="0" dirty="0">
                <a:effectLst/>
                <a:latin typeface="Arial" panose="020B0604020202020204" pitchFamily="34" charset="0"/>
                <a:cs typeface="Arial" panose="020B0604020202020204" pitchFamily="34" charset="0"/>
              </a:rPr>
              <a:t>The project has the following elements:</a:t>
            </a:r>
          </a:p>
          <a:p>
            <a:pPr marL="0" indent="0" algn="l">
              <a:lnSpc>
                <a:spcPct val="100000"/>
              </a:lnSpc>
              <a:buNone/>
            </a:pPr>
            <a:r>
              <a:rPr lang="en-US" sz="2000" i="0" dirty="0">
                <a:effectLst/>
                <a:latin typeface="Arial" panose="020B0604020202020204" pitchFamily="34" charset="0"/>
                <a:cs typeface="Arial" panose="020B0604020202020204" pitchFamily="34" charset="0"/>
              </a:rPr>
              <a:t>1. A teacher and pupil survey, exploring current and future practice</a:t>
            </a:r>
            <a:r>
              <a:rPr lang="en-US" sz="2000" dirty="0">
                <a:latin typeface="Arial" panose="020B0604020202020204" pitchFamily="34" charset="0"/>
                <a:cs typeface="Arial" panose="020B0604020202020204" pitchFamily="34" charset="0"/>
              </a:rPr>
              <a:t> – results are </a:t>
            </a:r>
            <a:r>
              <a:rPr lang="en-US" sz="2000" dirty="0">
                <a:latin typeface="Arial" panose="020B0604020202020204" pitchFamily="34" charset="0"/>
                <a:cs typeface="Arial" panose="020B0604020202020204" pitchFamily="34" charset="0"/>
                <a:hlinkClick r:id="rId3"/>
              </a:rPr>
              <a:t>here</a:t>
            </a:r>
            <a:r>
              <a:rPr lang="en-US" sz="2000" dirty="0">
                <a:latin typeface="Arial" panose="020B0604020202020204" pitchFamily="34" charset="0"/>
                <a:cs typeface="Arial" panose="020B0604020202020204" pitchFamily="34" charset="0"/>
              </a:rPr>
              <a:t>. </a:t>
            </a:r>
            <a:endParaRPr lang="en-US" sz="2000" i="0" dirty="0">
              <a:effectLst/>
              <a:latin typeface="Arial" panose="020B0604020202020204" pitchFamily="34" charset="0"/>
              <a:cs typeface="Arial" panose="020B0604020202020204" pitchFamily="34" charset="0"/>
            </a:endParaRPr>
          </a:p>
          <a:p>
            <a:pPr marL="0" indent="0" algn="l">
              <a:lnSpc>
                <a:spcPct val="100000"/>
              </a:lnSpc>
              <a:buNone/>
            </a:pPr>
            <a:r>
              <a:rPr lang="en-US" sz="2000" i="0" dirty="0">
                <a:effectLst/>
                <a:latin typeface="Arial" panose="020B0604020202020204" pitchFamily="34" charset="0"/>
                <a:cs typeface="Arial" panose="020B0604020202020204" pitchFamily="34" charset="0"/>
              </a:rPr>
              <a:t>2. A half-day consensus-building event – recordings, presentations and recommendations  are </a:t>
            </a:r>
            <a:r>
              <a:rPr lang="en-US" sz="2000" i="0" dirty="0">
                <a:effectLst/>
                <a:latin typeface="Arial" panose="020B0604020202020204" pitchFamily="34" charset="0"/>
                <a:cs typeface="Arial" panose="020B0604020202020204" pitchFamily="34" charset="0"/>
                <a:hlinkClick r:id="rId4"/>
              </a:rPr>
              <a:t>here</a:t>
            </a:r>
            <a:r>
              <a:rPr lang="en-US" sz="2000" i="0" dirty="0">
                <a:effectLst/>
                <a:latin typeface="Arial" panose="020B0604020202020204" pitchFamily="34" charset="0"/>
                <a:cs typeface="Arial" panose="020B0604020202020204" pitchFamily="34" charset="0"/>
              </a:rPr>
              <a:t>. </a:t>
            </a:r>
          </a:p>
          <a:p>
            <a:pPr marL="0" indent="0" algn="l">
              <a:lnSpc>
                <a:spcPct val="100000"/>
              </a:lnSpc>
              <a:buNone/>
            </a:pPr>
            <a:r>
              <a:rPr lang="en-US" sz="2000" i="0" dirty="0">
                <a:effectLst/>
                <a:latin typeface="Arial" panose="020B0604020202020204" pitchFamily="34" charset="0"/>
                <a:cs typeface="Arial" panose="020B0604020202020204" pitchFamily="34" charset="0"/>
              </a:rPr>
              <a:t>3. The development of new recipes that are more inclusive of our diverse culture and society – recipes so far are </a:t>
            </a:r>
            <a:r>
              <a:rPr lang="en-US" sz="2000" i="0" dirty="0">
                <a:effectLst/>
                <a:latin typeface="Arial" panose="020B0604020202020204" pitchFamily="34" charset="0"/>
                <a:cs typeface="Arial" panose="020B0604020202020204" pitchFamily="34" charset="0"/>
                <a:hlinkClick r:id="rId5"/>
              </a:rPr>
              <a:t>here</a:t>
            </a:r>
            <a:r>
              <a:rPr lang="en-US" sz="2000" i="0" dirty="0">
                <a:effectLst/>
                <a:latin typeface="Arial" panose="020B0604020202020204" pitchFamily="34" charset="0"/>
                <a:cs typeface="Arial" panose="020B0604020202020204" pitchFamily="34" charset="0"/>
              </a:rPr>
              <a:t>.  </a:t>
            </a:r>
          </a:p>
          <a:p>
            <a:pPr marL="0" indent="0" algn="l">
              <a:lnSpc>
                <a:spcPct val="100000"/>
              </a:lnSpc>
              <a:buNone/>
            </a:pPr>
            <a:r>
              <a:rPr lang="en-US" sz="2000" i="0" dirty="0">
                <a:effectLst/>
                <a:latin typeface="Arial" panose="020B0604020202020204" pitchFamily="34" charset="0"/>
                <a:cs typeface="Arial" panose="020B0604020202020204" pitchFamily="34" charset="0"/>
              </a:rPr>
              <a:t>4. The provision of teacher training, based on the outcomes of the work above. </a:t>
            </a:r>
            <a:r>
              <a:rPr lang="en-US" sz="2000" i="0" dirty="0">
                <a:solidFill>
                  <a:srgbClr val="263143"/>
                </a:solidFill>
                <a:effectLst/>
                <a:latin typeface="Arial" panose="020B0604020202020204" pitchFamily="34" charset="0"/>
                <a:cs typeface="Arial" panose="020B0604020202020204" pitchFamily="34" charset="0"/>
              </a:rPr>
              <a:t> </a:t>
            </a:r>
          </a:p>
          <a:p>
            <a:pPr marL="0" indent="0">
              <a:buNone/>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D3FF6FA-C5C7-46F7-BAC9-F3887C99608C}"/>
              </a:ext>
            </a:extLst>
          </p:cNvPr>
          <p:cNvSpPr txBox="1"/>
          <p:nvPr/>
        </p:nvSpPr>
        <p:spPr>
          <a:xfrm>
            <a:off x="798444" y="6277226"/>
            <a:ext cx="10461661" cy="523220"/>
          </a:xfrm>
          <a:prstGeom prst="rect">
            <a:avLst/>
          </a:prstGeom>
          <a:noFill/>
        </p:spPr>
        <p:txBody>
          <a:bodyPr wrap="square">
            <a:spAutoFit/>
          </a:bodyPr>
          <a:lstStyle/>
          <a:p>
            <a:pPr marL="0" indent="0">
              <a:buNone/>
            </a:pPr>
            <a:r>
              <a:rPr lang="en-GB" sz="1400" i="1" dirty="0">
                <a:latin typeface="Arial" panose="020B0604020202020204" pitchFamily="34" charset="0"/>
                <a:ea typeface="Calibri" panose="020F0502020204030204" pitchFamily="34" charset="0"/>
                <a:cs typeface="Arial" panose="020B0604020202020204" pitchFamily="34" charset="0"/>
              </a:rPr>
              <a:t>The British Nutrition Foundation would like to gratefully acknowledge the financial support provided by the </a:t>
            </a:r>
            <a:r>
              <a:rPr lang="en-GB" sz="1400" i="1" dirty="0">
                <a:latin typeface="Arial" panose="020B0604020202020204" pitchFamily="34" charset="0"/>
                <a:ea typeface="Calibri" panose="020F0502020204030204" pitchFamily="34" charset="0"/>
                <a:cs typeface="Arial" panose="020B0604020202020204" pitchFamily="34" charset="0"/>
                <a:hlinkClick r:id="rId6"/>
              </a:rPr>
              <a:t>All Saints Educational Trust </a:t>
            </a:r>
            <a:r>
              <a:rPr lang="en-GB" sz="1400" i="1" dirty="0">
                <a:latin typeface="Arial" panose="020B0604020202020204" pitchFamily="34" charset="0"/>
                <a:ea typeface="Calibri" panose="020F0502020204030204" pitchFamily="34" charset="0"/>
                <a:cs typeface="Arial" panose="020B0604020202020204" pitchFamily="34" charset="0"/>
              </a:rPr>
              <a:t> for this work.</a:t>
            </a:r>
            <a:endParaRPr lang="en-GB" sz="1400" dirty="0">
              <a:latin typeface="Arial" panose="020B0604020202020204" pitchFamily="34" charset="0"/>
              <a:ea typeface="Calibri" panose="020F0502020204030204" pitchFamily="34" charset="0"/>
              <a:cs typeface="Arial" panose="020B0604020202020204" pitchFamily="34" charset="0"/>
            </a:endParaRPr>
          </a:p>
        </p:txBody>
      </p:sp>
      <p:pic>
        <p:nvPicPr>
          <p:cNvPr id="1026" name="Picture 2" descr="All Saints Educational Trust Awards for International Students 2020, UK">
            <a:extLst>
              <a:ext uri="{FF2B5EF4-FFF2-40B4-BE49-F238E27FC236}">
                <a16:creationId xmlns:a16="http://schemas.microsoft.com/office/drawing/2014/main" id="{81480AAD-C4A6-4A79-B6FD-5AFB54CDC88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82200" y="3185930"/>
            <a:ext cx="2101721" cy="1179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910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3105" y="1535859"/>
            <a:ext cx="9720000" cy="720000"/>
          </a:xfrm>
        </p:spPr>
        <p:txBody>
          <a:bodyPr/>
          <a:lstStyle/>
          <a:p>
            <a:r>
              <a:rPr lang="en-US" sz="3400" dirty="0">
                <a:latin typeface="Arial"/>
                <a:cs typeface="Arial"/>
              </a:rPr>
              <a:t>Covered in today’s webinar</a:t>
            </a:r>
            <a:endParaRPr lang="en-US" sz="3400" dirty="0"/>
          </a:p>
        </p:txBody>
      </p:sp>
      <p:sp>
        <p:nvSpPr>
          <p:cNvPr id="10" name="Subtitle 5">
            <a:extLst>
              <a:ext uri="{FF2B5EF4-FFF2-40B4-BE49-F238E27FC236}">
                <a16:creationId xmlns:a16="http://schemas.microsoft.com/office/drawing/2014/main" id="{462F2456-A217-44C6-A807-DD5530E01043}"/>
              </a:ext>
            </a:extLst>
          </p:cNvPr>
          <p:cNvSpPr>
            <a:spLocks noGrp="1"/>
          </p:cNvSpPr>
          <p:nvPr>
            <p:ph type="subTitle" idx="1"/>
          </p:nvPr>
        </p:nvSpPr>
        <p:spPr>
          <a:xfrm>
            <a:off x="1011936" y="2372859"/>
            <a:ext cx="10215001" cy="3462862"/>
          </a:xfrm>
        </p:spPr>
        <p:txBody>
          <a:bodyPr/>
          <a:lstStyle/>
          <a:p>
            <a:pPr algn="l">
              <a:lnSpc>
                <a:spcPct val="100000"/>
              </a:lnSpc>
              <a:buFont typeface="Arial" panose="020B0604020202020204" pitchFamily="34" charset="0"/>
              <a:buChar char="•"/>
            </a:pPr>
            <a:r>
              <a:rPr lang="en-US" sz="2000" b="0" i="0" dirty="0">
                <a:effectLst/>
                <a:latin typeface="Arial" panose="020B0604020202020204" pitchFamily="34" charset="0"/>
                <a:cs typeface="Arial" panose="020B0604020202020204" pitchFamily="34" charset="0"/>
              </a:rPr>
              <a:t>What do young people want?</a:t>
            </a:r>
          </a:p>
          <a:p>
            <a:pPr algn="l">
              <a:lnSpc>
                <a:spcPct val="100000"/>
              </a:lnSpc>
              <a:buFont typeface="Arial" panose="020B0604020202020204" pitchFamily="34" charset="0"/>
              <a:buChar char="•"/>
            </a:pPr>
            <a:r>
              <a:rPr lang="en-US" sz="2000" b="0" i="0" dirty="0">
                <a:effectLst/>
                <a:latin typeface="Arial" panose="020B0604020202020204" pitchFamily="34" charset="0"/>
                <a:cs typeface="Arial" panose="020B0604020202020204" pitchFamily="34" charset="0"/>
              </a:rPr>
              <a:t>What is the ideal curriculum aka the death of the fruit salad …</a:t>
            </a:r>
          </a:p>
          <a:p>
            <a:pPr algn="l">
              <a:lnSpc>
                <a:spcPct val="100000"/>
              </a:lnSpc>
              <a:buFont typeface="Arial" panose="020B0604020202020204" pitchFamily="34" charset="0"/>
              <a:buChar char="•"/>
            </a:pPr>
            <a:r>
              <a:rPr lang="en-US" sz="2000" b="0" i="0" dirty="0">
                <a:effectLst/>
                <a:latin typeface="Arial" panose="020B0604020202020204" pitchFamily="34" charset="0"/>
                <a:cs typeface="Arial" panose="020B0604020202020204" pitchFamily="34" charset="0"/>
              </a:rPr>
              <a:t>Obstacles and solutions.</a:t>
            </a:r>
          </a:p>
          <a:p>
            <a:pPr algn="l">
              <a:lnSpc>
                <a:spcPct val="100000"/>
              </a:lnSpc>
              <a:buFont typeface="Arial" panose="020B0604020202020204" pitchFamily="34" charset="0"/>
              <a:buChar char="•"/>
            </a:pPr>
            <a:r>
              <a:rPr lang="en-US" sz="2000" b="0" i="0" dirty="0">
                <a:effectLst/>
                <a:latin typeface="Arial" panose="020B0604020202020204" pitchFamily="34" charset="0"/>
                <a:cs typeface="Arial" panose="020B0604020202020204" pitchFamily="34" charset="0"/>
              </a:rPr>
              <a:t>Recipes and practical activities to excite young people.</a:t>
            </a:r>
          </a:p>
          <a:p>
            <a:pPr algn="l">
              <a:lnSpc>
                <a:spcPct val="100000"/>
              </a:lnSpc>
              <a:buFont typeface="Arial" panose="020B0604020202020204" pitchFamily="34" charset="0"/>
              <a:buChar char="•"/>
            </a:pPr>
            <a:r>
              <a:rPr lang="en-US" sz="2000" b="0" i="0" dirty="0">
                <a:effectLst/>
                <a:latin typeface="Arial" panose="020B0604020202020204" pitchFamily="34" charset="0"/>
                <a:cs typeface="Arial" panose="020B0604020202020204" pitchFamily="34" charset="0"/>
              </a:rPr>
              <a:t>Health and sustainability, underpinning what you do.</a:t>
            </a:r>
          </a:p>
          <a:p>
            <a:pPr algn="l">
              <a:lnSpc>
                <a:spcPct val="100000"/>
              </a:lnSpc>
              <a:buFont typeface="Arial" panose="020B0604020202020204" pitchFamily="34" charset="0"/>
              <a:buChar char="•"/>
            </a:pPr>
            <a:r>
              <a:rPr lang="en-US" sz="2000" b="0" i="0" dirty="0">
                <a:effectLst/>
                <a:latin typeface="Arial" panose="020B0604020202020204" pitchFamily="34" charset="0"/>
                <a:cs typeface="Arial" panose="020B0604020202020204" pitchFamily="34" charset="0"/>
              </a:rPr>
              <a:t>Resources and support available from </a:t>
            </a:r>
            <a:r>
              <a:rPr lang="en-US" sz="2000" b="0" i="1" dirty="0">
                <a:effectLst/>
                <a:latin typeface="Arial" panose="020B0604020202020204" pitchFamily="34" charset="0"/>
                <a:cs typeface="Arial" panose="020B0604020202020204" pitchFamily="34" charset="0"/>
              </a:rPr>
              <a:t>Food – a fact of life</a:t>
            </a:r>
            <a:r>
              <a:rPr lang="en-US" sz="2800" b="0" i="0" dirty="0">
                <a:solidFill>
                  <a:srgbClr val="263143"/>
                </a:solidFill>
                <a:effectLst/>
                <a:latin typeface="Roboto" panose="02000000000000000000" pitchFamily="2" charset="0"/>
              </a:rPr>
              <a:t>.</a:t>
            </a:r>
          </a:p>
          <a:p>
            <a:pPr algn="l">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algn="l">
              <a:buFont typeface="Arial" panose="020B0604020202020204" pitchFamily="34" charset="0"/>
              <a:buChar char="•"/>
            </a:pPr>
            <a:endParaRPr lang="en-US" sz="2000" b="0" i="0" dirty="0">
              <a:effectLst/>
              <a:latin typeface="Arial" panose="020B0604020202020204" pitchFamily="34" charset="0"/>
              <a:cs typeface="Arial" panose="020B0604020202020204" pitchFamily="34" charset="0"/>
            </a:endParaRPr>
          </a:p>
          <a:p>
            <a:endParaRPr lang="en-US" sz="2000" dirty="0"/>
          </a:p>
        </p:txBody>
      </p:sp>
      <p:sp>
        <p:nvSpPr>
          <p:cNvPr id="4" name="TextBox 3">
            <a:extLst>
              <a:ext uri="{FF2B5EF4-FFF2-40B4-BE49-F238E27FC236}">
                <a16:creationId xmlns:a16="http://schemas.microsoft.com/office/drawing/2014/main" id="{574F0E39-3036-4E73-8A79-0B1B3FB4D058}"/>
              </a:ext>
            </a:extLst>
          </p:cNvPr>
          <p:cNvSpPr txBox="1"/>
          <p:nvPr/>
        </p:nvSpPr>
        <p:spPr>
          <a:xfrm>
            <a:off x="923105" y="5491056"/>
            <a:ext cx="9997992" cy="646331"/>
          </a:xfrm>
          <a:prstGeom prst="rect">
            <a:avLst/>
          </a:prstGeom>
          <a:noFill/>
        </p:spPr>
        <p:txBody>
          <a:bodyPr wrap="square">
            <a:spAutoFit/>
          </a:bodyPr>
          <a:lstStyle/>
          <a:p>
            <a:pPr marL="0" indent="0">
              <a:buNone/>
            </a:pPr>
            <a:r>
              <a:rPr lang="en-GB" sz="1800" i="1" dirty="0">
                <a:latin typeface="Arial" panose="020B0604020202020204" pitchFamily="34" charset="0"/>
                <a:ea typeface="Calibri" panose="020F0502020204030204" pitchFamily="34" charset="0"/>
                <a:cs typeface="Arial" panose="020B0604020202020204" pitchFamily="34" charset="0"/>
              </a:rPr>
              <a:t>This webinar forms part of the British Nutrition Foundation’s work around </a:t>
            </a:r>
            <a:r>
              <a:rPr lang="en-GB" i="1" dirty="0">
                <a:latin typeface="Arial" panose="020B0604020202020204" pitchFamily="34" charset="0"/>
                <a:ea typeface="Calibri" panose="020F0502020204030204" pitchFamily="34" charset="0"/>
                <a:cs typeface="Arial" panose="020B0604020202020204" pitchFamily="34" charset="0"/>
              </a:rPr>
              <a:t>the</a:t>
            </a:r>
            <a:r>
              <a:rPr lang="en-GB" sz="1800" i="1" dirty="0">
                <a:latin typeface="Arial" panose="020B0604020202020204" pitchFamily="34" charset="0"/>
                <a:ea typeface="Calibri" panose="020F0502020204030204" pitchFamily="34" charset="0"/>
                <a:cs typeface="Arial" panose="020B0604020202020204" pitchFamily="34" charset="0"/>
              </a:rPr>
              <a:t> ‘Future of food education’.</a:t>
            </a:r>
            <a:endParaRPr lang="en-GB" sz="1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78788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D723E-8E17-1F74-6877-5A4BD6C10684}"/>
              </a:ext>
            </a:extLst>
          </p:cNvPr>
          <p:cNvSpPr>
            <a:spLocks noGrp="1"/>
          </p:cNvSpPr>
          <p:nvPr>
            <p:ph type="ctrTitle"/>
          </p:nvPr>
        </p:nvSpPr>
        <p:spPr/>
        <p:txBody>
          <a:bodyPr/>
          <a:lstStyle/>
          <a:p>
            <a:r>
              <a:rPr lang="en-GB" sz="3400" dirty="0"/>
              <a:t>What do pupils want?</a:t>
            </a:r>
          </a:p>
        </p:txBody>
      </p:sp>
      <p:sp>
        <p:nvSpPr>
          <p:cNvPr id="4" name="Text Placeholder 3">
            <a:extLst>
              <a:ext uri="{FF2B5EF4-FFF2-40B4-BE49-F238E27FC236}">
                <a16:creationId xmlns:a16="http://schemas.microsoft.com/office/drawing/2014/main" id="{1CE82814-A906-A6E4-43CC-31A39DED080C}"/>
              </a:ext>
            </a:extLst>
          </p:cNvPr>
          <p:cNvSpPr>
            <a:spLocks noGrp="1"/>
          </p:cNvSpPr>
          <p:nvPr>
            <p:ph type="subTitle" idx="1"/>
          </p:nvPr>
        </p:nvSpPr>
        <p:spPr>
          <a:xfrm>
            <a:off x="1169988" y="2571750"/>
            <a:ext cx="6177869" cy="3598863"/>
          </a:xfrm>
        </p:spPr>
        <p:txBody>
          <a:bodyPr>
            <a:normAutofit/>
          </a:bodyPr>
          <a:lstStyle/>
          <a:p>
            <a:pPr marL="0" indent="0">
              <a:lnSpc>
                <a:spcPct val="100000"/>
              </a:lnSpc>
              <a:buNone/>
            </a:pPr>
            <a:r>
              <a:rPr lang="en-GB" sz="2000" dirty="0"/>
              <a:t>As part of the British Nutrition Foundation’s work around a ‘</a:t>
            </a:r>
            <a:r>
              <a:rPr lang="en-GB" sz="2000" b="1" dirty="0"/>
              <a:t>modern, diverse food and nutrition education</a:t>
            </a:r>
            <a:r>
              <a:rPr lang="en-GB" sz="2000" dirty="0"/>
              <a:t>’ we asked pupils (aged 13-18 years) what was important to them about the recipes they cooked at school. </a:t>
            </a:r>
          </a:p>
          <a:p>
            <a:pPr marL="0" indent="0">
              <a:lnSpc>
                <a:spcPct val="100000"/>
              </a:lnSpc>
              <a:buNone/>
            </a:pPr>
            <a:r>
              <a:rPr lang="en-GB" sz="2000" dirty="0"/>
              <a:t>Pupils responded that they want dishes that are:</a:t>
            </a:r>
          </a:p>
          <a:p>
            <a:pPr marL="354013" indent="-342900">
              <a:lnSpc>
                <a:spcPct val="100000"/>
              </a:lnSpc>
              <a:buFont typeface="Arial" panose="020B0604020202020204" pitchFamily="34" charset="0"/>
              <a:buChar char="•"/>
            </a:pPr>
            <a:r>
              <a:rPr lang="en-GB" sz="2000" dirty="0"/>
              <a:t>tasty, healthy, family/everyday recipes; </a:t>
            </a:r>
          </a:p>
          <a:p>
            <a:pPr marL="354013" indent="-342900">
              <a:lnSpc>
                <a:spcPct val="100000"/>
              </a:lnSpc>
              <a:buFont typeface="Arial" panose="020B0604020202020204" pitchFamily="34" charset="0"/>
              <a:buChar char="•"/>
            </a:pPr>
            <a:r>
              <a:rPr lang="en-GB" sz="2000" dirty="0"/>
              <a:t>most significantly, they want them to be dishes from around the world that are modern, diverse and reflect different cultures.</a:t>
            </a:r>
            <a:endParaRPr lang="en-US" sz="2000" dirty="0"/>
          </a:p>
          <a:p>
            <a:endParaRPr lang="en-GB" sz="2000" dirty="0"/>
          </a:p>
        </p:txBody>
      </p:sp>
      <p:pic>
        <p:nvPicPr>
          <p:cNvPr id="5" name="Picture 4" descr="A couple of girls cooking in a kitchen&#10;&#10;Description automatically generated with low confidence">
            <a:extLst>
              <a:ext uri="{FF2B5EF4-FFF2-40B4-BE49-F238E27FC236}">
                <a16:creationId xmlns:a16="http://schemas.microsoft.com/office/drawing/2014/main" id="{3D92F727-859B-4F03-B312-CAF8669F27FF}"/>
              </a:ext>
            </a:extLst>
          </p:cNvPr>
          <p:cNvPicPr>
            <a:picLocks noChangeAspect="1"/>
          </p:cNvPicPr>
          <p:nvPr/>
        </p:nvPicPr>
        <p:blipFill>
          <a:blip r:embed="rId2"/>
          <a:stretch>
            <a:fillRect/>
          </a:stretch>
        </p:blipFill>
        <p:spPr>
          <a:xfrm>
            <a:off x="7625967" y="2731352"/>
            <a:ext cx="4162826" cy="2769979"/>
          </a:xfrm>
          <a:prstGeom prst="rect">
            <a:avLst/>
          </a:prstGeom>
        </p:spPr>
      </p:pic>
    </p:spTree>
    <p:extLst>
      <p:ext uri="{BB962C8B-B14F-4D97-AF65-F5344CB8AC3E}">
        <p14:creationId xmlns:p14="http://schemas.microsoft.com/office/powerpoint/2010/main" val="402630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EB14-B2D1-E177-FB8E-68963CE34839}"/>
              </a:ext>
            </a:extLst>
          </p:cNvPr>
          <p:cNvSpPr>
            <a:spLocks noGrp="1"/>
          </p:cNvSpPr>
          <p:nvPr>
            <p:ph type="ctrTitle"/>
          </p:nvPr>
        </p:nvSpPr>
        <p:spPr/>
        <p:txBody>
          <a:bodyPr/>
          <a:lstStyle/>
          <a:p>
            <a:r>
              <a:rPr lang="en-GB" sz="3400" dirty="0"/>
              <a:t>Recipes – what is important?</a:t>
            </a:r>
          </a:p>
        </p:txBody>
      </p:sp>
      <p:pic>
        <p:nvPicPr>
          <p:cNvPr id="7" name="Picture 6">
            <a:extLst>
              <a:ext uri="{FF2B5EF4-FFF2-40B4-BE49-F238E27FC236}">
                <a16:creationId xmlns:a16="http://schemas.microsoft.com/office/drawing/2014/main" id="{5719E2CD-4CDF-3D91-278A-F33961A644DD}"/>
              </a:ext>
            </a:extLst>
          </p:cNvPr>
          <p:cNvPicPr>
            <a:picLocks noChangeAspect="1"/>
          </p:cNvPicPr>
          <p:nvPr/>
        </p:nvPicPr>
        <p:blipFill>
          <a:blip r:embed="rId2"/>
          <a:stretch>
            <a:fillRect/>
          </a:stretch>
        </p:blipFill>
        <p:spPr>
          <a:xfrm>
            <a:off x="372682" y="2096962"/>
            <a:ext cx="5590544" cy="3663462"/>
          </a:xfrm>
          <a:prstGeom prst="rect">
            <a:avLst/>
          </a:prstGeom>
        </p:spPr>
      </p:pic>
      <p:pic>
        <p:nvPicPr>
          <p:cNvPr id="9" name="Picture 8">
            <a:extLst>
              <a:ext uri="{FF2B5EF4-FFF2-40B4-BE49-F238E27FC236}">
                <a16:creationId xmlns:a16="http://schemas.microsoft.com/office/drawing/2014/main" id="{6DA9EE58-9FD9-48DE-BAFA-88604E902D37}"/>
              </a:ext>
            </a:extLst>
          </p:cNvPr>
          <p:cNvPicPr>
            <a:picLocks noChangeAspect="1"/>
          </p:cNvPicPr>
          <p:nvPr/>
        </p:nvPicPr>
        <p:blipFill>
          <a:blip r:embed="rId3"/>
          <a:stretch>
            <a:fillRect/>
          </a:stretch>
        </p:blipFill>
        <p:spPr>
          <a:xfrm>
            <a:off x="6228775" y="2089765"/>
            <a:ext cx="5590543" cy="3670659"/>
          </a:xfrm>
          <a:prstGeom prst="rect">
            <a:avLst/>
          </a:prstGeom>
        </p:spPr>
      </p:pic>
      <p:sp>
        <p:nvSpPr>
          <p:cNvPr id="10" name="TextBox 9">
            <a:extLst>
              <a:ext uri="{FF2B5EF4-FFF2-40B4-BE49-F238E27FC236}">
                <a16:creationId xmlns:a16="http://schemas.microsoft.com/office/drawing/2014/main" id="{3C5BB7D8-E6DF-F26C-8A49-638EA2BBAB2C}"/>
              </a:ext>
            </a:extLst>
          </p:cNvPr>
          <p:cNvSpPr txBox="1"/>
          <p:nvPr/>
        </p:nvSpPr>
        <p:spPr>
          <a:xfrm>
            <a:off x="2357646" y="5911841"/>
            <a:ext cx="3011054" cy="369332"/>
          </a:xfrm>
          <a:prstGeom prst="rect">
            <a:avLst/>
          </a:prstGeom>
          <a:noFill/>
        </p:spPr>
        <p:txBody>
          <a:bodyPr wrap="square" rtlCol="0">
            <a:spAutoFit/>
          </a:bodyPr>
          <a:lstStyle/>
          <a:p>
            <a:pPr algn="l"/>
            <a:r>
              <a:rPr lang="en-GB" dirty="0">
                <a:latin typeface="Arial" panose="020B0604020202020204" pitchFamily="34" charset="0"/>
                <a:cs typeface="Arial" panose="020B0604020202020204" pitchFamily="34" charset="0"/>
              </a:rPr>
              <a:t>Pupils</a:t>
            </a:r>
          </a:p>
        </p:txBody>
      </p:sp>
      <p:sp>
        <p:nvSpPr>
          <p:cNvPr id="11" name="TextBox 10">
            <a:extLst>
              <a:ext uri="{FF2B5EF4-FFF2-40B4-BE49-F238E27FC236}">
                <a16:creationId xmlns:a16="http://schemas.microsoft.com/office/drawing/2014/main" id="{79F5A3C3-E489-2F80-096E-BA3C187D5B3B}"/>
              </a:ext>
            </a:extLst>
          </p:cNvPr>
          <p:cNvSpPr txBox="1"/>
          <p:nvPr/>
        </p:nvSpPr>
        <p:spPr>
          <a:xfrm>
            <a:off x="8674971" y="5911841"/>
            <a:ext cx="2613891" cy="369332"/>
          </a:xfrm>
          <a:prstGeom prst="rect">
            <a:avLst/>
          </a:prstGeom>
          <a:noFill/>
        </p:spPr>
        <p:txBody>
          <a:bodyPr wrap="square" rtlCol="0">
            <a:spAutoFit/>
          </a:bodyPr>
          <a:lstStyle/>
          <a:p>
            <a:pPr algn="l"/>
            <a:r>
              <a:rPr lang="en-GB" dirty="0">
                <a:latin typeface="Arial" panose="020B0604020202020204" pitchFamily="34" charset="0"/>
                <a:cs typeface="Arial" panose="020B0604020202020204" pitchFamily="34" charset="0"/>
              </a:rPr>
              <a:t>Teachers</a:t>
            </a:r>
          </a:p>
        </p:txBody>
      </p:sp>
    </p:spTree>
    <p:extLst>
      <p:ext uri="{BB962C8B-B14F-4D97-AF65-F5344CB8AC3E}">
        <p14:creationId xmlns:p14="http://schemas.microsoft.com/office/powerpoint/2010/main" val="227202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EF329-05F3-0819-BAD1-F4AC7D74517D}"/>
              </a:ext>
            </a:extLst>
          </p:cNvPr>
          <p:cNvSpPr>
            <a:spLocks noGrp="1"/>
          </p:cNvSpPr>
          <p:nvPr>
            <p:ph type="ctrTitle"/>
          </p:nvPr>
        </p:nvSpPr>
        <p:spPr>
          <a:xfrm>
            <a:off x="1169988" y="1182113"/>
            <a:ext cx="9720000" cy="720000"/>
          </a:xfrm>
        </p:spPr>
        <p:txBody>
          <a:bodyPr/>
          <a:lstStyle/>
          <a:p>
            <a:r>
              <a:rPr lang="en-GB" sz="3400" dirty="0"/>
              <a:t>What have pupils cooked in school and what would they like to cook?</a:t>
            </a:r>
          </a:p>
        </p:txBody>
      </p:sp>
      <p:sp>
        <p:nvSpPr>
          <p:cNvPr id="4" name="Subtitle 3">
            <a:extLst>
              <a:ext uri="{FF2B5EF4-FFF2-40B4-BE49-F238E27FC236}">
                <a16:creationId xmlns:a16="http://schemas.microsoft.com/office/drawing/2014/main" id="{059EBE31-09EA-ED57-6970-E3D3CE711441}"/>
              </a:ext>
            </a:extLst>
          </p:cNvPr>
          <p:cNvSpPr txBox="1">
            <a:spLocks noGrp="1"/>
          </p:cNvSpPr>
          <p:nvPr>
            <p:ph type="subTitle" idx="1"/>
          </p:nvPr>
        </p:nvSpPr>
        <p:spPr>
          <a:xfrm>
            <a:off x="1171313" y="2329379"/>
            <a:ext cx="9718675" cy="923330"/>
          </a:xfrm>
          <a:prstGeom prst="rect">
            <a:avLst/>
          </a:prstGeom>
          <a:noFill/>
        </p:spPr>
        <p:txBody>
          <a:bodyPr wrap="square" rtlCol="0">
            <a:spAutoFit/>
          </a:bodyPr>
          <a:lstStyle/>
          <a:p>
            <a:pPr marL="0" indent="0" algn="l">
              <a:lnSpc>
                <a:spcPct val="100000"/>
              </a:lnSpc>
              <a:buNone/>
            </a:pPr>
            <a:r>
              <a:rPr lang="en-GB" sz="2000" dirty="0"/>
              <a:t>The graph below plots some of the most commonly mentioned types of food. Green indicates where pupils state they have made this type of food and red indicates where they said they would like to make this type of food.</a:t>
            </a:r>
            <a:endParaRPr lang="en-GB" sz="2000" b="1" dirty="0"/>
          </a:p>
        </p:txBody>
      </p:sp>
      <p:graphicFrame>
        <p:nvGraphicFramePr>
          <p:cNvPr id="5" name="Chart 4">
            <a:extLst>
              <a:ext uri="{FF2B5EF4-FFF2-40B4-BE49-F238E27FC236}">
                <a16:creationId xmlns:a16="http://schemas.microsoft.com/office/drawing/2014/main" id="{EEB681DA-7D89-91D8-E3E6-5F62E3754A50}"/>
              </a:ext>
            </a:extLst>
          </p:cNvPr>
          <p:cNvGraphicFramePr>
            <a:graphicFrameLocks/>
          </p:cNvGraphicFramePr>
          <p:nvPr>
            <p:extLst>
              <p:ext uri="{D42A27DB-BD31-4B8C-83A1-F6EECF244321}">
                <p14:modId xmlns:p14="http://schemas.microsoft.com/office/powerpoint/2010/main" val="2685041301"/>
              </p:ext>
            </p:extLst>
          </p:nvPr>
        </p:nvGraphicFramePr>
        <p:xfrm>
          <a:off x="903382" y="2945699"/>
          <a:ext cx="9863217" cy="36814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6413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B4DB2-C7F4-569F-3B7A-BC5254A1FFE4}"/>
              </a:ext>
            </a:extLst>
          </p:cNvPr>
          <p:cNvSpPr>
            <a:spLocks noGrp="1"/>
          </p:cNvSpPr>
          <p:nvPr>
            <p:ph type="ctrTitle"/>
          </p:nvPr>
        </p:nvSpPr>
        <p:spPr>
          <a:xfrm>
            <a:off x="1026056" y="1203798"/>
            <a:ext cx="9720000" cy="720000"/>
          </a:xfrm>
        </p:spPr>
        <p:txBody>
          <a:bodyPr/>
          <a:lstStyle/>
          <a:p>
            <a:r>
              <a:rPr lang="en-GB" sz="3400" dirty="0"/>
              <a:t>Is there anything that pupils would have liked to be taught?</a:t>
            </a:r>
          </a:p>
        </p:txBody>
      </p:sp>
      <p:graphicFrame>
        <p:nvGraphicFramePr>
          <p:cNvPr id="4" name="Chart 3">
            <a:extLst>
              <a:ext uri="{FF2B5EF4-FFF2-40B4-BE49-F238E27FC236}">
                <a16:creationId xmlns:a16="http://schemas.microsoft.com/office/drawing/2014/main" id="{39954C73-AF71-9AA9-2ED8-176AE42D31BB}"/>
              </a:ext>
            </a:extLst>
          </p:cNvPr>
          <p:cNvGraphicFramePr>
            <a:graphicFrameLocks/>
          </p:cNvGraphicFramePr>
          <p:nvPr>
            <p:extLst>
              <p:ext uri="{D42A27DB-BD31-4B8C-83A1-F6EECF244321}">
                <p14:modId xmlns:p14="http://schemas.microsoft.com/office/powerpoint/2010/main" val="2227347697"/>
              </p:ext>
            </p:extLst>
          </p:nvPr>
        </p:nvGraphicFramePr>
        <p:xfrm>
          <a:off x="0" y="1563798"/>
          <a:ext cx="11513824" cy="4637315"/>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5AAA1C4D-28DC-DA65-F78C-796474F8F9D5}"/>
              </a:ext>
            </a:extLst>
          </p:cNvPr>
          <p:cNvSpPr txBox="1"/>
          <p:nvPr/>
        </p:nvSpPr>
        <p:spPr>
          <a:xfrm>
            <a:off x="-447947" y="5903893"/>
            <a:ext cx="8383632" cy="954107"/>
          </a:xfrm>
          <a:prstGeom prst="rect">
            <a:avLst/>
          </a:prstGeom>
          <a:noFill/>
        </p:spPr>
        <p:txBody>
          <a:bodyPr wrap="square">
            <a:spAutoFit/>
          </a:bodyPr>
          <a:lstStyle/>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More </a:t>
            </a:r>
            <a:r>
              <a:rPr lang="en-US" sz="1400" dirty="0" err="1">
                <a:latin typeface="Arial" panose="020B0604020202020204" pitchFamily="34" charset="0"/>
                <a:cs typeface="Arial" panose="020B0604020202020204" pitchFamily="34" charset="0"/>
              </a:rPr>
              <a:t>practicals</a:t>
            </a:r>
            <a:r>
              <a:rPr lang="en-US" sz="1400" dirty="0">
                <a:latin typeface="Arial" panose="020B0604020202020204" pitchFamily="34" charset="0"/>
                <a:cs typeface="Arial" panose="020B0604020202020204" pitchFamily="34" charset="0"/>
              </a:rPr>
              <a:t> and food skills/techniques e.g. knife skills, </a:t>
            </a:r>
            <a:r>
              <a:rPr lang="en-US" sz="1400" dirty="0" err="1">
                <a:latin typeface="Arial" panose="020B0604020202020204" pitchFamily="34" charset="0"/>
                <a:cs typeface="Arial" panose="020B0604020202020204" pitchFamily="34" charset="0"/>
              </a:rPr>
              <a:t>flavour</a:t>
            </a:r>
            <a:r>
              <a:rPr lang="en-US" sz="1400" dirty="0">
                <a:latin typeface="Arial" panose="020B0604020202020204" pitchFamily="34" charset="0"/>
                <a:cs typeface="Arial" panose="020B0604020202020204" pitchFamily="34" charset="0"/>
              </a:rPr>
              <a:t> combination, using kitchen appliances, catering for dietary needs, quick meals, food presentation, meals from scratch.</a:t>
            </a: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Wider variety of recipes, e.g. dishes from different cultures/around the world such as Japanese, Nigerian, curry, pizza, healthy meals.</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238214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Office Theme">
  <a:themeElements>
    <a:clrScheme name="Education">
      <a:dk1>
        <a:srgbClr val="6C0633"/>
      </a:dk1>
      <a:lt1>
        <a:srgbClr val="FFFFFF"/>
      </a:lt1>
      <a:dk2>
        <a:srgbClr val="EE1F60"/>
      </a:dk2>
      <a:lt2>
        <a:srgbClr val="FFFFFF"/>
      </a:lt2>
      <a:accent1>
        <a:srgbClr val="F6A6B8"/>
      </a:accent1>
      <a:accent2>
        <a:srgbClr val="C0504D"/>
      </a:accent2>
      <a:accent3>
        <a:srgbClr val="9BBB59"/>
      </a:accent3>
      <a:accent4>
        <a:srgbClr val="8064A2"/>
      </a:accent4>
      <a:accent5>
        <a:srgbClr val="4BACC6"/>
      </a:accent5>
      <a:accent6>
        <a:srgbClr val="F79646"/>
      </a:accent6>
      <a:hlink>
        <a:srgbClr val="005058"/>
      </a:hlink>
      <a:folHlink>
        <a:srgbClr val="005058"/>
      </a:folHlink>
    </a:clrScheme>
    <a:fontScheme name="U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FS Mencap"/>
        <a:ea typeface=""/>
        <a:cs typeface=""/>
      </a:majorFont>
      <a:minorFont>
        <a:latin typeface="FS Mencap"/>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ead97cfe-a968-427f-b02b-893e6ba0355a">
      <UserInfo>
        <DisplayName>Roy Ballam</DisplayName>
        <AccountId>13</AccountId>
        <AccountType/>
      </UserInfo>
    </SharedWithUsers>
    <_Flow_SignoffStatus xmlns="c53071f4-7f44-43fd-895c-8e7b6a3746b0" xsi:nil="true"/>
    <TaxCatchAll xmlns="ead97cfe-a968-427f-b02b-893e6ba0355a" xsi:nil="true"/>
    <lcf76f155ced4ddcb4097134ff3c332f xmlns="c53071f4-7f44-43fd-895c-8e7b6a3746b0">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D5B78CA333243439763E4169A5FEB7F" ma:contentTypeVersion="17" ma:contentTypeDescription="Create a new document." ma:contentTypeScope="" ma:versionID="f2c597ebce0aa0fd5759700e14dd3adc">
  <xsd:schema xmlns:xsd="http://www.w3.org/2001/XMLSchema" xmlns:xs="http://www.w3.org/2001/XMLSchema" xmlns:p="http://schemas.microsoft.com/office/2006/metadata/properties" xmlns:ns2="c53071f4-7f44-43fd-895c-8e7b6a3746b0" xmlns:ns3="ead97cfe-a968-427f-b02b-893e6ba0355a" targetNamespace="http://schemas.microsoft.com/office/2006/metadata/properties" ma:root="true" ma:fieldsID="27039d98634059a90188b6cb8bc5e987" ns2:_="" ns3:_="">
    <xsd:import namespace="c53071f4-7f44-43fd-895c-8e7b6a3746b0"/>
    <xsd:import namespace="ead97cfe-a968-427f-b02b-893e6ba035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_Flow_SignoffStatu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071f4-7f44-43fd-895c-8e7b6a374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407c16c-d400-4155-af4b-d0582c07d42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ad97cfe-a968-427f-b02b-893e6ba035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b8b45f8-435e-402c-b129-c8853cba6318}" ma:internalName="TaxCatchAll" ma:showField="CatchAllData" ma:web="ead97cfe-a968-427f-b02b-893e6ba035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5BC0D5-8915-4AD8-A6C0-3960C8FE24FF}">
  <ds:schemaRefs>
    <ds:schemaRef ds:uri="http://schemas.microsoft.com/office/infopath/2007/PartnerControls"/>
    <ds:schemaRef ds:uri="http://purl.org/dc/elements/1.1/"/>
    <ds:schemaRef ds:uri="http://schemas.microsoft.com/office/2006/metadata/properties"/>
    <ds:schemaRef ds:uri="http://www.w3.org/XML/1998/namespace"/>
    <ds:schemaRef ds:uri="http://schemas.microsoft.com/office/2006/documentManagement/types"/>
    <ds:schemaRef ds:uri="http://schemas.openxmlformats.org/package/2006/metadata/core-properties"/>
    <ds:schemaRef ds:uri="http://purl.org/dc/dcmitype/"/>
    <ds:schemaRef ds:uri="http://purl.org/dc/terms/"/>
    <ds:schemaRef ds:uri="ead97cfe-a968-427f-b02b-893e6ba0355a"/>
    <ds:schemaRef ds:uri="c53071f4-7f44-43fd-895c-8e7b6a3746b0"/>
  </ds:schemaRefs>
</ds:datastoreItem>
</file>

<file path=customXml/itemProps2.xml><?xml version="1.0" encoding="utf-8"?>
<ds:datastoreItem xmlns:ds="http://schemas.openxmlformats.org/officeDocument/2006/customXml" ds:itemID="{E0AD8AB0-5B9F-4EC1-BB7B-6DB7F5EC28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3071f4-7f44-43fd-895c-8e7b6a3746b0"/>
    <ds:schemaRef ds:uri="ead97cfe-a968-427f-b02b-893e6ba035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B077E6A-F2A9-4102-8884-58F6975EA63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BNF Powerpoint Template - Widescreen</Template>
  <TotalTime>308</TotalTime>
  <Words>1231</Words>
  <Application>Microsoft Office PowerPoint</Application>
  <PresentationFormat>Widescreen</PresentationFormat>
  <Paragraphs>99</Paragraphs>
  <Slides>15</Slides>
  <Notes>4</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15</vt:i4>
      </vt:variant>
    </vt:vector>
  </HeadingPairs>
  <TitlesOfParts>
    <vt:vector size="29" baseType="lpstr">
      <vt:lpstr>Arial</vt:lpstr>
      <vt:lpstr>Calibri</vt:lpstr>
      <vt:lpstr>Calibri Light</vt:lpstr>
      <vt:lpstr>Century Gothic</vt:lpstr>
      <vt:lpstr>FS Mencap</vt:lpstr>
      <vt:lpstr>Roboto</vt:lpstr>
      <vt:lpstr>Custom Design</vt:lpstr>
      <vt:lpstr>1_Custom Design</vt:lpstr>
      <vt:lpstr>2_Custom Design</vt:lpstr>
      <vt:lpstr>3_Custom Design</vt:lpstr>
      <vt:lpstr>5_Custom Design</vt:lpstr>
      <vt:lpstr>Office Theme</vt:lpstr>
      <vt:lpstr>1_Office Theme</vt:lpstr>
      <vt:lpstr>Default Design</vt:lpstr>
      <vt:lpstr>Recipes and food skills for a modern, diverse food and nutrition education</vt:lpstr>
      <vt:lpstr>Housekeeping</vt:lpstr>
      <vt:lpstr>Food skills and recipes for a modern, diverse food and nutrition education</vt:lpstr>
      <vt:lpstr>The Future of food education</vt:lpstr>
      <vt:lpstr>Covered in today’s webinar</vt:lpstr>
      <vt:lpstr>What do pupils want?</vt:lpstr>
      <vt:lpstr>Recipes – what is important?</vt:lpstr>
      <vt:lpstr>What have pupils cooked in school and what would they like to cook?</vt:lpstr>
      <vt:lpstr>Is there anything that pupils would have liked to be taught?</vt:lpstr>
      <vt:lpstr>Food skills, recipes and diversity</vt:lpstr>
      <vt:lpstr>Recipes are a vehicle for learning</vt:lpstr>
      <vt:lpstr>In conclusion - its all about context</vt:lpstr>
      <vt:lpstr>Further training</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Frances Meek</cp:lastModifiedBy>
  <cp:revision>3</cp:revision>
  <cp:lastPrinted>2019-09-19T12:37:07Z</cp:lastPrinted>
  <dcterms:created xsi:type="dcterms:W3CDTF">2017-10-26T16:07:58Z</dcterms:created>
  <dcterms:modified xsi:type="dcterms:W3CDTF">2022-06-08T15:11:01Z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0x010100BD5B78CA333243439763E4169A5FEB7F</vt:lpwstr>
  </property>
  <property fmtid="{D5CDD505-2E9C-101B-9397-08002B2CF9AE}" pid="3" name="MediaServiceImageTags">
    <vt:lpwstr/>
  </property>
</Properties>
</file>