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66" r:id="rId9"/>
    <p:sldId id="265" r:id="rId10"/>
    <p:sldId id="270" r:id="rId11"/>
    <p:sldId id="267" r:id="rId12"/>
    <p:sldId id="268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diets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around the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5280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There are many different types of foods from around the world.</a:t>
            </a:r>
          </a:p>
          <a:p>
            <a:pPr marL="0" indent="0">
              <a:buNone/>
            </a:pPr>
            <a:r>
              <a:rPr lang="en-GB" sz="2400" dirty="0"/>
              <a:t>People eat different foods depending on their culture.</a:t>
            </a:r>
          </a:p>
          <a:p>
            <a:pPr marL="0" indent="0">
              <a:buNone/>
            </a:pPr>
            <a:r>
              <a:rPr lang="en-GB" sz="2400" dirty="0"/>
              <a:t>Their culture might decide the foods that are commonly or normally eaten. This is different in different countries.</a:t>
            </a:r>
          </a:p>
        </p:txBody>
      </p:sp>
      <p:pic>
        <p:nvPicPr>
          <p:cNvPr id="1026" name="Picture 2" descr="S:\Shared\EDUCATION TEAM FILES\Photographs Oct 2018 onwards\Medium size photos\Food and Drinks\Around the World\Eating with chopstic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2133" y="2375064"/>
            <a:ext cx="3718904" cy="24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0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preferences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People choose lots of different types of food to eat.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type they choose depends on: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food available;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their likes and dislikes;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time;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culture and religion;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whether they can cook.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/>
          <a:stretch>
            <a:fillRect/>
          </a:stretch>
        </p:blipFill>
        <p:spPr bwMode="auto">
          <a:xfrm>
            <a:off x="8633637" y="1700028"/>
            <a:ext cx="3449010" cy="465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50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Religion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1905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People also eat different things depending on their religion.</a:t>
            </a:r>
          </a:p>
          <a:p>
            <a:pPr marL="0" indent="0">
              <a:buNone/>
            </a:pPr>
            <a:r>
              <a:rPr lang="en-GB" sz="2400" dirty="0"/>
              <a:t>Their religion might dictate which foods can or cannot be eaten, or what types of foods can be served at special celebrations.</a:t>
            </a:r>
          </a:p>
          <a:p>
            <a:pPr marL="0" indent="0">
              <a:buNone/>
            </a:pPr>
            <a:r>
              <a:rPr lang="en-GB" sz="2400" dirty="0"/>
              <a:t>What examples do you know?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7" y="1744326"/>
            <a:ext cx="3327674" cy="220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7" y="4215670"/>
            <a:ext cx="3327674" cy="222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01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in the world?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519236" y="4876184"/>
            <a:ext cx="3744913" cy="18002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847717" y="2049882"/>
            <a:ext cx="3744913" cy="18002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7" y="2158385"/>
            <a:ext cx="3656012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180" y="3935167"/>
            <a:ext cx="360045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99417" y="5998585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Greek salad, Greece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100130" y="3297859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Shepherd's Pie, UK</a:t>
            </a:r>
          </a:p>
        </p:txBody>
      </p:sp>
    </p:spTree>
    <p:extLst>
      <p:ext uri="{BB962C8B-B14F-4D97-AF65-F5344CB8AC3E}">
        <p14:creationId xmlns:p14="http://schemas.microsoft.com/office/powerpoint/2010/main" val="308650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in the world?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519236" y="4876184"/>
            <a:ext cx="3744913" cy="18002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847717" y="2049882"/>
            <a:ext cx="3744913" cy="18002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99417" y="5998585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Pizza, Italy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100130" y="3297859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Paella, Spain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67" y="3947559"/>
            <a:ext cx="339566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1" y="2054657"/>
            <a:ext cx="38877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6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in the world?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519236" y="4876184"/>
            <a:ext cx="3744913" cy="18002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847717" y="2049882"/>
            <a:ext cx="3744913" cy="18002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99417" y="5998585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Stir-fry, China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100130" y="3297859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Mussels, France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05" y="4079298"/>
            <a:ext cx="35814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80" y="2105646"/>
            <a:ext cx="3582987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8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World diets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F086F-6C09-04CD-3B53-7B7A1A6D4301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B0FF9B-AECF-4AE3-A69A-0D3503DA8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276F4B-BF11-449E-9404-BCA4DF0206B0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3.xml><?xml version="1.0" encoding="utf-8"?>
<ds:datastoreItem xmlns:ds="http://schemas.openxmlformats.org/officeDocument/2006/customXml" ds:itemID="{48DAFF11-04D4-4DF2-A6B4-4C0A120BC4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Office Theme</vt:lpstr>
      <vt:lpstr>Custom Design</vt:lpstr>
      <vt:lpstr>1_Custom Design</vt:lpstr>
      <vt:lpstr>3_Custom Design</vt:lpstr>
      <vt:lpstr>World diets</vt:lpstr>
      <vt:lpstr>Food around the world</vt:lpstr>
      <vt:lpstr>Food preferences</vt:lpstr>
      <vt:lpstr>Religion</vt:lpstr>
      <vt:lpstr>Where in the world?</vt:lpstr>
      <vt:lpstr>Where in the world?</vt:lpstr>
      <vt:lpstr>Where in the world?</vt:lpstr>
      <vt:lpstr>World diets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26</cp:revision>
  <dcterms:created xsi:type="dcterms:W3CDTF">2018-10-10T09:22:08Z</dcterms:created>
  <dcterms:modified xsi:type="dcterms:W3CDTF">2023-10-20T10:53:00Z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