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F3F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CFC30B-2390-4053-837D-1E846AE392F0}" v="1" dt="2024-05-21T09:50:1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66CFC30B-2390-4053-837D-1E846AE392F0}"/>
    <pc:docChg chg="modSld modMainMaster">
      <pc:chgData name="Alexander White" userId="3da70261-e0e7-408d-aace-eb577feade9e" providerId="ADAL" clId="{66CFC30B-2390-4053-837D-1E846AE392F0}" dt="2024-05-21T09:50:39.663" v="16" actId="20577"/>
      <pc:docMkLst>
        <pc:docMk/>
      </pc:docMkLst>
      <pc:sldChg chg="addSp modSp">
        <pc:chgData name="Alexander White" userId="3da70261-e0e7-408d-aace-eb577feade9e" providerId="ADAL" clId="{66CFC30B-2390-4053-837D-1E846AE392F0}" dt="2024-05-21T09:50:19.536" v="0"/>
        <pc:sldMkLst>
          <pc:docMk/>
          <pc:sldMk cId="2302005153" sldId="261"/>
        </pc:sldMkLst>
        <pc:spChg chg="add mod">
          <ac:chgData name="Alexander White" userId="3da70261-e0e7-408d-aace-eb577feade9e" providerId="ADAL" clId="{66CFC30B-2390-4053-837D-1E846AE392F0}" dt="2024-05-21T09:50:19.536" v="0"/>
          <ac:spMkLst>
            <pc:docMk/>
            <pc:sldMk cId="2302005153" sldId="261"/>
            <ac:spMk id="4" creationId="{A56EF76E-47EA-AD78-FC11-147F126CA9AD}"/>
          </ac:spMkLst>
        </pc:spChg>
      </pc:sldChg>
      <pc:sldMasterChg chg="modSp mod">
        <pc:chgData name="Alexander White" userId="3da70261-e0e7-408d-aace-eb577feade9e" providerId="ADAL" clId="{66CFC30B-2390-4053-837D-1E846AE392F0}" dt="2024-05-21T09:50:27.417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66CFC30B-2390-4053-837D-1E846AE392F0}" dt="2024-05-21T09:50:27.417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66CFC30B-2390-4053-837D-1E846AE392F0}" dt="2024-05-21T09:50:31.444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66CFC30B-2390-4053-837D-1E846AE392F0}" dt="2024-05-21T09:50:31.444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66CFC30B-2390-4053-837D-1E846AE392F0}" dt="2024-05-21T09:50:35.585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66CFC30B-2390-4053-837D-1E846AE392F0}" dt="2024-05-21T09:50:35.585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66CFC30B-2390-4053-837D-1E846AE392F0}" dt="2024-05-21T09:50:39.663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66CFC30B-2390-4053-837D-1E846AE392F0}" dt="2024-05-21T09:50:39.663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54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When creating and making a meal or planning a menu, it is important to take into consideration healthy eating recommendations to ensure that the meal/menu can be consumed as part of a varied, balanced diet.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Planning - consider whether the meal meets the nutritional needs and preferences of those it is being cooked for. Base your meals on starchy food.</a:t>
            </a:r>
          </a:p>
          <a:p>
            <a:pPr marL="0" indent="0">
              <a:buNone/>
            </a:pPr>
            <a:r>
              <a:rPr lang="en-GB" sz="2000" dirty="0"/>
              <a:t>Choosing - when choosing ingredients, choose low fat/sugar/salt versions, where possible.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677" y="1563798"/>
            <a:ext cx="3148136" cy="2089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745" y="4384603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54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Preparing - when preparing food, limit the amount of fat added and replace salt with other flavourings, such as herbs.</a:t>
            </a:r>
          </a:p>
          <a:p>
            <a:pPr marL="0" indent="0">
              <a:buNone/>
            </a:pPr>
            <a:r>
              <a:rPr lang="en-GB" sz="2000" dirty="0"/>
              <a:t>Cooking - use cooking practices which reduce the amount of fat needed and minimise vitamin losses from fruit and vegetables.</a:t>
            </a:r>
          </a:p>
          <a:p>
            <a:pPr marL="0" indent="0">
              <a:buNone/>
            </a:pPr>
            <a:r>
              <a:rPr lang="en-GB" sz="2000" dirty="0"/>
              <a:t>Serving - serve the meal in proportions which reflect current healthy eating advice. Do not forget to include a drink.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677" y="4245469"/>
            <a:ext cx="3218555" cy="2146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312" y="1734377"/>
            <a:ext cx="1533940" cy="23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540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choice of cooking method can affect the nutritional profile of a dish along with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texture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flavour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Grill foods rather than fry to allow fat to drain away.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Drain or skim fat from liquids, e.g. sauces, stews and casseroles.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Dry fry using non-stick pans so no need for oil.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Oven bake rather than fry.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Steam or microwave vegetables.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361" y="3110541"/>
            <a:ext cx="4080735" cy="30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54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When cooking: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using fat, limit the amount used and measure it. Why not try a spray oil?</a:t>
            </a:r>
          </a:p>
          <a:p>
            <a:pPr marL="0" indent="0">
              <a:buNone/>
            </a:pPr>
            <a:r>
              <a:rPr lang="en-GB" sz="2000" dirty="0"/>
              <a:t>Do not add salt to the water when cooking pasta or vegetables.</a:t>
            </a:r>
          </a:p>
          <a:p>
            <a:pPr marL="0" indent="0">
              <a:buNone/>
            </a:pPr>
            <a:r>
              <a:rPr lang="en-GB" sz="2000" dirty="0"/>
              <a:t>If microwaving, use only a small quantity of water to reduce the amount of water soluble vitamin loss.</a:t>
            </a:r>
          </a:p>
          <a:p>
            <a:pPr marL="0" indent="0">
              <a:buNone/>
            </a:pPr>
            <a:r>
              <a:rPr lang="en-GB" sz="2000" dirty="0"/>
              <a:t>Use any cooking water to make a gravy or sauce.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677" y="1690532"/>
            <a:ext cx="29870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35401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Barbequing is a fun, sociable and healthier way to cook food. </a:t>
            </a:r>
          </a:p>
          <a:p>
            <a:pPr marL="0" indent="0">
              <a:buNone/>
            </a:pPr>
            <a:r>
              <a:rPr lang="en-GB" sz="2000" dirty="0"/>
              <a:t>No added fat is required as heat rays travel upwards to cook the food placed above on a grid or spit. Any fat in the food then drips away.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Name five foods that can be cooked using a BBQ.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407" y="1779301"/>
            <a:ext cx="2740204" cy="41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6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Healthier cooking methods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EF76E-47EA-AD78-FC11-147F126CA9AD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AFE5F2-C014-402D-AF51-FE525A49ECBA}"/>
</file>

<file path=customXml/itemProps2.xml><?xml version="1.0" encoding="utf-8"?>
<ds:datastoreItem xmlns:ds="http://schemas.openxmlformats.org/officeDocument/2006/customXml" ds:itemID="{EFC728F6-C96F-44F0-AB7E-796A079A5828}"/>
</file>

<file path=customXml/itemProps3.xml><?xml version="1.0" encoding="utf-8"?>
<ds:datastoreItem xmlns:ds="http://schemas.openxmlformats.org/officeDocument/2006/customXml" ds:itemID="{A3EC78EE-0EA0-4A53-95E3-12C7704062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Office Theme</vt:lpstr>
      <vt:lpstr>Custom Design</vt:lpstr>
      <vt:lpstr>1_Custom Design</vt:lpstr>
      <vt:lpstr>3_Custom Design</vt:lpstr>
      <vt:lpstr>Healthier cooking methods</vt:lpstr>
      <vt:lpstr>Healthier cooking methods</vt:lpstr>
      <vt:lpstr>Healthier cooking methods</vt:lpstr>
      <vt:lpstr>Healthier cooking methods</vt:lpstr>
      <vt:lpstr>Healthier cooking methods</vt:lpstr>
      <vt:lpstr>Healthier cooking methods</vt:lpstr>
      <vt:lpstr>Healthier cooking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26</cp:revision>
  <dcterms:created xsi:type="dcterms:W3CDTF">2018-10-10T09:22:08Z</dcterms:created>
  <dcterms:modified xsi:type="dcterms:W3CDTF">2024-05-21T09:50:42Z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