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  <p:sldMasterId id="2147483656" r:id="rId4"/>
  </p:sldMasterIdLst>
  <p:sldIdLst>
    <p:sldId id="256" r:id="rId5"/>
    <p:sldId id="259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6B2F"/>
    <a:srgbClr val="FCE3C2"/>
    <a:srgbClr val="EF9F3F"/>
    <a:srgbClr val="F9D4B6"/>
    <a:srgbClr val="EDAD80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82" d="100"/>
          <a:sy n="82" d="100"/>
        </p:scale>
        <p:origin x="76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grams of fat per 100g </c:v>
                </c:pt>
              </c:strCache>
            </c:strRef>
          </c:tx>
          <c:spPr>
            <a:solidFill>
              <a:srgbClr val="E46B2F"/>
            </a:solidFill>
          </c:spPr>
          <c:invertIfNegative val="0"/>
          <c:cat>
            <c:strRef>
              <c:f>Sheet1!$A$2:$A$15</c:f>
              <c:strCache>
                <c:ptCount val="14"/>
                <c:pt idx="0">
                  <c:v>Cream cheese</c:v>
                </c:pt>
                <c:pt idx="1">
                  <c:v>Stilton</c:v>
                </c:pt>
                <c:pt idx="2">
                  <c:v>Cheddar</c:v>
                </c:pt>
                <c:pt idx="3">
                  <c:v>Gouda</c:v>
                </c:pt>
                <c:pt idx="4">
                  <c:v>Parmesan</c:v>
                </c:pt>
                <c:pt idx="5">
                  <c:v>Brie</c:v>
                </c:pt>
                <c:pt idx="6">
                  <c:v>Danish Blue</c:v>
                </c:pt>
                <c:pt idx="7">
                  <c:v>Edam</c:v>
                </c:pt>
                <c:pt idx="8">
                  <c:v>Goat's milk cheese</c:v>
                </c:pt>
                <c:pt idx="9">
                  <c:v>Camambert</c:v>
                </c:pt>
                <c:pt idx="10">
                  <c:v>Mozzarella</c:v>
                </c:pt>
                <c:pt idx="11">
                  <c:v>Feta</c:v>
                </c:pt>
                <c:pt idx="12">
                  <c:v>Half fat cheddar</c:v>
                </c:pt>
                <c:pt idx="13">
                  <c:v>Cottage cheese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47.4</c:v>
                </c:pt>
                <c:pt idx="1">
                  <c:v>35</c:v>
                </c:pt>
                <c:pt idx="2">
                  <c:v>34.9</c:v>
                </c:pt>
                <c:pt idx="3">
                  <c:v>30.6</c:v>
                </c:pt>
                <c:pt idx="4">
                  <c:v>29.7</c:v>
                </c:pt>
                <c:pt idx="5">
                  <c:v>29.1</c:v>
                </c:pt>
                <c:pt idx="6">
                  <c:v>28.9</c:v>
                </c:pt>
                <c:pt idx="7">
                  <c:v>26</c:v>
                </c:pt>
                <c:pt idx="8">
                  <c:v>25.8</c:v>
                </c:pt>
                <c:pt idx="9">
                  <c:v>22.7</c:v>
                </c:pt>
                <c:pt idx="10">
                  <c:v>20.3</c:v>
                </c:pt>
                <c:pt idx="11">
                  <c:v>20.2</c:v>
                </c:pt>
                <c:pt idx="12">
                  <c:v>15.8</c:v>
                </c:pt>
                <c:pt idx="13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36-4B96-8C53-8E63EFF18E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89663744"/>
        <c:axId val="89686784"/>
      </c:barChart>
      <c:catAx>
        <c:axId val="896637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89686784"/>
        <c:crosses val="autoZero"/>
        <c:auto val="1"/>
        <c:lblAlgn val="ctr"/>
        <c:lblOffset val="100"/>
        <c:noMultiLvlLbl val="0"/>
      </c:catAx>
      <c:valAx>
        <c:axId val="896867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9663744"/>
        <c:crosses val="autoZero"/>
        <c:crossBetween val="between"/>
        <c:majorUnit val="1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FCE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2023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2023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2023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2023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Rank cheeses in order of fat content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Rank the following cheese in order of fat content per 100g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spcBef>
                <a:spcPct val="0"/>
              </a:spcBef>
              <a:buNone/>
            </a:pPr>
            <a:r>
              <a:rPr lang="en-GB" altLang="en-US" sz="2000" dirty="0"/>
              <a:t>Mozzarella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GB" altLang="en-US" sz="2000" dirty="0"/>
              <a:t>Cottage cheese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GB" altLang="en-US" sz="2000" dirty="0"/>
              <a:t>Gouda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GB" altLang="en-US" sz="2000" dirty="0"/>
              <a:t>Danish Blue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GB" altLang="en-US" sz="2000" dirty="0"/>
              <a:t>Feta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GB" altLang="en-US" sz="2000" dirty="0"/>
              <a:t>Edam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GB" altLang="en-US" sz="2000" dirty="0"/>
              <a:t>Camembert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GB" altLang="en-US" sz="2000" dirty="0"/>
              <a:t>Goat’s milk cheese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GB" altLang="en-US" sz="2000" dirty="0"/>
              <a:t>Stilton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GB" altLang="en-US" sz="2000" dirty="0"/>
              <a:t>Half fat Cheddar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GB" altLang="en-US" sz="2000" dirty="0"/>
              <a:t>Cream cheese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GB" altLang="en-US" sz="2000" dirty="0"/>
              <a:t>Parmesan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GB" altLang="en-US" sz="2000" dirty="0"/>
              <a:t>Cheddar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GB" altLang="en-US" sz="2000" dirty="0"/>
              <a:t>Brie</a:t>
            </a:r>
          </a:p>
        </p:txBody>
      </p:sp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Grams of fat per 100g of cheese </a:t>
            </a:r>
          </a:p>
        </p:txBody>
      </p:sp>
      <p:graphicFrame>
        <p:nvGraphicFramePr>
          <p:cNvPr id="5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4505731"/>
              </p:ext>
            </p:extLst>
          </p:nvPr>
        </p:nvGraphicFramePr>
        <p:xfrm>
          <a:off x="1169273" y="2009182"/>
          <a:ext cx="9364139" cy="4380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00951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Rank cheeses in order of fat content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</p:spTree>
    <p:extLst>
      <p:ext uri="{BB962C8B-B14F-4D97-AF65-F5344CB8AC3E}">
        <p14:creationId xmlns:p14="http://schemas.microsoft.com/office/powerpoint/2010/main" val="2302005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67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Office Theme</vt:lpstr>
      <vt:lpstr>Custom Design</vt:lpstr>
      <vt:lpstr>1_Custom Design</vt:lpstr>
      <vt:lpstr>3_Custom Design</vt:lpstr>
      <vt:lpstr>Rank cheeses in order of fat content</vt:lpstr>
      <vt:lpstr>Rank the following cheese in order of fat content per 100g</vt:lpstr>
      <vt:lpstr>Grams of fat per 100g of cheese </vt:lpstr>
      <vt:lpstr>Rank cheeses in order of fat content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Alex White</cp:lastModifiedBy>
  <cp:revision>26</cp:revision>
  <dcterms:created xsi:type="dcterms:W3CDTF">2018-10-10T09:22:08Z</dcterms:created>
  <dcterms:modified xsi:type="dcterms:W3CDTF">2023-11-03T12:23:25Z</dcterms:modified>
</cp:coreProperties>
</file>