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59" r:id="rId6"/>
    <p:sldId id="262" r:id="rId7"/>
    <p:sldId id="266" r:id="rId8"/>
    <p:sldId id="263" r:id="rId9"/>
    <p:sldId id="264" r:id="rId10"/>
    <p:sldId id="265" r:id="rId11"/>
    <p:sldId id="26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6890556-E4B1-4A9E-9174-A3C2B06E0DA7}">
          <p14:sldIdLst>
            <p14:sldId id="256"/>
            <p14:sldId id="259"/>
            <p14:sldId id="262"/>
            <p14:sldId id="266"/>
            <p14:sldId id="263"/>
            <p14:sldId id="264"/>
            <p14:sldId id="265"/>
          </p14:sldIdLst>
        </p14:section>
        <p14:section name="Untitled Section" id="{C377173A-45E4-4020-8306-1DCB10306572}">
          <p14:sldIdLst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3C2"/>
    <a:srgbClr val="EF9F3F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B8767-7777-4C22-B72C-4DAFF14C65FB}" v="3" dt="2024-05-23T07:08:28.7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75" y="14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customXml" Target="../customXml/item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2B2B8767-7777-4C22-B72C-4DAFF14C65FB}"/>
    <pc:docChg chg="addSld modSld modMainMaster">
      <pc:chgData name="Alexander White" userId="3da70261-e0e7-408d-aace-eb577feade9e" providerId="ADAL" clId="{2B2B8767-7777-4C22-B72C-4DAFF14C65FB}" dt="2024-05-23T07:09:10.880" v="33" actId="14100"/>
      <pc:docMkLst>
        <pc:docMk/>
      </pc:docMkLst>
      <pc:sldChg chg="modSp mod">
        <pc:chgData name="Alexander White" userId="3da70261-e0e7-408d-aace-eb577feade9e" providerId="ADAL" clId="{2B2B8767-7777-4C22-B72C-4DAFF14C65FB}" dt="2024-05-23T07:08:06.466" v="18" actId="14100"/>
        <pc:sldMkLst>
          <pc:docMk/>
          <pc:sldMk cId="1740713487" sldId="259"/>
        </pc:sldMkLst>
        <pc:spChg chg="mod">
          <ac:chgData name="Alexander White" userId="3da70261-e0e7-408d-aace-eb577feade9e" providerId="ADAL" clId="{2B2B8767-7777-4C22-B72C-4DAFF14C65FB}" dt="2024-05-23T07:08:02.985" v="17" actId="14100"/>
          <ac:spMkLst>
            <pc:docMk/>
            <pc:sldMk cId="1740713487" sldId="259"/>
            <ac:spMk id="3" creationId="{00000000-0000-0000-0000-000000000000}"/>
          </ac:spMkLst>
        </pc:spChg>
        <pc:picChg chg="mod">
          <ac:chgData name="Alexander White" userId="3da70261-e0e7-408d-aace-eb577feade9e" providerId="ADAL" clId="{2B2B8767-7777-4C22-B72C-4DAFF14C65FB}" dt="2024-05-23T07:08:06.466" v="18" actId="14100"/>
          <ac:picMkLst>
            <pc:docMk/>
            <pc:sldMk cId="1740713487" sldId="259"/>
            <ac:picMk id="4" creationId="{00000000-0000-0000-0000-000000000000}"/>
          </ac:picMkLst>
        </pc:picChg>
      </pc:sldChg>
      <pc:sldChg chg="addSp modSp">
        <pc:chgData name="Alexander White" userId="3da70261-e0e7-408d-aace-eb577feade9e" providerId="ADAL" clId="{2B2B8767-7777-4C22-B72C-4DAFF14C65FB}" dt="2024-05-21T10:56:24.168" v="0"/>
        <pc:sldMkLst>
          <pc:docMk/>
          <pc:sldMk cId="2302005153" sldId="261"/>
        </pc:sldMkLst>
        <pc:spChg chg="add mod">
          <ac:chgData name="Alexander White" userId="3da70261-e0e7-408d-aace-eb577feade9e" providerId="ADAL" clId="{2B2B8767-7777-4C22-B72C-4DAFF14C65FB}" dt="2024-05-21T10:56:24.168" v="0"/>
          <ac:spMkLst>
            <pc:docMk/>
            <pc:sldMk cId="2302005153" sldId="261"/>
            <ac:spMk id="4" creationId="{ABCE307F-DE12-BDFF-CB8C-242364758293}"/>
          </ac:spMkLst>
        </pc:spChg>
      </pc:sldChg>
      <pc:sldChg chg="modSp mod">
        <pc:chgData name="Alexander White" userId="3da70261-e0e7-408d-aace-eb577feade9e" providerId="ADAL" clId="{2B2B8767-7777-4C22-B72C-4DAFF14C65FB}" dt="2024-05-23T07:09:04.923" v="31" actId="403"/>
        <pc:sldMkLst>
          <pc:docMk/>
          <pc:sldMk cId="1746601779" sldId="262"/>
        </pc:sldMkLst>
        <pc:spChg chg="mod">
          <ac:chgData name="Alexander White" userId="3da70261-e0e7-408d-aace-eb577feade9e" providerId="ADAL" clId="{2B2B8767-7777-4C22-B72C-4DAFF14C65FB}" dt="2024-05-23T07:09:04.923" v="31" actId="403"/>
          <ac:spMkLst>
            <pc:docMk/>
            <pc:sldMk cId="1746601779" sldId="262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2B2B8767-7777-4C22-B72C-4DAFF14C65FB}" dt="2024-05-23T07:08:18.196" v="20" actId="403"/>
        <pc:sldMkLst>
          <pc:docMk/>
          <pc:sldMk cId="3856670163" sldId="263"/>
        </pc:sldMkLst>
        <pc:spChg chg="mod">
          <ac:chgData name="Alexander White" userId="3da70261-e0e7-408d-aace-eb577feade9e" providerId="ADAL" clId="{2B2B8767-7777-4C22-B72C-4DAFF14C65FB}" dt="2024-05-23T07:08:18.196" v="20" actId="403"/>
          <ac:spMkLst>
            <pc:docMk/>
            <pc:sldMk cId="3856670163" sldId="263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2B2B8767-7777-4C22-B72C-4DAFF14C65FB}" dt="2024-05-23T07:08:51.455" v="29" actId="403"/>
        <pc:sldMkLst>
          <pc:docMk/>
          <pc:sldMk cId="834069753" sldId="264"/>
        </pc:sldMkLst>
        <pc:spChg chg="mod">
          <ac:chgData name="Alexander White" userId="3da70261-e0e7-408d-aace-eb577feade9e" providerId="ADAL" clId="{2B2B8767-7777-4C22-B72C-4DAFF14C65FB}" dt="2024-05-23T07:08:51.455" v="29" actId="403"/>
          <ac:spMkLst>
            <pc:docMk/>
            <pc:sldMk cId="834069753" sldId="264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2B2B8767-7777-4C22-B72C-4DAFF14C65FB}" dt="2024-05-23T07:08:58.576" v="30" actId="403"/>
        <pc:sldMkLst>
          <pc:docMk/>
          <pc:sldMk cId="1504808184" sldId="265"/>
        </pc:sldMkLst>
        <pc:spChg chg="mod">
          <ac:chgData name="Alexander White" userId="3da70261-e0e7-408d-aace-eb577feade9e" providerId="ADAL" clId="{2B2B8767-7777-4C22-B72C-4DAFF14C65FB}" dt="2024-05-23T07:08:58.576" v="30" actId="403"/>
          <ac:spMkLst>
            <pc:docMk/>
            <pc:sldMk cId="1504808184" sldId="265"/>
            <ac:spMk id="3" creationId="{00000000-0000-0000-0000-000000000000}"/>
          </ac:spMkLst>
        </pc:spChg>
      </pc:sldChg>
      <pc:sldChg chg="modSp add mod">
        <pc:chgData name="Alexander White" userId="3da70261-e0e7-408d-aace-eb577feade9e" providerId="ADAL" clId="{2B2B8767-7777-4C22-B72C-4DAFF14C65FB}" dt="2024-05-23T07:09:10.880" v="33" actId="14100"/>
        <pc:sldMkLst>
          <pc:docMk/>
          <pc:sldMk cId="3672131054" sldId="266"/>
        </pc:sldMkLst>
        <pc:spChg chg="mod">
          <ac:chgData name="Alexander White" userId="3da70261-e0e7-408d-aace-eb577feade9e" providerId="ADAL" clId="{2B2B8767-7777-4C22-B72C-4DAFF14C65FB}" dt="2024-05-23T07:09:10.880" v="33" actId="14100"/>
          <ac:spMkLst>
            <pc:docMk/>
            <pc:sldMk cId="3672131054" sldId="266"/>
            <ac:spMk id="3" creationId="{00000000-0000-0000-0000-000000000000}"/>
          </ac:spMkLst>
        </pc:spChg>
      </pc:sldChg>
      <pc:sldMasterChg chg="modSp mod">
        <pc:chgData name="Alexander White" userId="3da70261-e0e7-408d-aace-eb577feade9e" providerId="ADAL" clId="{2B2B8767-7777-4C22-B72C-4DAFF14C65FB}" dt="2024-05-21T10:56:33.733" v="4" actId="20577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2B2B8767-7777-4C22-B72C-4DAFF14C65FB}" dt="2024-05-21T10:56:33.733" v="4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2B2B8767-7777-4C22-B72C-4DAFF14C65FB}" dt="2024-05-21T10:56:38.116" v="8" actId="20577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2B2B8767-7777-4C22-B72C-4DAFF14C65FB}" dt="2024-05-21T10:56:38.116" v="8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2B2B8767-7777-4C22-B72C-4DAFF14C65FB}" dt="2024-05-21T10:56:42.275" v="12" actId="20577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2B2B8767-7777-4C22-B72C-4DAFF14C65FB}" dt="2024-05-21T10:56:42.275" v="12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2B2B8767-7777-4C22-B72C-4DAFF14C65FB}" dt="2024-05-21T10:56:46.311" v="16" actId="20577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2B2B8767-7777-4C22-B72C-4DAFF14C65FB}" dt="2024-05-21T10:56:46.311" v="16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CE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F9F3F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</a:t>
            </a:r>
            <a:r>
              <a:rPr lang="en-US" sz="9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life 2024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dirty="0">
                <a:cs typeface="Arial" panose="020B0604020202020204" pitchFamily="34" charset="0"/>
              </a:rPr>
              <a:t>Personal hygiene</a:t>
            </a:r>
            <a:br>
              <a:rPr lang="en-GB" altLang="en-US" dirty="0">
                <a:cs typeface="Arial" panose="020B0604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indent="0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Why is personal hygiene important?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7" y="2571092"/>
            <a:ext cx="5387510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Your hands, hair, face, skin, clothing and jewellery can all be a source of bacteria which can be transferred onto food.  This is known as cross-contamination.</a:t>
            </a: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Good personal hygiene is important to prevent the risk of food poisoning.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12" descr="C:\Users\mrowcliffe\Desktop\Smaller pics\DSC029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01" b="6500"/>
          <a:stretch>
            <a:fillRect/>
          </a:stretch>
        </p:blipFill>
        <p:spPr bwMode="auto">
          <a:xfrm>
            <a:off x="9014908" y="2283798"/>
            <a:ext cx="2733844" cy="4094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Getting ready to cook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446677" cy="3600000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There are a number of steps that need to be taken before you start to cook to reduce the risk of food poisoning:</a:t>
            </a:r>
          </a:p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tie up long hair – bacteria can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live on your hair and scalp and can easily be transferred onto food;</a:t>
            </a:r>
          </a:p>
          <a:p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wear an apron – your clothes may have dirt, bacteria or hair on them;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746601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Getting ready to cook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511684" cy="3600000"/>
          </a:xfrm>
        </p:spPr>
        <p:txBody>
          <a:bodyPr/>
          <a:lstStyle/>
          <a:p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Remove jumpers and roll up long sleeves – jumpers and long sleeves may have dirt or bacteria on them;</a:t>
            </a:r>
          </a:p>
          <a:p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Remove jewellery and watches – they can harbour dirt and bacteria which can get into food;</a:t>
            </a:r>
          </a:p>
          <a:p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Wash hands with warm soapy water (and do not forget to dry them) – your hands may look clean but you can’t see bacteria. Remember to thoroughly dry them as bacteria can multiply more rapidly on damp hands.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672131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Effective hand washing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636991" cy="3600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It is important to wash your hands:</a:t>
            </a:r>
          </a:p>
          <a:p>
            <a:pPr marL="342900" indent="-342900"/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before starting to prepare food;</a:t>
            </a:r>
          </a:p>
          <a:p>
            <a:pPr marL="342900" indent="-342900"/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after touching raw meat, fish or poultry;</a:t>
            </a:r>
          </a:p>
          <a:p>
            <a:pPr marL="342900" indent="-342900"/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after touching raw egg; </a:t>
            </a:r>
          </a:p>
          <a:p>
            <a:pPr marL="342900" indent="-342900"/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after going to the toilet;</a:t>
            </a:r>
          </a:p>
          <a:p>
            <a:pPr marL="342900" indent="-342900"/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after touching the bin;</a:t>
            </a:r>
          </a:p>
          <a:p>
            <a:pPr marL="342900" indent="-342900"/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after touching pets.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2" descr="S:\Shared\BNF Photographs\iStock Photo Images\Misc\shutterstock_12624526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120" y="1923798"/>
            <a:ext cx="3080480" cy="397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6670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Hand washing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805939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Six steps to effective hand washing</a:t>
            </a:r>
          </a:p>
          <a:p>
            <a:pPr marL="0" indent="0">
              <a:buNone/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Tx/>
              <a:buAutoNum type="arabicPeriod"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Wet hands thoroughly and squirt liquid soap (preferably anti-bacterial) onto the palm of one hand.</a:t>
            </a:r>
          </a:p>
          <a:p>
            <a:pPr marL="514350" indent="-514350">
              <a:buFontTx/>
              <a:buAutoNum type="arabicPeriod"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Rub your hands together to make a lather.</a:t>
            </a:r>
          </a:p>
          <a:p>
            <a:pPr marL="514350" indent="-514350">
              <a:buFontTx/>
              <a:buAutoNum type="arabicPeriod"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Rub the palm of one hand along the back of the other and along the fingers.  Then repeat with the other hand.</a:t>
            </a:r>
          </a:p>
          <a:p>
            <a:pPr marL="514350" indent="-514350">
              <a:buFontTx/>
              <a:buAutoNum type="arabicPeriod"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Rub in between each of your fingers on both hands and round your thumbs.</a:t>
            </a:r>
          </a:p>
          <a:p>
            <a:pPr marL="514350" indent="-514350">
              <a:buFontTx/>
              <a:buAutoNum type="arabicPeriod"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Rinse off the soap with clean hot water.</a:t>
            </a:r>
          </a:p>
          <a:p>
            <a:pPr marL="514350" indent="-514350">
              <a:buFontTx/>
              <a:buAutoNum type="arabicPeriod"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Dry hands thoroughly using clean paper towels.</a:t>
            </a:r>
          </a:p>
          <a:p>
            <a:endParaRPr lang="en-GB" sz="2000" dirty="0"/>
          </a:p>
        </p:txBody>
      </p:sp>
      <p:pic>
        <p:nvPicPr>
          <p:cNvPr id="4" name="Picture 3" descr="S:\Shared\BNF Photographs\Education\Getting ready to cook\Cropped\Dry hand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8667" y="2283798"/>
            <a:ext cx="2560715" cy="341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069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Preventing cross-contamination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8127124" cy="3600000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order to prevent cross-contamination during food preparation and cooking, it is also important to:</a:t>
            </a:r>
          </a:p>
          <a:p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avoid touching your face or hair;</a:t>
            </a:r>
          </a:p>
          <a:p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wash your hands regularly when cooking, especially after handling raw food, blowing your nose, touching the bin and using the toilet;</a:t>
            </a:r>
          </a:p>
          <a:p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 not cough or sneeze over food;</a:t>
            </a:r>
          </a:p>
          <a:p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cover cuts and sores with a waterproof dressing;</a:t>
            </a:r>
          </a:p>
          <a:p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never handle food if you are suffering from a stomach upset or skin infection.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4" name="Picture 2" descr="Image result for blue waterproof dress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5067" y="2026699"/>
            <a:ext cx="1980091" cy="198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S:\Shared\BNF Photographs\iStock Photo Images\Health\Tummy ach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5733" y="4420031"/>
            <a:ext cx="2438400" cy="1404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808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Personal hygiene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CE307F-DE12-BDFF-CB8C-242364758293}"/>
              </a:ext>
            </a:extLst>
          </p:cNvPr>
          <p:cNvSpPr txBox="1"/>
          <p:nvPr/>
        </p:nvSpPr>
        <p:spPr>
          <a:xfrm>
            <a:off x="393116" y="6175629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005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FA0C8AD-FF3C-4673-A74F-4BE750190A3D}"/>
</file>

<file path=customXml/itemProps2.xml><?xml version="1.0" encoding="utf-8"?>
<ds:datastoreItem xmlns:ds="http://schemas.openxmlformats.org/officeDocument/2006/customXml" ds:itemID="{69C66815-6E3E-4637-9BD8-7999A1BCDB7E}"/>
</file>

<file path=customXml/itemProps3.xml><?xml version="1.0" encoding="utf-8"?>
<ds:datastoreItem xmlns:ds="http://schemas.openxmlformats.org/officeDocument/2006/customXml" ds:itemID="{C364B137-F6A1-48F7-9C99-0B2F4CBAA97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454</Words>
  <Application>Microsoft Office PowerPoint</Application>
  <PresentationFormat>Widescreen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Office Theme</vt:lpstr>
      <vt:lpstr>Custom Design</vt:lpstr>
      <vt:lpstr>1_Custom Design</vt:lpstr>
      <vt:lpstr>3_Custom Design</vt:lpstr>
      <vt:lpstr>Personal hygiene </vt:lpstr>
      <vt:lpstr>Why is personal hygiene important?</vt:lpstr>
      <vt:lpstr>Getting ready to cook</vt:lpstr>
      <vt:lpstr>Getting ready to cook</vt:lpstr>
      <vt:lpstr>Effective hand washing</vt:lpstr>
      <vt:lpstr>Hand washing </vt:lpstr>
      <vt:lpstr>Preventing cross-contamination</vt:lpstr>
      <vt:lpstr>Personal hygiene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26</cp:revision>
  <dcterms:created xsi:type="dcterms:W3CDTF">2018-10-10T09:22:08Z</dcterms:created>
  <dcterms:modified xsi:type="dcterms:W3CDTF">2024-05-23T07:09:18Z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