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sldIdLst>
    <p:sldId id="256" r:id="rId8"/>
    <p:sldId id="294" r:id="rId9"/>
    <p:sldId id="275" r:id="rId10"/>
    <p:sldId id="279" r:id="rId11"/>
    <p:sldId id="277" r:id="rId12"/>
    <p:sldId id="280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6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6C2"/>
    <a:srgbClr val="79AA41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9" autoAdjust="0"/>
    <p:restoredTop sz="96357" autoAdjust="0"/>
  </p:normalViewPr>
  <p:slideViewPr>
    <p:cSldViewPr snapToGrid="0" snapToObjects="1">
      <p:cViewPr varScale="1">
        <p:scale>
          <a:sx n="38" d="100"/>
          <a:sy n="38" d="100"/>
        </p:scale>
        <p:origin x="56" y="4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phie Yelland" userId="0fa1eb64-e4b1-4877-9975-4f19287db0cb" providerId="ADAL" clId="{5ECA3E36-22F0-407C-8C0F-79E1C960083E}"/>
    <pc:docChg chg="custSel delSld modSld sldOrd">
      <pc:chgData name="Sophie Yelland" userId="0fa1eb64-e4b1-4877-9975-4f19287db0cb" providerId="ADAL" clId="{5ECA3E36-22F0-407C-8C0F-79E1C960083E}" dt="2021-12-10T09:23:55.241" v="819" actId="1076"/>
      <pc:docMkLst>
        <pc:docMk/>
      </pc:docMkLst>
      <pc:sldChg chg="modSp mod">
        <pc:chgData name="Sophie Yelland" userId="0fa1eb64-e4b1-4877-9975-4f19287db0cb" providerId="ADAL" clId="{5ECA3E36-22F0-407C-8C0F-79E1C960083E}" dt="2021-12-09T16:07:17.050" v="21" actId="20577"/>
        <pc:sldMkLst>
          <pc:docMk/>
          <pc:sldMk cId="1955166399" sldId="256"/>
        </pc:sldMkLst>
        <pc:spChg chg="mod">
          <ac:chgData name="Sophie Yelland" userId="0fa1eb64-e4b1-4877-9975-4f19287db0cb" providerId="ADAL" clId="{5ECA3E36-22F0-407C-8C0F-79E1C960083E}" dt="2021-12-09T16:07:17.050" v="21" actId="20577"/>
          <ac:spMkLst>
            <pc:docMk/>
            <pc:sldMk cId="1955166399" sldId="256"/>
            <ac:spMk id="2" creationId="{00000000-0000-0000-0000-000000000000}"/>
          </ac:spMkLst>
        </pc:spChg>
      </pc:sldChg>
      <pc:sldChg chg="modSp mod">
        <pc:chgData name="Sophie Yelland" userId="0fa1eb64-e4b1-4877-9975-4f19287db0cb" providerId="ADAL" clId="{5ECA3E36-22F0-407C-8C0F-79E1C960083E}" dt="2021-12-09T17:04:13.519" v="808" actId="20577"/>
        <pc:sldMkLst>
          <pc:docMk/>
          <pc:sldMk cId="3158952882" sldId="261"/>
        </pc:sldMkLst>
        <pc:spChg chg="mod">
          <ac:chgData name="Sophie Yelland" userId="0fa1eb64-e4b1-4877-9975-4f19287db0cb" providerId="ADAL" clId="{5ECA3E36-22F0-407C-8C0F-79E1C960083E}" dt="2021-12-09T17:04:13.519" v="808" actId="20577"/>
          <ac:spMkLst>
            <pc:docMk/>
            <pc:sldMk cId="3158952882" sldId="261"/>
            <ac:spMk id="2" creationId="{00000000-0000-0000-0000-000000000000}"/>
          </ac:spMkLst>
        </pc:spChg>
      </pc:sldChg>
      <pc:sldChg chg="del">
        <pc:chgData name="Sophie Yelland" userId="0fa1eb64-e4b1-4877-9975-4f19287db0cb" providerId="ADAL" clId="{5ECA3E36-22F0-407C-8C0F-79E1C960083E}" dt="2021-12-10T09:22:56.075" v="809"/>
        <pc:sldMkLst>
          <pc:docMk/>
          <pc:sldMk cId="0" sldId="262"/>
        </pc:sldMkLst>
      </pc:sldChg>
      <pc:sldChg chg="addSp delSp modSp mod">
        <pc:chgData name="Sophie Yelland" userId="0fa1eb64-e4b1-4877-9975-4f19287db0cb" providerId="ADAL" clId="{5ECA3E36-22F0-407C-8C0F-79E1C960083E}" dt="2021-12-09T16:10:09.816" v="160" actId="20577"/>
        <pc:sldMkLst>
          <pc:docMk/>
          <pc:sldMk cId="1989649824" sldId="275"/>
        </pc:sldMkLst>
        <pc:spChg chg="mod">
          <ac:chgData name="Sophie Yelland" userId="0fa1eb64-e4b1-4877-9975-4f19287db0cb" providerId="ADAL" clId="{5ECA3E36-22F0-407C-8C0F-79E1C960083E}" dt="2021-12-09T16:10:09.816" v="160" actId="20577"/>
          <ac:spMkLst>
            <pc:docMk/>
            <pc:sldMk cId="1989649824" sldId="275"/>
            <ac:spMk id="5" creationId="{DAD61A7A-8DB0-47E3-B905-00F09DB2CE3F}"/>
          </ac:spMkLst>
        </pc:spChg>
        <pc:picChg chg="del">
          <ac:chgData name="Sophie Yelland" userId="0fa1eb64-e4b1-4877-9975-4f19287db0cb" providerId="ADAL" clId="{5ECA3E36-22F0-407C-8C0F-79E1C960083E}" dt="2021-12-09T16:08:26.143" v="23" actId="478"/>
          <ac:picMkLst>
            <pc:docMk/>
            <pc:sldMk cId="1989649824" sldId="275"/>
            <ac:picMk id="6" creationId="{CFCA46C9-1BED-4E72-A8E9-85CFE9F5F819}"/>
          </ac:picMkLst>
        </pc:picChg>
        <pc:picChg chg="add mod">
          <ac:chgData name="Sophie Yelland" userId="0fa1eb64-e4b1-4877-9975-4f19287db0cb" providerId="ADAL" clId="{5ECA3E36-22F0-407C-8C0F-79E1C960083E}" dt="2021-12-09T16:08:30.195" v="25" actId="1076"/>
          <ac:picMkLst>
            <pc:docMk/>
            <pc:sldMk cId="1989649824" sldId="275"/>
            <ac:picMk id="7" creationId="{84493955-28A0-4961-A0EC-78B73E315657}"/>
          </ac:picMkLst>
        </pc:picChg>
      </pc:sldChg>
      <pc:sldChg chg="addSp delSp modSp mod">
        <pc:chgData name="Sophie Yelland" userId="0fa1eb64-e4b1-4877-9975-4f19287db0cb" providerId="ADAL" clId="{5ECA3E36-22F0-407C-8C0F-79E1C960083E}" dt="2021-12-09T16:58:55.891" v="363" actId="20577"/>
        <pc:sldMkLst>
          <pc:docMk/>
          <pc:sldMk cId="250572867" sldId="277"/>
        </pc:sldMkLst>
        <pc:spChg chg="mod">
          <ac:chgData name="Sophie Yelland" userId="0fa1eb64-e4b1-4877-9975-4f19287db0cb" providerId="ADAL" clId="{5ECA3E36-22F0-407C-8C0F-79E1C960083E}" dt="2021-12-09T16:58:55.891" v="363" actId="20577"/>
          <ac:spMkLst>
            <pc:docMk/>
            <pc:sldMk cId="250572867" sldId="277"/>
            <ac:spMk id="5" creationId="{EF4493E9-E0CE-44EF-8926-766393AF4E49}"/>
          </ac:spMkLst>
        </pc:spChg>
        <pc:picChg chg="del">
          <ac:chgData name="Sophie Yelland" userId="0fa1eb64-e4b1-4877-9975-4f19287db0cb" providerId="ADAL" clId="{5ECA3E36-22F0-407C-8C0F-79E1C960083E}" dt="2021-12-09T16:58:36.253" v="305" actId="478"/>
          <ac:picMkLst>
            <pc:docMk/>
            <pc:sldMk cId="250572867" sldId="277"/>
            <ac:picMk id="6" creationId="{C88AAA8A-677F-4D6F-BBBF-CA0FBCE54A38}"/>
          </ac:picMkLst>
        </pc:picChg>
        <pc:picChg chg="add mod">
          <ac:chgData name="Sophie Yelland" userId="0fa1eb64-e4b1-4877-9975-4f19287db0cb" providerId="ADAL" clId="{5ECA3E36-22F0-407C-8C0F-79E1C960083E}" dt="2021-12-09T16:58:42.237" v="308" actId="1076"/>
          <ac:picMkLst>
            <pc:docMk/>
            <pc:sldMk cId="250572867" sldId="277"/>
            <ac:picMk id="7" creationId="{7EDA8057-C69B-4628-AAE5-EC777A9280BA}"/>
          </ac:picMkLst>
        </pc:picChg>
      </pc:sldChg>
      <pc:sldChg chg="addSp delSp modSp mod">
        <pc:chgData name="Sophie Yelland" userId="0fa1eb64-e4b1-4877-9975-4f19287db0cb" providerId="ADAL" clId="{5ECA3E36-22F0-407C-8C0F-79E1C960083E}" dt="2021-12-09T16:58:08.352" v="304" actId="20577"/>
        <pc:sldMkLst>
          <pc:docMk/>
          <pc:sldMk cId="875325708" sldId="279"/>
        </pc:sldMkLst>
        <pc:spChg chg="mod">
          <ac:chgData name="Sophie Yelland" userId="0fa1eb64-e4b1-4877-9975-4f19287db0cb" providerId="ADAL" clId="{5ECA3E36-22F0-407C-8C0F-79E1C960083E}" dt="2021-12-09T16:58:08.352" v="304" actId="20577"/>
          <ac:spMkLst>
            <pc:docMk/>
            <pc:sldMk cId="875325708" sldId="279"/>
            <ac:spMk id="5" creationId="{DAD61A7A-8DB0-47E3-B905-00F09DB2CE3F}"/>
          </ac:spMkLst>
        </pc:spChg>
        <pc:picChg chg="add mod">
          <ac:chgData name="Sophie Yelland" userId="0fa1eb64-e4b1-4877-9975-4f19287db0cb" providerId="ADAL" clId="{5ECA3E36-22F0-407C-8C0F-79E1C960083E}" dt="2021-12-09T16:55:29.441" v="165" actId="14100"/>
          <ac:picMkLst>
            <pc:docMk/>
            <pc:sldMk cId="875325708" sldId="279"/>
            <ac:picMk id="6" creationId="{1A0D70D2-AA70-4C03-96D1-D1AFA3A2D941}"/>
          </ac:picMkLst>
        </pc:picChg>
        <pc:picChg chg="del">
          <ac:chgData name="Sophie Yelland" userId="0fa1eb64-e4b1-4877-9975-4f19287db0cb" providerId="ADAL" clId="{5ECA3E36-22F0-407C-8C0F-79E1C960083E}" dt="2021-12-09T16:55:23.764" v="162" actId="478"/>
          <ac:picMkLst>
            <pc:docMk/>
            <pc:sldMk cId="875325708" sldId="279"/>
            <ac:picMk id="7" creationId="{5AC4B5B8-299F-49A8-8F11-30D461F15EDE}"/>
          </ac:picMkLst>
        </pc:picChg>
      </pc:sldChg>
      <pc:sldChg chg="addSp delSp modSp mod">
        <pc:chgData name="Sophie Yelland" userId="0fa1eb64-e4b1-4877-9975-4f19287db0cb" providerId="ADAL" clId="{5ECA3E36-22F0-407C-8C0F-79E1C960083E}" dt="2021-12-09T16:59:26.806" v="429" actId="1076"/>
        <pc:sldMkLst>
          <pc:docMk/>
          <pc:sldMk cId="2481053445" sldId="280"/>
        </pc:sldMkLst>
        <pc:spChg chg="mod">
          <ac:chgData name="Sophie Yelland" userId="0fa1eb64-e4b1-4877-9975-4f19287db0cb" providerId="ADAL" clId="{5ECA3E36-22F0-407C-8C0F-79E1C960083E}" dt="2021-12-09T16:59:15.472" v="425" actId="20577"/>
          <ac:spMkLst>
            <pc:docMk/>
            <pc:sldMk cId="2481053445" sldId="280"/>
            <ac:spMk id="5" creationId="{EF4493E9-E0CE-44EF-8926-766393AF4E49}"/>
          </ac:spMkLst>
        </pc:spChg>
        <pc:picChg chg="add mod">
          <ac:chgData name="Sophie Yelland" userId="0fa1eb64-e4b1-4877-9975-4f19287db0cb" providerId="ADAL" clId="{5ECA3E36-22F0-407C-8C0F-79E1C960083E}" dt="2021-12-09T16:59:26.806" v="429" actId="1076"/>
          <ac:picMkLst>
            <pc:docMk/>
            <pc:sldMk cId="2481053445" sldId="280"/>
            <ac:picMk id="4" creationId="{10CCA2C9-7F07-47A0-B7F5-C7A16898FFD5}"/>
          </ac:picMkLst>
        </pc:picChg>
        <pc:picChg chg="del">
          <ac:chgData name="Sophie Yelland" userId="0fa1eb64-e4b1-4877-9975-4f19287db0cb" providerId="ADAL" clId="{5ECA3E36-22F0-407C-8C0F-79E1C960083E}" dt="2021-12-09T16:59:20.178" v="426" actId="478"/>
          <ac:picMkLst>
            <pc:docMk/>
            <pc:sldMk cId="2481053445" sldId="280"/>
            <ac:picMk id="7" creationId="{3B882078-0017-4CEE-8E56-D098EDC15BED}"/>
          </ac:picMkLst>
        </pc:picChg>
      </pc:sldChg>
      <pc:sldChg chg="addSp delSp modSp mod">
        <pc:chgData name="Sophie Yelland" userId="0fa1eb64-e4b1-4877-9975-4f19287db0cb" providerId="ADAL" clId="{5ECA3E36-22F0-407C-8C0F-79E1C960083E}" dt="2021-12-09T16:59:55.438" v="469" actId="1076"/>
        <pc:sldMkLst>
          <pc:docMk/>
          <pc:sldMk cId="1917021315" sldId="287"/>
        </pc:sldMkLst>
        <pc:spChg chg="mod">
          <ac:chgData name="Sophie Yelland" userId="0fa1eb64-e4b1-4877-9975-4f19287db0cb" providerId="ADAL" clId="{5ECA3E36-22F0-407C-8C0F-79E1C960083E}" dt="2021-12-09T16:59:44.874" v="465" actId="20577"/>
          <ac:spMkLst>
            <pc:docMk/>
            <pc:sldMk cId="1917021315" sldId="287"/>
            <ac:spMk id="5" creationId="{EF4493E9-E0CE-44EF-8926-766393AF4E49}"/>
          </ac:spMkLst>
        </pc:spChg>
        <pc:picChg chg="del">
          <ac:chgData name="Sophie Yelland" userId="0fa1eb64-e4b1-4877-9975-4f19287db0cb" providerId="ADAL" clId="{5ECA3E36-22F0-407C-8C0F-79E1C960083E}" dt="2021-12-09T16:59:49.043" v="466" actId="478"/>
          <ac:picMkLst>
            <pc:docMk/>
            <pc:sldMk cId="1917021315" sldId="287"/>
            <ac:picMk id="4" creationId="{B23A1EF2-39DA-4EE5-AFEE-11020E17E2F1}"/>
          </ac:picMkLst>
        </pc:picChg>
        <pc:picChg chg="add mod">
          <ac:chgData name="Sophie Yelland" userId="0fa1eb64-e4b1-4877-9975-4f19287db0cb" providerId="ADAL" clId="{5ECA3E36-22F0-407C-8C0F-79E1C960083E}" dt="2021-12-09T16:59:55.438" v="469" actId="1076"/>
          <ac:picMkLst>
            <pc:docMk/>
            <pc:sldMk cId="1917021315" sldId="287"/>
            <ac:picMk id="6" creationId="{840BDDBC-212F-449D-90B4-D556209030CE}"/>
          </ac:picMkLst>
        </pc:picChg>
      </pc:sldChg>
      <pc:sldChg chg="addSp delSp modSp mod">
        <pc:chgData name="Sophie Yelland" userId="0fa1eb64-e4b1-4877-9975-4f19287db0cb" providerId="ADAL" clId="{5ECA3E36-22F0-407C-8C0F-79E1C960083E}" dt="2021-12-09T17:00:25.484" v="525" actId="1076"/>
        <pc:sldMkLst>
          <pc:docMk/>
          <pc:sldMk cId="2534910422" sldId="288"/>
        </pc:sldMkLst>
        <pc:spChg chg="mod">
          <ac:chgData name="Sophie Yelland" userId="0fa1eb64-e4b1-4877-9975-4f19287db0cb" providerId="ADAL" clId="{5ECA3E36-22F0-407C-8C0F-79E1C960083E}" dt="2021-12-09T17:00:11.534" v="519" actId="20577"/>
          <ac:spMkLst>
            <pc:docMk/>
            <pc:sldMk cId="2534910422" sldId="288"/>
            <ac:spMk id="5" creationId="{EF4493E9-E0CE-44EF-8926-766393AF4E49}"/>
          </ac:spMkLst>
        </pc:spChg>
        <pc:picChg chg="add mod">
          <ac:chgData name="Sophie Yelland" userId="0fa1eb64-e4b1-4877-9975-4f19287db0cb" providerId="ADAL" clId="{5ECA3E36-22F0-407C-8C0F-79E1C960083E}" dt="2021-12-09T17:00:25.484" v="525" actId="1076"/>
          <ac:picMkLst>
            <pc:docMk/>
            <pc:sldMk cId="2534910422" sldId="288"/>
            <ac:picMk id="4" creationId="{BACE5C4A-E179-4D7B-A12E-223821418574}"/>
          </ac:picMkLst>
        </pc:picChg>
        <pc:picChg chg="del">
          <ac:chgData name="Sophie Yelland" userId="0fa1eb64-e4b1-4877-9975-4f19287db0cb" providerId="ADAL" clId="{5ECA3E36-22F0-407C-8C0F-79E1C960083E}" dt="2021-12-09T17:00:16.560" v="520" actId="478"/>
          <ac:picMkLst>
            <pc:docMk/>
            <pc:sldMk cId="2534910422" sldId="288"/>
            <ac:picMk id="6" creationId="{0692D8AE-F3D6-4F2C-9587-36187C75C052}"/>
          </ac:picMkLst>
        </pc:picChg>
      </pc:sldChg>
      <pc:sldChg chg="addSp delSp modSp mod">
        <pc:chgData name="Sophie Yelland" userId="0fa1eb64-e4b1-4877-9975-4f19287db0cb" providerId="ADAL" clId="{5ECA3E36-22F0-407C-8C0F-79E1C960083E}" dt="2021-12-09T17:01:35.108" v="570" actId="1076"/>
        <pc:sldMkLst>
          <pc:docMk/>
          <pc:sldMk cId="465792476" sldId="289"/>
        </pc:sldMkLst>
        <pc:spChg chg="mod">
          <ac:chgData name="Sophie Yelland" userId="0fa1eb64-e4b1-4877-9975-4f19287db0cb" providerId="ADAL" clId="{5ECA3E36-22F0-407C-8C0F-79E1C960083E}" dt="2021-12-09T17:01:26.677" v="566" actId="20577"/>
          <ac:spMkLst>
            <pc:docMk/>
            <pc:sldMk cId="465792476" sldId="289"/>
            <ac:spMk id="5" creationId="{EF4493E9-E0CE-44EF-8926-766393AF4E49}"/>
          </ac:spMkLst>
        </pc:spChg>
        <pc:picChg chg="del">
          <ac:chgData name="Sophie Yelland" userId="0fa1eb64-e4b1-4877-9975-4f19287db0cb" providerId="ADAL" clId="{5ECA3E36-22F0-407C-8C0F-79E1C960083E}" dt="2021-12-09T17:01:30.841" v="567" actId="478"/>
          <ac:picMkLst>
            <pc:docMk/>
            <pc:sldMk cId="465792476" sldId="289"/>
            <ac:picMk id="4" creationId="{1B6EDE4D-0DDF-4041-8217-C5505F737C7D}"/>
          </ac:picMkLst>
        </pc:picChg>
        <pc:picChg chg="add mod">
          <ac:chgData name="Sophie Yelland" userId="0fa1eb64-e4b1-4877-9975-4f19287db0cb" providerId="ADAL" clId="{5ECA3E36-22F0-407C-8C0F-79E1C960083E}" dt="2021-12-09T17:01:35.108" v="570" actId="1076"/>
          <ac:picMkLst>
            <pc:docMk/>
            <pc:sldMk cId="465792476" sldId="289"/>
            <ac:picMk id="6" creationId="{B27E7ED3-2BA6-4AF8-9DF2-8F1AD14756EA}"/>
          </ac:picMkLst>
        </pc:picChg>
      </pc:sldChg>
      <pc:sldChg chg="addSp delSp modSp mod">
        <pc:chgData name="Sophie Yelland" userId="0fa1eb64-e4b1-4877-9975-4f19287db0cb" providerId="ADAL" clId="{5ECA3E36-22F0-407C-8C0F-79E1C960083E}" dt="2021-12-09T17:01:56.929" v="632" actId="1076"/>
        <pc:sldMkLst>
          <pc:docMk/>
          <pc:sldMk cId="987939100" sldId="290"/>
        </pc:sldMkLst>
        <pc:spChg chg="mod">
          <ac:chgData name="Sophie Yelland" userId="0fa1eb64-e4b1-4877-9975-4f19287db0cb" providerId="ADAL" clId="{5ECA3E36-22F0-407C-8C0F-79E1C960083E}" dt="2021-12-09T17:01:49.736" v="629" actId="20577"/>
          <ac:spMkLst>
            <pc:docMk/>
            <pc:sldMk cId="987939100" sldId="290"/>
            <ac:spMk id="5" creationId="{EF4493E9-E0CE-44EF-8926-766393AF4E49}"/>
          </ac:spMkLst>
        </pc:spChg>
        <pc:picChg chg="add mod">
          <ac:chgData name="Sophie Yelland" userId="0fa1eb64-e4b1-4877-9975-4f19287db0cb" providerId="ADAL" clId="{5ECA3E36-22F0-407C-8C0F-79E1C960083E}" dt="2021-12-09T17:01:56.929" v="632" actId="1076"/>
          <ac:picMkLst>
            <pc:docMk/>
            <pc:sldMk cId="987939100" sldId="290"/>
            <ac:picMk id="4" creationId="{0269E3D7-5D4A-4028-9C35-C9A08D40B8E1}"/>
          </ac:picMkLst>
        </pc:picChg>
        <pc:picChg chg="del">
          <ac:chgData name="Sophie Yelland" userId="0fa1eb64-e4b1-4877-9975-4f19287db0cb" providerId="ADAL" clId="{5ECA3E36-22F0-407C-8C0F-79E1C960083E}" dt="2021-12-09T17:01:54.011" v="630" actId="478"/>
          <ac:picMkLst>
            <pc:docMk/>
            <pc:sldMk cId="987939100" sldId="290"/>
            <ac:picMk id="6" creationId="{18A2FD74-AC19-48F8-98AE-9156143802ED}"/>
          </ac:picMkLst>
        </pc:picChg>
      </pc:sldChg>
      <pc:sldChg chg="addSp delSp modSp mod">
        <pc:chgData name="Sophie Yelland" userId="0fa1eb64-e4b1-4877-9975-4f19287db0cb" providerId="ADAL" clId="{5ECA3E36-22F0-407C-8C0F-79E1C960083E}" dt="2021-12-09T17:02:24.904" v="701" actId="1076"/>
        <pc:sldMkLst>
          <pc:docMk/>
          <pc:sldMk cId="592941982" sldId="291"/>
        </pc:sldMkLst>
        <pc:spChg chg="mod">
          <ac:chgData name="Sophie Yelland" userId="0fa1eb64-e4b1-4877-9975-4f19287db0cb" providerId="ADAL" clId="{5ECA3E36-22F0-407C-8C0F-79E1C960083E}" dt="2021-12-09T17:02:15.797" v="697" actId="20577"/>
          <ac:spMkLst>
            <pc:docMk/>
            <pc:sldMk cId="592941982" sldId="291"/>
            <ac:spMk id="5" creationId="{EF4493E9-E0CE-44EF-8926-766393AF4E49}"/>
          </ac:spMkLst>
        </pc:spChg>
        <pc:picChg chg="del">
          <ac:chgData name="Sophie Yelland" userId="0fa1eb64-e4b1-4877-9975-4f19287db0cb" providerId="ADAL" clId="{5ECA3E36-22F0-407C-8C0F-79E1C960083E}" dt="2021-12-09T17:02:21.057" v="698" actId="478"/>
          <ac:picMkLst>
            <pc:docMk/>
            <pc:sldMk cId="592941982" sldId="291"/>
            <ac:picMk id="4" creationId="{775E1101-6881-4A54-BA8D-6E638D9E2D06}"/>
          </ac:picMkLst>
        </pc:picChg>
        <pc:picChg chg="add mod">
          <ac:chgData name="Sophie Yelland" userId="0fa1eb64-e4b1-4877-9975-4f19287db0cb" providerId="ADAL" clId="{5ECA3E36-22F0-407C-8C0F-79E1C960083E}" dt="2021-12-09T17:02:24.904" v="701" actId="1076"/>
          <ac:picMkLst>
            <pc:docMk/>
            <pc:sldMk cId="592941982" sldId="291"/>
            <ac:picMk id="6" creationId="{9E3AC9FE-6EE0-4D7B-AD97-B742EAC8CED7}"/>
          </ac:picMkLst>
        </pc:picChg>
      </pc:sldChg>
      <pc:sldChg chg="addSp delSp modSp mod">
        <pc:chgData name="Sophie Yelland" userId="0fa1eb64-e4b1-4877-9975-4f19287db0cb" providerId="ADAL" clId="{5ECA3E36-22F0-407C-8C0F-79E1C960083E}" dt="2021-12-09T17:02:59.498" v="783" actId="1076"/>
        <pc:sldMkLst>
          <pc:docMk/>
          <pc:sldMk cId="3580135841" sldId="292"/>
        </pc:sldMkLst>
        <pc:spChg chg="mod">
          <ac:chgData name="Sophie Yelland" userId="0fa1eb64-e4b1-4877-9975-4f19287db0cb" providerId="ADAL" clId="{5ECA3E36-22F0-407C-8C0F-79E1C960083E}" dt="2021-12-09T17:02:47.387" v="778" actId="20577"/>
          <ac:spMkLst>
            <pc:docMk/>
            <pc:sldMk cId="3580135841" sldId="292"/>
            <ac:spMk id="5" creationId="{EF4493E9-E0CE-44EF-8926-766393AF4E49}"/>
          </ac:spMkLst>
        </pc:spChg>
        <pc:picChg chg="add mod">
          <ac:chgData name="Sophie Yelland" userId="0fa1eb64-e4b1-4877-9975-4f19287db0cb" providerId="ADAL" clId="{5ECA3E36-22F0-407C-8C0F-79E1C960083E}" dt="2021-12-09T17:02:59.498" v="783" actId="1076"/>
          <ac:picMkLst>
            <pc:docMk/>
            <pc:sldMk cId="3580135841" sldId="292"/>
            <ac:picMk id="4" creationId="{02E815D8-5EC7-45AC-95D3-AA17AE746735}"/>
          </ac:picMkLst>
        </pc:picChg>
        <pc:picChg chg="del">
          <ac:chgData name="Sophie Yelland" userId="0fa1eb64-e4b1-4877-9975-4f19287db0cb" providerId="ADAL" clId="{5ECA3E36-22F0-407C-8C0F-79E1C960083E}" dt="2021-12-09T17:02:51.649" v="779" actId="478"/>
          <ac:picMkLst>
            <pc:docMk/>
            <pc:sldMk cId="3580135841" sldId="292"/>
            <ac:picMk id="6" creationId="{B1F33B23-F6DF-4445-863F-421B46F55008}"/>
          </ac:picMkLst>
        </pc:picChg>
      </pc:sldChg>
      <pc:sldChg chg="addSp delSp modSp">
        <pc:chgData name="Sophie Yelland" userId="0fa1eb64-e4b1-4877-9975-4f19287db0cb" providerId="ADAL" clId="{5ECA3E36-22F0-407C-8C0F-79E1C960083E}" dt="2021-12-09T17:03:24.675" v="788" actId="1076"/>
        <pc:sldMkLst>
          <pc:docMk/>
          <pc:sldMk cId="400845907" sldId="293"/>
        </pc:sldMkLst>
        <pc:picChg chg="del">
          <ac:chgData name="Sophie Yelland" userId="0fa1eb64-e4b1-4877-9975-4f19287db0cb" providerId="ADAL" clId="{5ECA3E36-22F0-407C-8C0F-79E1C960083E}" dt="2021-12-09T17:03:09.848" v="784" actId="478"/>
          <ac:picMkLst>
            <pc:docMk/>
            <pc:sldMk cId="400845907" sldId="293"/>
            <ac:picMk id="4" creationId="{B67E780B-9EF3-430E-8D31-82D939A864E3}"/>
          </ac:picMkLst>
        </pc:picChg>
        <pc:picChg chg="add mod">
          <ac:chgData name="Sophie Yelland" userId="0fa1eb64-e4b1-4877-9975-4f19287db0cb" providerId="ADAL" clId="{5ECA3E36-22F0-407C-8C0F-79E1C960083E}" dt="2021-12-09T17:03:24.675" v="788" actId="1076"/>
          <ac:picMkLst>
            <pc:docMk/>
            <pc:sldMk cId="400845907" sldId="293"/>
            <ac:picMk id="6" creationId="{3BE4E38A-E7A1-4D51-827B-F3EA4F174810}"/>
          </ac:picMkLst>
        </pc:picChg>
      </pc:sldChg>
      <pc:sldChg chg="del">
        <pc:chgData name="Sophie Yelland" userId="0fa1eb64-e4b1-4877-9975-4f19287db0cb" providerId="ADAL" clId="{5ECA3E36-22F0-407C-8C0F-79E1C960083E}" dt="2021-12-09T17:03:39.583" v="789" actId="47"/>
        <pc:sldMkLst>
          <pc:docMk/>
          <pc:sldMk cId="1390824928" sldId="294"/>
        </pc:sldMkLst>
      </pc:sldChg>
      <pc:sldChg chg="addSp delSp modSp mod ord">
        <pc:chgData name="Sophie Yelland" userId="0fa1eb64-e4b1-4877-9975-4f19287db0cb" providerId="ADAL" clId="{5ECA3E36-22F0-407C-8C0F-79E1C960083E}" dt="2021-12-10T09:23:55.241" v="819" actId="1076"/>
        <pc:sldMkLst>
          <pc:docMk/>
          <pc:sldMk cId="1601270002" sldId="294"/>
        </pc:sldMkLst>
        <pc:spChg chg="del">
          <ac:chgData name="Sophie Yelland" userId="0fa1eb64-e4b1-4877-9975-4f19287db0cb" providerId="ADAL" clId="{5ECA3E36-22F0-407C-8C0F-79E1C960083E}" dt="2021-12-10T09:23:34.934" v="813" actId="478"/>
          <ac:spMkLst>
            <pc:docMk/>
            <pc:sldMk cId="1601270002" sldId="294"/>
            <ac:spMk id="2" creationId="{00000000-0000-0000-0000-000000000000}"/>
          </ac:spMkLst>
        </pc:spChg>
        <pc:spChg chg="add del mod">
          <ac:chgData name="Sophie Yelland" userId="0fa1eb64-e4b1-4877-9975-4f19287db0cb" providerId="ADAL" clId="{5ECA3E36-22F0-407C-8C0F-79E1C960083E}" dt="2021-12-10T09:23:38.234" v="815" actId="478"/>
          <ac:spMkLst>
            <pc:docMk/>
            <pc:sldMk cId="1601270002" sldId="294"/>
            <ac:spMk id="4" creationId="{64655FBC-D4BC-49A7-BB57-DB7DBE2FB5DB}"/>
          </ac:spMkLst>
        </pc:spChg>
        <pc:spChg chg="del">
          <ac:chgData name="Sophie Yelland" userId="0fa1eb64-e4b1-4877-9975-4f19287db0cb" providerId="ADAL" clId="{5ECA3E36-22F0-407C-8C0F-79E1C960083E}" dt="2021-12-10T09:23:39.250" v="816" actId="478"/>
          <ac:spMkLst>
            <pc:docMk/>
            <pc:sldMk cId="1601270002" sldId="294"/>
            <ac:spMk id="5" creationId="{DAD61A7A-8DB0-47E3-B905-00F09DB2CE3F}"/>
          </ac:spMkLst>
        </pc:spChg>
        <pc:picChg chg="del">
          <ac:chgData name="Sophie Yelland" userId="0fa1eb64-e4b1-4877-9975-4f19287db0cb" providerId="ADAL" clId="{5ECA3E36-22F0-407C-8C0F-79E1C960083E}" dt="2021-12-10T09:23:36.113" v="814" actId="478"/>
          <ac:picMkLst>
            <pc:docMk/>
            <pc:sldMk cId="1601270002" sldId="294"/>
            <ac:picMk id="7" creationId="{84493955-28A0-4961-A0EC-78B73E315657}"/>
          </ac:picMkLst>
        </pc:picChg>
        <pc:picChg chg="add mod">
          <ac:chgData name="Sophie Yelland" userId="0fa1eb64-e4b1-4877-9975-4f19287db0cb" providerId="ADAL" clId="{5ECA3E36-22F0-407C-8C0F-79E1C960083E}" dt="2021-12-10T09:23:55.241" v="819" actId="1076"/>
          <ac:picMkLst>
            <pc:docMk/>
            <pc:sldMk cId="1601270002" sldId="294"/>
            <ac:picMk id="8" creationId="{37C3F32C-92F1-4835-87FC-1682C61A3594}"/>
          </ac:picMkLst>
        </pc:picChg>
      </pc:sldChg>
      <pc:sldChg chg="del">
        <pc:chgData name="Sophie Yelland" userId="0fa1eb64-e4b1-4877-9975-4f19287db0cb" providerId="ADAL" clId="{5ECA3E36-22F0-407C-8C0F-79E1C960083E}" dt="2021-12-10T09:23:24.115" v="810"/>
        <pc:sldMkLst>
          <pc:docMk/>
          <pc:sldMk cId="4134065985" sldId="294"/>
        </pc:sldMkLst>
      </pc:sldChg>
    </pc:docChg>
  </pc:docChgLst>
  <pc:docChgLst>
    <pc:chgData name="Claire Theobald" userId="e5e96d6a-dffb-4be3-a7c9-5724c0a71d0d" providerId="ADAL" clId="{14E4B486-E6F7-4D77-8848-7E804FFD7200}"/>
    <pc:docChg chg="modSld">
      <pc:chgData name="Claire Theobald" userId="e5e96d6a-dffb-4be3-a7c9-5724c0a71d0d" providerId="ADAL" clId="{14E4B486-E6F7-4D77-8848-7E804FFD7200}" dt="2021-12-16T16:02:57.094" v="9" actId="20577"/>
      <pc:docMkLst>
        <pc:docMk/>
      </pc:docMkLst>
      <pc:sldChg chg="modSp mod">
        <pc:chgData name="Claire Theobald" userId="e5e96d6a-dffb-4be3-a7c9-5724c0a71d0d" providerId="ADAL" clId="{14E4B486-E6F7-4D77-8848-7E804FFD7200}" dt="2021-12-16T16:02:57.094" v="9" actId="20577"/>
        <pc:sldMkLst>
          <pc:docMk/>
          <pc:sldMk cId="1955166399" sldId="256"/>
        </pc:sldMkLst>
        <pc:spChg chg="mod">
          <ac:chgData name="Claire Theobald" userId="e5e96d6a-dffb-4be3-a7c9-5724c0a71d0d" providerId="ADAL" clId="{14E4B486-E6F7-4D77-8848-7E804FFD7200}" dt="2021-12-16T16:02:57.094" v="9" actId="20577"/>
          <ac:spMkLst>
            <pc:docMk/>
            <pc:sldMk cId="1955166399" sldId="256"/>
            <ac:spMk id="2" creationId="{00000000-0000-0000-0000-000000000000}"/>
          </ac:spMkLst>
        </pc:spChg>
      </pc:sldChg>
      <pc:sldChg chg="modSp mod">
        <pc:chgData name="Claire Theobald" userId="e5e96d6a-dffb-4be3-a7c9-5724c0a71d0d" providerId="ADAL" clId="{14E4B486-E6F7-4D77-8848-7E804FFD7200}" dt="2021-12-16T16:02:50.393" v="5" actId="20577"/>
        <pc:sldMkLst>
          <pc:docMk/>
          <pc:sldMk cId="3158952882" sldId="261"/>
        </pc:sldMkLst>
        <pc:spChg chg="mod">
          <ac:chgData name="Claire Theobald" userId="e5e96d6a-dffb-4be3-a7c9-5724c0a71d0d" providerId="ADAL" clId="{14E4B486-E6F7-4D77-8848-7E804FFD7200}" dt="2021-12-16T16:02:50.393" v="5" actId="20577"/>
          <ac:spMkLst>
            <pc:docMk/>
            <pc:sldMk cId="3158952882" sldId="261"/>
            <ac:spMk id="2" creationId="{00000000-0000-0000-0000-000000000000}"/>
          </ac:spMkLst>
        </pc:spChg>
      </pc:sldChg>
      <pc:sldChg chg="modSp mod">
        <pc:chgData name="Claire Theobald" userId="e5e96d6a-dffb-4be3-a7c9-5724c0a71d0d" providerId="ADAL" clId="{14E4B486-E6F7-4D77-8848-7E804FFD7200}" dt="2021-12-16T16:02:08.264" v="1" actId="14100"/>
        <pc:sldMkLst>
          <pc:docMk/>
          <pc:sldMk cId="875325708" sldId="279"/>
        </pc:sldMkLst>
        <pc:spChg chg="mod">
          <ac:chgData name="Claire Theobald" userId="e5e96d6a-dffb-4be3-a7c9-5724c0a71d0d" providerId="ADAL" clId="{14E4B486-E6F7-4D77-8848-7E804FFD7200}" dt="2021-12-16T16:02:08.264" v="1" actId="14100"/>
          <ac:spMkLst>
            <pc:docMk/>
            <pc:sldMk cId="875325708" sldId="279"/>
            <ac:spMk id="5" creationId="{DAD61A7A-8DB0-47E3-B905-00F09DB2CE3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2022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2022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2022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2022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Terrific tuna tarts 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EF4493E9-E0CE-44EF-8926-766393AF4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727" y="1629000"/>
            <a:ext cx="972000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6. Add the other ingredients.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269E3D7-5D4A-4028-9C35-C9A08D40B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327" y="1981200"/>
            <a:ext cx="5638800" cy="423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7939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EF4493E9-E0CE-44EF-8926-766393AF4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727" y="1629000"/>
            <a:ext cx="972000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7. Mix everything together.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3AC9FE-6EE0-4D7B-AD97-B742EAC8C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9"/>
          <a:stretch>
            <a:fillRect/>
          </a:stretch>
        </p:blipFill>
        <p:spPr bwMode="auto">
          <a:xfrm>
            <a:off x="3466554" y="2032000"/>
            <a:ext cx="5258892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941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EF4493E9-E0CE-44EF-8926-766393AF4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727" y="1629000"/>
            <a:ext cx="972000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8. Spoon the mixture into the bread cases. 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02E815D8-5EC7-45AC-95D3-AA17AE746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6" t="10884"/>
          <a:stretch>
            <a:fillRect/>
          </a:stretch>
        </p:blipFill>
        <p:spPr bwMode="auto">
          <a:xfrm>
            <a:off x="3417099" y="2053773"/>
            <a:ext cx="5357802" cy="4259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135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EF4493E9-E0CE-44EF-8926-766393AF4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727" y="1629000"/>
            <a:ext cx="972000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9. Serve.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E4E38A-E7A1-4D51-827B-F3EA4F174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362" y="1944914"/>
            <a:ext cx="5590730" cy="4194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845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3314" y="550651"/>
            <a:ext cx="9144000" cy="635491"/>
          </a:xfrm>
        </p:spPr>
        <p:txBody>
          <a:bodyPr/>
          <a:lstStyle/>
          <a:p>
            <a:r>
              <a:rPr lang="en-GB" dirty="0"/>
              <a:t>Terrific tuna tarts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3512" y="3429000"/>
            <a:ext cx="9144000" cy="2724461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B0697EA0-4653-4CCD-9E3A-ED4ECB160D3C}"/>
              </a:ext>
            </a:extLst>
          </p:cNvPr>
          <p:cNvSpPr txBox="1"/>
          <p:nvPr/>
        </p:nvSpPr>
        <p:spPr>
          <a:xfrm>
            <a:off x="393116" y="5999572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952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>
            <a:extLst>
              <a:ext uri="{FF2B5EF4-FFF2-40B4-BE49-F238E27FC236}">
                <a16:creationId xmlns:a16="http://schemas.microsoft.com/office/drawing/2014/main" id="{37C3F32C-92F1-4835-87FC-1682C61A3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1745343"/>
            <a:ext cx="5257800" cy="394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270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3597" y="1485973"/>
            <a:ext cx="9720000" cy="720000"/>
          </a:xfrm>
        </p:spPr>
        <p:txBody>
          <a:bodyPr/>
          <a:lstStyle/>
          <a:p>
            <a:r>
              <a:rPr lang="en-US" dirty="0"/>
              <a:t>Ingredients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AD61A7A-8DB0-47E3-B905-00F09DB2CE3F}"/>
              </a:ext>
            </a:extLst>
          </p:cNvPr>
          <p:cNvSpPr txBox="1">
            <a:spLocks/>
          </p:cNvSpPr>
          <p:nvPr/>
        </p:nvSpPr>
        <p:spPr>
          <a:xfrm>
            <a:off x="6941497" y="2132027"/>
            <a:ext cx="4302735" cy="3722688"/>
          </a:xfrm>
          <a:prstGeom prst="rect">
            <a:avLst/>
          </a:prstGeom>
          <a:solidFill>
            <a:srgbClr val="DAE6C2"/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en-GB" altLang="en-US" sz="2000" b="1" dirty="0"/>
          </a:p>
          <a:p>
            <a:pPr>
              <a:buFontTx/>
              <a:buNone/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 x thick slices of bread</a:t>
            </a:r>
          </a:p>
          <a:p>
            <a:pPr>
              <a:buFontTx/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x 100g canned tuna fish, drained</a:t>
            </a:r>
          </a:p>
          <a:p>
            <a:pPr>
              <a:buFontTx/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x 15ml spoon low fat mayonnaise</a:t>
            </a:r>
          </a:p>
          <a:p>
            <a:pPr>
              <a:buFontTx/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x spring onion</a:t>
            </a:r>
          </a:p>
          <a:p>
            <a:pPr>
              <a:buFontTx/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x 15ml spoon canned sweetcorn</a:t>
            </a:r>
          </a:p>
          <a:p>
            <a:endParaRPr lang="en-US" sz="2000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84493955-28A0-4961-A0EC-78B73E315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" t="12146" r="3610" b="9621"/>
          <a:stretch>
            <a:fillRect/>
          </a:stretch>
        </p:blipFill>
        <p:spPr bwMode="auto">
          <a:xfrm>
            <a:off x="773597" y="2132026"/>
            <a:ext cx="5943600" cy="372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9649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3597" y="1485973"/>
            <a:ext cx="9720000" cy="720000"/>
          </a:xfrm>
        </p:spPr>
        <p:txBody>
          <a:bodyPr/>
          <a:lstStyle/>
          <a:p>
            <a:r>
              <a:rPr lang="en-US" dirty="0"/>
              <a:t>Equipment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AD61A7A-8DB0-47E3-B905-00F09DB2CE3F}"/>
              </a:ext>
            </a:extLst>
          </p:cNvPr>
          <p:cNvSpPr txBox="1">
            <a:spLocks/>
          </p:cNvSpPr>
          <p:nvPr/>
        </p:nvSpPr>
        <p:spPr>
          <a:xfrm>
            <a:off x="6553201" y="2010896"/>
            <a:ext cx="4691032" cy="4030531"/>
          </a:xfrm>
          <a:prstGeom prst="rect">
            <a:avLst/>
          </a:prstGeom>
          <a:solidFill>
            <a:srgbClr val="DAE6C2"/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Chopping board</a:t>
            </a:r>
          </a:p>
          <a:p>
            <a:pPr>
              <a:buFontTx/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Mixing bowl</a:t>
            </a:r>
          </a:p>
          <a:p>
            <a:pPr>
              <a:buFontTx/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 Spoons</a:t>
            </a:r>
          </a:p>
          <a:p>
            <a:pPr>
              <a:buFontTx/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Kitchen scissors</a:t>
            </a:r>
          </a:p>
          <a:p>
            <a:pPr>
              <a:buFontTx/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Cutter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Non-stick patty tin</a:t>
            </a:r>
          </a:p>
          <a:p>
            <a:pPr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Large plate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A0D70D2-AA70-4C03-96D1-D1AFA3A2D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97" y="2010896"/>
            <a:ext cx="5417266" cy="406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5325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EF4493E9-E0CE-44EF-8926-766393AF4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3597" y="210073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000" dirty="0"/>
              <a:t>Cut out circles of bread.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B180A3D-AE01-4B29-8161-EFD15BC2F637}"/>
              </a:ext>
            </a:extLst>
          </p:cNvPr>
          <p:cNvSpPr txBox="1">
            <a:spLocks/>
          </p:cNvSpPr>
          <p:nvPr/>
        </p:nvSpPr>
        <p:spPr>
          <a:xfrm>
            <a:off x="773597" y="1485973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Method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7EDA8057-C69B-4628-AAE5-EC777A928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986" y="2481942"/>
            <a:ext cx="4946028" cy="371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72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EF4493E9-E0CE-44EF-8926-766393AF4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727" y="1629000"/>
            <a:ext cx="972000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2. Press the bread into the patty tin.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10CCA2C9-7F07-47A0-B7F5-C7A16898F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428" y="2042120"/>
            <a:ext cx="5479143" cy="4110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053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EF4493E9-E0CE-44EF-8926-766393AF4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727" y="1629000"/>
            <a:ext cx="972000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3. Bake for 8-10 minutes. Allow to cool.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0BDDBC-212F-449D-90B4-D55620903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1" t="20245" r="7594"/>
          <a:stretch>
            <a:fillRect/>
          </a:stretch>
        </p:blipFill>
        <p:spPr bwMode="auto">
          <a:xfrm>
            <a:off x="3202537" y="1973943"/>
            <a:ext cx="5786925" cy="4144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021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EF4493E9-E0CE-44EF-8926-766393AF4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727" y="1629000"/>
            <a:ext cx="972000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4. Tip the tuna into the bowl. 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BACE5C4A-E179-4D7B-A12E-223821418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773" y="2031999"/>
            <a:ext cx="5454454" cy="4092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4910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EF4493E9-E0CE-44EF-8926-766393AF4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727" y="1629000"/>
            <a:ext cx="972000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5. Snip the spring onions into the bowl.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B27E7ED3-2BA6-4AF8-9DF2-8F1AD1475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190" y="1976426"/>
            <a:ext cx="5569073" cy="417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792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3" ma:contentTypeDescription="Create a new document." ma:contentTypeScope="" ma:versionID="5029caf337f57718e1c0dfef63cd682c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fe479430d16b5c2b356496b4bcff2c34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4ABA0E7-CC97-48F7-ACC8-0A26C7A039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2C562F-ACEB-46EC-A4A1-A03D6F2D89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526A0C8-4264-4999-B919-0A5610AA4DD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157</Words>
  <Application>Microsoft Office PowerPoint</Application>
  <PresentationFormat>Widescreen</PresentationFormat>
  <Paragraphs>32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Office Theme</vt:lpstr>
      <vt:lpstr>Custom Design</vt:lpstr>
      <vt:lpstr>1_Custom Design</vt:lpstr>
      <vt:lpstr>3_Custom Design</vt:lpstr>
      <vt:lpstr>Terrific tuna tarts </vt:lpstr>
      <vt:lpstr>PowerPoint Presentation</vt:lpstr>
      <vt:lpstr>Ingredients </vt:lpstr>
      <vt:lpstr>Equipment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Terrific tuna tarts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Claire Theobald</cp:lastModifiedBy>
  <cp:revision>23</cp:revision>
  <dcterms:created xsi:type="dcterms:W3CDTF">2018-10-10T09:22:08Z</dcterms:created>
  <dcterms:modified xsi:type="dcterms:W3CDTF">2021-12-16T16:03:02Z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