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5.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43"/>
  </p:notesMasterIdLst>
  <p:sldIdLst>
    <p:sldId id="256" r:id="rId8"/>
    <p:sldId id="308" r:id="rId9"/>
    <p:sldId id="351" r:id="rId10"/>
    <p:sldId id="353" r:id="rId11"/>
    <p:sldId id="294" r:id="rId12"/>
    <p:sldId id="328" r:id="rId13"/>
    <p:sldId id="332" r:id="rId14"/>
    <p:sldId id="325" r:id="rId15"/>
    <p:sldId id="350" r:id="rId16"/>
    <p:sldId id="357" r:id="rId17"/>
    <p:sldId id="262" r:id="rId18"/>
    <p:sldId id="326" r:id="rId19"/>
    <p:sldId id="264" r:id="rId20"/>
    <p:sldId id="354" r:id="rId21"/>
    <p:sldId id="355" r:id="rId22"/>
    <p:sldId id="356" r:id="rId23"/>
    <p:sldId id="278" r:id="rId24"/>
    <p:sldId id="352" r:id="rId25"/>
    <p:sldId id="324" r:id="rId26"/>
    <p:sldId id="263" r:id="rId27"/>
    <p:sldId id="358" r:id="rId28"/>
    <p:sldId id="359" r:id="rId29"/>
    <p:sldId id="274" r:id="rId30"/>
    <p:sldId id="259" r:id="rId31"/>
    <p:sldId id="265" r:id="rId32"/>
    <p:sldId id="266" r:id="rId33"/>
    <p:sldId id="267" r:id="rId34"/>
    <p:sldId id="268" r:id="rId35"/>
    <p:sldId id="269" r:id="rId36"/>
    <p:sldId id="270" r:id="rId37"/>
    <p:sldId id="273" r:id="rId38"/>
    <p:sldId id="327" r:id="rId39"/>
    <p:sldId id="276" r:id="rId40"/>
    <p:sldId id="277" r:id="rId41"/>
    <p:sldId id="261"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248D1B-A47A-B7C1-24D9-7127110DF0D0}" name="Guest User" initials="GU" userId="S::urn:spo:anon#5c1cd7b39cb30a75ca1cea0fb2ba435992d6c6a6b484349a9ca7505025227c67::" providerId="AD"/>
  <p188:author id="{F1E6144C-14BA-4EF9-61ED-859BA2598D84}" name="Frances Meek" initials="FM" userId="S::F.Meek@nutrition.org.uk::f3af35cc-3229-46e1-af36-3525661cfbd3" providerId="AD"/>
  <p188:author id="{7ECFBFCA-DD88-6422-7FAF-B5B8619DEB83}" name="Ewen Trafford" initials="EPT" userId="Ewen Traffor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2"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241"/>
    <a:srgbClr val="FCE3C2"/>
    <a:srgbClr val="EF9F3F"/>
    <a:srgbClr val="D98F1A"/>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CC6EE5-0797-40A2-9439-E63DAC8722DF}" v="5" dt="2022-09-03T06:12:52.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4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gs" Target="tags/tag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1.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F376D9DA-E273-402F-88CD-58A52DBC3E00}"/>
    <pc:docChg chg="undo custSel addSld modSld">
      <pc:chgData name="Frances Meek" userId="f3af35cc-3229-46e1-af36-3525661cfbd3" providerId="ADAL" clId="{F376D9DA-E273-402F-88CD-58A52DBC3E00}" dt="2022-06-01T15:16:05.399" v="1199" actId="2711"/>
      <pc:docMkLst>
        <pc:docMk/>
      </pc:docMkLst>
      <pc:sldChg chg="modSp mod">
        <pc:chgData name="Frances Meek" userId="f3af35cc-3229-46e1-af36-3525661cfbd3" providerId="ADAL" clId="{F376D9DA-E273-402F-88CD-58A52DBC3E00}" dt="2022-05-24T12:40:31.101" v="6" actId="313"/>
        <pc:sldMkLst>
          <pc:docMk/>
          <pc:sldMk cId="1199664204" sldId="263"/>
        </pc:sldMkLst>
        <pc:spChg chg="mod">
          <ac:chgData name="Frances Meek" userId="f3af35cc-3229-46e1-af36-3525661cfbd3" providerId="ADAL" clId="{F376D9DA-E273-402F-88CD-58A52DBC3E00}" dt="2022-05-24T12:40:31.101" v="6" actId="313"/>
          <ac:spMkLst>
            <pc:docMk/>
            <pc:sldMk cId="1199664204" sldId="263"/>
            <ac:spMk id="2" creationId="{44734D3D-C20B-4ED7-8C51-1867D1A26058}"/>
          </ac:spMkLst>
        </pc:spChg>
      </pc:sldChg>
      <pc:sldChg chg="addCm">
        <pc:chgData name="Frances Meek" userId="f3af35cc-3229-46e1-af36-3525661cfbd3" providerId="ADAL" clId="{F376D9DA-E273-402F-88CD-58A52DBC3E00}" dt="2022-05-24T12:41:17.847" v="7"/>
        <pc:sldMkLst>
          <pc:docMk/>
          <pc:sldMk cId="3993973292" sldId="274"/>
        </pc:sldMkLst>
      </pc:sldChg>
      <pc:sldChg chg="modSp mod">
        <pc:chgData name="Frances Meek" userId="f3af35cc-3229-46e1-af36-3525661cfbd3" providerId="ADAL" clId="{F376D9DA-E273-402F-88CD-58A52DBC3E00}" dt="2022-06-01T13:58:56.279" v="543" actId="20577"/>
        <pc:sldMkLst>
          <pc:docMk/>
          <pc:sldMk cId="3137792006" sldId="277"/>
        </pc:sldMkLst>
        <pc:spChg chg="mod">
          <ac:chgData name="Frances Meek" userId="f3af35cc-3229-46e1-af36-3525661cfbd3" providerId="ADAL" clId="{F376D9DA-E273-402F-88CD-58A52DBC3E00}" dt="2022-06-01T13:58:56.279" v="543" actId="20577"/>
          <ac:spMkLst>
            <pc:docMk/>
            <pc:sldMk cId="3137792006" sldId="277"/>
            <ac:spMk id="7" creationId="{1B259F73-E87B-42C3-9AC3-9D81F3D3C48B}"/>
          </ac:spMkLst>
        </pc:spChg>
      </pc:sldChg>
      <pc:sldChg chg="modSp mod">
        <pc:chgData name="Frances Meek" userId="f3af35cc-3229-46e1-af36-3525661cfbd3" providerId="ADAL" clId="{F376D9DA-E273-402F-88CD-58A52DBC3E00}" dt="2022-05-24T12:38:32.678" v="1" actId="20577"/>
        <pc:sldMkLst>
          <pc:docMk/>
          <pc:sldMk cId="1351839580" sldId="294"/>
        </pc:sldMkLst>
        <pc:spChg chg="mod">
          <ac:chgData name="Frances Meek" userId="f3af35cc-3229-46e1-af36-3525661cfbd3" providerId="ADAL" clId="{F376D9DA-E273-402F-88CD-58A52DBC3E00}" dt="2022-05-24T12:38:32.678" v="1" actId="20577"/>
          <ac:spMkLst>
            <pc:docMk/>
            <pc:sldMk cId="1351839580" sldId="294"/>
            <ac:spMk id="7" creationId="{9F5610B5-B857-41E6-8A9E-1F8B928123A4}"/>
          </ac:spMkLst>
        </pc:spChg>
      </pc:sldChg>
      <pc:sldChg chg="addSp delSp modSp mod">
        <pc:chgData name="Frances Meek" userId="f3af35cc-3229-46e1-af36-3525661cfbd3" providerId="ADAL" clId="{F376D9DA-E273-402F-88CD-58A52DBC3E00}" dt="2022-06-01T15:15:09.763" v="1198" actId="20577"/>
        <pc:sldMkLst>
          <pc:docMk/>
          <pc:sldMk cId="2939916080" sldId="299"/>
        </pc:sldMkLst>
        <pc:spChg chg="mod">
          <ac:chgData name="Frances Meek" userId="f3af35cc-3229-46e1-af36-3525661cfbd3" providerId="ADAL" clId="{F376D9DA-E273-402F-88CD-58A52DBC3E00}" dt="2022-06-01T15:15:09.763" v="1198" actId="20577"/>
          <ac:spMkLst>
            <pc:docMk/>
            <pc:sldMk cId="2939916080" sldId="299"/>
            <ac:spMk id="3" creationId="{00000000-0000-0000-0000-000000000000}"/>
          </ac:spMkLst>
        </pc:spChg>
        <pc:spChg chg="add del mod">
          <ac:chgData name="Frances Meek" userId="f3af35cc-3229-46e1-af36-3525661cfbd3" providerId="ADAL" clId="{F376D9DA-E273-402F-88CD-58A52DBC3E00}" dt="2022-06-01T14:21:55.602" v="973" actId="767"/>
          <ac:spMkLst>
            <pc:docMk/>
            <pc:sldMk cId="2939916080" sldId="299"/>
            <ac:spMk id="4" creationId="{BFC55DC0-B659-EFFD-5A51-6A2231B6767A}"/>
          </ac:spMkLst>
        </pc:spChg>
        <pc:spChg chg="mod">
          <ac:chgData name="Frances Meek" userId="f3af35cc-3229-46e1-af36-3525661cfbd3" providerId="ADAL" clId="{F376D9DA-E273-402F-88CD-58A52DBC3E00}" dt="2022-06-01T14:21:57.794" v="977" actId="14100"/>
          <ac:spMkLst>
            <pc:docMk/>
            <pc:sldMk cId="2939916080" sldId="299"/>
            <ac:spMk id="9" creationId="{90AD5823-4F3E-4ABB-A30E-D01E6F661D32}"/>
          </ac:spMkLst>
        </pc:spChg>
        <pc:picChg chg="mod">
          <ac:chgData name="Frances Meek" userId="f3af35cc-3229-46e1-af36-3525661cfbd3" providerId="ADAL" clId="{F376D9DA-E273-402F-88CD-58A52DBC3E00}" dt="2022-06-01T14:21:57.794" v="977" actId="14100"/>
          <ac:picMkLst>
            <pc:docMk/>
            <pc:sldMk cId="2939916080" sldId="299"/>
            <ac:picMk id="6" creationId="{C0FE8D37-3213-4315-AF72-2D59BD6E86A1}"/>
          </ac:picMkLst>
        </pc:picChg>
        <pc:picChg chg="mod">
          <ac:chgData name="Frances Meek" userId="f3af35cc-3229-46e1-af36-3525661cfbd3" providerId="ADAL" clId="{F376D9DA-E273-402F-88CD-58A52DBC3E00}" dt="2022-06-01T14:21:56.129" v="974" actId="1076"/>
          <ac:picMkLst>
            <pc:docMk/>
            <pc:sldMk cId="2939916080" sldId="299"/>
            <ac:picMk id="8" creationId="{429738C1-FBF9-4D65-81AD-6466098FBB67}"/>
          </ac:picMkLst>
        </pc:picChg>
      </pc:sldChg>
      <pc:sldChg chg="modSp mod">
        <pc:chgData name="Frances Meek" userId="f3af35cc-3229-46e1-af36-3525661cfbd3" providerId="ADAL" clId="{F376D9DA-E273-402F-88CD-58A52DBC3E00}" dt="2022-06-01T13:09:35.363" v="252" actId="14100"/>
        <pc:sldMkLst>
          <pc:docMk/>
          <pc:sldMk cId="4146092675" sldId="301"/>
        </pc:sldMkLst>
        <pc:spChg chg="mod">
          <ac:chgData name="Frances Meek" userId="f3af35cc-3229-46e1-af36-3525661cfbd3" providerId="ADAL" clId="{F376D9DA-E273-402F-88CD-58A52DBC3E00}" dt="2022-06-01T13:09:35.363" v="252" actId="14100"/>
          <ac:spMkLst>
            <pc:docMk/>
            <pc:sldMk cId="4146092675" sldId="301"/>
            <ac:spMk id="4" creationId="{AD0D0778-949E-4414-BC9B-77E033DFFAA2}"/>
          </ac:spMkLst>
        </pc:spChg>
      </pc:sldChg>
      <pc:sldChg chg="modSp mod">
        <pc:chgData name="Frances Meek" userId="f3af35cc-3229-46e1-af36-3525661cfbd3" providerId="ADAL" clId="{F376D9DA-E273-402F-88CD-58A52DBC3E00}" dt="2022-06-01T13:07:22.037" v="233" actId="20577"/>
        <pc:sldMkLst>
          <pc:docMk/>
          <pc:sldMk cId="1274149409" sldId="302"/>
        </pc:sldMkLst>
        <pc:spChg chg="mod">
          <ac:chgData name="Frances Meek" userId="f3af35cc-3229-46e1-af36-3525661cfbd3" providerId="ADAL" clId="{F376D9DA-E273-402F-88CD-58A52DBC3E00}" dt="2022-06-01T13:07:22.037" v="233" actId="20577"/>
          <ac:spMkLst>
            <pc:docMk/>
            <pc:sldMk cId="1274149409" sldId="302"/>
            <ac:spMk id="3" creationId="{00000000-0000-0000-0000-000000000000}"/>
          </ac:spMkLst>
        </pc:spChg>
      </pc:sldChg>
      <pc:sldChg chg="modSp mod">
        <pc:chgData name="Frances Meek" userId="f3af35cc-3229-46e1-af36-3525661cfbd3" providerId="ADAL" clId="{F376D9DA-E273-402F-88CD-58A52DBC3E00}" dt="2022-06-01T13:10:36.228" v="266" actId="20577"/>
        <pc:sldMkLst>
          <pc:docMk/>
          <pc:sldMk cId="1245899220" sldId="305"/>
        </pc:sldMkLst>
        <pc:spChg chg="mod">
          <ac:chgData name="Frances Meek" userId="f3af35cc-3229-46e1-af36-3525661cfbd3" providerId="ADAL" clId="{F376D9DA-E273-402F-88CD-58A52DBC3E00}" dt="2022-06-01T13:10:18.608" v="263" actId="20577"/>
          <ac:spMkLst>
            <pc:docMk/>
            <pc:sldMk cId="1245899220" sldId="305"/>
            <ac:spMk id="2" creationId="{00000000-0000-0000-0000-000000000000}"/>
          </ac:spMkLst>
        </pc:spChg>
        <pc:spChg chg="mod">
          <ac:chgData name="Frances Meek" userId="f3af35cc-3229-46e1-af36-3525661cfbd3" providerId="ADAL" clId="{F376D9DA-E273-402F-88CD-58A52DBC3E00}" dt="2022-06-01T13:10:36.228" v="266" actId="20577"/>
          <ac:spMkLst>
            <pc:docMk/>
            <pc:sldMk cId="1245899220" sldId="305"/>
            <ac:spMk id="3" creationId="{00000000-0000-0000-0000-000000000000}"/>
          </ac:spMkLst>
        </pc:spChg>
      </pc:sldChg>
      <pc:sldChg chg="modSp mod">
        <pc:chgData name="Frances Meek" userId="f3af35cc-3229-46e1-af36-3525661cfbd3" providerId="ADAL" clId="{F376D9DA-E273-402F-88CD-58A52DBC3E00}" dt="2022-06-01T13:01:57.079" v="152" actId="20577"/>
        <pc:sldMkLst>
          <pc:docMk/>
          <pc:sldMk cId="639185947" sldId="307"/>
        </pc:sldMkLst>
        <pc:spChg chg="mod">
          <ac:chgData name="Frances Meek" userId="f3af35cc-3229-46e1-af36-3525661cfbd3" providerId="ADAL" clId="{F376D9DA-E273-402F-88CD-58A52DBC3E00}" dt="2022-06-01T13:01:57.079" v="152" actId="20577"/>
          <ac:spMkLst>
            <pc:docMk/>
            <pc:sldMk cId="639185947" sldId="307"/>
            <ac:spMk id="6" creationId="{7E139491-A1F9-446A-A962-D8D49EB08F00}"/>
          </ac:spMkLst>
        </pc:spChg>
      </pc:sldChg>
      <pc:sldChg chg="addSp delSp modSp mod addCm delCm modCm">
        <pc:chgData name="Frances Meek" userId="f3af35cc-3229-46e1-af36-3525661cfbd3" providerId="ADAL" clId="{F376D9DA-E273-402F-88CD-58A52DBC3E00}" dt="2022-06-01T15:13:15.812" v="1168" actId="1076"/>
        <pc:sldMkLst>
          <pc:docMk/>
          <pc:sldMk cId="3979226011" sldId="308"/>
        </pc:sldMkLst>
        <pc:spChg chg="del">
          <ac:chgData name="Frances Meek" userId="f3af35cc-3229-46e1-af36-3525661cfbd3" providerId="ADAL" clId="{F376D9DA-E273-402F-88CD-58A52DBC3E00}" dt="2022-05-24T12:46:52.105" v="63" actId="478"/>
          <ac:spMkLst>
            <pc:docMk/>
            <pc:sldMk cId="3979226011" sldId="308"/>
            <ac:spMk id="8" creationId="{0F2489E1-C2AE-3ABA-965B-5CA4D65EFE76}"/>
          </ac:spMkLst>
        </pc:spChg>
        <pc:picChg chg="del">
          <ac:chgData name="Frances Meek" userId="f3af35cc-3229-46e1-af36-3525661cfbd3" providerId="ADAL" clId="{F376D9DA-E273-402F-88CD-58A52DBC3E00}" dt="2022-05-24T12:46:49.917" v="62" actId="478"/>
          <ac:picMkLst>
            <pc:docMk/>
            <pc:sldMk cId="3979226011" sldId="308"/>
            <ac:picMk id="3" creationId="{36B241DE-A7A3-2915-85B7-D8CA62B51D54}"/>
          </ac:picMkLst>
        </pc:picChg>
        <pc:picChg chg="mod">
          <ac:chgData name="Frances Meek" userId="f3af35cc-3229-46e1-af36-3525661cfbd3" providerId="ADAL" clId="{F376D9DA-E273-402F-88CD-58A52DBC3E00}" dt="2022-05-24T12:49:57.233" v="80" actId="1076"/>
          <ac:picMkLst>
            <pc:docMk/>
            <pc:sldMk cId="3979226011" sldId="308"/>
            <ac:picMk id="5" creationId="{9F319B15-F7C6-4A47-9199-60BCC6831A22}"/>
          </ac:picMkLst>
        </pc:picChg>
        <pc:picChg chg="mod">
          <ac:chgData name="Frances Meek" userId="f3af35cc-3229-46e1-af36-3525661cfbd3" providerId="ADAL" clId="{F376D9DA-E273-402F-88CD-58A52DBC3E00}" dt="2022-06-01T15:13:03.960" v="1163" actId="1076"/>
          <ac:picMkLst>
            <pc:docMk/>
            <pc:sldMk cId="3979226011" sldId="308"/>
            <ac:picMk id="6" creationId="{B003AB75-540C-419A-A73D-D842D8C487DD}"/>
          </ac:picMkLst>
        </pc:picChg>
        <pc:picChg chg="mod">
          <ac:chgData name="Frances Meek" userId="f3af35cc-3229-46e1-af36-3525661cfbd3" providerId="ADAL" clId="{F376D9DA-E273-402F-88CD-58A52DBC3E00}" dt="2022-06-01T15:13:15.812" v="1168" actId="1076"/>
          <ac:picMkLst>
            <pc:docMk/>
            <pc:sldMk cId="3979226011" sldId="308"/>
            <ac:picMk id="8" creationId="{17048F22-2837-4579-85F3-124B471098F8}"/>
          </ac:picMkLst>
        </pc:picChg>
        <pc:picChg chg="mod">
          <ac:chgData name="Frances Meek" userId="f3af35cc-3229-46e1-af36-3525661cfbd3" providerId="ADAL" clId="{F376D9DA-E273-402F-88CD-58A52DBC3E00}" dt="2022-06-01T14:03:22.103" v="556" actId="1076"/>
          <ac:picMkLst>
            <pc:docMk/>
            <pc:sldMk cId="3979226011" sldId="308"/>
            <ac:picMk id="9" creationId="{4D8FF41C-D09E-454C-ADD3-C636F509A25D}"/>
          </ac:picMkLst>
        </pc:picChg>
        <pc:picChg chg="add mod">
          <ac:chgData name="Frances Meek" userId="f3af35cc-3229-46e1-af36-3525661cfbd3" providerId="ADAL" clId="{F376D9DA-E273-402F-88CD-58A52DBC3E00}" dt="2022-06-01T15:13:06.324" v="1165" actId="1076"/>
          <ac:picMkLst>
            <pc:docMk/>
            <pc:sldMk cId="3979226011" sldId="308"/>
            <ac:picMk id="10" creationId="{8E0243E2-491B-B364-6B2B-E7DE675C15CB}"/>
          </ac:picMkLst>
        </pc:picChg>
        <pc:picChg chg="mod">
          <ac:chgData name="Frances Meek" userId="f3af35cc-3229-46e1-af36-3525661cfbd3" providerId="ADAL" clId="{F376D9DA-E273-402F-88CD-58A52DBC3E00}" dt="2022-06-01T14:03:20.811" v="555" actId="1076"/>
          <ac:picMkLst>
            <pc:docMk/>
            <pc:sldMk cId="3979226011" sldId="308"/>
            <ac:picMk id="11" creationId="{AE9A2AA5-8E19-40AB-ABB4-6C69C4410945}"/>
          </ac:picMkLst>
        </pc:picChg>
        <pc:picChg chg="add mod">
          <ac:chgData name="Frances Meek" userId="f3af35cc-3229-46e1-af36-3525661cfbd3" providerId="ADAL" clId="{F376D9DA-E273-402F-88CD-58A52DBC3E00}" dt="2022-05-24T12:47:00.344" v="69" actId="27614"/>
          <ac:picMkLst>
            <pc:docMk/>
            <pc:sldMk cId="3979226011" sldId="308"/>
            <ac:picMk id="12" creationId="{66F4C863-84B1-C42A-380F-A3318D212C25}"/>
          </ac:picMkLst>
        </pc:picChg>
        <pc:picChg chg="add del mod">
          <ac:chgData name="Frances Meek" userId="f3af35cc-3229-46e1-af36-3525661cfbd3" providerId="ADAL" clId="{F376D9DA-E273-402F-88CD-58A52DBC3E00}" dt="2022-06-01T14:05:59.964" v="563" actId="478"/>
          <ac:picMkLst>
            <pc:docMk/>
            <pc:sldMk cId="3979226011" sldId="308"/>
            <ac:picMk id="12" creationId="{DA787EE0-8E52-7ECA-7400-99D186ACB45B}"/>
          </ac:picMkLst>
        </pc:picChg>
        <pc:picChg chg="del mod">
          <ac:chgData name="Frances Meek" userId="f3af35cc-3229-46e1-af36-3525661cfbd3" providerId="ADAL" clId="{F376D9DA-E273-402F-88CD-58A52DBC3E00}" dt="2022-05-24T12:49:59.403" v="82" actId="478"/>
          <ac:picMkLst>
            <pc:docMk/>
            <pc:sldMk cId="3979226011" sldId="308"/>
            <ac:picMk id="13" creationId="{C98459B9-D101-4824-BC52-A966CF3EC9B6}"/>
          </ac:picMkLst>
        </pc:picChg>
        <pc:picChg chg="add del mod">
          <ac:chgData name="Frances Meek" userId="f3af35cc-3229-46e1-af36-3525661cfbd3" providerId="ADAL" clId="{F376D9DA-E273-402F-88CD-58A52DBC3E00}" dt="2022-05-24T12:49:53.429" v="77" actId="478"/>
          <ac:picMkLst>
            <pc:docMk/>
            <pc:sldMk cId="3979226011" sldId="308"/>
            <ac:picMk id="15" creationId="{9211E749-6E6A-4B2D-BCB1-9D409C524537}"/>
          </ac:picMkLst>
        </pc:picChg>
        <pc:picChg chg="add mod">
          <ac:chgData name="Frances Meek" userId="f3af35cc-3229-46e1-af36-3525661cfbd3" providerId="ADAL" clId="{F376D9DA-E273-402F-88CD-58A52DBC3E00}" dt="2022-06-01T15:13:07.419" v="1166" actId="1076"/>
          <ac:picMkLst>
            <pc:docMk/>
            <pc:sldMk cId="3979226011" sldId="308"/>
            <ac:picMk id="17" creationId="{33310B10-D808-729E-7E59-6863FE4D1EA7}"/>
          </ac:picMkLst>
        </pc:picChg>
      </pc:sldChg>
      <pc:sldChg chg="modSp mod addCm modCm">
        <pc:chgData name="Frances Meek" userId="f3af35cc-3229-46e1-af36-3525661cfbd3" providerId="ADAL" clId="{F376D9DA-E273-402F-88CD-58A52DBC3E00}" dt="2022-06-01T13:05:49.006" v="229" actId="20577"/>
        <pc:sldMkLst>
          <pc:docMk/>
          <pc:sldMk cId="3837550476" sldId="309"/>
        </pc:sldMkLst>
        <pc:spChg chg="mod">
          <ac:chgData name="Frances Meek" userId="f3af35cc-3229-46e1-af36-3525661cfbd3" providerId="ADAL" clId="{F376D9DA-E273-402F-88CD-58A52DBC3E00}" dt="2022-06-01T13:05:49.006" v="229" actId="20577"/>
          <ac:spMkLst>
            <pc:docMk/>
            <pc:sldMk cId="3837550476" sldId="309"/>
            <ac:spMk id="4" creationId="{C5AED35D-F009-4C6C-BE74-11E7A80DDC36}"/>
          </ac:spMkLst>
        </pc:spChg>
      </pc:sldChg>
      <pc:sldChg chg="addSp modSp mod">
        <pc:chgData name="Frances Meek" userId="f3af35cc-3229-46e1-af36-3525661cfbd3" providerId="ADAL" clId="{F376D9DA-E273-402F-88CD-58A52DBC3E00}" dt="2022-06-01T14:17:16.444" v="812" actId="313"/>
        <pc:sldMkLst>
          <pc:docMk/>
          <pc:sldMk cId="3209739012" sldId="310"/>
        </pc:sldMkLst>
        <pc:spChg chg="add mod">
          <ac:chgData name="Frances Meek" userId="f3af35cc-3229-46e1-af36-3525661cfbd3" providerId="ADAL" clId="{F376D9DA-E273-402F-88CD-58A52DBC3E00}" dt="2022-06-01T14:17:16.444" v="812" actId="313"/>
          <ac:spMkLst>
            <pc:docMk/>
            <pc:sldMk cId="3209739012" sldId="310"/>
            <ac:spMk id="3" creationId="{82E1E8C1-13C2-39F4-CCF1-E26E44E671DB}"/>
          </ac:spMkLst>
        </pc:spChg>
        <pc:picChg chg="mod">
          <ac:chgData name="Frances Meek" userId="f3af35cc-3229-46e1-af36-3525661cfbd3" providerId="ADAL" clId="{F376D9DA-E273-402F-88CD-58A52DBC3E00}" dt="2022-06-01T14:16:37.518" v="716"/>
          <ac:picMkLst>
            <pc:docMk/>
            <pc:sldMk cId="3209739012" sldId="310"/>
            <ac:picMk id="5" creationId="{FA42C68B-E6E9-486C-8F93-455C9B1B04F2}"/>
          </ac:picMkLst>
        </pc:picChg>
      </pc:sldChg>
      <pc:sldChg chg="modSp mod">
        <pc:chgData name="Frances Meek" userId="f3af35cc-3229-46e1-af36-3525661cfbd3" providerId="ADAL" clId="{F376D9DA-E273-402F-88CD-58A52DBC3E00}" dt="2022-06-01T13:03:13.892" v="219" actId="20577"/>
        <pc:sldMkLst>
          <pc:docMk/>
          <pc:sldMk cId="1959855485" sldId="311"/>
        </pc:sldMkLst>
        <pc:spChg chg="mod">
          <ac:chgData name="Frances Meek" userId="f3af35cc-3229-46e1-af36-3525661cfbd3" providerId="ADAL" clId="{F376D9DA-E273-402F-88CD-58A52DBC3E00}" dt="2022-06-01T13:03:13.892" v="219" actId="20577"/>
          <ac:spMkLst>
            <pc:docMk/>
            <pc:sldMk cId="1959855485" sldId="311"/>
            <ac:spMk id="4" creationId="{C5AED35D-F009-4C6C-BE74-11E7A80DDC36}"/>
          </ac:spMkLst>
        </pc:spChg>
      </pc:sldChg>
      <pc:sldChg chg="modSp mod">
        <pc:chgData name="Frances Meek" userId="f3af35cc-3229-46e1-af36-3525661cfbd3" providerId="ADAL" clId="{F376D9DA-E273-402F-88CD-58A52DBC3E00}" dt="2022-06-01T13:11:52.256" v="276" actId="20577"/>
        <pc:sldMkLst>
          <pc:docMk/>
          <pc:sldMk cId="4248556420" sldId="314"/>
        </pc:sldMkLst>
        <pc:spChg chg="mod">
          <ac:chgData name="Frances Meek" userId="f3af35cc-3229-46e1-af36-3525661cfbd3" providerId="ADAL" clId="{F376D9DA-E273-402F-88CD-58A52DBC3E00}" dt="2022-06-01T13:11:52.256" v="276" actId="20577"/>
          <ac:spMkLst>
            <pc:docMk/>
            <pc:sldMk cId="4248556420" sldId="314"/>
            <ac:spMk id="3" creationId="{96959814-9071-EAE4-F7AC-76E25031DC00}"/>
          </ac:spMkLst>
        </pc:spChg>
      </pc:sldChg>
      <pc:sldChg chg="modSp mod">
        <pc:chgData name="Frances Meek" userId="f3af35cc-3229-46e1-af36-3525661cfbd3" providerId="ADAL" clId="{F376D9DA-E273-402F-88CD-58A52DBC3E00}" dt="2022-06-01T13:13:21.582" v="278" actId="20577"/>
        <pc:sldMkLst>
          <pc:docMk/>
          <pc:sldMk cId="1627569597" sldId="315"/>
        </pc:sldMkLst>
        <pc:spChg chg="mod">
          <ac:chgData name="Frances Meek" userId="f3af35cc-3229-46e1-af36-3525661cfbd3" providerId="ADAL" clId="{F376D9DA-E273-402F-88CD-58A52DBC3E00}" dt="2022-06-01T13:13:21.582" v="278" actId="20577"/>
          <ac:spMkLst>
            <pc:docMk/>
            <pc:sldMk cId="1627569597" sldId="315"/>
            <ac:spMk id="3" creationId="{78101E67-B0F1-726C-7F13-95384EA7B94E}"/>
          </ac:spMkLst>
        </pc:spChg>
      </pc:sldChg>
      <pc:sldChg chg="addSp modSp mod">
        <pc:chgData name="Frances Meek" userId="f3af35cc-3229-46e1-af36-3525661cfbd3" providerId="ADAL" clId="{F376D9DA-E273-402F-88CD-58A52DBC3E00}" dt="2022-06-01T13:51:27.934" v="361" actId="255"/>
        <pc:sldMkLst>
          <pc:docMk/>
          <pc:sldMk cId="813545271" sldId="316"/>
        </pc:sldMkLst>
        <pc:spChg chg="mod">
          <ac:chgData name="Frances Meek" userId="f3af35cc-3229-46e1-af36-3525661cfbd3" providerId="ADAL" clId="{F376D9DA-E273-402F-88CD-58A52DBC3E00}" dt="2022-06-01T13:48:10.155" v="327" actId="20577"/>
          <ac:spMkLst>
            <pc:docMk/>
            <pc:sldMk cId="813545271" sldId="316"/>
            <ac:spMk id="4" creationId="{B951880E-2548-03FC-30F1-559F3B67733E}"/>
          </ac:spMkLst>
        </pc:spChg>
        <pc:spChg chg="add mod">
          <ac:chgData name="Frances Meek" userId="f3af35cc-3229-46e1-af36-3525661cfbd3" providerId="ADAL" clId="{F376D9DA-E273-402F-88CD-58A52DBC3E00}" dt="2022-06-01T13:51:27.934" v="361" actId="255"/>
          <ac:spMkLst>
            <pc:docMk/>
            <pc:sldMk cId="813545271" sldId="316"/>
            <ac:spMk id="5" creationId="{0410C826-2FD6-7E0F-5123-D40F86D424BC}"/>
          </ac:spMkLst>
        </pc:spChg>
      </pc:sldChg>
      <pc:sldChg chg="addSp delSp modSp mod">
        <pc:chgData name="Frances Meek" userId="f3af35cc-3229-46e1-af36-3525661cfbd3" providerId="ADAL" clId="{F376D9DA-E273-402F-88CD-58A52DBC3E00}" dt="2022-06-01T15:16:05.399" v="1199" actId="2711"/>
        <pc:sldMkLst>
          <pc:docMk/>
          <pc:sldMk cId="1986818962" sldId="317"/>
        </pc:sldMkLst>
        <pc:spChg chg="mod">
          <ac:chgData name="Frances Meek" userId="f3af35cc-3229-46e1-af36-3525661cfbd3" providerId="ADAL" clId="{F376D9DA-E273-402F-88CD-58A52DBC3E00}" dt="2022-06-01T14:09:27.122" v="667" actId="20577"/>
          <ac:spMkLst>
            <pc:docMk/>
            <pc:sldMk cId="1986818962" sldId="317"/>
            <ac:spMk id="2" creationId="{0087FBAB-EC07-CF2D-1C34-B286203D1DEB}"/>
          </ac:spMkLst>
        </pc:spChg>
        <pc:spChg chg="mod">
          <ac:chgData name="Frances Meek" userId="f3af35cc-3229-46e1-af36-3525661cfbd3" providerId="ADAL" clId="{F376D9DA-E273-402F-88CD-58A52DBC3E00}" dt="2022-06-01T15:16:05.399" v="1199" actId="2711"/>
          <ac:spMkLst>
            <pc:docMk/>
            <pc:sldMk cId="1986818962" sldId="317"/>
            <ac:spMk id="3" creationId="{F542AE94-456A-179B-63E4-5401D70ED4F9}"/>
          </ac:spMkLst>
        </pc:spChg>
        <pc:spChg chg="add del mod">
          <ac:chgData name="Frances Meek" userId="f3af35cc-3229-46e1-af36-3525661cfbd3" providerId="ADAL" clId="{F376D9DA-E273-402F-88CD-58A52DBC3E00}" dt="2022-06-01T14:29:46.780" v="1152" actId="21"/>
          <ac:spMkLst>
            <pc:docMk/>
            <pc:sldMk cId="1986818962" sldId="317"/>
            <ac:spMk id="4" creationId="{5D1D8E2A-5FDB-0B56-2B18-51010DF9D2D5}"/>
          </ac:spMkLst>
        </pc:spChg>
      </pc:sldChg>
      <pc:sldChg chg="modSp mod">
        <pc:chgData name="Frances Meek" userId="f3af35cc-3229-46e1-af36-3525661cfbd3" providerId="ADAL" clId="{F376D9DA-E273-402F-88CD-58A52DBC3E00}" dt="2022-06-01T13:00:42.460" v="111" actId="20577"/>
        <pc:sldMkLst>
          <pc:docMk/>
          <pc:sldMk cId="2671712240" sldId="318"/>
        </pc:sldMkLst>
        <pc:spChg chg="mod">
          <ac:chgData name="Frances Meek" userId="f3af35cc-3229-46e1-af36-3525661cfbd3" providerId="ADAL" clId="{F376D9DA-E273-402F-88CD-58A52DBC3E00}" dt="2022-06-01T13:00:42.460" v="111" actId="20577"/>
          <ac:spMkLst>
            <pc:docMk/>
            <pc:sldMk cId="2671712240" sldId="318"/>
            <ac:spMk id="3" creationId="{96959814-9071-EAE4-F7AC-76E25031DC00}"/>
          </ac:spMkLst>
        </pc:spChg>
      </pc:sldChg>
      <pc:sldChg chg="addSp modSp new mod">
        <pc:chgData name="Frances Meek" userId="f3af35cc-3229-46e1-af36-3525661cfbd3" providerId="ADAL" clId="{F376D9DA-E273-402F-88CD-58A52DBC3E00}" dt="2022-06-01T14:29:59.602" v="1161" actId="1076"/>
        <pc:sldMkLst>
          <pc:docMk/>
          <pc:sldMk cId="3337580201" sldId="319"/>
        </pc:sldMkLst>
        <pc:spChg chg="mod">
          <ac:chgData name="Frances Meek" userId="f3af35cc-3229-46e1-af36-3525661cfbd3" providerId="ADAL" clId="{F376D9DA-E273-402F-88CD-58A52DBC3E00}" dt="2022-06-01T14:19:58.914" v="961" actId="20577"/>
          <ac:spMkLst>
            <pc:docMk/>
            <pc:sldMk cId="3337580201" sldId="319"/>
            <ac:spMk id="2" creationId="{C5DC93FD-060A-E5B0-14CB-46A1A8AD58A8}"/>
          </ac:spMkLst>
        </pc:spChg>
        <pc:spChg chg="mod">
          <ac:chgData name="Frances Meek" userId="f3af35cc-3229-46e1-af36-3525661cfbd3" providerId="ADAL" clId="{F376D9DA-E273-402F-88CD-58A52DBC3E00}" dt="2022-06-01T14:29:51.682" v="1159" actId="5793"/>
          <ac:spMkLst>
            <pc:docMk/>
            <pc:sldMk cId="3337580201" sldId="319"/>
            <ac:spMk id="3" creationId="{EAD87E05-4B49-E732-779C-2064CC31FDEE}"/>
          </ac:spMkLst>
        </pc:spChg>
        <pc:spChg chg="add mod">
          <ac:chgData name="Frances Meek" userId="f3af35cc-3229-46e1-af36-3525661cfbd3" providerId="ADAL" clId="{F376D9DA-E273-402F-88CD-58A52DBC3E00}" dt="2022-06-01T14:29:59.602" v="1161" actId="1076"/>
          <ac:spMkLst>
            <pc:docMk/>
            <pc:sldMk cId="3337580201" sldId="319"/>
            <ac:spMk id="4" creationId="{4BD27418-D102-177E-7D37-B63466912C75}"/>
          </ac:spMkLst>
        </pc:spChg>
      </pc:sldChg>
      <pc:sldChg chg="modSp add mod">
        <pc:chgData name="Frances Meek" userId="f3af35cc-3229-46e1-af36-3525661cfbd3" providerId="ADAL" clId="{F376D9DA-E273-402F-88CD-58A52DBC3E00}" dt="2022-06-01T14:27:32.299" v="1018" actId="114"/>
        <pc:sldMkLst>
          <pc:docMk/>
          <pc:sldMk cId="3438535452" sldId="320"/>
        </pc:sldMkLst>
        <pc:spChg chg="mod">
          <ac:chgData name="Frances Meek" userId="f3af35cc-3229-46e1-af36-3525661cfbd3" providerId="ADAL" clId="{F376D9DA-E273-402F-88CD-58A52DBC3E00}" dt="2022-06-01T14:27:32.299" v="1018" actId="114"/>
          <ac:spMkLst>
            <pc:docMk/>
            <pc:sldMk cId="3438535452" sldId="320"/>
            <ac:spMk id="3" creationId="{F542AE94-456A-179B-63E4-5401D70ED4F9}"/>
          </ac:spMkLst>
        </pc:spChg>
      </pc:sldChg>
      <pc:sldChg chg="modSp mod">
        <pc:chgData name="Frances Meek" userId="f3af35cc-3229-46e1-af36-3525661cfbd3" providerId="ADAL" clId="{F376D9DA-E273-402F-88CD-58A52DBC3E00}" dt="2022-06-01T15:11:49.524" v="1162" actId="20577"/>
        <pc:sldMkLst>
          <pc:docMk/>
          <pc:sldMk cId="3997623350" sldId="322"/>
        </pc:sldMkLst>
        <pc:spChg chg="mod">
          <ac:chgData name="Frances Meek" userId="f3af35cc-3229-46e1-af36-3525661cfbd3" providerId="ADAL" clId="{F376D9DA-E273-402F-88CD-58A52DBC3E00}" dt="2022-06-01T15:11:49.524" v="1162" actId="20577"/>
          <ac:spMkLst>
            <pc:docMk/>
            <pc:sldMk cId="3997623350" sldId="322"/>
            <ac:spMk id="26" creationId="{D4D2C9E5-41BE-494E-84A0-DC1FB2634DAF}"/>
          </ac:spMkLst>
        </pc:spChg>
      </pc:sldChg>
    </pc:docChg>
  </pc:docChgLst>
  <pc:docChgLst>
    <pc:chgData name="Frances Meek" userId="f3af35cc-3229-46e1-af36-3525661cfbd3" providerId="ADAL" clId="{A6817BFB-24A8-414D-9EC0-11B69466F292}"/>
    <pc:docChg chg="custSel modSld">
      <pc:chgData name="Frances Meek" userId="f3af35cc-3229-46e1-af36-3525661cfbd3" providerId="ADAL" clId="{A6817BFB-24A8-414D-9EC0-11B69466F292}" dt="2022-06-10T12:55:17.560" v="2" actId="478"/>
      <pc:docMkLst>
        <pc:docMk/>
      </pc:docMkLst>
      <pc:sldChg chg="modSp mod">
        <pc:chgData name="Frances Meek" userId="f3af35cc-3229-46e1-af36-3525661cfbd3" providerId="ADAL" clId="{A6817BFB-24A8-414D-9EC0-11B69466F292}" dt="2022-06-10T12:54:17.694" v="0" actId="113"/>
        <pc:sldMkLst>
          <pc:docMk/>
          <pc:sldMk cId="3979226011" sldId="308"/>
        </pc:sldMkLst>
        <pc:spChg chg="mod">
          <ac:chgData name="Frances Meek" userId="f3af35cc-3229-46e1-af36-3525661cfbd3" providerId="ADAL" clId="{A6817BFB-24A8-414D-9EC0-11B69466F292}" dt="2022-06-10T12:54:17.694" v="0" actId="113"/>
          <ac:spMkLst>
            <pc:docMk/>
            <pc:sldMk cId="3979226011" sldId="308"/>
            <ac:spMk id="15" creationId="{35AD8946-B44D-4839-A63C-03F79AF49D71}"/>
          </ac:spMkLst>
        </pc:spChg>
      </pc:sldChg>
      <pc:sldChg chg="delSp modSp mod">
        <pc:chgData name="Frances Meek" userId="f3af35cc-3229-46e1-af36-3525661cfbd3" providerId="ADAL" clId="{A6817BFB-24A8-414D-9EC0-11B69466F292}" dt="2022-06-10T12:55:17.560" v="2" actId="478"/>
        <pc:sldMkLst>
          <pc:docMk/>
          <pc:sldMk cId="813545271" sldId="316"/>
        </pc:sldMkLst>
        <pc:spChg chg="del mod">
          <ac:chgData name="Frances Meek" userId="f3af35cc-3229-46e1-af36-3525661cfbd3" providerId="ADAL" clId="{A6817BFB-24A8-414D-9EC0-11B69466F292}" dt="2022-06-10T12:55:17.560" v="2" actId="478"/>
          <ac:spMkLst>
            <pc:docMk/>
            <pc:sldMk cId="813545271" sldId="316"/>
            <ac:spMk id="4" creationId="{B951880E-2548-03FC-30F1-559F3B67733E}"/>
          </ac:spMkLst>
        </pc:spChg>
      </pc:sldChg>
    </pc:docChg>
  </pc:docChgLst>
  <pc:docChgLst>
    <pc:chgData name="Ewen Trafford" userId="e520b4bf-a196-48b7-bc10-b1590a457daa" providerId="ADAL" clId="{6C03F216-C3BC-47B5-8764-F031155F8633}"/>
    <pc:docChg chg="custSel modSld">
      <pc:chgData name="Ewen Trafford" userId="e520b4bf-a196-48b7-bc10-b1590a457daa" providerId="ADAL" clId="{6C03F216-C3BC-47B5-8764-F031155F8633}" dt="2022-07-20T09:10:09.780" v="160" actId="20577"/>
      <pc:docMkLst>
        <pc:docMk/>
      </pc:docMkLst>
      <pc:sldChg chg="modSp mod">
        <pc:chgData name="Ewen Trafford" userId="e520b4bf-a196-48b7-bc10-b1590a457daa" providerId="ADAL" clId="{6C03F216-C3BC-47B5-8764-F031155F8633}" dt="2022-07-20T09:10:09.780" v="160" actId="20577"/>
        <pc:sldMkLst>
          <pc:docMk/>
          <pc:sldMk cId="2450036879" sldId="324"/>
        </pc:sldMkLst>
        <pc:graphicFrameChg chg="modGraphic">
          <ac:chgData name="Ewen Trafford" userId="e520b4bf-a196-48b7-bc10-b1590a457daa" providerId="ADAL" clId="{6C03F216-C3BC-47B5-8764-F031155F8633}" dt="2022-07-20T09:10:09.780" v="160" actId="20577"/>
          <ac:graphicFrameMkLst>
            <pc:docMk/>
            <pc:sldMk cId="2450036879" sldId="324"/>
            <ac:graphicFrameMk id="7" creationId="{21663884-8A5D-DD9A-B4F0-E1EED248AA0D}"/>
          </ac:graphicFrameMkLst>
        </pc:graphicFrameChg>
      </pc:sldChg>
    </pc:docChg>
  </pc:docChgLst>
  <pc:docChgLst>
    <pc:chgData name="Guest User" userId="S::urn:spo:anon#5c1cd7b39cb30a75ca1cea0fb2ba435992d6c6a6b484349a9ca7505025227c67::" providerId="AD" clId="Web-{C50870E9-6EF1-03AB-CB1D-15364C36965A}"/>
    <pc:docChg chg="addSld delSld modSld sldOrd">
      <pc:chgData name="Guest User" userId="S::urn:spo:anon#5c1cd7b39cb30a75ca1cea0fb2ba435992d6c6a6b484349a9ca7505025227c67::" providerId="AD" clId="Web-{C50870E9-6EF1-03AB-CB1D-15364C36965A}" dt="2022-05-24T13:31:43.176" v="1598" actId="14100"/>
      <pc:docMkLst>
        <pc:docMk/>
      </pc:docMkLst>
      <pc:sldChg chg="modSp delCm modCm">
        <pc:chgData name="Guest User" userId="S::urn:spo:anon#5c1cd7b39cb30a75ca1cea0fb2ba435992d6c6a6b484349a9ca7505025227c67::" providerId="AD" clId="Web-{C50870E9-6EF1-03AB-CB1D-15364C36965A}" dt="2022-05-24T13:31:17.722" v="1596"/>
        <pc:sldMkLst>
          <pc:docMk/>
          <pc:sldMk cId="3993973292" sldId="274"/>
        </pc:sldMkLst>
        <pc:spChg chg="mod">
          <ac:chgData name="Guest User" userId="S::urn:spo:anon#5c1cd7b39cb30a75ca1cea0fb2ba435992d6c6a6b484349a9ca7505025227c67::" providerId="AD" clId="Web-{C50870E9-6EF1-03AB-CB1D-15364C36965A}" dt="2022-05-24T09:34:19.103" v="436" actId="20577"/>
          <ac:spMkLst>
            <pc:docMk/>
            <pc:sldMk cId="3993973292" sldId="274"/>
            <ac:spMk id="2" creationId="{00000000-0000-0000-0000-000000000000}"/>
          </ac:spMkLst>
        </pc:spChg>
        <pc:spChg chg="mod">
          <ac:chgData name="Guest User" userId="S::urn:spo:anon#5c1cd7b39cb30a75ca1cea0fb2ba435992d6c6a6b484349a9ca7505025227c67::" providerId="AD" clId="Web-{C50870E9-6EF1-03AB-CB1D-15364C36965A}" dt="2022-05-24T09:39:23.437" v="559" actId="20577"/>
          <ac:spMkLst>
            <pc:docMk/>
            <pc:sldMk cId="3993973292" sldId="274"/>
            <ac:spMk id="3" creationId="{00000000-0000-0000-0000-000000000000}"/>
          </ac:spMkLst>
        </pc:spChg>
      </pc:sldChg>
      <pc:sldChg chg="modSp">
        <pc:chgData name="Guest User" userId="S::urn:spo:anon#5c1cd7b39cb30a75ca1cea0fb2ba435992d6c6a6b484349a9ca7505025227c67::" providerId="AD" clId="Web-{C50870E9-6EF1-03AB-CB1D-15364C36965A}" dt="2022-05-24T10:59:09.767" v="1184" actId="20577"/>
        <pc:sldMkLst>
          <pc:docMk/>
          <pc:sldMk cId="3137792006" sldId="277"/>
        </pc:sldMkLst>
        <pc:spChg chg="mod">
          <ac:chgData name="Guest User" userId="S::urn:spo:anon#5c1cd7b39cb30a75ca1cea0fb2ba435992d6c6a6b484349a9ca7505025227c67::" providerId="AD" clId="Web-{C50870E9-6EF1-03AB-CB1D-15364C36965A}" dt="2022-05-24T10:59:09.767" v="1184" actId="20577"/>
          <ac:spMkLst>
            <pc:docMk/>
            <pc:sldMk cId="3137792006" sldId="277"/>
            <ac:spMk id="3" creationId="{00000000-0000-0000-0000-000000000000}"/>
          </ac:spMkLst>
        </pc:spChg>
      </pc:sldChg>
      <pc:sldChg chg="addSp delSp modSp addCm">
        <pc:chgData name="Guest User" userId="S::urn:spo:anon#5c1cd7b39cb30a75ca1cea0fb2ba435992d6c6a6b484349a9ca7505025227c67::" providerId="AD" clId="Web-{C50870E9-6EF1-03AB-CB1D-15364C36965A}" dt="2022-05-24T09:16:34.441" v="307" actId="20577"/>
        <pc:sldMkLst>
          <pc:docMk/>
          <pc:sldMk cId="1351839580" sldId="294"/>
        </pc:sldMkLst>
        <pc:spChg chg="mod">
          <ac:chgData name="Guest User" userId="S::urn:spo:anon#5c1cd7b39cb30a75ca1cea0fb2ba435992d6c6a6b484349a9ca7505025227c67::" providerId="AD" clId="Web-{C50870E9-6EF1-03AB-CB1D-15364C36965A}" dt="2022-05-24T08:58:51.248" v="152" actId="20577"/>
          <ac:spMkLst>
            <pc:docMk/>
            <pc:sldMk cId="1351839580" sldId="294"/>
            <ac:spMk id="2" creationId="{00000000-0000-0000-0000-000000000000}"/>
          </ac:spMkLst>
        </pc:spChg>
        <pc:spChg chg="add mod">
          <ac:chgData name="Guest User" userId="S::urn:spo:anon#5c1cd7b39cb30a75ca1cea0fb2ba435992d6c6a6b484349a9ca7505025227c67::" providerId="AD" clId="Web-{C50870E9-6EF1-03AB-CB1D-15364C36965A}" dt="2022-05-24T09:13:11.796" v="277" actId="1076"/>
          <ac:spMkLst>
            <pc:docMk/>
            <pc:sldMk cId="1351839580" sldId="294"/>
            <ac:spMk id="3" creationId="{CDDA6D2C-3FB8-7389-0564-F3A1F0EE7142}"/>
          </ac:spMkLst>
        </pc:spChg>
        <pc:spChg chg="mod">
          <ac:chgData name="Guest User" userId="S::urn:spo:anon#5c1cd7b39cb30a75ca1cea0fb2ba435992d6c6a6b484349a9ca7505025227c67::" providerId="AD" clId="Web-{C50870E9-6EF1-03AB-CB1D-15364C36965A}" dt="2022-05-24T09:16:34.441" v="307" actId="20577"/>
          <ac:spMkLst>
            <pc:docMk/>
            <pc:sldMk cId="1351839580" sldId="294"/>
            <ac:spMk id="7" creationId="{9F5610B5-B857-41E6-8A9E-1F8B928123A4}"/>
          </ac:spMkLst>
        </pc:spChg>
        <pc:spChg chg="del">
          <ac:chgData name="Guest User" userId="S::urn:spo:anon#5c1cd7b39cb30a75ca1cea0fb2ba435992d6c6a6b484349a9ca7505025227c67::" providerId="AD" clId="Web-{C50870E9-6EF1-03AB-CB1D-15364C36965A}" dt="2022-05-24T08:59:53.327" v="154"/>
          <ac:spMkLst>
            <pc:docMk/>
            <pc:sldMk cId="1351839580" sldId="294"/>
            <ac:spMk id="9" creationId="{0E22F708-6B73-49F0-B8C3-FF211A0897A3}"/>
          </ac:spMkLst>
        </pc:spChg>
        <pc:picChg chg="del">
          <ac:chgData name="Guest User" userId="S::urn:spo:anon#5c1cd7b39cb30a75ca1cea0fb2ba435992d6c6a6b484349a9ca7505025227c67::" providerId="AD" clId="Web-{C50870E9-6EF1-03AB-CB1D-15364C36965A}" dt="2022-05-24T08:59:50.671" v="153"/>
          <ac:picMkLst>
            <pc:docMk/>
            <pc:sldMk cId="1351839580" sldId="294"/>
            <ac:picMk id="8" creationId="{16D46C16-92A3-45F0-B70B-CECED0C8A5DB}"/>
          </ac:picMkLst>
        </pc:picChg>
      </pc:sldChg>
      <pc:sldChg chg="modSp delCm">
        <pc:chgData name="Guest User" userId="S::urn:spo:anon#5c1cd7b39cb30a75ca1cea0fb2ba435992d6c6a6b484349a9ca7505025227c67::" providerId="AD" clId="Web-{C50870E9-6EF1-03AB-CB1D-15364C36965A}" dt="2022-05-24T11:35:57.327" v="1485"/>
        <pc:sldMkLst>
          <pc:docMk/>
          <pc:sldMk cId="2939916080" sldId="299"/>
        </pc:sldMkLst>
        <pc:spChg chg="mod">
          <ac:chgData name="Guest User" userId="S::urn:spo:anon#5c1cd7b39cb30a75ca1cea0fb2ba435992d6c6a6b484349a9ca7505025227c67::" providerId="AD" clId="Web-{C50870E9-6EF1-03AB-CB1D-15364C36965A}" dt="2022-05-24T11:35:52.561" v="1484" actId="20577"/>
          <ac:spMkLst>
            <pc:docMk/>
            <pc:sldMk cId="2939916080" sldId="299"/>
            <ac:spMk id="3" creationId="{00000000-0000-0000-0000-000000000000}"/>
          </ac:spMkLst>
        </pc:spChg>
      </pc:sldChg>
      <pc:sldChg chg="del">
        <pc:chgData name="Guest User" userId="S::urn:spo:anon#5c1cd7b39cb30a75ca1cea0fb2ba435992d6c6a6b484349a9ca7505025227c67::" providerId="AD" clId="Web-{C50870E9-6EF1-03AB-CB1D-15364C36965A}" dt="2022-05-24T11:33:28.855" v="1462"/>
        <pc:sldMkLst>
          <pc:docMk/>
          <pc:sldMk cId="3911799715" sldId="300"/>
        </pc:sldMkLst>
      </pc:sldChg>
      <pc:sldChg chg="modSp">
        <pc:chgData name="Guest User" userId="S::urn:spo:anon#5c1cd7b39cb30a75ca1cea0fb2ba435992d6c6a6b484349a9ca7505025227c67::" providerId="AD" clId="Web-{C50870E9-6EF1-03AB-CB1D-15364C36965A}" dt="2022-05-24T09:27:30.063" v="383" actId="20577"/>
        <pc:sldMkLst>
          <pc:docMk/>
          <pc:sldMk cId="4146092675" sldId="301"/>
        </pc:sldMkLst>
        <pc:spChg chg="mod">
          <ac:chgData name="Guest User" userId="S::urn:spo:anon#5c1cd7b39cb30a75ca1cea0fb2ba435992d6c6a6b484349a9ca7505025227c67::" providerId="AD" clId="Web-{C50870E9-6EF1-03AB-CB1D-15364C36965A}" dt="2022-05-24T09:27:30.063" v="383" actId="20577"/>
          <ac:spMkLst>
            <pc:docMk/>
            <pc:sldMk cId="4146092675" sldId="301"/>
            <ac:spMk id="2" creationId="{ECB39143-43DB-404B-999A-68A64BABF4DE}"/>
          </ac:spMkLst>
        </pc:spChg>
        <pc:spChg chg="mod">
          <ac:chgData name="Guest User" userId="S::urn:spo:anon#5c1cd7b39cb30a75ca1cea0fb2ba435992d6c6a6b484349a9ca7505025227c67::" providerId="AD" clId="Web-{C50870E9-6EF1-03AB-CB1D-15364C36965A}" dt="2022-05-24T09:27:17.751" v="381" actId="20577"/>
          <ac:spMkLst>
            <pc:docMk/>
            <pc:sldMk cId="4146092675" sldId="301"/>
            <ac:spMk id="4" creationId="{AD0D0778-949E-4414-BC9B-77E033DFFAA2}"/>
          </ac:spMkLst>
        </pc:spChg>
      </pc:sldChg>
      <pc:sldChg chg="modSp">
        <pc:chgData name="Guest User" userId="S::urn:spo:anon#5c1cd7b39cb30a75ca1cea0fb2ba435992d6c6a6b484349a9ca7505025227c67::" providerId="AD" clId="Web-{C50870E9-6EF1-03AB-CB1D-15364C36965A}" dt="2022-05-24T09:41:11.143" v="562" actId="20577"/>
        <pc:sldMkLst>
          <pc:docMk/>
          <pc:sldMk cId="1274149409" sldId="302"/>
        </pc:sldMkLst>
        <pc:spChg chg="mod">
          <ac:chgData name="Guest User" userId="S::urn:spo:anon#5c1cd7b39cb30a75ca1cea0fb2ba435992d6c6a6b484349a9ca7505025227c67::" providerId="AD" clId="Web-{C50870E9-6EF1-03AB-CB1D-15364C36965A}" dt="2022-05-24T09:41:11.143" v="562" actId="20577"/>
          <ac:spMkLst>
            <pc:docMk/>
            <pc:sldMk cId="1274149409" sldId="302"/>
            <ac:spMk id="3" creationId="{00000000-0000-0000-0000-000000000000}"/>
          </ac:spMkLst>
        </pc:spChg>
      </pc:sldChg>
      <pc:sldChg chg="modSp">
        <pc:chgData name="Guest User" userId="S::urn:spo:anon#5c1cd7b39cb30a75ca1cea0fb2ba435992d6c6a6b484349a9ca7505025227c67::" providerId="AD" clId="Web-{C50870E9-6EF1-03AB-CB1D-15364C36965A}" dt="2022-05-24T10:28:08.449" v="1150" actId="20577"/>
        <pc:sldMkLst>
          <pc:docMk/>
          <pc:sldMk cId="1875858968" sldId="303"/>
        </pc:sldMkLst>
        <pc:spChg chg="mod">
          <ac:chgData name="Guest User" userId="S::urn:spo:anon#5c1cd7b39cb30a75ca1cea0fb2ba435992d6c6a6b484349a9ca7505025227c67::" providerId="AD" clId="Web-{C50870E9-6EF1-03AB-CB1D-15364C36965A}" dt="2022-05-24T10:28:08.449" v="1150" actId="20577"/>
          <ac:spMkLst>
            <pc:docMk/>
            <pc:sldMk cId="1875858968" sldId="303"/>
            <ac:spMk id="3" creationId="{00000000-0000-0000-0000-000000000000}"/>
          </ac:spMkLst>
        </pc:spChg>
      </pc:sldChg>
      <pc:sldChg chg="modSp modNotes">
        <pc:chgData name="Guest User" userId="S::urn:spo:anon#5c1cd7b39cb30a75ca1cea0fb2ba435992d6c6a6b484349a9ca7505025227c67::" providerId="AD" clId="Web-{C50870E9-6EF1-03AB-CB1D-15364C36965A}" dt="2022-05-24T11:55:01.803" v="1587" actId="20577"/>
        <pc:sldMkLst>
          <pc:docMk/>
          <pc:sldMk cId="681281634" sldId="304"/>
        </pc:sldMkLst>
        <pc:spChg chg="mod">
          <ac:chgData name="Guest User" userId="S::urn:spo:anon#5c1cd7b39cb30a75ca1cea0fb2ba435992d6c6a6b484349a9ca7505025227c67::" providerId="AD" clId="Web-{C50870E9-6EF1-03AB-CB1D-15364C36965A}" dt="2022-05-24T11:55:01.803" v="1587" actId="20577"/>
          <ac:spMkLst>
            <pc:docMk/>
            <pc:sldMk cId="681281634" sldId="304"/>
            <ac:spMk id="3" creationId="{00000000-0000-0000-0000-000000000000}"/>
          </ac:spMkLst>
        </pc:spChg>
      </pc:sldChg>
      <pc:sldChg chg="modSp">
        <pc:chgData name="Guest User" userId="S::urn:spo:anon#5c1cd7b39cb30a75ca1cea0fb2ba435992d6c6a6b484349a9ca7505025227c67::" providerId="AD" clId="Web-{C50870E9-6EF1-03AB-CB1D-15364C36965A}" dt="2022-05-24T10:18:55.578" v="978" actId="20577"/>
        <pc:sldMkLst>
          <pc:docMk/>
          <pc:sldMk cId="1245899220" sldId="305"/>
        </pc:sldMkLst>
        <pc:spChg chg="mod">
          <ac:chgData name="Guest User" userId="S::urn:spo:anon#5c1cd7b39cb30a75ca1cea0fb2ba435992d6c6a6b484349a9ca7505025227c67::" providerId="AD" clId="Web-{C50870E9-6EF1-03AB-CB1D-15364C36965A}" dt="2022-05-24T10:18:55.578" v="978" actId="20577"/>
          <ac:spMkLst>
            <pc:docMk/>
            <pc:sldMk cId="1245899220" sldId="305"/>
            <ac:spMk id="3" creationId="{00000000-0000-0000-0000-000000000000}"/>
          </ac:spMkLst>
        </pc:spChg>
        <pc:picChg chg="mod">
          <ac:chgData name="Guest User" userId="S::urn:spo:anon#5c1cd7b39cb30a75ca1cea0fb2ba435992d6c6a6b484349a9ca7505025227c67::" providerId="AD" clId="Web-{C50870E9-6EF1-03AB-CB1D-15364C36965A}" dt="2022-05-24T09:50:37.185" v="672" actId="1076"/>
          <ac:picMkLst>
            <pc:docMk/>
            <pc:sldMk cId="1245899220" sldId="305"/>
            <ac:picMk id="9" creationId="{6B2C2443-1A77-46BF-B2F8-964EF726DF1E}"/>
          </ac:picMkLst>
        </pc:picChg>
      </pc:sldChg>
      <pc:sldChg chg="modSp">
        <pc:chgData name="Guest User" userId="S::urn:spo:anon#5c1cd7b39cb30a75ca1cea0fb2ba435992d6c6a6b484349a9ca7505025227c67::" providerId="AD" clId="Web-{C50870E9-6EF1-03AB-CB1D-15364C36965A}" dt="2022-05-24T10:01:30.667" v="791" actId="20577"/>
        <pc:sldMkLst>
          <pc:docMk/>
          <pc:sldMk cId="2779867094" sldId="306"/>
        </pc:sldMkLst>
        <pc:spChg chg="mod">
          <ac:chgData name="Guest User" userId="S::urn:spo:anon#5c1cd7b39cb30a75ca1cea0fb2ba435992d6c6a6b484349a9ca7505025227c67::" providerId="AD" clId="Web-{C50870E9-6EF1-03AB-CB1D-15364C36965A}" dt="2022-05-24T10:01:30.667" v="791" actId="20577"/>
          <ac:spMkLst>
            <pc:docMk/>
            <pc:sldMk cId="2779867094" sldId="306"/>
            <ac:spMk id="3" creationId="{00000000-0000-0000-0000-000000000000}"/>
          </ac:spMkLst>
        </pc:spChg>
      </pc:sldChg>
      <pc:sldChg chg="modSp">
        <pc:chgData name="Guest User" userId="S::urn:spo:anon#5c1cd7b39cb30a75ca1cea0fb2ba435992d6c6a6b484349a9ca7505025227c67::" providerId="AD" clId="Web-{C50870E9-6EF1-03AB-CB1D-15364C36965A}" dt="2022-05-24T09:17:54.849" v="310" actId="20577"/>
        <pc:sldMkLst>
          <pc:docMk/>
          <pc:sldMk cId="639185947" sldId="307"/>
        </pc:sldMkLst>
        <pc:spChg chg="mod">
          <ac:chgData name="Guest User" userId="S::urn:spo:anon#5c1cd7b39cb30a75ca1cea0fb2ba435992d6c6a6b484349a9ca7505025227c67::" providerId="AD" clId="Web-{C50870E9-6EF1-03AB-CB1D-15364C36965A}" dt="2022-05-24T09:17:54.849" v="310" actId="20577"/>
          <ac:spMkLst>
            <pc:docMk/>
            <pc:sldMk cId="639185947" sldId="307"/>
            <ac:spMk id="4" creationId="{DDDB30AC-431A-410C-94CB-E2E50716CA4B}"/>
          </ac:spMkLst>
        </pc:spChg>
      </pc:sldChg>
      <pc:sldChg chg="addSp modSp addCm">
        <pc:chgData name="Guest User" userId="S::urn:spo:anon#5c1cd7b39cb30a75ca1cea0fb2ba435992d6c6a6b484349a9ca7505025227c67::" providerId="AD" clId="Web-{C50870E9-6EF1-03AB-CB1D-15364C36965A}" dt="2022-05-24T13:31:43.176" v="1598" actId="14100"/>
        <pc:sldMkLst>
          <pc:docMk/>
          <pc:sldMk cId="3979226011" sldId="308"/>
        </pc:sldMkLst>
        <pc:spChg chg="mod">
          <ac:chgData name="Guest User" userId="S::urn:spo:anon#5c1cd7b39cb30a75ca1cea0fb2ba435992d6c6a6b484349a9ca7505025227c67::" providerId="AD" clId="Web-{C50870E9-6EF1-03AB-CB1D-15364C36965A}" dt="2022-05-24T11:27:16.910" v="1392" actId="20577"/>
          <ac:spMkLst>
            <pc:docMk/>
            <pc:sldMk cId="3979226011" sldId="308"/>
            <ac:spMk id="4" creationId="{31D1D560-E2D2-4E0C-981E-4F1AB853B238}"/>
          </ac:spMkLst>
        </pc:spChg>
        <pc:spChg chg="add mod">
          <ac:chgData name="Guest User" userId="S::urn:spo:anon#5c1cd7b39cb30a75ca1cea0fb2ba435992d6c6a6b484349a9ca7505025227c67::" providerId="AD" clId="Web-{C50870E9-6EF1-03AB-CB1D-15364C36965A}" dt="2022-05-24T11:31:00.930" v="1412" actId="1076"/>
          <ac:spMkLst>
            <pc:docMk/>
            <pc:sldMk cId="3979226011" sldId="308"/>
            <ac:spMk id="8" creationId="{0F2489E1-C2AE-3ABA-965B-5CA4D65EFE76}"/>
          </ac:spMkLst>
        </pc:spChg>
        <pc:picChg chg="add mod modCrop">
          <ac:chgData name="Guest User" userId="S::urn:spo:anon#5c1cd7b39cb30a75ca1cea0fb2ba435992d6c6a6b484349a9ca7505025227c67::" providerId="AD" clId="Web-{C50870E9-6EF1-03AB-CB1D-15364C36965A}" dt="2022-05-24T11:31:13.509" v="1416" actId="1076"/>
          <ac:picMkLst>
            <pc:docMk/>
            <pc:sldMk cId="3979226011" sldId="308"/>
            <ac:picMk id="3" creationId="{36B241DE-A7A3-2915-85B7-D8CA62B51D54}"/>
          </ac:picMkLst>
        </pc:picChg>
        <pc:picChg chg="mod">
          <ac:chgData name="Guest User" userId="S::urn:spo:anon#5c1cd7b39cb30a75ca1cea0fb2ba435992d6c6a6b484349a9ca7505025227c67::" providerId="AD" clId="Web-{C50870E9-6EF1-03AB-CB1D-15364C36965A}" dt="2022-05-24T11:29:45.366" v="1395" actId="1076"/>
          <ac:picMkLst>
            <pc:docMk/>
            <pc:sldMk cId="3979226011" sldId="308"/>
            <ac:picMk id="5" creationId="{9F319B15-F7C6-4A47-9199-60BCC6831A22}"/>
          </ac:picMkLst>
        </pc:picChg>
        <pc:picChg chg="mod">
          <ac:chgData name="Guest User" userId="S::urn:spo:anon#5c1cd7b39cb30a75ca1cea0fb2ba435992d6c6a6b484349a9ca7505025227c67::" providerId="AD" clId="Web-{C50870E9-6EF1-03AB-CB1D-15364C36965A}" dt="2022-05-24T11:30:31.164" v="1406" actId="1076"/>
          <ac:picMkLst>
            <pc:docMk/>
            <pc:sldMk cId="3979226011" sldId="308"/>
            <ac:picMk id="6" creationId="{B003AB75-540C-419A-A73D-D842D8C487DD}"/>
          </ac:picMkLst>
        </pc:picChg>
        <pc:picChg chg="mod">
          <ac:chgData name="Guest User" userId="S::urn:spo:anon#5c1cd7b39cb30a75ca1cea0fb2ba435992d6c6a6b484349a9ca7505025227c67::" providerId="AD" clId="Web-{C50870E9-6EF1-03AB-CB1D-15364C36965A}" dt="2022-05-24T13:31:40.051" v="1597" actId="14100"/>
          <ac:picMkLst>
            <pc:docMk/>
            <pc:sldMk cId="3979226011" sldId="308"/>
            <ac:picMk id="9" creationId="{4D8FF41C-D09E-454C-ADD3-C636F509A25D}"/>
          </ac:picMkLst>
        </pc:picChg>
        <pc:picChg chg="mod">
          <ac:chgData name="Guest User" userId="S::urn:spo:anon#5c1cd7b39cb30a75ca1cea0fb2ba435992d6c6a6b484349a9ca7505025227c67::" providerId="AD" clId="Web-{C50870E9-6EF1-03AB-CB1D-15364C36965A}" dt="2022-05-24T13:31:43.176" v="1598" actId="14100"/>
          <ac:picMkLst>
            <pc:docMk/>
            <pc:sldMk cId="3979226011" sldId="308"/>
            <ac:picMk id="12" creationId="{66F4C863-84B1-C42A-380F-A3318D212C25}"/>
          </ac:picMkLst>
        </pc:picChg>
        <pc:picChg chg="mod">
          <ac:chgData name="Guest User" userId="S::urn:spo:anon#5c1cd7b39cb30a75ca1cea0fb2ba435992d6c6a6b484349a9ca7505025227c67::" providerId="AD" clId="Web-{C50870E9-6EF1-03AB-CB1D-15364C36965A}" dt="2022-05-24T11:30:29.789" v="1405" actId="1076"/>
          <ac:picMkLst>
            <pc:docMk/>
            <pc:sldMk cId="3979226011" sldId="308"/>
            <ac:picMk id="13" creationId="{C98459B9-D101-4824-BC52-A966CF3EC9B6}"/>
          </ac:picMkLst>
        </pc:picChg>
      </pc:sldChg>
      <pc:sldChg chg="modSp delCm">
        <pc:chgData name="Guest User" userId="S::urn:spo:anon#5c1cd7b39cb30a75ca1cea0fb2ba435992d6c6a6b484349a9ca7505025227c67::" providerId="AD" clId="Web-{C50870E9-6EF1-03AB-CB1D-15364C36965A}" dt="2022-05-24T11:50:22.422" v="1583" actId="20577"/>
        <pc:sldMkLst>
          <pc:docMk/>
          <pc:sldMk cId="3209739012" sldId="310"/>
        </pc:sldMkLst>
        <pc:spChg chg="mod">
          <ac:chgData name="Guest User" userId="S::urn:spo:anon#5c1cd7b39cb30a75ca1cea0fb2ba435992d6c6a6b484349a9ca7505025227c67::" providerId="AD" clId="Web-{C50870E9-6EF1-03AB-CB1D-15364C36965A}" dt="2022-05-24T11:50:22.422" v="1583" actId="20577"/>
          <ac:spMkLst>
            <pc:docMk/>
            <pc:sldMk cId="3209739012" sldId="310"/>
            <ac:spMk id="8" creationId="{EC2AA5D8-F8D8-4242-8DAC-9758B8843027}"/>
          </ac:spMkLst>
        </pc:spChg>
      </pc:sldChg>
      <pc:sldChg chg="modSp ord">
        <pc:chgData name="Guest User" userId="S::urn:spo:anon#5c1cd7b39cb30a75ca1cea0fb2ba435992d6c6a6b484349a9ca7505025227c67::" providerId="AD" clId="Web-{C50870E9-6EF1-03AB-CB1D-15364C36965A}" dt="2022-05-24T11:52:15.393" v="1585" actId="20577"/>
        <pc:sldMkLst>
          <pc:docMk/>
          <pc:sldMk cId="1959855485" sldId="311"/>
        </pc:sldMkLst>
        <pc:spChg chg="mod">
          <ac:chgData name="Guest User" userId="S::urn:spo:anon#5c1cd7b39cb30a75ca1cea0fb2ba435992d6c6a6b484349a9ca7505025227c67::" providerId="AD" clId="Web-{C50870E9-6EF1-03AB-CB1D-15364C36965A}" dt="2022-05-24T11:52:15.393" v="1585" actId="20577"/>
          <ac:spMkLst>
            <pc:docMk/>
            <pc:sldMk cId="1959855485" sldId="311"/>
            <ac:spMk id="2" creationId="{ECB39143-43DB-404B-999A-68A64BABF4DE}"/>
          </ac:spMkLst>
        </pc:spChg>
        <pc:spChg chg="mod">
          <ac:chgData name="Guest User" userId="S::urn:spo:anon#5c1cd7b39cb30a75ca1cea0fb2ba435992d6c6a6b484349a9ca7505025227c67::" providerId="AD" clId="Web-{C50870E9-6EF1-03AB-CB1D-15364C36965A}" dt="2022-05-24T08:56:41.573" v="145" actId="20577"/>
          <ac:spMkLst>
            <pc:docMk/>
            <pc:sldMk cId="1959855485" sldId="311"/>
            <ac:spMk id="4" creationId="{C5AED35D-F009-4C6C-BE74-11E7A80DDC36}"/>
          </ac:spMkLst>
        </pc:spChg>
      </pc:sldChg>
      <pc:sldChg chg="modSp">
        <pc:chgData name="Guest User" userId="S::urn:spo:anon#5c1cd7b39cb30a75ca1cea0fb2ba435992d6c6a6b484349a9ca7505025227c67::" providerId="AD" clId="Web-{C50870E9-6EF1-03AB-CB1D-15364C36965A}" dt="2022-05-24T09:53:43.501" v="717" actId="20577"/>
        <pc:sldMkLst>
          <pc:docMk/>
          <pc:sldMk cId="2124743312" sldId="312"/>
        </pc:sldMkLst>
        <pc:spChg chg="mod">
          <ac:chgData name="Guest User" userId="S::urn:spo:anon#5c1cd7b39cb30a75ca1cea0fb2ba435992d6c6a6b484349a9ca7505025227c67::" providerId="AD" clId="Web-{C50870E9-6EF1-03AB-CB1D-15364C36965A}" dt="2022-05-24T09:53:43.501" v="717" actId="20577"/>
          <ac:spMkLst>
            <pc:docMk/>
            <pc:sldMk cId="2124743312" sldId="312"/>
            <ac:spMk id="3" creationId="{00000000-0000-0000-0000-000000000000}"/>
          </ac:spMkLst>
        </pc:spChg>
      </pc:sldChg>
      <pc:sldChg chg="modSp new del">
        <pc:chgData name="Guest User" userId="S::urn:spo:anon#5c1cd7b39cb30a75ca1cea0fb2ba435992d6c6a6b484349a9ca7505025227c67::" providerId="AD" clId="Web-{C50870E9-6EF1-03AB-CB1D-15364C36965A}" dt="2022-05-24T10:24:44.132" v="1126"/>
        <pc:sldMkLst>
          <pc:docMk/>
          <pc:sldMk cId="3348619241" sldId="313"/>
        </pc:sldMkLst>
        <pc:spChg chg="mod">
          <ac:chgData name="Guest User" userId="S::urn:spo:anon#5c1cd7b39cb30a75ca1cea0fb2ba435992d6c6a6b484349a9ca7505025227c67::" providerId="AD" clId="Web-{C50870E9-6EF1-03AB-CB1D-15364C36965A}" dt="2022-05-24T09:19:00.881" v="313" actId="20577"/>
          <ac:spMkLst>
            <pc:docMk/>
            <pc:sldMk cId="3348619241" sldId="313"/>
            <ac:spMk id="2" creationId="{E4108760-61B1-6D83-B896-D35F6178FD51}"/>
          </ac:spMkLst>
        </pc:spChg>
        <pc:spChg chg="mod">
          <ac:chgData name="Guest User" userId="S::urn:spo:anon#5c1cd7b39cb30a75ca1cea0fb2ba435992d6c6a6b484349a9ca7505025227c67::" providerId="AD" clId="Web-{C50870E9-6EF1-03AB-CB1D-15364C36965A}" dt="2022-05-24T09:19:30.366" v="316" actId="1076"/>
          <ac:spMkLst>
            <pc:docMk/>
            <pc:sldMk cId="3348619241" sldId="313"/>
            <ac:spMk id="3" creationId="{34BFEDE4-5593-47D9-B158-541BB964D8C6}"/>
          </ac:spMkLst>
        </pc:spChg>
      </pc:sldChg>
      <pc:sldChg chg="modSp new del">
        <pc:chgData name="Guest User" userId="S::urn:spo:anon#5c1cd7b39cb30a75ca1cea0fb2ba435992d6c6a6b484349a9ca7505025227c67::" providerId="AD" clId="Web-{C50870E9-6EF1-03AB-CB1D-15364C36965A}" dt="2022-05-24T09:32:44.507" v="422"/>
        <pc:sldMkLst>
          <pc:docMk/>
          <pc:sldMk cId="77986337" sldId="314"/>
        </pc:sldMkLst>
        <pc:spChg chg="mod">
          <ac:chgData name="Guest User" userId="S::urn:spo:anon#5c1cd7b39cb30a75ca1cea0fb2ba435992d6c6a6b484349a9ca7505025227c67::" providerId="AD" clId="Web-{C50870E9-6EF1-03AB-CB1D-15364C36965A}" dt="2022-05-24T09:31:30.084" v="392" actId="20577"/>
          <ac:spMkLst>
            <pc:docMk/>
            <pc:sldMk cId="77986337" sldId="314"/>
            <ac:spMk id="2" creationId="{A63E54EA-3B7C-BFF5-3DBB-ECD08FA2D1BD}"/>
          </ac:spMkLst>
        </pc:spChg>
        <pc:spChg chg="mod">
          <ac:chgData name="Guest User" userId="S::urn:spo:anon#5c1cd7b39cb30a75ca1cea0fb2ba435992d6c6a6b484349a9ca7505025227c67::" providerId="AD" clId="Web-{C50870E9-6EF1-03AB-CB1D-15364C36965A}" dt="2022-05-24T09:32:43.710" v="421" actId="20577"/>
          <ac:spMkLst>
            <pc:docMk/>
            <pc:sldMk cId="77986337" sldId="314"/>
            <ac:spMk id="3" creationId="{F412A8B4-D828-31DB-7776-36936F75A714}"/>
          </ac:spMkLst>
        </pc:spChg>
      </pc:sldChg>
      <pc:sldChg chg="addSp modSp new ord modNotes">
        <pc:chgData name="Guest User" userId="S::urn:spo:anon#5c1cd7b39cb30a75ca1cea0fb2ba435992d6c6a6b484349a9ca7505025227c67::" providerId="AD" clId="Web-{C50870E9-6EF1-03AB-CB1D-15364C36965A}" dt="2022-05-24T13:01:55.839" v="1595" actId="20577"/>
        <pc:sldMkLst>
          <pc:docMk/>
          <pc:sldMk cId="4248556420" sldId="314"/>
        </pc:sldMkLst>
        <pc:spChg chg="mod">
          <ac:chgData name="Guest User" userId="S::urn:spo:anon#5c1cd7b39cb30a75ca1cea0fb2ba435992d6c6a6b484349a9ca7505025227c67::" providerId="AD" clId="Web-{C50870E9-6EF1-03AB-CB1D-15364C36965A}" dt="2022-05-24T09:52:45.438" v="711" actId="20577"/>
          <ac:spMkLst>
            <pc:docMk/>
            <pc:sldMk cId="4248556420" sldId="314"/>
            <ac:spMk id="2" creationId="{7CBC127A-4017-88C6-42DC-76D9E11DCCA8}"/>
          </ac:spMkLst>
        </pc:spChg>
        <pc:spChg chg="mod">
          <ac:chgData name="Guest User" userId="S::urn:spo:anon#5c1cd7b39cb30a75ca1cea0fb2ba435992d6c6a6b484349a9ca7505025227c67::" providerId="AD" clId="Web-{C50870E9-6EF1-03AB-CB1D-15364C36965A}" dt="2022-05-24T13:01:55.839" v="1595" actId="20577"/>
          <ac:spMkLst>
            <pc:docMk/>
            <pc:sldMk cId="4248556420" sldId="314"/>
            <ac:spMk id="3" creationId="{96959814-9071-EAE4-F7AC-76E25031DC00}"/>
          </ac:spMkLst>
        </pc:spChg>
        <pc:spChg chg="add mod">
          <ac:chgData name="Guest User" userId="S::urn:spo:anon#5c1cd7b39cb30a75ca1cea0fb2ba435992d6c6a6b484349a9ca7505025227c67::" providerId="AD" clId="Web-{C50870E9-6EF1-03AB-CB1D-15364C36965A}" dt="2022-05-24T10:19:48.720" v="1005"/>
          <ac:spMkLst>
            <pc:docMk/>
            <pc:sldMk cId="4248556420" sldId="314"/>
            <ac:spMk id="4" creationId="{70457893-B388-CA53-3E6E-105567370A9A}"/>
          </ac:spMkLst>
        </pc:spChg>
      </pc:sldChg>
      <pc:sldChg chg="modSp new">
        <pc:chgData name="Guest User" userId="S::urn:spo:anon#5c1cd7b39cb30a75ca1cea0fb2ba435992d6c6a6b484349a9ca7505025227c67::" providerId="AD" clId="Web-{C50870E9-6EF1-03AB-CB1D-15364C36965A}" dt="2022-05-24T10:56:59.421" v="1169" actId="14100"/>
        <pc:sldMkLst>
          <pc:docMk/>
          <pc:sldMk cId="1627569597" sldId="315"/>
        </pc:sldMkLst>
        <pc:spChg chg="mod">
          <ac:chgData name="Guest User" userId="S::urn:spo:anon#5c1cd7b39cb30a75ca1cea0fb2ba435992d6c6a6b484349a9ca7505025227c67::" providerId="AD" clId="Web-{C50870E9-6EF1-03AB-CB1D-15364C36965A}" dt="2022-05-24T10:02:20.465" v="794" actId="20577"/>
          <ac:spMkLst>
            <pc:docMk/>
            <pc:sldMk cId="1627569597" sldId="315"/>
            <ac:spMk id="2" creationId="{022ACFA0-76C8-1EA8-54EC-42708D9B9177}"/>
          </ac:spMkLst>
        </pc:spChg>
        <pc:spChg chg="mod">
          <ac:chgData name="Guest User" userId="S::urn:spo:anon#5c1cd7b39cb30a75ca1cea0fb2ba435992d6c6a6b484349a9ca7505025227c67::" providerId="AD" clId="Web-{C50870E9-6EF1-03AB-CB1D-15364C36965A}" dt="2022-05-24T10:56:59.421" v="1169" actId="14100"/>
          <ac:spMkLst>
            <pc:docMk/>
            <pc:sldMk cId="1627569597" sldId="315"/>
            <ac:spMk id="3" creationId="{78101E67-B0F1-726C-7F13-95384EA7B94E}"/>
          </ac:spMkLst>
        </pc:spChg>
      </pc:sldChg>
      <pc:sldChg chg="addSp modSp new">
        <pc:chgData name="Guest User" userId="S::urn:spo:anon#5c1cd7b39cb30a75ca1cea0fb2ba435992d6c6a6b484349a9ca7505025227c67::" providerId="AD" clId="Web-{C50870E9-6EF1-03AB-CB1D-15364C36965A}" dt="2022-05-24T11:32:48.026" v="1461" actId="20577"/>
        <pc:sldMkLst>
          <pc:docMk/>
          <pc:sldMk cId="813545271" sldId="316"/>
        </pc:sldMkLst>
        <pc:spChg chg="mod">
          <ac:chgData name="Guest User" userId="S::urn:spo:anon#5c1cd7b39cb30a75ca1cea0fb2ba435992d6c6a6b484349a9ca7505025227c67::" providerId="AD" clId="Web-{C50870E9-6EF1-03AB-CB1D-15364C36965A}" dt="2022-05-24T11:08:36.106" v="1206" actId="20577"/>
          <ac:spMkLst>
            <pc:docMk/>
            <pc:sldMk cId="813545271" sldId="316"/>
            <ac:spMk id="2" creationId="{95830DEE-4768-83D0-54D4-7D19C584700B}"/>
          </ac:spMkLst>
        </pc:spChg>
        <pc:spChg chg="mod">
          <ac:chgData name="Guest User" userId="S::urn:spo:anon#5c1cd7b39cb30a75ca1cea0fb2ba435992d6c6a6b484349a9ca7505025227c67::" providerId="AD" clId="Web-{C50870E9-6EF1-03AB-CB1D-15364C36965A}" dt="2022-05-24T11:26:20.159" v="1391" actId="20577"/>
          <ac:spMkLst>
            <pc:docMk/>
            <pc:sldMk cId="813545271" sldId="316"/>
            <ac:spMk id="3" creationId="{88C80544-D972-5414-9AD8-744769A39182}"/>
          </ac:spMkLst>
        </pc:spChg>
        <pc:spChg chg="add mod">
          <ac:chgData name="Guest User" userId="S::urn:spo:anon#5c1cd7b39cb30a75ca1cea0fb2ba435992d6c6a6b484349a9ca7505025227c67::" providerId="AD" clId="Web-{C50870E9-6EF1-03AB-CB1D-15364C36965A}" dt="2022-05-24T11:32:48.026" v="1461" actId="20577"/>
          <ac:spMkLst>
            <pc:docMk/>
            <pc:sldMk cId="813545271" sldId="316"/>
            <ac:spMk id="4" creationId="{B951880E-2548-03FC-30F1-559F3B67733E}"/>
          </ac:spMkLst>
        </pc:spChg>
      </pc:sldChg>
      <pc:sldChg chg="modSp new">
        <pc:chgData name="Guest User" userId="S::urn:spo:anon#5c1cd7b39cb30a75ca1cea0fb2ba435992d6c6a6b484349a9ca7505025227c67::" providerId="AD" clId="Web-{C50870E9-6EF1-03AB-CB1D-15364C36965A}" dt="2022-05-24T11:47:07.699" v="1551" actId="20577"/>
        <pc:sldMkLst>
          <pc:docMk/>
          <pc:sldMk cId="1986818962" sldId="317"/>
        </pc:sldMkLst>
        <pc:spChg chg="mod">
          <ac:chgData name="Guest User" userId="S::urn:spo:anon#5c1cd7b39cb30a75ca1cea0fb2ba435992d6c6a6b484349a9ca7505025227c67::" providerId="AD" clId="Web-{C50870E9-6EF1-03AB-CB1D-15364C36965A}" dt="2022-05-24T11:34:39.622" v="1482" actId="20577"/>
          <ac:spMkLst>
            <pc:docMk/>
            <pc:sldMk cId="1986818962" sldId="317"/>
            <ac:spMk id="2" creationId="{0087FBAB-EC07-CF2D-1C34-B286203D1DEB}"/>
          </ac:spMkLst>
        </pc:spChg>
        <pc:spChg chg="mod">
          <ac:chgData name="Guest User" userId="S::urn:spo:anon#5c1cd7b39cb30a75ca1cea0fb2ba435992d6c6a6b484349a9ca7505025227c67::" providerId="AD" clId="Web-{C50870E9-6EF1-03AB-CB1D-15364C36965A}" dt="2022-05-24T11:47:07.699" v="1551" actId="20577"/>
          <ac:spMkLst>
            <pc:docMk/>
            <pc:sldMk cId="1986818962" sldId="317"/>
            <ac:spMk id="3" creationId="{F542AE94-456A-179B-63E4-5401D70ED4F9}"/>
          </ac:spMkLst>
        </pc:spChg>
      </pc:sldChg>
    </pc:docChg>
  </pc:docChgLst>
  <pc:docChgLst>
    <pc:chgData name="Ewen Trafford" userId="e520b4bf-a196-48b7-bc10-b1590a457daa" providerId="ADAL" clId="{050F2901-02EA-4CCD-80E9-59020FB821DE}"/>
    <pc:docChg chg="undo custSel addSld modSld">
      <pc:chgData name="Ewen Trafford" userId="e520b4bf-a196-48b7-bc10-b1590a457daa" providerId="ADAL" clId="{050F2901-02EA-4CCD-80E9-59020FB821DE}" dt="2022-06-01T15:16:59.847" v="1789" actId="20577"/>
      <pc:docMkLst>
        <pc:docMk/>
      </pc:docMkLst>
      <pc:sldChg chg="modSp mod delCm modCm">
        <pc:chgData name="Ewen Trafford" userId="e520b4bf-a196-48b7-bc10-b1590a457daa" providerId="ADAL" clId="{050F2901-02EA-4CCD-80E9-59020FB821DE}" dt="2022-05-31T12:44:02.862" v="175"/>
        <pc:sldMkLst>
          <pc:docMk/>
          <pc:sldMk cId="3993973292" sldId="274"/>
        </pc:sldMkLst>
        <pc:spChg chg="mod">
          <ac:chgData name="Ewen Trafford" userId="e520b4bf-a196-48b7-bc10-b1590a457daa" providerId="ADAL" clId="{050F2901-02EA-4CCD-80E9-59020FB821DE}" dt="2022-05-31T12:43:59.654" v="174" actId="20577"/>
          <ac:spMkLst>
            <pc:docMk/>
            <pc:sldMk cId="3993973292" sldId="274"/>
            <ac:spMk id="3" creationId="{00000000-0000-0000-0000-000000000000}"/>
          </ac:spMkLst>
        </pc:spChg>
      </pc:sldChg>
      <pc:sldChg chg="addSp modSp mod">
        <pc:chgData name="Ewen Trafford" userId="e520b4bf-a196-48b7-bc10-b1590a457daa" providerId="ADAL" clId="{050F2901-02EA-4CCD-80E9-59020FB821DE}" dt="2022-06-01T13:16:59.655" v="671" actId="13926"/>
        <pc:sldMkLst>
          <pc:docMk/>
          <pc:sldMk cId="3137792006" sldId="277"/>
        </pc:sldMkLst>
        <pc:spChg chg="mod">
          <ac:chgData name="Ewen Trafford" userId="e520b4bf-a196-48b7-bc10-b1590a457daa" providerId="ADAL" clId="{050F2901-02EA-4CCD-80E9-59020FB821DE}" dt="2022-06-01T13:16:45.434" v="668" actId="20577"/>
          <ac:spMkLst>
            <pc:docMk/>
            <pc:sldMk cId="3137792006" sldId="277"/>
            <ac:spMk id="3" creationId="{00000000-0000-0000-0000-000000000000}"/>
          </ac:spMkLst>
        </pc:spChg>
        <pc:spChg chg="add mod">
          <ac:chgData name="Ewen Trafford" userId="e520b4bf-a196-48b7-bc10-b1590a457daa" providerId="ADAL" clId="{050F2901-02EA-4CCD-80E9-59020FB821DE}" dt="2022-06-01T13:16:59.655" v="671" actId="13926"/>
          <ac:spMkLst>
            <pc:docMk/>
            <pc:sldMk cId="3137792006" sldId="277"/>
            <ac:spMk id="7" creationId="{1B259F73-E87B-42C3-9AC3-9D81F3D3C48B}"/>
          </ac:spMkLst>
        </pc:spChg>
      </pc:sldChg>
      <pc:sldChg chg="addSp delSp modSp mod delCm">
        <pc:chgData name="Ewen Trafford" userId="e520b4bf-a196-48b7-bc10-b1590a457daa" providerId="ADAL" clId="{050F2901-02EA-4CCD-80E9-59020FB821DE}" dt="2022-05-31T12:41:16.765" v="15" actId="27614"/>
        <pc:sldMkLst>
          <pc:docMk/>
          <pc:sldMk cId="1351839580" sldId="294"/>
        </pc:sldMkLst>
        <pc:spChg chg="del">
          <ac:chgData name="Ewen Trafford" userId="e520b4bf-a196-48b7-bc10-b1590a457daa" providerId="ADAL" clId="{050F2901-02EA-4CCD-80E9-59020FB821DE}" dt="2022-05-31T12:41:03.064" v="11" actId="478"/>
          <ac:spMkLst>
            <pc:docMk/>
            <pc:sldMk cId="1351839580" sldId="294"/>
            <ac:spMk id="3" creationId="{CDDA6D2C-3FB8-7389-0564-F3A1F0EE7142}"/>
          </ac:spMkLst>
        </pc:spChg>
        <pc:picChg chg="add mod">
          <ac:chgData name="Ewen Trafford" userId="e520b4bf-a196-48b7-bc10-b1590a457daa" providerId="ADAL" clId="{050F2901-02EA-4CCD-80E9-59020FB821DE}" dt="2022-05-31T12:41:16.765" v="15" actId="27614"/>
          <ac:picMkLst>
            <pc:docMk/>
            <pc:sldMk cId="1351839580" sldId="294"/>
            <ac:picMk id="5" creationId="{09B8F994-D624-43CB-958F-E7CBDB4F4311}"/>
          </ac:picMkLst>
        </pc:picChg>
      </pc:sldChg>
      <pc:sldChg chg="modSp mod">
        <pc:chgData name="Ewen Trafford" userId="e520b4bf-a196-48b7-bc10-b1590a457daa" providerId="ADAL" clId="{050F2901-02EA-4CCD-80E9-59020FB821DE}" dt="2022-06-01T13:11:16.464" v="660" actId="1076"/>
        <pc:sldMkLst>
          <pc:docMk/>
          <pc:sldMk cId="1245899220" sldId="305"/>
        </pc:sldMkLst>
        <pc:picChg chg="mod">
          <ac:chgData name="Ewen Trafford" userId="e520b4bf-a196-48b7-bc10-b1590a457daa" providerId="ADAL" clId="{050F2901-02EA-4CCD-80E9-59020FB821DE}" dt="2022-06-01T13:11:16.464" v="660" actId="1076"/>
          <ac:picMkLst>
            <pc:docMk/>
            <pc:sldMk cId="1245899220" sldId="305"/>
            <ac:picMk id="9" creationId="{6B2C2443-1A77-46BF-B2F8-964EF726DF1E}"/>
          </ac:picMkLst>
        </pc:picChg>
      </pc:sldChg>
      <pc:sldChg chg="modSp mod">
        <pc:chgData name="Ewen Trafford" userId="e520b4bf-a196-48b7-bc10-b1590a457daa" providerId="ADAL" clId="{050F2901-02EA-4CCD-80E9-59020FB821DE}" dt="2022-05-31T12:42:20.566" v="167" actId="20577"/>
        <pc:sldMkLst>
          <pc:docMk/>
          <pc:sldMk cId="639185947" sldId="307"/>
        </pc:sldMkLst>
        <pc:spChg chg="mod">
          <ac:chgData name="Ewen Trafford" userId="e520b4bf-a196-48b7-bc10-b1590a457daa" providerId="ADAL" clId="{050F2901-02EA-4CCD-80E9-59020FB821DE}" dt="2022-05-31T12:42:20.566" v="167" actId="20577"/>
          <ac:spMkLst>
            <pc:docMk/>
            <pc:sldMk cId="639185947" sldId="307"/>
            <ac:spMk id="4" creationId="{DDDB30AC-431A-410C-94CB-E2E50716CA4B}"/>
          </ac:spMkLst>
        </pc:spChg>
      </pc:sldChg>
      <pc:sldChg chg="addSp delSp modSp mod delCm">
        <pc:chgData name="Ewen Trafford" userId="e520b4bf-a196-48b7-bc10-b1590a457daa" providerId="ADAL" clId="{050F2901-02EA-4CCD-80E9-59020FB821DE}" dt="2022-06-01T15:16:59.847" v="1789" actId="20577"/>
        <pc:sldMkLst>
          <pc:docMk/>
          <pc:sldMk cId="3979226011" sldId="308"/>
        </pc:sldMkLst>
        <pc:spChg chg="add mod">
          <ac:chgData name="Ewen Trafford" userId="e520b4bf-a196-48b7-bc10-b1590a457daa" providerId="ADAL" clId="{050F2901-02EA-4CCD-80E9-59020FB821DE}" dt="2022-06-01T15:15:21.589" v="1693" actId="1076"/>
          <ac:spMkLst>
            <pc:docMk/>
            <pc:sldMk cId="3979226011" sldId="308"/>
            <ac:spMk id="3" creationId="{FD97BFF1-3DDE-4420-9C57-A6A8B8D54BFD}"/>
          </ac:spMkLst>
        </pc:spChg>
        <pc:spChg chg="add mod">
          <ac:chgData name="Ewen Trafford" userId="e520b4bf-a196-48b7-bc10-b1590a457daa" providerId="ADAL" clId="{050F2901-02EA-4CCD-80E9-59020FB821DE}" dt="2022-06-01T15:15:39.980" v="1722" actId="14100"/>
          <ac:spMkLst>
            <pc:docMk/>
            <pc:sldMk cId="3979226011" sldId="308"/>
            <ac:spMk id="14" creationId="{22F26E73-EC43-4EFA-B9A0-C0898DD0364F}"/>
          </ac:spMkLst>
        </pc:spChg>
        <pc:spChg chg="add mod">
          <ac:chgData name="Ewen Trafford" userId="e520b4bf-a196-48b7-bc10-b1590a457daa" providerId="ADAL" clId="{050F2901-02EA-4CCD-80E9-59020FB821DE}" dt="2022-06-01T15:16:10.440" v="1750" actId="1076"/>
          <ac:spMkLst>
            <pc:docMk/>
            <pc:sldMk cId="3979226011" sldId="308"/>
            <ac:spMk id="15" creationId="{35AD8946-B44D-4839-A63C-03F79AF49D71}"/>
          </ac:spMkLst>
        </pc:spChg>
        <pc:spChg chg="add mod">
          <ac:chgData name="Ewen Trafford" userId="e520b4bf-a196-48b7-bc10-b1590a457daa" providerId="ADAL" clId="{050F2901-02EA-4CCD-80E9-59020FB821DE}" dt="2022-06-01T15:16:42.960" v="1769" actId="1076"/>
          <ac:spMkLst>
            <pc:docMk/>
            <pc:sldMk cId="3979226011" sldId="308"/>
            <ac:spMk id="16" creationId="{2F92A811-6F88-4679-89D8-62EDDBB9C872}"/>
          </ac:spMkLst>
        </pc:spChg>
        <pc:spChg chg="add mod">
          <ac:chgData name="Ewen Trafford" userId="e520b4bf-a196-48b7-bc10-b1590a457daa" providerId="ADAL" clId="{050F2901-02EA-4CCD-80E9-59020FB821DE}" dt="2022-06-01T15:16:50.769" v="1781" actId="20577"/>
          <ac:spMkLst>
            <pc:docMk/>
            <pc:sldMk cId="3979226011" sldId="308"/>
            <ac:spMk id="18" creationId="{549336F6-2856-4921-9204-6C301AA57BD4}"/>
          </ac:spMkLst>
        </pc:spChg>
        <pc:spChg chg="add mod">
          <ac:chgData name="Ewen Trafford" userId="e520b4bf-a196-48b7-bc10-b1590a457daa" providerId="ADAL" clId="{050F2901-02EA-4CCD-80E9-59020FB821DE}" dt="2022-06-01T15:16:59.847" v="1789" actId="20577"/>
          <ac:spMkLst>
            <pc:docMk/>
            <pc:sldMk cId="3979226011" sldId="308"/>
            <ac:spMk id="19" creationId="{5E908355-4CED-4FAD-9980-4052418EE962}"/>
          </ac:spMkLst>
        </pc:spChg>
        <pc:picChg chg="mod">
          <ac:chgData name="Ewen Trafford" userId="e520b4bf-a196-48b7-bc10-b1590a457daa" providerId="ADAL" clId="{050F2901-02EA-4CCD-80E9-59020FB821DE}" dt="2022-06-01T15:16:19.281" v="1754" actId="1076"/>
          <ac:picMkLst>
            <pc:docMk/>
            <pc:sldMk cId="3979226011" sldId="308"/>
            <ac:picMk id="5" creationId="{9F319B15-F7C6-4A47-9199-60BCC6831A22}"/>
          </ac:picMkLst>
        </pc:picChg>
        <pc:picChg chg="add del">
          <ac:chgData name="Ewen Trafford" userId="e520b4bf-a196-48b7-bc10-b1590a457daa" providerId="ADAL" clId="{050F2901-02EA-4CCD-80E9-59020FB821DE}" dt="2022-06-01T15:13:45.545" v="1649" actId="478"/>
          <ac:picMkLst>
            <pc:docMk/>
            <pc:sldMk cId="3979226011" sldId="308"/>
            <ac:picMk id="6" creationId="{B003AB75-540C-419A-A73D-D842D8C487DD}"/>
          </ac:picMkLst>
        </pc:picChg>
        <pc:picChg chg="add mod ord">
          <ac:chgData name="Ewen Trafford" userId="e520b4bf-a196-48b7-bc10-b1590a457daa" providerId="ADAL" clId="{050F2901-02EA-4CCD-80E9-59020FB821DE}" dt="2022-06-01T15:16:39.009" v="1768" actId="1076"/>
          <ac:picMkLst>
            <pc:docMk/>
            <pc:sldMk cId="3979226011" sldId="308"/>
            <ac:picMk id="8" creationId="{17048F22-2837-4579-85F3-124B471098F8}"/>
          </ac:picMkLst>
        </pc:picChg>
        <pc:picChg chg="mod">
          <ac:chgData name="Ewen Trafford" userId="e520b4bf-a196-48b7-bc10-b1590a457daa" providerId="ADAL" clId="{050F2901-02EA-4CCD-80E9-59020FB821DE}" dt="2022-06-01T15:15:44.129" v="1723" actId="1076"/>
          <ac:picMkLst>
            <pc:docMk/>
            <pc:sldMk cId="3979226011" sldId="308"/>
            <ac:picMk id="9" creationId="{4D8FF41C-D09E-454C-ADD3-C636F509A25D}"/>
          </ac:picMkLst>
        </pc:picChg>
        <pc:picChg chg="mod">
          <ac:chgData name="Ewen Trafford" userId="e520b4bf-a196-48b7-bc10-b1590a457daa" providerId="ADAL" clId="{050F2901-02EA-4CCD-80E9-59020FB821DE}" dt="2022-06-01T15:15:48.629" v="1725" actId="1076"/>
          <ac:picMkLst>
            <pc:docMk/>
            <pc:sldMk cId="3979226011" sldId="308"/>
            <ac:picMk id="10" creationId="{8E0243E2-491B-B364-6B2B-E7DE675C15CB}"/>
          </ac:picMkLst>
        </pc:picChg>
        <pc:picChg chg="mod">
          <ac:chgData name="Ewen Trafford" userId="e520b4bf-a196-48b7-bc10-b1590a457daa" providerId="ADAL" clId="{050F2901-02EA-4CCD-80E9-59020FB821DE}" dt="2022-06-01T15:14:27.969" v="1664" actId="1076"/>
          <ac:picMkLst>
            <pc:docMk/>
            <pc:sldMk cId="3979226011" sldId="308"/>
            <ac:picMk id="11" creationId="{AE9A2AA5-8E19-40AB-ABB4-6C69C4410945}"/>
          </ac:picMkLst>
        </pc:picChg>
        <pc:picChg chg="del">
          <ac:chgData name="Ewen Trafford" userId="e520b4bf-a196-48b7-bc10-b1590a457daa" providerId="ADAL" clId="{050F2901-02EA-4CCD-80E9-59020FB821DE}" dt="2022-05-31T12:38:03.381" v="0" actId="478"/>
          <ac:picMkLst>
            <pc:docMk/>
            <pc:sldMk cId="3979226011" sldId="308"/>
            <ac:picMk id="12" creationId="{66F4C863-84B1-C42A-380F-A3318D212C25}"/>
          </ac:picMkLst>
        </pc:picChg>
        <pc:picChg chg="mod ord">
          <ac:chgData name="Ewen Trafford" userId="e520b4bf-a196-48b7-bc10-b1590a457daa" providerId="ADAL" clId="{050F2901-02EA-4CCD-80E9-59020FB821DE}" dt="2022-06-01T15:16:16.470" v="1753" actId="1076"/>
          <ac:picMkLst>
            <pc:docMk/>
            <pc:sldMk cId="3979226011" sldId="308"/>
            <ac:picMk id="17" creationId="{33310B10-D808-729E-7E59-6863FE4D1EA7}"/>
          </ac:picMkLst>
        </pc:picChg>
      </pc:sldChg>
      <pc:sldChg chg="addSp delSp modSp mod delCm modCm">
        <pc:chgData name="Ewen Trafford" userId="e520b4bf-a196-48b7-bc10-b1590a457daa" providerId="ADAL" clId="{050F2901-02EA-4CCD-80E9-59020FB821DE}" dt="2022-05-31T12:43:45.419" v="173" actId="27614"/>
        <pc:sldMkLst>
          <pc:docMk/>
          <pc:sldMk cId="3837550476" sldId="309"/>
        </pc:sldMkLst>
        <pc:spChg chg="mod">
          <ac:chgData name="Ewen Trafford" userId="e520b4bf-a196-48b7-bc10-b1590a457daa" providerId="ADAL" clId="{050F2901-02EA-4CCD-80E9-59020FB821DE}" dt="2022-05-31T12:41:55.585" v="152" actId="20577"/>
          <ac:spMkLst>
            <pc:docMk/>
            <pc:sldMk cId="3837550476" sldId="309"/>
            <ac:spMk id="4" creationId="{C5AED35D-F009-4C6C-BE74-11E7A80DDC36}"/>
          </ac:spMkLst>
        </pc:spChg>
        <pc:picChg chg="del">
          <ac:chgData name="Ewen Trafford" userId="e520b4bf-a196-48b7-bc10-b1590a457daa" providerId="ADAL" clId="{050F2901-02EA-4CCD-80E9-59020FB821DE}" dt="2022-05-31T12:42:25.793" v="168" actId="478"/>
          <ac:picMkLst>
            <pc:docMk/>
            <pc:sldMk cId="3837550476" sldId="309"/>
            <ac:picMk id="5" creationId="{EECBBF6B-5CE0-4184-9994-17BC9E1F602B}"/>
          </ac:picMkLst>
        </pc:picChg>
        <pc:picChg chg="add mod">
          <ac:chgData name="Ewen Trafford" userId="e520b4bf-a196-48b7-bc10-b1590a457daa" providerId="ADAL" clId="{050F2901-02EA-4CCD-80E9-59020FB821DE}" dt="2022-05-31T12:43:45.419" v="173" actId="27614"/>
          <ac:picMkLst>
            <pc:docMk/>
            <pc:sldMk cId="3837550476" sldId="309"/>
            <ac:picMk id="6" creationId="{92133238-B981-4DD4-B039-A3F8A99403B6}"/>
          </ac:picMkLst>
        </pc:picChg>
      </pc:sldChg>
      <pc:sldChg chg="modSp mod">
        <pc:chgData name="Ewen Trafford" userId="e520b4bf-a196-48b7-bc10-b1590a457daa" providerId="ADAL" clId="{050F2901-02EA-4CCD-80E9-59020FB821DE}" dt="2022-06-01T14:47:52.554" v="748" actId="1076"/>
        <pc:sldMkLst>
          <pc:docMk/>
          <pc:sldMk cId="3209739012" sldId="310"/>
        </pc:sldMkLst>
        <pc:spChg chg="mod">
          <ac:chgData name="Ewen Trafford" userId="e520b4bf-a196-48b7-bc10-b1590a457daa" providerId="ADAL" clId="{050F2901-02EA-4CCD-80E9-59020FB821DE}" dt="2022-06-01T14:47:45.576" v="747" actId="122"/>
          <ac:spMkLst>
            <pc:docMk/>
            <pc:sldMk cId="3209739012" sldId="310"/>
            <ac:spMk id="3" creationId="{82E1E8C1-13C2-39F4-CCF1-E26E44E671DB}"/>
          </ac:spMkLst>
        </pc:spChg>
        <pc:picChg chg="mod">
          <ac:chgData name="Ewen Trafford" userId="e520b4bf-a196-48b7-bc10-b1590a457daa" providerId="ADAL" clId="{050F2901-02EA-4CCD-80E9-59020FB821DE}" dt="2022-06-01T14:47:52.554" v="748" actId="1076"/>
          <ac:picMkLst>
            <pc:docMk/>
            <pc:sldMk cId="3209739012" sldId="310"/>
            <ac:picMk id="5" creationId="{FA42C68B-E6E9-486C-8F93-455C9B1B04F2}"/>
          </ac:picMkLst>
        </pc:picChg>
      </pc:sldChg>
      <pc:sldChg chg="addSp delSp modSp mod">
        <pc:chgData name="Ewen Trafford" userId="e520b4bf-a196-48b7-bc10-b1590a457daa" providerId="ADAL" clId="{050F2901-02EA-4CCD-80E9-59020FB821DE}" dt="2022-05-31T13:16:26.245" v="587"/>
        <pc:sldMkLst>
          <pc:docMk/>
          <pc:sldMk cId="4248556420" sldId="314"/>
        </pc:sldMkLst>
        <pc:spChg chg="mod">
          <ac:chgData name="Ewen Trafford" userId="e520b4bf-a196-48b7-bc10-b1590a457daa" providerId="ADAL" clId="{050F2901-02EA-4CCD-80E9-59020FB821DE}" dt="2022-05-31T12:56:04.860" v="196" actId="14100"/>
          <ac:spMkLst>
            <pc:docMk/>
            <pc:sldMk cId="4248556420" sldId="314"/>
            <ac:spMk id="3" creationId="{96959814-9071-EAE4-F7AC-76E25031DC00}"/>
          </ac:spMkLst>
        </pc:spChg>
        <pc:spChg chg="del">
          <ac:chgData name="Ewen Trafford" userId="e520b4bf-a196-48b7-bc10-b1590a457daa" providerId="ADAL" clId="{050F2901-02EA-4CCD-80E9-59020FB821DE}" dt="2022-05-31T13:15:51.658" v="586" actId="478"/>
          <ac:spMkLst>
            <pc:docMk/>
            <pc:sldMk cId="4248556420" sldId="314"/>
            <ac:spMk id="4" creationId="{70457893-B388-CA53-3E6E-105567370A9A}"/>
          </ac:spMkLst>
        </pc:spChg>
        <pc:picChg chg="add mod">
          <ac:chgData name="Ewen Trafford" userId="e520b4bf-a196-48b7-bc10-b1590a457daa" providerId="ADAL" clId="{050F2901-02EA-4CCD-80E9-59020FB821DE}" dt="2022-05-31T13:16:26.245" v="587"/>
          <ac:picMkLst>
            <pc:docMk/>
            <pc:sldMk cId="4248556420" sldId="314"/>
            <ac:picMk id="5" creationId="{197A8734-4A54-4E2C-814B-7ABF82AB4D77}"/>
          </ac:picMkLst>
        </pc:picChg>
      </pc:sldChg>
      <pc:sldChg chg="addSp modSp mod">
        <pc:chgData name="Ewen Trafford" userId="e520b4bf-a196-48b7-bc10-b1590a457daa" providerId="ADAL" clId="{050F2901-02EA-4CCD-80E9-59020FB821DE}" dt="2022-06-01T13:14:35.443" v="664" actId="20577"/>
        <pc:sldMkLst>
          <pc:docMk/>
          <pc:sldMk cId="1627569597" sldId="315"/>
        </pc:sldMkLst>
        <pc:spChg chg="mod">
          <ac:chgData name="Ewen Trafford" userId="e520b4bf-a196-48b7-bc10-b1590a457daa" providerId="ADAL" clId="{050F2901-02EA-4CCD-80E9-59020FB821DE}" dt="2022-06-01T13:14:35.443" v="664" actId="20577"/>
          <ac:spMkLst>
            <pc:docMk/>
            <pc:sldMk cId="1627569597" sldId="315"/>
            <ac:spMk id="3" creationId="{78101E67-B0F1-726C-7F13-95384EA7B94E}"/>
          </ac:spMkLst>
        </pc:spChg>
        <pc:spChg chg="add mod">
          <ac:chgData name="Ewen Trafford" userId="e520b4bf-a196-48b7-bc10-b1590a457daa" providerId="ADAL" clId="{050F2901-02EA-4CCD-80E9-59020FB821DE}" dt="2022-06-01T13:14:04.056" v="663" actId="1076"/>
          <ac:spMkLst>
            <pc:docMk/>
            <pc:sldMk cId="1627569597" sldId="315"/>
            <ac:spMk id="4" creationId="{C848D59B-3A5E-45BB-B587-FFA3AE7EC638}"/>
          </ac:spMkLst>
        </pc:spChg>
      </pc:sldChg>
      <pc:sldChg chg="modSp mod">
        <pc:chgData name="Ewen Trafford" userId="e520b4bf-a196-48b7-bc10-b1590a457daa" providerId="ADAL" clId="{050F2901-02EA-4CCD-80E9-59020FB821DE}" dt="2022-05-31T12:47:03.893" v="176" actId="13926"/>
        <pc:sldMkLst>
          <pc:docMk/>
          <pc:sldMk cId="813545271" sldId="316"/>
        </pc:sldMkLst>
        <pc:spChg chg="mod">
          <ac:chgData name="Ewen Trafford" userId="e520b4bf-a196-48b7-bc10-b1590a457daa" providerId="ADAL" clId="{050F2901-02EA-4CCD-80E9-59020FB821DE}" dt="2022-05-31T12:47:03.893" v="176" actId="13926"/>
          <ac:spMkLst>
            <pc:docMk/>
            <pc:sldMk cId="813545271" sldId="316"/>
            <ac:spMk id="4" creationId="{B951880E-2548-03FC-30F1-559F3B67733E}"/>
          </ac:spMkLst>
        </pc:spChg>
      </pc:sldChg>
      <pc:sldChg chg="modSp mod">
        <pc:chgData name="Ewen Trafford" userId="e520b4bf-a196-48b7-bc10-b1590a457daa" providerId="ADAL" clId="{050F2901-02EA-4CCD-80E9-59020FB821DE}" dt="2022-06-01T07:42:20.136" v="657" actId="20577"/>
        <pc:sldMkLst>
          <pc:docMk/>
          <pc:sldMk cId="1986818962" sldId="317"/>
        </pc:sldMkLst>
        <pc:spChg chg="mod">
          <ac:chgData name="Ewen Trafford" userId="e520b4bf-a196-48b7-bc10-b1590a457daa" providerId="ADAL" clId="{050F2901-02EA-4CCD-80E9-59020FB821DE}" dt="2022-06-01T07:42:20.136" v="657" actId="20577"/>
          <ac:spMkLst>
            <pc:docMk/>
            <pc:sldMk cId="1986818962" sldId="317"/>
            <ac:spMk id="3" creationId="{F542AE94-456A-179B-63E4-5401D70ED4F9}"/>
          </ac:spMkLst>
        </pc:spChg>
      </pc:sldChg>
      <pc:sldChg chg="addSp delSp modSp add mod">
        <pc:chgData name="Ewen Trafford" userId="e520b4bf-a196-48b7-bc10-b1590a457daa" providerId="ADAL" clId="{050F2901-02EA-4CCD-80E9-59020FB821DE}" dt="2022-05-31T13:01:47.360" v="585" actId="962"/>
        <pc:sldMkLst>
          <pc:docMk/>
          <pc:sldMk cId="2671712240" sldId="318"/>
        </pc:sldMkLst>
        <pc:spChg chg="mod">
          <ac:chgData name="Ewen Trafford" userId="e520b4bf-a196-48b7-bc10-b1590a457daa" providerId="ADAL" clId="{050F2901-02EA-4CCD-80E9-59020FB821DE}" dt="2022-05-31T13:00:40.699" v="581" actId="20577"/>
          <ac:spMkLst>
            <pc:docMk/>
            <pc:sldMk cId="2671712240" sldId="318"/>
            <ac:spMk id="3" creationId="{96959814-9071-EAE4-F7AC-76E25031DC00}"/>
          </ac:spMkLst>
        </pc:spChg>
        <pc:spChg chg="del">
          <ac:chgData name="Ewen Trafford" userId="e520b4bf-a196-48b7-bc10-b1590a457daa" providerId="ADAL" clId="{050F2901-02EA-4CCD-80E9-59020FB821DE}" dt="2022-05-31T12:56:45.147" v="198" actId="478"/>
          <ac:spMkLst>
            <pc:docMk/>
            <pc:sldMk cId="2671712240" sldId="318"/>
            <ac:spMk id="4" creationId="{70457893-B388-CA53-3E6E-105567370A9A}"/>
          </ac:spMkLst>
        </pc:spChg>
        <pc:picChg chg="add mod">
          <ac:chgData name="Ewen Trafford" userId="e520b4bf-a196-48b7-bc10-b1590a457daa" providerId="ADAL" clId="{050F2901-02EA-4CCD-80E9-59020FB821DE}" dt="2022-05-31T13:01:47.360" v="585" actId="962"/>
          <ac:picMkLst>
            <pc:docMk/>
            <pc:sldMk cId="2671712240" sldId="318"/>
            <ac:picMk id="6" creationId="{3A8E65E4-A4F0-4971-8A62-91D0ADADF820}"/>
          </ac:picMkLst>
        </pc:picChg>
      </pc:sldChg>
      <pc:sldChg chg="addSp delSp modSp add mod">
        <pc:chgData name="Ewen Trafford" userId="e520b4bf-a196-48b7-bc10-b1590a457daa" providerId="ADAL" clId="{050F2901-02EA-4CCD-80E9-59020FB821DE}" dt="2022-06-01T15:10:16.908" v="1645" actId="1076"/>
        <pc:sldMkLst>
          <pc:docMk/>
          <pc:sldMk cId="3242718659" sldId="321"/>
        </pc:sldMkLst>
        <pc:spChg chg="mod">
          <ac:chgData name="Ewen Trafford" userId="e520b4bf-a196-48b7-bc10-b1590a457daa" providerId="ADAL" clId="{050F2901-02EA-4CCD-80E9-59020FB821DE}" dt="2022-06-01T14:54:12.482" v="826" actId="20577"/>
          <ac:spMkLst>
            <pc:docMk/>
            <pc:sldMk cId="3242718659" sldId="321"/>
            <ac:spMk id="2" creationId="{ECB39143-43DB-404B-999A-68A64BABF4DE}"/>
          </ac:spMkLst>
        </pc:spChg>
        <pc:spChg chg="del">
          <ac:chgData name="Ewen Trafford" userId="e520b4bf-a196-48b7-bc10-b1590a457daa" providerId="ADAL" clId="{050F2901-02EA-4CCD-80E9-59020FB821DE}" dt="2022-06-01T14:42:30.801" v="675" actId="478"/>
          <ac:spMkLst>
            <pc:docMk/>
            <pc:sldMk cId="3242718659" sldId="321"/>
            <ac:spMk id="3" creationId="{82E1E8C1-13C2-39F4-CCF1-E26E44E671DB}"/>
          </ac:spMkLst>
        </pc:spChg>
        <pc:spChg chg="add mod">
          <ac:chgData name="Ewen Trafford" userId="e520b4bf-a196-48b7-bc10-b1590a457daa" providerId="ADAL" clId="{050F2901-02EA-4CCD-80E9-59020FB821DE}" dt="2022-06-01T15:10:16.908" v="1645" actId="1076"/>
          <ac:spMkLst>
            <pc:docMk/>
            <pc:sldMk cId="3242718659" sldId="321"/>
            <ac:spMk id="4" creationId="{89628BFC-AD4C-4038-9C13-847717E6B879}"/>
          </ac:spMkLst>
        </pc:spChg>
        <pc:spChg chg="add mod">
          <ac:chgData name="Ewen Trafford" userId="e520b4bf-a196-48b7-bc10-b1590a457daa" providerId="ADAL" clId="{050F2901-02EA-4CCD-80E9-59020FB821DE}" dt="2022-06-01T15:10:16.908" v="1645" actId="1076"/>
          <ac:spMkLst>
            <pc:docMk/>
            <pc:sldMk cId="3242718659" sldId="321"/>
            <ac:spMk id="6" creationId="{31B29C72-F459-4D61-AB49-7BB7D575ED6F}"/>
          </ac:spMkLst>
        </pc:spChg>
        <pc:spChg chg="del">
          <ac:chgData name="Ewen Trafford" userId="e520b4bf-a196-48b7-bc10-b1590a457daa" providerId="ADAL" clId="{050F2901-02EA-4CCD-80E9-59020FB821DE}" dt="2022-06-01T14:42:28.965" v="673" actId="478"/>
          <ac:spMkLst>
            <pc:docMk/>
            <pc:sldMk cId="3242718659" sldId="321"/>
            <ac:spMk id="8" creationId="{EC2AA5D8-F8D8-4242-8DAC-9758B8843027}"/>
          </ac:spMkLst>
        </pc:spChg>
        <pc:spChg chg="del mod">
          <ac:chgData name="Ewen Trafford" userId="e520b4bf-a196-48b7-bc10-b1590a457daa" providerId="ADAL" clId="{050F2901-02EA-4CCD-80E9-59020FB821DE}" dt="2022-06-01T14:45:23.173" v="704" actId="478"/>
          <ac:spMkLst>
            <pc:docMk/>
            <pc:sldMk cId="3242718659" sldId="321"/>
            <ac:spMk id="13" creationId="{02E09705-AFB4-4B4A-89E0-334E95AD3D06}"/>
          </ac:spMkLst>
        </pc:spChg>
        <pc:spChg chg="mod">
          <ac:chgData name="Ewen Trafford" userId="e520b4bf-a196-48b7-bc10-b1590a457daa" providerId="ADAL" clId="{050F2901-02EA-4CCD-80E9-59020FB821DE}" dt="2022-06-01T14:54:19.404" v="828" actId="1076"/>
          <ac:spMkLst>
            <pc:docMk/>
            <pc:sldMk cId="3242718659" sldId="321"/>
            <ac:spMk id="16" creationId="{4421B915-9D86-4631-82D1-085C58FC3686}"/>
          </ac:spMkLst>
        </pc:spChg>
        <pc:spChg chg="mod">
          <ac:chgData name="Ewen Trafford" userId="e520b4bf-a196-48b7-bc10-b1590a457daa" providerId="ADAL" clId="{050F2901-02EA-4CCD-80E9-59020FB821DE}" dt="2022-06-01T14:45:58.673" v="711" actId="1076"/>
          <ac:spMkLst>
            <pc:docMk/>
            <pc:sldMk cId="3242718659" sldId="321"/>
            <ac:spMk id="17" creationId="{A13F6C8C-2CBC-458D-A635-4F60970A1540}"/>
          </ac:spMkLst>
        </pc:spChg>
        <pc:spChg chg="mod">
          <ac:chgData name="Ewen Trafford" userId="e520b4bf-a196-48b7-bc10-b1590a457daa" providerId="ADAL" clId="{050F2901-02EA-4CCD-80E9-59020FB821DE}" dt="2022-06-01T14:45:54.606" v="710" actId="1076"/>
          <ac:spMkLst>
            <pc:docMk/>
            <pc:sldMk cId="3242718659" sldId="321"/>
            <ac:spMk id="18" creationId="{D2602FB9-EF64-4C79-864B-4B1281DF5A3C}"/>
          </ac:spMkLst>
        </pc:spChg>
        <pc:spChg chg="add mod">
          <ac:chgData name="Ewen Trafford" userId="e520b4bf-a196-48b7-bc10-b1590a457daa" providerId="ADAL" clId="{050F2901-02EA-4CCD-80E9-59020FB821DE}" dt="2022-06-01T15:10:16.908" v="1645" actId="1076"/>
          <ac:spMkLst>
            <pc:docMk/>
            <pc:sldMk cId="3242718659" sldId="321"/>
            <ac:spMk id="19" creationId="{63D851DD-2719-49ED-9982-C9D7A231E8B7}"/>
          </ac:spMkLst>
        </pc:spChg>
        <pc:spChg chg="add mod">
          <ac:chgData name="Ewen Trafford" userId="e520b4bf-a196-48b7-bc10-b1590a457daa" providerId="ADAL" clId="{050F2901-02EA-4CCD-80E9-59020FB821DE}" dt="2022-06-01T15:10:16.908" v="1645" actId="1076"/>
          <ac:spMkLst>
            <pc:docMk/>
            <pc:sldMk cId="3242718659" sldId="321"/>
            <ac:spMk id="20" creationId="{D796803E-7ED7-40D2-843A-CF930D929DD1}"/>
          </ac:spMkLst>
        </pc:spChg>
        <pc:spChg chg="add mod">
          <ac:chgData name="Ewen Trafford" userId="e520b4bf-a196-48b7-bc10-b1590a457daa" providerId="ADAL" clId="{050F2901-02EA-4CCD-80E9-59020FB821DE}" dt="2022-06-01T15:10:16.908" v="1645" actId="1076"/>
          <ac:spMkLst>
            <pc:docMk/>
            <pc:sldMk cId="3242718659" sldId="321"/>
            <ac:spMk id="21" creationId="{EBAA8E3F-92D8-49FC-9113-46FC31899FEB}"/>
          </ac:spMkLst>
        </pc:spChg>
        <pc:grpChg chg="add mod">
          <ac:chgData name="Ewen Trafford" userId="e520b4bf-a196-48b7-bc10-b1590a457daa" providerId="ADAL" clId="{050F2901-02EA-4CCD-80E9-59020FB821DE}" dt="2022-06-01T15:06:11.856" v="1523" actId="1076"/>
          <ac:grpSpMkLst>
            <pc:docMk/>
            <pc:sldMk cId="3242718659" sldId="321"/>
            <ac:grpSpMk id="12" creationId="{A62D8B44-8FE2-4FD9-B9BE-4A267BF086D7}"/>
          </ac:grpSpMkLst>
        </pc:grpChg>
        <pc:picChg chg="del">
          <ac:chgData name="Ewen Trafford" userId="e520b4bf-a196-48b7-bc10-b1590a457daa" providerId="ADAL" clId="{050F2901-02EA-4CCD-80E9-59020FB821DE}" dt="2022-06-01T14:42:29.558" v="674" actId="478"/>
          <ac:picMkLst>
            <pc:docMk/>
            <pc:sldMk cId="3242718659" sldId="321"/>
            <ac:picMk id="5" creationId="{FA42C68B-E6E9-486C-8F93-455C9B1B04F2}"/>
          </ac:picMkLst>
        </pc:picChg>
        <pc:picChg chg="add mod modCrop">
          <ac:chgData name="Ewen Trafford" userId="e520b4bf-a196-48b7-bc10-b1590a457daa" providerId="ADAL" clId="{050F2901-02EA-4CCD-80E9-59020FB821DE}" dt="2022-06-01T15:10:16.908" v="1645" actId="1076"/>
          <ac:picMkLst>
            <pc:docMk/>
            <pc:sldMk cId="3242718659" sldId="321"/>
            <ac:picMk id="9" creationId="{1466BC97-189B-4972-BE31-96AB3B3AE643}"/>
          </ac:picMkLst>
        </pc:picChg>
        <pc:picChg chg="add mod modCrop">
          <ac:chgData name="Ewen Trafford" userId="e520b4bf-a196-48b7-bc10-b1590a457daa" providerId="ADAL" clId="{050F2901-02EA-4CCD-80E9-59020FB821DE}" dt="2022-06-01T15:10:16.908" v="1645" actId="1076"/>
          <ac:picMkLst>
            <pc:docMk/>
            <pc:sldMk cId="3242718659" sldId="321"/>
            <ac:picMk id="10" creationId="{5FCB5562-066A-479A-9BAF-E6F78009EA1F}"/>
          </ac:picMkLst>
        </pc:picChg>
        <pc:picChg chg="add mod modCrop">
          <ac:chgData name="Ewen Trafford" userId="e520b4bf-a196-48b7-bc10-b1590a457daa" providerId="ADAL" clId="{050F2901-02EA-4CCD-80E9-59020FB821DE}" dt="2022-06-01T15:10:16.908" v="1645" actId="1076"/>
          <ac:picMkLst>
            <pc:docMk/>
            <pc:sldMk cId="3242718659" sldId="321"/>
            <ac:picMk id="11" creationId="{89676DCE-A09A-43C6-86F0-CFE5E78CBAE2}"/>
          </ac:picMkLst>
        </pc:picChg>
        <pc:picChg chg="mod">
          <ac:chgData name="Ewen Trafford" userId="e520b4bf-a196-48b7-bc10-b1590a457daa" providerId="ADAL" clId="{050F2901-02EA-4CCD-80E9-59020FB821DE}" dt="2022-06-01T14:45:58.673" v="711" actId="1076"/>
          <ac:picMkLst>
            <pc:docMk/>
            <pc:sldMk cId="3242718659" sldId="321"/>
            <ac:picMk id="14" creationId="{DF478CA5-8AEF-4A9C-8CB8-B8BE780BC85D}"/>
          </ac:picMkLst>
        </pc:picChg>
        <pc:picChg chg="mod">
          <ac:chgData name="Ewen Trafford" userId="e520b4bf-a196-48b7-bc10-b1590a457daa" providerId="ADAL" clId="{050F2901-02EA-4CCD-80E9-59020FB821DE}" dt="2022-06-01T14:45:54.606" v="710" actId="1076"/>
          <ac:picMkLst>
            <pc:docMk/>
            <pc:sldMk cId="3242718659" sldId="321"/>
            <ac:picMk id="15" creationId="{BDA3A3D1-523C-4E42-8D1C-D0F7925473FD}"/>
          </ac:picMkLst>
        </pc:picChg>
        <pc:picChg chg="add del mod ord">
          <ac:chgData name="Ewen Trafford" userId="e520b4bf-a196-48b7-bc10-b1590a457daa" providerId="ADAL" clId="{050F2901-02EA-4CCD-80E9-59020FB821DE}" dt="2022-06-01T15:06:48.524" v="1530" actId="478"/>
          <ac:picMkLst>
            <pc:docMk/>
            <pc:sldMk cId="3242718659" sldId="321"/>
            <ac:picMk id="22" creationId="{B29CD897-5734-4FBF-8DFE-860FE228EFE6}"/>
          </ac:picMkLst>
        </pc:picChg>
        <pc:picChg chg="add del mod ord">
          <ac:chgData name="Ewen Trafford" userId="e520b4bf-a196-48b7-bc10-b1590a457daa" providerId="ADAL" clId="{050F2901-02EA-4CCD-80E9-59020FB821DE}" dt="2022-06-01T15:07:06.574" v="1539" actId="478"/>
          <ac:picMkLst>
            <pc:docMk/>
            <pc:sldMk cId="3242718659" sldId="321"/>
            <ac:picMk id="23" creationId="{AA0EA621-015E-4CD6-94AC-8AE129A34A3B}"/>
          </ac:picMkLst>
        </pc:picChg>
        <pc:picChg chg="add del mod ord">
          <ac:chgData name="Ewen Trafford" userId="e520b4bf-a196-48b7-bc10-b1590a457daa" providerId="ADAL" clId="{050F2901-02EA-4CCD-80E9-59020FB821DE}" dt="2022-06-01T15:07:25.797" v="1548" actId="478"/>
          <ac:picMkLst>
            <pc:docMk/>
            <pc:sldMk cId="3242718659" sldId="321"/>
            <ac:picMk id="24" creationId="{3E8EF79E-AB44-45EC-9BD9-EF8AC14540B1}"/>
          </ac:picMkLst>
        </pc:picChg>
      </pc:sldChg>
      <pc:sldChg chg="addSp delSp modSp add mod">
        <pc:chgData name="Ewen Trafford" userId="e520b4bf-a196-48b7-bc10-b1590a457daa" providerId="ADAL" clId="{050F2901-02EA-4CCD-80E9-59020FB821DE}" dt="2022-06-01T15:06:06.346" v="1522" actId="1076"/>
        <pc:sldMkLst>
          <pc:docMk/>
          <pc:sldMk cId="3997623350" sldId="322"/>
        </pc:sldMkLst>
        <pc:spChg chg="mod">
          <ac:chgData name="Ewen Trafford" userId="e520b4bf-a196-48b7-bc10-b1590a457daa" providerId="ADAL" clId="{050F2901-02EA-4CCD-80E9-59020FB821DE}" dt="2022-06-01T14:54:03.155" v="800" actId="20577"/>
          <ac:spMkLst>
            <pc:docMk/>
            <pc:sldMk cId="3997623350" sldId="322"/>
            <ac:spMk id="2" creationId="{ECB39143-43DB-404B-999A-68A64BABF4DE}"/>
          </ac:spMkLst>
        </pc:spChg>
        <pc:spChg chg="mod">
          <ac:chgData name="Ewen Trafford" userId="e520b4bf-a196-48b7-bc10-b1590a457daa" providerId="ADAL" clId="{050F2901-02EA-4CCD-80E9-59020FB821DE}" dt="2022-06-01T14:53:39.436" v="772" actId="1076"/>
          <ac:spMkLst>
            <pc:docMk/>
            <pc:sldMk cId="3997623350" sldId="322"/>
            <ac:spMk id="16" creationId="{4421B915-9D86-4631-82D1-085C58FC3686}"/>
          </ac:spMkLst>
        </pc:spChg>
        <pc:spChg chg="mod">
          <ac:chgData name="Ewen Trafford" userId="e520b4bf-a196-48b7-bc10-b1590a457daa" providerId="ADAL" clId="{050F2901-02EA-4CCD-80E9-59020FB821DE}" dt="2022-06-01T14:49:59.272" v="764" actId="1076"/>
          <ac:spMkLst>
            <pc:docMk/>
            <pc:sldMk cId="3997623350" sldId="322"/>
            <ac:spMk id="18" creationId="{D2602FB9-EF64-4C79-864B-4B1281DF5A3C}"/>
          </ac:spMkLst>
        </pc:spChg>
        <pc:spChg chg="add mod">
          <ac:chgData name="Ewen Trafford" userId="e520b4bf-a196-48b7-bc10-b1590a457daa" providerId="ADAL" clId="{050F2901-02EA-4CCD-80E9-59020FB821DE}" dt="2022-06-01T15:00:04.625" v="1386" actId="164"/>
          <ac:spMkLst>
            <pc:docMk/>
            <pc:sldMk cId="3997623350" sldId="322"/>
            <ac:spMk id="21" creationId="{934D44A2-803B-4163-B8D6-63CCD04FB6D6}"/>
          </ac:spMkLst>
        </pc:spChg>
        <pc:spChg chg="add mod">
          <ac:chgData name="Ewen Trafford" userId="e520b4bf-a196-48b7-bc10-b1590a457daa" providerId="ADAL" clId="{050F2901-02EA-4CCD-80E9-59020FB821DE}" dt="2022-06-01T15:04:25.046" v="1439" actId="1076"/>
          <ac:spMkLst>
            <pc:docMk/>
            <pc:sldMk cId="3997623350" sldId="322"/>
            <ac:spMk id="22" creationId="{F977F16C-AD46-4BC6-B293-7D8019CB465C}"/>
          </ac:spMkLst>
        </pc:spChg>
        <pc:spChg chg="add mod">
          <ac:chgData name="Ewen Trafford" userId="e520b4bf-a196-48b7-bc10-b1590a457daa" providerId="ADAL" clId="{050F2901-02EA-4CCD-80E9-59020FB821DE}" dt="2022-06-01T15:04:38.840" v="1440" actId="1076"/>
          <ac:spMkLst>
            <pc:docMk/>
            <pc:sldMk cId="3997623350" sldId="322"/>
            <ac:spMk id="23" creationId="{CBB1DB9A-8EAF-4F2A-AF66-91C87E164E80}"/>
          </ac:spMkLst>
        </pc:spChg>
        <pc:spChg chg="add mod">
          <ac:chgData name="Ewen Trafford" userId="e520b4bf-a196-48b7-bc10-b1590a457daa" providerId="ADAL" clId="{050F2901-02EA-4CCD-80E9-59020FB821DE}" dt="2022-06-01T15:01:36.754" v="1406" actId="1037"/>
          <ac:spMkLst>
            <pc:docMk/>
            <pc:sldMk cId="3997623350" sldId="322"/>
            <ac:spMk id="24" creationId="{0F708853-0B3B-469A-AAA9-6330C1F71C33}"/>
          </ac:spMkLst>
        </pc:spChg>
        <pc:spChg chg="add mod">
          <ac:chgData name="Ewen Trafford" userId="e520b4bf-a196-48b7-bc10-b1590a457daa" providerId="ADAL" clId="{050F2901-02EA-4CCD-80E9-59020FB821DE}" dt="2022-06-01T15:03:54.820" v="1418" actId="1076"/>
          <ac:spMkLst>
            <pc:docMk/>
            <pc:sldMk cId="3997623350" sldId="322"/>
            <ac:spMk id="25" creationId="{998B4088-D9BA-4295-8D70-E7F4D7790401}"/>
          </ac:spMkLst>
        </pc:spChg>
        <pc:spChg chg="add mod">
          <ac:chgData name="Ewen Trafford" userId="e520b4bf-a196-48b7-bc10-b1590a457daa" providerId="ADAL" clId="{050F2901-02EA-4CCD-80E9-59020FB821DE}" dt="2022-06-01T15:06:02.510" v="1521" actId="1076"/>
          <ac:spMkLst>
            <pc:docMk/>
            <pc:sldMk cId="3997623350" sldId="322"/>
            <ac:spMk id="26" creationId="{D4D2C9E5-41BE-494E-84A0-DC1FB2634DAF}"/>
          </ac:spMkLst>
        </pc:spChg>
        <pc:grpChg chg="add mod">
          <ac:chgData name="Ewen Trafford" userId="e520b4bf-a196-48b7-bc10-b1590a457daa" providerId="ADAL" clId="{050F2901-02EA-4CCD-80E9-59020FB821DE}" dt="2022-06-01T15:06:06.346" v="1522" actId="1076"/>
          <ac:grpSpMkLst>
            <pc:docMk/>
            <pc:sldMk cId="3997623350" sldId="322"/>
            <ac:grpSpMk id="3" creationId="{7C4C0830-9010-4332-9853-9720AA38B930}"/>
          </ac:grpSpMkLst>
        </pc:grpChg>
        <pc:grpChg chg="mod">
          <ac:chgData name="Ewen Trafford" userId="e520b4bf-a196-48b7-bc10-b1590a457daa" providerId="ADAL" clId="{050F2901-02EA-4CCD-80E9-59020FB821DE}" dt="2022-06-01T15:00:04.625" v="1386" actId="164"/>
          <ac:grpSpMkLst>
            <pc:docMk/>
            <pc:sldMk cId="3997623350" sldId="322"/>
            <ac:grpSpMk id="12" creationId="{A62D8B44-8FE2-4FD9-B9BE-4A267BF086D7}"/>
          </ac:grpSpMkLst>
        </pc:grpChg>
        <pc:picChg chg="add mod">
          <ac:chgData name="Ewen Trafford" userId="e520b4bf-a196-48b7-bc10-b1590a457daa" providerId="ADAL" clId="{050F2901-02EA-4CCD-80E9-59020FB821DE}" dt="2022-06-01T15:03:50.307" v="1416" actId="1076"/>
          <ac:picMkLst>
            <pc:docMk/>
            <pc:sldMk cId="3997623350" sldId="322"/>
            <ac:picMk id="5" creationId="{850D856E-01E9-4167-AA4F-3D42A85E9FA3}"/>
          </ac:picMkLst>
        </pc:picChg>
        <pc:picChg chg="del">
          <ac:chgData name="Ewen Trafford" userId="e520b4bf-a196-48b7-bc10-b1590a457daa" providerId="ADAL" clId="{050F2901-02EA-4CCD-80E9-59020FB821DE}" dt="2022-06-01T14:48:19.191" v="750" actId="478"/>
          <ac:picMkLst>
            <pc:docMk/>
            <pc:sldMk cId="3997623350" sldId="322"/>
            <ac:picMk id="9" creationId="{1466BC97-189B-4972-BE31-96AB3B3AE643}"/>
          </ac:picMkLst>
        </pc:picChg>
        <pc:picChg chg="del">
          <ac:chgData name="Ewen Trafford" userId="e520b4bf-a196-48b7-bc10-b1590a457daa" providerId="ADAL" clId="{050F2901-02EA-4CCD-80E9-59020FB821DE}" dt="2022-06-01T14:48:19.610" v="751" actId="478"/>
          <ac:picMkLst>
            <pc:docMk/>
            <pc:sldMk cId="3997623350" sldId="322"/>
            <ac:picMk id="10" creationId="{5FCB5562-066A-479A-9BAF-E6F78009EA1F}"/>
          </ac:picMkLst>
        </pc:picChg>
        <pc:picChg chg="del">
          <ac:chgData name="Ewen Trafford" userId="e520b4bf-a196-48b7-bc10-b1590a457daa" providerId="ADAL" clId="{050F2901-02EA-4CCD-80E9-59020FB821DE}" dt="2022-06-01T14:48:19.972" v="752" actId="478"/>
          <ac:picMkLst>
            <pc:docMk/>
            <pc:sldMk cId="3997623350" sldId="322"/>
            <ac:picMk id="11" creationId="{89676DCE-A09A-43C6-86F0-CFE5E78CBAE2}"/>
          </ac:picMkLst>
        </pc:picChg>
        <pc:picChg chg="add mod">
          <ac:chgData name="Ewen Trafford" userId="e520b4bf-a196-48b7-bc10-b1590a457daa" providerId="ADAL" clId="{050F2901-02EA-4CCD-80E9-59020FB821DE}" dt="2022-06-01T15:04:25.046" v="1439" actId="1076"/>
          <ac:picMkLst>
            <pc:docMk/>
            <pc:sldMk cId="3997623350" sldId="322"/>
            <ac:picMk id="13" creationId="{092802BF-F80A-4D1E-AC60-D53B3D0CE2FD}"/>
          </ac:picMkLst>
        </pc:picChg>
        <pc:picChg chg="mod">
          <ac:chgData name="Ewen Trafford" userId="e520b4bf-a196-48b7-bc10-b1590a457daa" providerId="ADAL" clId="{050F2901-02EA-4CCD-80E9-59020FB821DE}" dt="2022-06-01T14:49:56.223" v="763" actId="1076"/>
          <ac:picMkLst>
            <pc:docMk/>
            <pc:sldMk cId="3997623350" sldId="322"/>
            <ac:picMk id="15" creationId="{BDA3A3D1-523C-4E42-8D1C-D0F7925473FD}"/>
          </ac:picMkLst>
        </pc:picChg>
        <pc:picChg chg="add mod modCrop">
          <ac:chgData name="Ewen Trafford" userId="e520b4bf-a196-48b7-bc10-b1590a457daa" providerId="ADAL" clId="{050F2901-02EA-4CCD-80E9-59020FB821DE}" dt="2022-06-01T15:00:27.923" v="1390" actId="1035"/>
          <ac:picMkLst>
            <pc:docMk/>
            <pc:sldMk cId="3997623350" sldId="322"/>
            <ac:picMk id="19" creationId="{B4A403E4-7F35-4DFE-AE02-2E83C1A9E551}"/>
          </ac:picMkLst>
        </pc:picChg>
        <pc:picChg chg="add mod">
          <ac:chgData name="Ewen Trafford" userId="e520b4bf-a196-48b7-bc10-b1590a457daa" providerId="ADAL" clId="{050F2901-02EA-4CCD-80E9-59020FB821DE}" dt="2022-06-01T15:00:04.625" v="1386" actId="164"/>
          <ac:picMkLst>
            <pc:docMk/>
            <pc:sldMk cId="3997623350" sldId="322"/>
            <ac:picMk id="20" creationId="{AAD0D4BD-BB50-448D-8BFB-CF83752266AE}"/>
          </ac:picMkLst>
        </pc:picChg>
      </pc:sldChg>
    </pc:docChg>
  </pc:docChgLst>
  <pc:docChgLst>
    <pc:chgData name="Ewen Trafford" userId="e520b4bf-a196-48b7-bc10-b1590a457daa" providerId="ADAL" clId="{2B937FEE-6474-4F67-A047-EA3692D1621F}"/>
    <pc:docChg chg="undo custSel modSld">
      <pc:chgData name="Ewen Trafford" userId="e520b4bf-a196-48b7-bc10-b1590a457daa" providerId="ADAL" clId="{2B937FEE-6474-4F67-A047-EA3692D1621F}" dt="2022-08-31T15:18:49.603" v="414" actId="478"/>
      <pc:docMkLst>
        <pc:docMk/>
      </pc:docMkLst>
      <pc:sldChg chg="modSp mod">
        <pc:chgData name="Ewen Trafford" userId="e520b4bf-a196-48b7-bc10-b1590a457daa" providerId="ADAL" clId="{2B937FEE-6474-4F67-A047-EA3692D1621F}" dt="2022-08-31T14:29:52.019" v="385" actId="20577"/>
        <pc:sldMkLst>
          <pc:docMk/>
          <pc:sldMk cId="1740713487" sldId="259"/>
        </pc:sldMkLst>
        <pc:spChg chg="mod">
          <ac:chgData name="Ewen Trafford" userId="e520b4bf-a196-48b7-bc10-b1590a457daa" providerId="ADAL" clId="{2B937FEE-6474-4F67-A047-EA3692D1621F}" dt="2022-08-31T14:29:52.019" v="385" actId="20577"/>
          <ac:spMkLst>
            <pc:docMk/>
            <pc:sldMk cId="1740713487" sldId="259"/>
            <ac:spMk id="2" creationId="{00000000-0000-0000-0000-000000000000}"/>
          </ac:spMkLst>
        </pc:spChg>
        <pc:spChg chg="mod">
          <ac:chgData name="Ewen Trafford" userId="e520b4bf-a196-48b7-bc10-b1590a457daa" providerId="ADAL" clId="{2B937FEE-6474-4F67-A047-EA3692D1621F}" dt="2022-08-31T14:29:42.042" v="370" actId="14100"/>
          <ac:spMkLst>
            <pc:docMk/>
            <pc:sldMk cId="1740713487" sldId="259"/>
            <ac:spMk id="3" creationId="{00000000-0000-0000-0000-000000000000}"/>
          </ac:spMkLst>
        </pc:spChg>
      </pc:sldChg>
      <pc:sldChg chg="addSp delSp modSp mod">
        <pc:chgData name="Ewen Trafford" userId="e520b4bf-a196-48b7-bc10-b1590a457daa" providerId="ADAL" clId="{2B937FEE-6474-4F67-A047-EA3692D1621F}" dt="2022-08-31T14:21:24.554" v="266" actId="1076"/>
        <pc:sldMkLst>
          <pc:docMk/>
          <pc:sldMk cId="3251184033" sldId="264"/>
        </pc:sldMkLst>
        <pc:spChg chg="mod">
          <ac:chgData name="Ewen Trafford" userId="e520b4bf-a196-48b7-bc10-b1590a457daa" providerId="ADAL" clId="{2B937FEE-6474-4F67-A047-EA3692D1621F}" dt="2022-08-31T14:21:20.640" v="265" actId="1076"/>
          <ac:spMkLst>
            <pc:docMk/>
            <pc:sldMk cId="3251184033" sldId="264"/>
            <ac:spMk id="2" creationId="{00000000-0000-0000-0000-000000000000}"/>
          </ac:spMkLst>
        </pc:spChg>
        <pc:spChg chg="mod ord">
          <ac:chgData name="Ewen Trafford" userId="e520b4bf-a196-48b7-bc10-b1590a457daa" providerId="ADAL" clId="{2B937FEE-6474-4F67-A047-EA3692D1621F}" dt="2022-08-31T14:21:24.554" v="266" actId="1076"/>
          <ac:spMkLst>
            <pc:docMk/>
            <pc:sldMk cId="3251184033" sldId="264"/>
            <ac:spMk id="4" creationId="{00000000-0000-0000-0000-000000000000}"/>
          </ac:spMkLst>
        </pc:spChg>
        <pc:picChg chg="add mod ord">
          <ac:chgData name="Ewen Trafford" userId="e520b4bf-a196-48b7-bc10-b1590a457daa" providerId="ADAL" clId="{2B937FEE-6474-4F67-A047-EA3692D1621F}" dt="2022-08-31T14:21:24.554" v="266" actId="1076"/>
          <ac:picMkLst>
            <pc:docMk/>
            <pc:sldMk cId="3251184033" sldId="264"/>
            <ac:picMk id="6" creationId="{00DD933C-37C0-062F-1485-D78F025650AE}"/>
          </ac:picMkLst>
        </pc:picChg>
        <pc:picChg chg="add mod modCrop">
          <ac:chgData name="Ewen Trafford" userId="e520b4bf-a196-48b7-bc10-b1590a457daa" providerId="ADAL" clId="{2B937FEE-6474-4F67-A047-EA3692D1621F}" dt="2022-08-31T14:21:24.554" v="266" actId="1076"/>
          <ac:picMkLst>
            <pc:docMk/>
            <pc:sldMk cId="3251184033" sldId="264"/>
            <ac:picMk id="8" creationId="{BA786CAE-3349-A555-5DDF-3DF57A0067D6}"/>
          </ac:picMkLst>
        </pc:picChg>
        <pc:picChg chg="del">
          <ac:chgData name="Ewen Trafford" userId="e520b4bf-a196-48b7-bc10-b1590a457daa" providerId="ADAL" clId="{2B937FEE-6474-4F67-A047-EA3692D1621F}" dt="2022-08-31T13:22:12.025" v="164" actId="478"/>
          <ac:picMkLst>
            <pc:docMk/>
            <pc:sldMk cId="3251184033" sldId="264"/>
            <ac:picMk id="1026" creationId="{00000000-0000-0000-0000-000000000000}"/>
          </ac:picMkLst>
        </pc:picChg>
      </pc:sldChg>
      <pc:sldChg chg="modSp mod">
        <pc:chgData name="Ewen Trafford" userId="e520b4bf-a196-48b7-bc10-b1590a457daa" providerId="ADAL" clId="{2B937FEE-6474-4F67-A047-EA3692D1621F}" dt="2022-08-31T14:30:42.447" v="408" actId="14100"/>
        <pc:sldMkLst>
          <pc:docMk/>
          <pc:sldMk cId="3067706350" sldId="265"/>
        </pc:sldMkLst>
        <pc:spChg chg="mod">
          <ac:chgData name="Ewen Trafford" userId="e520b4bf-a196-48b7-bc10-b1590a457daa" providerId="ADAL" clId="{2B937FEE-6474-4F67-A047-EA3692D1621F}" dt="2022-08-31T14:30:42.447" v="408" actId="14100"/>
          <ac:spMkLst>
            <pc:docMk/>
            <pc:sldMk cId="3067706350" sldId="265"/>
            <ac:spMk id="3" creationId="{00000000-0000-0000-0000-000000000000}"/>
          </ac:spMkLst>
        </pc:spChg>
      </pc:sldChg>
      <pc:sldChg chg="modSp mod">
        <pc:chgData name="Ewen Trafford" userId="e520b4bf-a196-48b7-bc10-b1590a457daa" providerId="ADAL" clId="{2B937FEE-6474-4F67-A047-EA3692D1621F}" dt="2022-08-31T15:18:22.280" v="409" actId="14100"/>
        <pc:sldMkLst>
          <pc:docMk/>
          <pc:sldMk cId="3568795349" sldId="266"/>
        </pc:sldMkLst>
        <pc:spChg chg="mod">
          <ac:chgData name="Ewen Trafford" userId="e520b4bf-a196-48b7-bc10-b1590a457daa" providerId="ADAL" clId="{2B937FEE-6474-4F67-A047-EA3692D1621F}" dt="2022-08-31T15:18:22.280" v="409" actId="14100"/>
          <ac:spMkLst>
            <pc:docMk/>
            <pc:sldMk cId="3568795349" sldId="266"/>
            <ac:spMk id="3" creationId="{00000000-0000-0000-0000-000000000000}"/>
          </ac:spMkLst>
        </pc:spChg>
      </pc:sldChg>
      <pc:sldChg chg="delSp modSp mod">
        <pc:chgData name="Ewen Trafford" userId="e520b4bf-a196-48b7-bc10-b1590a457daa" providerId="ADAL" clId="{2B937FEE-6474-4F67-A047-EA3692D1621F}" dt="2022-08-31T15:18:49.603" v="414" actId="478"/>
        <pc:sldMkLst>
          <pc:docMk/>
          <pc:sldMk cId="2050618021" sldId="267"/>
        </pc:sldMkLst>
        <pc:spChg chg="mod">
          <ac:chgData name="Ewen Trafford" userId="e520b4bf-a196-48b7-bc10-b1590a457daa" providerId="ADAL" clId="{2B937FEE-6474-4F67-A047-EA3692D1621F}" dt="2022-08-31T14:18:45.736" v="247" actId="20577"/>
          <ac:spMkLst>
            <pc:docMk/>
            <pc:sldMk cId="2050618021" sldId="267"/>
            <ac:spMk id="3" creationId="{00000000-0000-0000-0000-000000000000}"/>
          </ac:spMkLst>
        </pc:spChg>
        <pc:picChg chg="del">
          <ac:chgData name="Ewen Trafford" userId="e520b4bf-a196-48b7-bc10-b1590a457daa" providerId="ADAL" clId="{2B937FEE-6474-4F67-A047-EA3692D1621F}" dt="2022-08-31T15:18:49.603" v="414" actId="478"/>
          <ac:picMkLst>
            <pc:docMk/>
            <pc:sldMk cId="2050618021" sldId="267"/>
            <ac:picMk id="4" creationId="{00000000-0000-0000-0000-000000000000}"/>
          </ac:picMkLst>
        </pc:picChg>
      </pc:sldChg>
      <pc:sldChg chg="delSp modSp mod">
        <pc:chgData name="Ewen Trafford" userId="e520b4bf-a196-48b7-bc10-b1590a457daa" providerId="ADAL" clId="{2B937FEE-6474-4F67-A047-EA3692D1621F}" dt="2022-08-31T15:18:48.165" v="413" actId="478"/>
        <pc:sldMkLst>
          <pc:docMk/>
          <pc:sldMk cId="2079721348" sldId="268"/>
        </pc:sldMkLst>
        <pc:spChg chg="mod">
          <ac:chgData name="Ewen Trafford" userId="e520b4bf-a196-48b7-bc10-b1590a457daa" providerId="ADAL" clId="{2B937FEE-6474-4F67-A047-EA3692D1621F}" dt="2022-08-31T14:18:58.904" v="249" actId="33524"/>
          <ac:spMkLst>
            <pc:docMk/>
            <pc:sldMk cId="2079721348" sldId="268"/>
            <ac:spMk id="3" creationId="{00000000-0000-0000-0000-000000000000}"/>
          </ac:spMkLst>
        </pc:spChg>
        <pc:picChg chg="del mod">
          <ac:chgData name="Ewen Trafford" userId="e520b4bf-a196-48b7-bc10-b1590a457daa" providerId="ADAL" clId="{2B937FEE-6474-4F67-A047-EA3692D1621F}" dt="2022-08-31T15:18:48.165" v="413" actId="478"/>
          <ac:picMkLst>
            <pc:docMk/>
            <pc:sldMk cId="2079721348" sldId="268"/>
            <ac:picMk id="2050" creationId="{00000000-0000-0000-0000-000000000000}"/>
          </ac:picMkLst>
        </pc:picChg>
      </pc:sldChg>
      <pc:sldChg chg="delSp">
        <pc:chgData name="Ewen Trafford" userId="e520b4bf-a196-48b7-bc10-b1590a457daa" providerId="ADAL" clId="{2B937FEE-6474-4F67-A047-EA3692D1621F}" dt="2022-08-31T15:18:46.665" v="412" actId="478"/>
        <pc:sldMkLst>
          <pc:docMk/>
          <pc:sldMk cId="2689763971" sldId="269"/>
        </pc:sldMkLst>
        <pc:picChg chg="del">
          <ac:chgData name="Ewen Trafford" userId="e520b4bf-a196-48b7-bc10-b1590a457daa" providerId="ADAL" clId="{2B937FEE-6474-4F67-A047-EA3692D1621F}" dt="2022-08-31T15:18:46.665" v="412" actId="478"/>
          <ac:picMkLst>
            <pc:docMk/>
            <pc:sldMk cId="2689763971" sldId="269"/>
            <ac:picMk id="3074" creationId="{00000000-0000-0000-0000-000000000000}"/>
          </ac:picMkLst>
        </pc:picChg>
      </pc:sldChg>
      <pc:sldChg chg="modSp mod">
        <pc:chgData name="Ewen Trafford" userId="e520b4bf-a196-48b7-bc10-b1590a457daa" providerId="ADAL" clId="{2B937FEE-6474-4F67-A047-EA3692D1621F}" dt="2022-08-31T14:19:13.152" v="251" actId="33524"/>
        <pc:sldMkLst>
          <pc:docMk/>
          <pc:sldMk cId="4271663637" sldId="270"/>
        </pc:sldMkLst>
        <pc:spChg chg="mod">
          <ac:chgData name="Ewen Trafford" userId="e520b4bf-a196-48b7-bc10-b1590a457daa" providerId="ADAL" clId="{2B937FEE-6474-4F67-A047-EA3692D1621F}" dt="2022-08-31T14:19:13.152" v="251" actId="33524"/>
          <ac:spMkLst>
            <pc:docMk/>
            <pc:sldMk cId="4271663637" sldId="270"/>
            <ac:spMk id="3" creationId="{00000000-0000-0000-0000-000000000000}"/>
          </ac:spMkLst>
        </pc:spChg>
      </pc:sldChg>
      <pc:sldChg chg="modSp mod">
        <pc:chgData name="Ewen Trafford" userId="e520b4bf-a196-48b7-bc10-b1590a457daa" providerId="ADAL" clId="{2B937FEE-6474-4F67-A047-EA3692D1621F}" dt="2022-08-31T14:28:45.508" v="337" actId="20577"/>
        <pc:sldMkLst>
          <pc:docMk/>
          <pc:sldMk cId="3993973292" sldId="274"/>
        </pc:sldMkLst>
        <pc:spChg chg="mod">
          <ac:chgData name="Ewen Trafford" userId="e520b4bf-a196-48b7-bc10-b1590a457daa" providerId="ADAL" clId="{2B937FEE-6474-4F67-A047-EA3692D1621F}" dt="2022-08-31T14:28:45.508" v="337" actId="20577"/>
          <ac:spMkLst>
            <pc:docMk/>
            <pc:sldMk cId="3993973292" sldId="274"/>
            <ac:spMk id="3" creationId="{00000000-0000-0000-0000-000000000000}"/>
          </ac:spMkLst>
        </pc:spChg>
      </pc:sldChg>
      <pc:sldChg chg="modSp mod">
        <pc:chgData name="Ewen Trafford" userId="e520b4bf-a196-48b7-bc10-b1590a457daa" providerId="ADAL" clId="{2B937FEE-6474-4F67-A047-EA3692D1621F}" dt="2022-08-31T14:22:16.211" v="282" actId="20577"/>
        <pc:sldMkLst>
          <pc:docMk/>
          <pc:sldMk cId="1281628512" sldId="278"/>
        </pc:sldMkLst>
        <pc:spChg chg="mod">
          <ac:chgData name="Ewen Trafford" userId="e520b4bf-a196-48b7-bc10-b1590a457daa" providerId="ADAL" clId="{2B937FEE-6474-4F67-A047-EA3692D1621F}" dt="2022-08-31T13:18:54.396" v="138" actId="20577"/>
          <ac:spMkLst>
            <pc:docMk/>
            <pc:sldMk cId="1281628512" sldId="278"/>
            <ac:spMk id="2" creationId="{00000000-0000-0000-0000-000000000000}"/>
          </ac:spMkLst>
        </pc:spChg>
        <pc:spChg chg="mod">
          <ac:chgData name="Ewen Trafford" userId="e520b4bf-a196-48b7-bc10-b1590a457daa" providerId="ADAL" clId="{2B937FEE-6474-4F67-A047-EA3692D1621F}" dt="2022-08-31T14:22:16.211" v="282" actId="20577"/>
          <ac:spMkLst>
            <pc:docMk/>
            <pc:sldMk cId="1281628512" sldId="278"/>
            <ac:spMk id="3" creationId="{00000000-0000-0000-0000-000000000000}"/>
          </ac:spMkLst>
        </pc:spChg>
      </pc:sldChg>
      <pc:sldChg chg="modSp mod">
        <pc:chgData name="Ewen Trafford" userId="e520b4bf-a196-48b7-bc10-b1590a457daa" providerId="ADAL" clId="{2B937FEE-6474-4F67-A047-EA3692D1621F}" dt="2022-08-31T13:16:55.747" v="107"/>
        <pc:sldMkLst>
          <pc:docMk/>
          <pc:sldMk cId="1351839580" sldId="294"/>
        </pc:sldMkLst>
        <pc:spChg chg="mod">
          <ac:chgData name="Ewen Trafford" userId="e520b4bf-a196-48b7-bc10-b1590a457daa" providerId="ADAL" clId="{2B937FEE-6474-4F67-A047-EA3692D1621F}" dt="2022-08-31T13:13:42.653" v="53" actId="114"/>
          <ac:spMkLst>
            <pc:docMk/>
            <pc:sldMk cId="1351839580" sldId="294"/>
            <ac:spMk id="7" creationId="{9F5610B5-B857-41E6-8A9E-1F8B928123A4}"/>
          </ac:spMkLst>
        </pc:spChg>
        <pc:graphicFrameChg chg="mod modGraphic">
          <ac:chgData name="Ewen Trafford" userId="e520b4bf-a196-48b7-bc10-b1590a457daa" providerId="ADAL" clId="{2B937FEE-6474-4F67-A047-EA3692D1621F}" dt="2022-08-31T13:16:55.747" v="107"/>
          <ac:graphicFrameMkLst>
            <pc:docMk/>
            <pc:sldMk cId="1351839580" sldId="294"/>
            <ac:graphicFrameMk id="3" creationId="{F17DF82B-8D9B-40CD-5D7D-83CB462C3A53}"/>
          </ac:graphicFrameMkLst>
        </pc:graphicFrameChg>
      </pc:sldChg>
      <pc:sldChg chg="modSp mod">
        <pc:chgData name="Ewen Trafford" userId="e520b4bf-a196-48b7-bc10-b1590a457daa" providerId="ADAL" clId="{2B937FEE-6474-4F67-A047-EA3692D1621F}" dt="2022-08-31T13:09:58.204" v="1" actId="208"/>
        <pc:sldMkLst>
          <pc:docMk/>
          <pc:sldMk cId="3979226011" sldId="308"/>
        </pc:sldMkLst>
        <pc:spChg chg="mod">
          <ac:chgData name="Ewen Trafford" userId="e520b4bf-a196-48b7-bc10-b1590a457daa" providerId="ADAL" clId="{2B937FEE-6474-4F67-A047-EA3692D1621F}" dt="2022-08-31T13:09:58.204" v="1" actId="208"/>
          <ac:spMkLst>
            <pc:docMk/>
            <pc:sldMk cId="3979226011" sldId="308"/>
            <ac:spMk id="3" creationId="{7F4AEC88-4B56-812A-C504-DE9C5FF83946}"/>
          </ac:spMkLst>
        </pc:spChg>
      </pc:sldChg>
      <pc:sldChg chg="modSp mod">
        <pc:chgData name="Ewen Trafford" userId="e520b4bf-a196-48b7-bc10-b1590a457daa" providerId="ADAL" clId="{2B937FEE-6474-4F67-A047-EA3692D1621F}" dt="2022-08-31T14:22:59.235" v="322"/>
        <pc:sldMkLst>
          <pc:docMk/>
          <pc:sldMk cId="2450036879" sldId="324"/>
        </pc:sldMkLst>
        <pc:graphicFrameChg chg="mod modGraphic">
          <ac:chgData name="Ewen Trafford" userId="e520b4bf-a196-48b7-bc10-b1590a457daa" providerId="ADAL" clId="{2B937FEE-6474-4F67-A047-EA3692D1621F}" dt="2022-08-31T14:22:59.235" v="322"/>
          <ac:graphicFrameMkLst>
            <pc:docMk/>
            <pc:sldMk cId="2450036879" sldId="324"/>
            <ac:graphicFrameMk id="7" creationId="{21663884-8A5D-DD9A-B4F0-E1EED248AA0D}"/>
          </ac:graphicFrameMkLst>
        </pc:graphicFrameChg>
      </pc:sldChg>
      <pc:sldChg chg="modSp mod">
        <pc:chgData name="Ewen Trafford" userId="e520b4bf-a196-48b7-bc10-b1590a457daa" providerId="ADAL" clId="{2B937FEE-6474-4F67-A047-EA3692D1621F}" dt="2022-08-31T13:15:09.555" v="72" actId="207"/>
        <pc:sldMkLst>
          <pc:docMk/>
          <pc:sldMk cId="217781636" sldId="325"/>
        </pc:sldMkLst>
        <pc:graphicFrameChg chg="modGraphic">
          <ac:chgData name="Ewen Trafford" userId="e520b4bf-a196-48b7-bc10-b1590a457daa" providerId="ADAL" clId="{2B937FEE-6474-4F67-A047-EA3692D1621F}" dt="2022-08-31T13:15:09.555" v="72" actId="207"/>
          <ac:graphicFrameMkLst>
            <pc:docMk/>
            <pc:sldMk cId="217781636" sldId="325"/>
            <ac:graphicFrameMk id="4" creationId="{69898020-1EF5-381A-B4CF-0F5F0A605E05}"/>
          </ac:graphicFrameMkLst>
        </pc:graphicFrameChg>
      </pc:sldChg>
      <pc:sldChg chg="addSp delSp modSp mod">
        <pc:chgData name="Ewen Trafford" userId="e520b4bf-a196-48b7-bc10-b1590a457daa" providerId="ADAL" clId="{2B937FEE-6474-4F67-A047-EA3692D1621F}" dt="2022-08-31T14:21:17.541" v="263" actId="1076"/>
        <pc:sldMkLst>
          <pc:docMk/>
          <pc:sldMk cId="1089988788" sldId="326"/>
        </pc:sldMkLst>
        <pc:spChg chg="mod">
          <ac:chgData name="Ewen Trafford" userId="e520b4bf-a196-48b7-bc10-b1590a457daa" providerId="ADAL" clId="{2B937FEE-6474-4F67-A047-EA3692D1621F}" dt="2022-08-31T13:21:17.587" v="151" actId="1076"/>
          <ac:spMkLst>
            <pc:docMk/>
            <pc:sldMk cId="1089988788" sldId="326"/>
            <ac:spMk id="2" creationId="{00000000-0000-0000-0000-000000000000}"/>
          </ac:spMkLst>
        </pc:spChg>
        <pc:spChg chg="mod">
          <ac:chgData name="Ewen Trafford" userId="e520b4bf-a196-48b7-bc10-b1590a457daa" providerId="ADAL" clId="{2B937FEE-6474-4F67-A047-EA3692D1621F}" dt="2022-08-31T13:21:01.364" v="149" actId="14100"/>
          <ac:spMkLst>
            <pc:docMk/>
            <pc:sldMk cId="1089988788" sldId="326"/>
            <ac:spMk id="3" creationId="{00000000-0000-0000-0000-000000000000}"/>
          </ac:spMkLst>
        </pc:spChg>
        <pc:spChg chg="mod ord">
          <ac:chgData name="Ewen Trafford" userId="e520b4bf-a196-48b7-bc10-b1590a457daa" providerId="ADAL" clId="{2B937FEE-6474-4F67-A047-EA3692D1621F}" dt="2022-08-31T14:21:17.541" v="263" actId="1076"/>
          <ac:spMkLst>
            <pc:docMk/>
            <pc:sldMk cId="1089988788" sldId="326"/>
            <ac:spMk id="5" creationId="{00000000-0000-0000-0000-000000000000}"/>
          </ac:spMkLst>
        </pc:spChg>
        <pc:picChg chg="del">
          <ac:chgData name="Ewen Trafford" userId="e520b4bf-a196-48b7-bc10-b1590a457daa" providerId="ADAL" clId="{2B937FEE-6474-4F67-A047-EA3692D1621F}" dt="2022-08-31T13:21:16.808" v="150" actId="478"/>
          <ac:picMkLst>
            <pc:docMk/>
            <pc:sldMk cId="1089988788" sldId="326"/>
            <ac:picMk id="4" creationId="{00000000-0000-0000-0000-000000000000}"/>
          </ac:picMkLst>
        </pc:picChg>
        <pc:picChg chg="add mod ord modCrop">
          <ac:chgData name="Ewen Trafford" userId="e520b4bf-a196-48b7-bc10-b1590a457daa" providerId="ADAL" clId="{2B937FEE-6474-4F67-A047-EA3692D1621F}" dt="2022-08-31T14:21:17.541" v="263" actId="1076"/>
          <ac:picMkLst>
            <pc:docMk/>
            <pc:sldMk cId="1089988788" sldId="326"/>
            <ac:picMk id="7" creationId="{418CE0DE-2536-84DA-D729-284C11B5D712}"/>
          </ac:picMkLst>
        </pc:picChg>
        <pc:picChg chg="add mod modCrop">
          <ac:chgData name="Ewen Trafford" userId="e520b4bf-a196-48b7-bc10-b1590a457daa" providerId="ADAL" clId="{2B937FEE-6474-4F67-A047-EA3692D1621F}" dt="2022-08-31T14:21:17.541" v="263" actId="1076"/>
          <ac:picMkLst>
            <pc:docMk/>
            <pc:sldMk cId="1089988788" sldId="326"/>
            <ac:picMk id="9" creationId="{10DEDCAD-1B16-8847-DE41-744A1EBC862A}"/>
          </ac:picMkLst>
        </pc:picChg>
      </pc:sldChg>
      <pc:sldChg chg="delSp modSp mod">
        <pc:chgData name="Ewen Trafford" userId="e520b4bf-a196-48b7-bc10-b1590a457daa" providerId="ADAL" clId="{2B937FEE-6474-4F67-A047-EA3692D1621F}" dt="2022-08-31T15:18:41.394" v="411" actId="478"/>
        <pc:sldMkLst>
          <pc:docMk/>
          <pc:sldMk cId="3281538532" sldId="327"/>
        </pc:sldMkLst>
        <pc:spChg chg="mod">
          <ac:chgData name="Ewen Trafford" userId="e520b4bf-a196-48b7-bc10-b1590a457daa" providerId="ADAL" clId="{2B937FEE-6474-4F67-A047-EA3692D1621F}" dt="2022-08-31T14:19:24.195" v="252" actId="14100"/>
          <ac:spMkLst>
            <pc:docMk/>
            <pc:sldMk cId="3281538532" sldId="327"/>
            <ac:spMk id="3" creationId="{00000000-0000-0000-0000-000000000000}"/>
          </ac:spMkLst>
        </pc:spChg>
        <pc:picChg chg="del">
          <ac:chgData name="Ewen Trafford" userId="e520b4bf-a196-48b7-bc10-b1590a457daa" providerId="ADAL" clId="{2B937FEE-6474-4F67-A047-EA3692D1621F}" dt="2022-08-31T15:18:41.394" v="411" actId="478"/>
          <ac:picMkLst>
            <pc:docMk/>
            <pc:sldMk cId="3281538532" sldId="327"/>
            <ac:picMk id="4" creationId="{00000000-0000-0000-0000-000000000000}"/>
          </ac:picMkLst>
        </pc:picChg>
        <pc:picChg chg="del">
          <ac:chgData name="Ewen Trafford" userId="e520b4bf-a196-48b7-bc10-b1590a457daa" providerId="ADAL" clId="{2B937FEE-6474-4F67-A047-EA3692D1621F}" dt="2022-08-31T15:18:40.990" v="410" actId="478"/>
          <ac:picMkLst>
            <pc:docMk/>
            <pc:sldMk cId="3281538532" sldId="327"/>
            <ac:picMk id="5" creationId="{00000000-0000-0000-0000-000000000000}"/>
          </ac:picMkLst>
        </pc:picChg>
      </pc:sldChg>
      <pc:sldChg chg="addSp delSp modSp mod">
        <pc:chgData name="Ewen Trafford" userId="e520b4bf-a196-48b7-bc10-b1590a457daa" providerId="ADAL" clId="{2B937FEE-6474-4F67-A047-EA3692D1621F}" dt="2022-08-31T13:17:24.493" v="116" actId="14100"/>
        <pc:sldMkLst>
          <pc:docMk/>
          <pc:sldMk cId="158148385" sldId="328"/>
        </pc:sldMkLst>
        <pc:spChg chg="mod">
          <ac:chgData name="Ewen Trafford" userId="e520b4bf-a196-48b7-bc10-b1590a457daa" providerId="ADAL" clId="{2B937FEE-6474-4F67-A047-EA3692D1621F}" dt="2022-08-31T13:17:24.493" v="116" actId="14100"/>
          <ac:spMkLst>
            <pc:docMk/>
            <pc:sldMk cId="158148385" sldId="328"/>
            <ac:spMk id="3" creationId="{7A8E0AE6-C600-517D-5ABA-465A4196BF82}"/>
          </ac:spMkLst>
        </pc:spChg>
        <pc:spChg chg="del">
          <ac:chgData name="Ewen Trafford" userId="e520b4bf-a196-48b7-bc10-b1590a457daa" providerId="ADAL" clId="{2B937FEE-6474-4F67-A047-EA3692D1621F}" dt="2022-08-31T13:13:58.354" v="56" actId="478"/>
          <ac:spMkLst>
            <pc:docMk/>
            <pc:sldMk cId="158148385" sldId="328"/>
            <ac:spMk id="5" creationId="{B89D0F4E-9B1C-D90F-3FF4-41B7CA3AA91A}"/>
          </ac:spMkLst>
        </pc:spChg>
        <pc:spChg chg="del">
          <ac:chgData name="Ewen Trafford" userId="e520b4bf-a196-48b7-bc10-b1590a457daa" providerId="ADAL" clId="{2B937FEE-6474-4F67-A047-EA3692D1621F}" dt="2022-08-31T13:13:56.762" v="55" actId="478"/>
          <ac:spMkLst>
            <pc:docMk/>
            <pc:sldMk cId="158148385" sldId="328"/>
            <ac:spMk id="8" creationId="{8CF6F5CD-16C1-C4CD-E63B-6D9DE48B806F}"/>
          </ac:spMkLst>
        </pc:spChg>
        <pc:picChg chg="del">
          <ac:chgData name="Ewen Trafford" userId="e520b4bf-a196-48b7-bc10-b1590a457daa" providerId="ADAL" clId="{2B937FEE-6474-4F67-A047-EA3692D1621F}" dt="2022-08-31T13:13:55.342" v="54" actId="478"/>
          <ac:picMkLst>
            <pc:docMk/>
            <pc:sldMk cId="158148385" sldId="328"/>
            <ac:picMk id="4" creationId="{0763C5E2-06CD-1F0A-B360-3DB23BA0CEAA}"/>
          </ac:picMkLst>
        </pc:picChg>
        <pc:picChg chg="add mod">
          <ac:chgData name="Ewen Trafford" userId="e520b4bf-a196-48b7-bc10-b1590a457daa" providerId="ADAL" clId="{2B937FEE-6474-4F67-A047-EA3692D1621F}" dt="2022-08-31T13:17:20.762" v="115" actId="14100"/>
          <ac:picMkLst>
            <pc:docMk/>
            <pc:sldMk cId="158148385" sldId="328"/>
            <ac:picMk id="9" creationId="{D304D7C8-5419-628A-D1F0-1C857404876D}"/>
          </ac:picMkLst>
        </pc:picChg>
      </pc:sldChg>
      <pc:sldChg chg="addSp delSp modSp mod delAnim">
        <pc:chgData name="Ewen Trafford" userId="e520b4bf-a196-48b7-bc10-b1590a457daa" providerId="ADAL" clId="{2B937FEE-6474-4F67-A047-EA3692D1621F}" dt="2022-08-31T13:14:38.275" v="65"/>
        <pc:sldMkLst>
          <pc:docMk/>
          <pc:sldMk cId="3962127519" sldId="332"/>
        </pc:sldMkLst>
        <pc:spChg chg="mod">
          <ac:chgData name="Ewen Trafford" userId="e520b4bf-a196-48b7-bc10-b1590a457daa" providerId="ADAL" clId="{2B937FEE-6474-4F67-A047-EA3692D1621F}" dt="2022-08-31T13:14:38.275" v="65"/>
          <ac:spMkLst>
            <pc:docMk/>
            <pc:sldMk cId="3962127519" sldId="332"/>
            <ac:spMk id="7" creationId="{409E9D98-D4BE-55F2-0896-D3EA06D94EC4}"/>
          </ac:spMkLst>
        </pc:spChg>
        <pc:spChg chg="mod">
          <ac:chgData name="Ewen Trafford" userId="e520b4bf-a196-48b7-bc10-b1590a457daa" providerId="ADAL" clId="{2B937FEE-6474-4F67-A047-EA3692D1621F}" dt="2022-08-31T13:14:38.275" v="65"/>
          <ac:spMkLst>
            <pc:docMk/>
            <pc:sldMk cId="3962127519" sldId="332"/>
            <ac:spMk id="13" creationId="{093A076D-E931-EB66-8C25-F49CBD9FD8AD}"/>
          </ac:spMkLst>
        </pc:spChg>
        <pc:spChg chg="add mod">
          <ac:chgData name="Ewen Trafford" userId="e520b4bf-a196-48b7-bc10-b1590a457daa" providerId="ADAL" clId="{2B937FEE-6474-4F67-A047-EA3692D1621F}" dt="2022-08-31T13:14:38.275" v="65"/>
          <ac:spMkLst>
            <pc:docMk/>
            <pc:sldMk cId="3962127519" sldId="332"/>
            <ac:spMk id="15" creationId="{E00F7D50-6B85-9447-A99F-53D09AC6398C}"/>
          </ac:spMkLst>
        </pc:spChg>
        <pc:spChg chg="add mod">
          <ac:chgData name="Ewen Trafford" userId="e520b4bf-a196-48b7-bc10-b1590a457daa" providerId="ADAL" clId="{2B937FEE-6474-4F67-A047-EA3692D1621F}" dt="2022-08-31T13:14:38.275" v="65"/>
          <ac:spMkLst>
            <pc:docMk/>
            <pc:sldMk cId="3962127519" sldId="332"/>
            <ac:spMk id="16" creationId="{E7399C97-AC2E-4935-1BCA-ADCA65D880BE}"/>
          </ac:spMkLst>
        </pc:spChg>
        <pc:grpChg chg="add mod">
          <ac:chgData name="Ewen Trafford" userId="e520b4bf-a196-48b7-bc10-b1590a457daa" providerId="ADAL" clId="{2B937FEE-6474-4F67-A047-EA3692D1621F}" dt="2022-08-31T13:14:38.275" v="65"/>
          <ac:grpSpMkLst>
            <pc:docMk/>
            <pc:sldMk cId="3962127519" sldId="332"/>
            <ac:grpSpMk id="5" creationId="{7866870D-7A38-8595-3C49-569AD98A93F0}"/>
          </ac:grpSpMkLst>
        </pc:grpChg>
        <pc:grpChg chg="add mod">
          <ac:chgData name="Ewen Trafford" userId="e520b4bf-a196-48b7-bc10-b1590a457daa" providerId="ADAL" clId="{2B937FEE-6474-4F67-A047-EA3692D1621F}" dt="2022-08-31T13:14:38.275" v="65"/>
          <ac:grpSpMkLst>
            <pc:docMk/>
            <pc:sldMk cId="3962127519" sldId="332"/>
            <ac:grpSpMk id="9" creationId="{FCCB2B57-84EA-0986-24CB-3E184D7F8B8B}"/>
          </ac:grpSpMkLst>
        </pc:grpChg>
        <pc:picChg chg="add mod">
          <ac:chgData name="Ewen Trafford" userId="e520b4bf-a196-48b7-bc10-b1590a457daa" providerId="ADAL" clId="{2B937FEE-6474-4F67-A047-EA3692D1621F}" dt="2022-08-31T13:14:38.275" v="65"/>
          <ac:picMkLst>
            <pc:docMk/>
            <pc:sldMk cId="3962127519" sldId="332"/>
            <ac:picMk id="3" creationId="{2BABA1FB-7D3D-A10E-48AF-649FBF7F347D}"/>
          </ac:picMkLst>
        </pc:picChg>
        <pc:picChg chg="add mod">
          <ac:chgData name="Ewen Trafford" userId="e520b4bf-a196-48b7-bc10-b1590a457daa" providerId="ADAL" clId="{2B937FEE-6474-4F67-A047-EA3692D1621F}" dt="2022-08-31T13:14:38.275" v="65"/>
          <ac:picMkLst>
            <pc:docMk/>
            <pc:sldMk cId="3962127519" sldId="332"/>
            <ac:picMk id="4" creationId="{87BF6961-34BD-B6E7-AF74-7A2B37A5B4AB}"/>
          </ac:picMkLst>
        </pc:picChg>
        <pc:picChg chg="mod">
          <ac:chgData name="Ewen Trafford" userId="e520b4bf-a196-48b7-bc10-b1590a457daa" providerId="ADAL" clId="{2B937FEE-6474-4F67-A047-EA3692D1621F}" dt="2022-08-31T13:14:38.275" v="65"/>
          <ac:picMkLst>
            <pc:docMk/>
            <pc:sldMk cId="3962127519" sldId="332"/>
            <ac:picMk id="6" creationId="{60B7B64F-C883-B735-7C64-E6E026E7AF27}"/>
          </ac:picMkLst>
        </pc:picChg>
        <pc:picChg chg="del">
          <ac:chgData name="Ewen Trafford" userId="e520b4bf-a196-48b7-bc10-b1590a457daa" providerId="ADAL" clId="{2B937FEE-6474-4F67-A047-EA3692D1621F}" dt="2022-08-31T13:14:25.681" v="61" actId="478"/>
          <ac:picMkLst>
            <pc:docMk/>
            <pc:sldMk cId="3962127519" sldId="332"/>
            <ac:picMk id="8" creationId="{B58B13FB-A5DC-5C86-9349-C940AB2E3F66}"/>
          </ac:picMkLst>
        </pc:picChg>
        <pc:picChg chg="del">
          <ac:chgData name="Ewen Trafford" userId="e520b4bf-a196-48b7-bc10-b1590a457daa" providerId="ADAL" clId="{2B937FEE-6474-4F67-A047-EA3692D1621F}" dt="2022-08-31T13:14:26.411" v="63" actId="478"/>
          <ac:picMkLst>
            <pc:docMk/>
            <pc:sldMk cId="3962127519" sldId="332"/>
            <ac:picMk id="10" creationId="{02DD645E-A014-97E1-9CEF-FBE2876FD41A}"/>
          </ac:picMkLst>
        </pc:picChg>
        <pc:picChg chg="mod">
          <ac:chgData name="Ewen Trafford" userId="e520b4bf-a196-48b7-bc10-b1590a457daa" providerId="ADAL" clId="{2B937FEE-6474-4F67-A047-EA3692D1621F}" dt="2022-08-31T13:14:38.275" v="65"/>
          <ac:picMkLst>
            <pc:docMk/>
            <pc:sldMk cId="3962127519" sldId="332"/>
            <ac:picMk id="11" creationId="{57D3D9A8-5641-5656-3876-73EC1DAE52C8}"/>
          </ac:picMkLst>
        </pc:picChg>
        <pc:picChg chg="del">
          <ac:chgData name="Ewen Trafford" userId="e520b4bf-a196-48b7-bc10-b1590a457daa" providerId="ADAL" clId="{2B937FEE-6474-4F67-A047-EA3692D1621F}" dt="2022-08-31T13:14:26.063" v="62" actId="478"/>
          <ac:picMkLst>
            <pc:docMk/>
            <pc:sldMk cId="3962127519" sldId="332"/>
            <ac:picMk id="12" creationId="{ECD259DA-C0DB-8939-7BAD-8B94693EEB31}"/>
          </ac:picMkLst>
        </pc:picChg>
        <pc:picChg chg="del">
          <ac:chgData name="Ewen Trafford" userId="e520b4bf-a196-48b7-bc10-b1590a457daa" providerId="ADAL" clId="{2B937FEE-6474-4F67-A047-EA3692D1621F}" dt="2022-08-31T13:14:26.794" v="64" actId="478"/>
          <ac:picMkLst>
            <pc:docMk/>
            <pc:sldMk cId="3962127519" sldId="332"/>
            <ac:picMk id="14" creationId="{7DC94F05-DA5D-9B32-87F9-AAC89D58BB6C}"/>
          </ac:picMkLst>
        </pc:picChg>
      </pc:sldChg>
      <pc:sldChg chg="modSp mod">
        <pc:chgData name="Ewen Trafford" userId="e520b4bf-a196-48b7-bc10-b1590a457daa" providerId="ADAL" clId="{2B937FEE-6474-4F67-A047-EA3692D1621F}" dt="2022-08-31T14:30:34.657" v="407" actId="5793"/>
        <pc:sldMkLst>
          <pc:docMk/>
          <pc:sldMk cId="1252360453" sldId="335"/>
        </pc:sldMkLst>
        <pc:spChg chg="mod">
          <ac:chgData name="Ewen Trafford" userId="e520b4bf-a196-48b7-bc10-b1590a457daa" providerId="ADAL" clId="{2B937FEE-6474-4F67-A047-EA3692D1621F}" dt="2022-08-31T14:30:34.657" v="407" actId="5793"/>
          <ac:spMkLst>
            <pc:docMk/>
            <pc:sldMk cId="1252360453" sldId="335"/>
            <ac:spMk id="3" creationId="{00000000-0000-0000-0000-000000000000}"/>
          </ac:spMkLst>
        </pc:spChg>
      </pc:sldChg>
      <pc:sldChg chg="modSp mod">
        <pc:chgData name="Ewen Trafford" userId="e520b4bf-a196-48b7-bc10-b1590a457daa" providerId="ADAL" clId="{2B937FEE-6474-4F67-A047-EA3692D1621F}" dt="2022-08-31T13:17:34.382" v="117" actId="1076"/>
        <pc:sldMkLst>
          <pc:docMk/>
          <pc:sldMk cId="2486252330" sldId="350"/>
        </pc:sldMkLst>
        <pc:spChg chg="mod">
          <ac:chgData name="Ewen Trafford" userId="e520b4bf-a196-48b7-bc10-b1590a457daa" providerId="ADAL" clId="{2B937FEE-6474-4F67-A047-EA3692D1621F}" dt="2022-08-31T13:17:34.382" v="117" actId="1076"/>
          <ac:spMkLst>
            <pc:docMk/>
            <pc:sldMk cId="2486252330" sldId="350"/>
            <ac:spMk id="3" creationId="{7A8E0AE6-C600-517D-5ABA-465A4196BF82}"/>
          </ac:spMkLst>
        </pc:spChg>
      </pc:sldChg>
      <pc:sldChg chg="addSp delSp modSp mod modAnim">
        <pc:chgData name="Ewen Trafford" userId="e520b4bf-a196-48b7-bc10-b1590a457daa" providerId="ADAL" clId="{2B937FEE-6474-4F67-A047-EA3692D1621F}" dt="2022-08-31T13:16:45.283" v="105" actId="207"/>
        <pc:sldMkLst>
          <pc:docMk/>
          <pc:sldMk cId="3428806208" sldId="351"/>
        </pc:sldMkLst>
        <pc:spChg chg="del">
          <ac:chgData name="Ewen Trafford" userId="e520b4bf-a196-48b7-bc10-b1590a457daa" providerId="ADAL" clId="{2B937FEE-6474-4F67-A047-EA3692D1621F}" dt="2022-08-31T13:11:26.380" v="24" actId="478"/>
          <ac:spMkLst>
            <pc:docMk/>
            <pc:sldMk cId="3428806208" sldId="351"/>
            <ac:spMk id="5" creationId="{E15A9E27-4DC1-3462-7E8E-41ED9DFAB88C}"/>
          </ac:spMkLst>
        </pc:spChg>
        <pc:spChg chg="add mod">
          <ac:chgData name="Ewen Trafford" userId="e520b4bf-a196-48b7-bc10-b1590a457daa" providerId="ADAL" clId="{2B937FEE-6474-4F67-A047-EA3692D1621F}" dt="2022-08-31T13:11:56.630" v="30" actId="1076"/>
          <ac:spMkLst>
            <pc:docMk/>
            <pc:sldMk cId="3428806208" sldId="351"/>
            <ac:spMk id="9" creationId="{DF890278-641C-1932-B30C-48BF0051038A}"/>
          </ac:spMkLst>
        </pc:spChg>
        <pc:graphicFrameChg chg="mod modGraphic">
          <ac:chgData name="Ewen Trafford" userId="e520b4bf-a196-48b7-bc10-b1590a457daa" providerId="ADAL" clId="{2B937FEE-6474-4F67-A047-EA3692D1621F}" dt="2022-08-31T13:16:45.283" v="105" actId="207"/>
          <ac:graphicFrameMkLst>
            <pc:docMk/>
            <pc:sldMk cId="3428806208" sldId="351"/>
            <ac:graphicFrameMk id="6" creationId="{A1008694-8203-EB0E-1C9B-1505F0244F82}"/>
          </ac:graphicFrameMkLst>
        </pc:graphicFrameChg>
        <pc:picChg chg="add mod">
          <ac:chgData name="Ewen Trafford" userId="e520b4bf-a196-48b7-bc10-b1590a457daa" providerId="ADAL" clId="{2B937FEE-6474-4F67-A047-EA3692D1621F}" dt="2022-08-31T13:11:39.921" v="28" actId="1076"/>
          <ac:picMkLst>
            <pc:docMk/>
            <pc:sldMk cId="3428806208" sldId="351"/>
            <ac:picMk id="4" creationId="{73C1ECBB-37DD-5ABE-4FF2-40605515084A}"/>
          </ac:picMkLst>
        </pc:picChg>
      </pc:sldChg>
      <pc:sldChg chg="modSp mod">
        <pc:chgData name="Ewen Trafford" userId="e520b4bf-a196-48b7-bc10-b1590a457daa" providerId="ADAL" clId="{2B937FEE-6474-4F67-A047-EA3692D1621F}" dt="2022-08-31T13:20:01.888" v="147" actId="207"/>
        <pc:sldMkLst>
          <pc:docMk/>
          <pc:sldMk cId="3257352361" sldId="352"/>
        </pc:sldMkLst>
        <pc:spChg chg="mod">
          <ac:chgData name="Ewen Trafford" userId="e520b4bf-a196-48b7-bc10-b1590a457daa" providerId="ADAL" clId="{2B937FEE-6474-4F67-A047-EA3692D1621F}" dt="2022-08-31T13:20:01.888" v="147" actId="207"/>
          <ac:spMkLst>
            <pc:docMk/>
            <pc:sldMk cId="3257352361" sldId="352"/>
            <ac:spMk id="5" creationId="{00000000-0000-0000-0000-000000000000}"/>
          </ac:spMkLst>
        </pc:spChg>
      </pc:sldChg>
      <pc:sldChg chg="delSp modSp mod">
        <pc:chgData name="Ewen Trafford" userId="e520b4bf-a196-48b7-bc10-b1590a457daa" providerId="ADAL" clId="{2B937FEE-6474-4F67-A047-EA3692D1621F}" dt="2022-08-31T13:16:29.762" v="91" actId="207"/>
        <pc:sldMkLst>
          <pc:docMk/>
          <pc:sldMk cId="2971950207" sldId="353"/>
        </pc:sldMkLst>
        <pc:spChg chg="del">
          <ac:chgData name="Ewen Trafford" userId="e520b4bf-a196-48b7-bc10-b1590a457daa" providerId="ADAL" clId="{2B937FEE-6474-4F67-A047-EA3692D1621F}" dt="2022-08-31T13:12:30.074" v="33" actId="478"/>
          <ac:spMkLst>
            <pc:docMk/>
            <pc:sldMk cId="2971950207" sldId="353"/>
            <ac:spMk id="5" creationId="{E15A9E27-4DC1-3462-7E8E-41ED9DFAB88C}"/>
          </ac:spMkLst>
        </pc:spChg>
        <pc:graphicFrameChg chg="mod modGraphic">
          <ac:chgData name="Ewen Trafford" userId="e520b4bf-a196-48b7-bc10-b1590a457daa" providerId="ADAL" clId="{2B937FEE-6474-4F67-A047-EA3692D1621F}" dt="2022-08-31T13:16:29.762" v="91" actId="207"/>
          <ac:graphicFrameMkLst>
            <pc:docMk/>
            <pc:sldMk cId="2971950207" sldId="353"/>
            <ac:graphicFrameMk id="6" creationId="{A1008694-8203-EB0E-1C9B-1505F0244F82}"/>
          </ac:graphicFrameMkLst>
        </pc:graphicFrameChg>
      </pc:sldChg>
      <pc:sldChg chg="modSp mod">
        <pc:chgData name="Ewen Trafford" userId="e520b4bf-a196-48b7-bc10-b1590a457daa" providerId="ADAL" clId="{2B937FEE-6474-4F67-A047-EA3692D1621F}" dt="2022-08-31T13:18:21.230" v="127" actId="207"/>
        <pc:sldMkLst>
          <pc:docMk/>
          <pc:sldMk cId="3884066037" sldId="354"/>
        </pc:sldMkLst>
        <pc:graphicFrameChg chg="mod modGraphic">
          <ac:chgData name="Ewen Trafford" userId="e520b4bf-a196-48b7-bc10-b1590a457daa" providerId="ADAL" clId="{2B937FEE-6474-4F67-A047-EA3692D1621F}" dt="2022-08-31T13:18:21.230" v="127" actId="207"/>
          <ac:graphicFrameMkLst>
            <pc:docMk/>
            <pc:sldMk cId="3884066037" sldId="354"/>
            <ac:graphicFrameMk id="7" creationId="{8CBA0D41-69C1-FB59-3B50-7B80FDEE573C}"/>
          </ac:graphicFrameMkLst>
        </pc:graphicFrameChg>
      </pc:sldChg>
      <pc:sldChg chg="modSp mod">
        <pc:chgData name="Ewen Trafford" userId="e520b4bf-a196-48b7-bc10-b1590a457daa" providerId="ADAL" clId="{2B937FEE-6474-4F67-A047-EA3692D1621F}" dt="2022-08-31T13:18:44.175" v="137" actId="14100"/>
        <pc:sldMkLst>
          <pc:docMk/>
          <pc:sldMk cId="239069947" sldId="355"/>
        </pc:sldMkLst>
        <pc:graphicFrameChg chg="mod modGraphic">
          <ac:chgData name="Ewen Trafford" userId="e520b4bf-a196-48b7-bc10-b1590a457daa" providerId="ADAL" clId="{2B937FEE-6474-4F67-A047-EA3692D1621F}" dt="2022-08-31T13:18:44.175" v="137" actId="14100"/>
          <ac:graphicFrameMkLst>
            <pc:docMk/>
            <pc:sldMk cId="239069947" sldId="355"/>
            <ac:graphicFrameMk id="7" creationId="{8CBA0D41-69C1-FB59-3B50-7B80FDEE573C}"/>
          </ac:graphicFrameMkLst>
        </pc:graphicFrameChg>
      </pc:sldChg>
      <pc:sldChg chg="modSp mod">
        <pc:chgData name="Ewen Trafford" userId="e520b4bf-a196-48b7-bc10-b1590a457daa" providerId="ADAL" clId="{2B937FEE-6474-4F67-A047-EA3692D1621F}" dt="2022-08-31T14:20:15.455" v="262" actId="20577"/>
        <pc:sldMkLst>
          <pc:docMk/>
          <pc:sldMk cId="3850241362" sldId="357"/>
        </pc:sldMkLst>
        <pc:spChg chg="mod">
          <ac:chgData name="Ewen Trafford" userId="e520b4bf-a196-48b7-bc10-b1590a457daa" providerId="ADAL" clId="{2B937FEE-6474-4F67-A047-EA3692D1621F}" dt="2022-08-31T14:20:15.455" v="262" actId="20577"/>
          <ac:spMkLst>
            <pc:docMk/>
            <pc:sldMk cId="3850241362" sldId="357"/>
            <ac:spMk id="3" creationId="{00000000-0000-0000-0000-000000000000}"/>
          </ac:spMkLst>
        </pc:spChg>
      </pc:sldChg>
      <pc:sldChg chg="modSp mod">
        <pc:chgData name="Ewen Trafford" userId="e520b4bf-a196-48b7-bc10-b1590a457daa" providerId="ADAL" clId="{2B937FEE-6474-4F67-A047-EA3692D1621F}" dt="2022-08-31T14:16:09.238" v="205" actId="20577"/>
        <pc:sldMkLst>
          <pc:docMk/>
          <pc:sldMk cId="3098122044" sldId="358"/>
        </pc:sldMkLst>
        <pc:spChg chg="mod">
          <ac:chgData name="Ewen Trafford" userId="e520b4bf-a196-48b7-bc10-b1590a457daa" providerId="ADAL" clId="{2B937FEE-6474-4F67-A047-EA3692D1621F}" dt="2022-08-31T14:16:09.238" v="205" actId="20577"/>
          <ac:spMkLst>
            <pc:docMk/>
            <pc:sldMk cId="3098122044" sldId="358"/>
            <ac:spMk id="3" creationId="{2D96CEC0-8122-6BD8-7C35-96AB229E25E3}"/>
          </ac:spMkLst>
        </pc:spChg>
      </pc:sldChg>
      <pc:sldChg chg="modSp mod">
        <pc:chgData name="Ewen Trafford" userId="e520b4bf-a196-48b7-bc10-b1590a457daa" providerId="ADAL" clId="{2B937FEE-6474-4F67-A047-EA3692D1621F}" dt="2022-08-31T14:17:19.133" v="206" actId="20577"/>
        <pc:sldMkLst>
          <pc:docMk/>
          <pc:sldMk cId="3575076456" sldId="359"/>
        </pc:sldMkLst>
        <pc:spChg chg="mod">
          <ac:chgData name="Ewen Trafford" userId="e520b4bf-a196-48b7-bc10-b1590a457daa" providerId="ADAL" clId="{2B937FEE-6474-4F67-A047-EA3692D1621F}" dt="2022-08-31T14:17:19.133" v="206" actId="20577"/>
          <ac:spMkLst>
            <pc:docMk/>
            <pc:sldMk cId="3575076456" sldId="359"/>
            <ac:spMk id="3" creationId="{00000000-0000-0000-0000-000000000000}"/>
          </ac:spMkLst>
        </pc:spChg>
      </pc:sldChg>
    </pc:docChg>
  </pc:docChgLst>
  <pc:docChgLst>
    <pc:chgData name="Frances Meek" userId="f3af35cc-3229-46e1-af36-3525661cfbd3" providerId="ADAL" clId="{92CC6EE5-0797-40A2-9439-E63DAC8722DF}"/>
    <pc:docChg chg="undo custSel delSld modSld">
      <pc:chgData name="Frances Meek" userId="f3af35cc-3229-46e1-af36-3525661cfbd3" providerId="ADAL" clId="{92CC6EE5-0797-40A2-9439-E63DAC8722DF}" dt="2022-09-03T06:16:39.001" v="53" actId="1076"/>
      <pc:docMkLst>
        <pc:docMk/>
      </pc:docMkLst>
      <pc:sldChg chg="addSp modSp mod">
        <pc:chgData name="Frances Meek" userId="f3af35cc-3229-46e1-af36-3525661cfbd3" providerId="ADAL" clId="{92CC6EE5-0797-40A2-9439-E63DAC8722DF}" dt="2022-09-03T06:16:39.001" v="53" actId="1076"/>
        <pc:sldMkLst>
          <pc:docMk/>
          <pc:sldMk cId="2302005153" sldId="261"/>
        </pc:sldMkLst>
        <pc:spChg chg="add mod">
          <ac:chgData name="Frances Meek" userId="f3af35cc-3229-46e1-af36-3525661cfbd3" providerId="ADAL" clId="{92CC6EE5-0797-40A2-9439-E63DAC8722DF}" dt="2022-09-03T06:16:39.001" v="53" actId="1076"/>
          <ac:spMkLst>
            <pc:docMk/>
            <pc:sldMk cId="2302005153" sldId="261"/>
            <ac:spMk id="7" creationId="{639171D2-A800-3C30-519C-5037094CF511}"/>
          </ac:spMkLst>
        </pc:spChg>
      </pc:sldChg>
      <pc:sldChg chg="modSp mod">
        <pc:chgData name="Frances Meek" userId="f3af35cc-3229-46e1-af36-3525661cfbd3" providerId="ADAL" clId="{92CC6EE5-0797-40A2-9439-E63DAC8722DF}" dt="2022-09-03T06:02:52.901" v="18" actId="1076"/>
        <pc:sldMkLst>
          <pc:docMk/>
          <pc:sldMk cId="3251184033" sldId="264"/>
        </pc:sldMkLst>
        <pc:spChg chg="mod">
          <ac:chgData name="Frances Meek" userId="f3af35cc-3229-46e1-af36-3525661cfbd3" providerId="ADAL" clId="{92CC6EE5-0797-40A2-9439-E63DAC8722DF}" dt="2022-09-03T06:02:52.901" v="18" actId="1076"/>
          <ac:spMkLst>
            <pc:docMk/>
            <pc:sldMk cId="3251184033" sldId="264"/>
            <ac:spMk id="3" creationId="{00000000-0000-0000-0000-000000000000}"/>
          </ac:spMkLst>
        </pc:spChg>
        <pc:picChg chg="mod">
          <ac:chgData name="Frances Meek" userId="f3af35cc-3229-46e1-af36-3525661cfbd3" providerId="ADAL" clId="{92CC6EE5-0797-40A2-9439-E63DAC8722DF}" dt="2022-09-03T06:02:51.103" v="17" actId="692"/>
          <ac:picMkLst>
            <pc:docMk/>
            <pc:sldMk cId="3251184033" sldId="264"/>
            <ac:picMk id="8" creationId="{BA786CAE-3349-A555-5DDF-3DF57A0067D6}"/>
          </ac:picMkLst>
        </pc:picChg>
      </pc:sldChg>
      <pc:sldChg chg="modSp mod">
        <pc:chgData name="Frances Meek" userId="f3af35cc-3229-46e1-af36-3525661cfbd3" providerId="ADAL" clId="{92CC6EE5-0797-40A2-9439-E63DAC8722DF}" dt="2022-09-03T06:14:37.081" v="47" actId="20577"/>
        <pc:sldMkLst>
          <pc:docMk/>
          <pc:sldMk cId="1186563488" sldId="273"/>
        </pc:sldMkLst>
        <pc:spChg chg="mod">
          <ac:chgData name="Frances Meek" userId="f3af35cc-3229-46e1-af36-3525661cfbd3" providerId="ADAL" clId="{92CC6EE5-0797-40A2-9439-E63DAC8722DF}" dt="2022-09-03T06:14:37.081" v="47" actId="20577"/>
          <ac:spMkLst>
            <pc:docMk/>
            <pc:sldMk cId="1186563488" sldId="273"/>
            <ac:spMk id="3" creationId="{00000000-0000-0000-0000-000000000000}"/>
          </ac:spMkLst>
        </pc:spChg>
      </pc:sldChg>
      <pc:sldChg chg="modSp mod">
        <pc:chgData name="Frances Meek" userId="f3af35cc-3229-46e1-af36-3525661cfbd3" providerId="ADAL" clId="{92CC6EE5-0797-40A2-9439-E63DAC8722DF}" dt="2022-09-03T06:13:29.788" v="44" actId="313"/>
        <pc:sldMkLst>
          <pc:docMk/>
          <pc:sldMk cId="3993973292" sldId="274"/>
        </pc:sldMkLst>
        <pc:spChg chg="mod">
          <ac:chgData name="Frances Meek" userId="f3af35cc-3229-46e1-af36-3525661cfbd3" providerId="ADAL" clId="{92CC6EE5-0797-40A2-9439-E63DAC8722DF}" dt="2022-09-03T06:13:29.788" v="44" actId="313"/>
          <ac:spMkLst>
            <pc:docMk/>
            <pc:sldMk cId="3993973292" sldId="274"/>
            <ac:spMk id="3" creationId="{00000000-0000-0000-0000-000000000000}"/>
          </ac:spMkLst>
        </pc:spChg>
      </pc:sldChg>
      <pc:sldChg chg="modSp mod">
        <pc:chgData name="Frances Meek" userId="f3af35cc-3229-46e1-af36-3525661cfbd3" providerId="ADAL" clId="{92CC6EE5-0797-40A2-9439-E63DAC8722DF}" dt="2022-09-03T06:04:24.196" v="28" actId="20577"/>
        <pc:sldMkLst>
          <pc:docMk/>
          <pc:sldMk cId="1281628512" sldId="278"/>
        </pc:sldMkLst>
        <pc:spChg chg="mod">
          <ac:chgData name="Frances Meek" userId="f3af35cc-3229-46e1-af36-3525661cfbd3" providerId="ADAL" clId="{92CC6EE5-0797-40A2-9439-E63DAC8722DF}" dt="2022-09-03T06:04:24.196" v="28" actId="20577"/>
          <ac:spMkLst>
            <pc:docMk/>
            <pc:sldMk cId="1281628512" sldId="278"/>
            <ac:spMk id="3" creationId="{00000000-0000-0000-0000-000000000000}"/>
          </ac:spMkLst>
        </pc:spChg>
      </pc:sldChg>
      <pc:sldChg chg="modSp mod">
        <pc:chgData name="Frances Meek" userId="f3af35cc-3229-46e1-af36-3525661cfbd3" providerId="ADAL" clId="{92CC6EE5-0797-40A2-9439-E63DAC8722DF}" dt="2022-09-03T06:02:28.288" v="11" actId="692"/>
        <pc:sldMkLst>
          <pc:docMk/>
          <pc:sldMk cId="1089988788" sldId="326"/>
        </pc:sldMkLst>
        <pc:picChg chg="mod">
          <ac:chgData name="Frances Meek" userId="f3af35cc-3229-46e1-af36-3525661cfbd3" providerId="ADAL" clId="{92CC6EE5-0797-40A2-9439-E63DAC8722DF}" dt="2022-09-03T06:02:28.288" v="11" actId="692"/>
          <ac:picMkLst>
            <pc:docMk/>
            <pc:sldMk cId="1089988788" sldId="326"/>
            <ac:picMk id="7" creationId="{418CE0DE-2536-84DA-D729-284C11B5D712}"/>
          </ac:picMkLst>
        </pc:picChg>
      </pc:sldChg>
      <pc:sldChg chg="modSp mod">
        <pc:chgData name="Frances Meek" userId="f3af35cc-3229-46e1-af36-3525661cfbd3" providerId="ADAL" clId="{92CC6EE5-0797-40A2-9439-E63DAC8722DF}" dt="2022-09-03T05:57:26.507" v="0" actId="20577"/>
        <pc:sldMkLst>
          <pc:docMk/>
          <pc:sldMk cId="158148385" sldId="328"/>
        </pc:sldMkLst>
        <pc:spChg chg="mod">
          <ac:chgData name="Frances Meek" userId="f3af35cc-3229-46e1-af36-3525661cfbd3" providerId="ADAL" clId="{92CC6EE5-0797-40A2-9439-E63DAC8722DF}" dt="2022-09-03T05:57:26.507" v="0" actId="20577"/>
          <ac:spMkLst>
            <pc:docMk/>
            <pc:sldMk cId="158148385" sldId="328"/>
            <ac:spMk id="2" creationId="{00000000-0000-0000-0000-000000000000}"/>
          </ac:spMkLst>
        </pc:spChg>
      </pc:sldChg>
      <pc:sldChg chg="modSp mod">
        <pc:chgData name="Frances Meek" userId="f3af35cc-3229-46e1-af36-3525661cfbd3" providerId="ADAL" clId="{92CC6EE5-0797-40A2-9439-E63DAC8722DF}" dt="2022-09-03T05:58:04.890" v="4" actId="2711"/>
        <pc:sldMkLst>
          <pc:docMk/>
          <pc:sldMk cId="3962127519" sldId="332"/>
        </pc:sldMkLst>
        <pc:spChg chg="mod">
          <ac:chgData name="Frances Meek" userId="f3af35cc-3229-46e1-af36-3525661cfbd3" providerId="ADAL" clId="{92CC6EE5-0797-40A2-9439-E63DAC8722DF}" dt="2022-09-03T05:57:42.826" v="1" actId="2711"/>
          <ac:spMkLst>
            <pc:docMk/>
            <pc:sldMk cId="3962127519" sldId="332"/>
            <ac:spMk id="7" creationId="{409E9D98-D4BE-55F2-0896-D3EA06D94EC4}"/>
          </ac:spMkLst>
        </pc:spChg>
        <pc:spChg chg="mod">
          <ac:chgData name="Frances Meek" userId="f3af35cc-3229-46e1-af36-3525661cfbd3" providerId="ADAL" clId="{92CC6EE5-0797-40A2-9439-E63DAC8722DF}" dt="2022-09-03T05:57:49.578" v="2" actId="2711"/>
          <ac:spMkLst>
            <pc:docMk/>
            <pc:sldMk cId="3962127519" sldId="332"/>
            <ac:spMk id="13" creationId="{093A076D-E931-EB66-8C25-F49CBD9FD8AD}"/>
          </ac:spMkLst>
        </pc:spChg>
        <pc:spChg chg="mod">
          <ac:chgData name="Frances Meek" userId="f3af35cc-3229-46e1-af36-3525661cfbd3" providerId="ADAL" clId="{92CC6EE5-0797-40A2-9439-E63DAC8722DF}" dt="2022-09-03T05:57:56.062" v="3" actId="2711"/>
          <ac:spMkLst>
            <pc:docMk/>
            <pc:sldMk cId="3962127519" sldId="332"/>
            <ac:spMk id="15" creationId="{E00F7D50-6B85-9447-A99F-53D09AC6398C}"/>
          </ac:spMkLst>
        </pc:spChg>
        <pc:spChg chg="mod">
          <ac:chgData name="Frances Meek" userId="f3af35cc-3229-46e1-af36-3525661cfbd3" providerId="ADAL" clId="{92CC6EE5-0797-40A2-9439-E63DAC8722DF}" dt="2022-09-03T05:58:04.890" v="4" actId="2711"/>
          <ac:spMkLst>
            <pc:docMk/>
            <pc:sldMk cId="3962127519" sldId="332"/>
            <ac:spMk id="16" creationId="{E7399C97-AC2E-4935-1BCA-ADCA65D880BE}"/>
          </ac:spMkLst>
        </pc:spChg>
      </pc:sldChg>
      <pc:sldChg chg="del">
        <pc:chgData name="Frances Meek" userId="f3af35cc-3229-46e1-af36-3525661cfbd3" providerId="ADAL" clId="{92CC6EE5-0797-40A2-9439-E63DAC8722DF}" dt="2022-09-03T06:14:03.323" v="45" actId="47"/>
        <pc:sldMkLst>
          <pc:docMk/>
          <pc:sldMk cId="1252360453" sldId="335"/>
        </pc:sldMkLst>
      </pc:sldChg>
      <pc:sldChg chg="modSp mod">
        <pc:chgData name="Frances Meek" userId="f3af35cc-3229-46e1-af36-3525661cfbd3" providerId="ADAL" clId="{92CC6EE5-0797-40A2-9439-E63DAC8722DF}" dt="2022-09-03T06:11:13.356" v="31" actId="20577"/>
        <pc:sldMkLst>
          <pc:docMk/>
          <pc:sldMk cId="3257352361" sldId="352"/>
        </pc:sldMkLst>
        <pc:spChg chg="mod">
          <ac:chgData name="Frances Meek" userId="f3af35cc-3229-46e1-af36-3525661cfbd3" providerId="ADAL" clId="{92CC6EE5-0797-40A2-9439-E63DAC8722DF}" dt="2022-09-03T06:11:13.356" v="31" actId="20577"/>
          <ac:spMkLst>
            <pc:docMk/>
            <pc:sldMk cId="3257352361" sldId="352"/>
            <ac:spMk id="5" creationId="{00000000-0000-0000-0000-000000000000}"/>
          </ac:spMkLst>
        </pc:spChg>
      </pc:sldChg>
      <pc:sldChg chg="modSp mod">
        <pc:chgData name="Frances Meek" userId="f3af35cc-3229-46e1-af36-3525661cfbd3" providerId="ADAL" clId="{92CC6EE5-0797-40A2-9439-E63DAC8722DF}" dt="2022-09-03T06:11:47.993" v="34" actId="20577"/>
        <pc:sldMkLst>
          <pc:docMk/>
          <pc:sldMk cId="3098122044" sldId="358"/>
        </pc:sldMkLst>
        <pc:spChg chg="mod">
          <ac:chgData name="Frances Meek" userId="f3af35cc-3229-46e1-af36-3525661cfbd3" providerId="ADAL" clId="{92CC6EE5-0797-40A2-9439-E63DAC8722DF}" dt="2022-09-03T06:11:47.993" v="34" actId="20577"/>
          <ac:spMkLst>
            <pc:docMk/>
            <pc:sldMk cId="3098122044" sldId="358"/>
            <ac:spMk id="3" creationId="{2D96CEC0-8122-6BD8-7C35-96AB229E25E3}"/>
          </ac:spMkLst>
        </pc:spChg>
      </pc:sldChg>
      <pc:sldChg chg="modSp mod">
        <pc:chgData name="Frances Meek" userId="f3af35cc-3229-46e1-af36-3525661cfbd3" providerId="ADAL" clId="{92CC6EE5-0797-40A2-9439-E63DAC8722DF}" dt="2022-09-03T06:12:26.095" v="35" actId="20577"/>
        <pc:sldMkLst>
          <pc:docMk/>
          <pc:sldMk cId="3575076456" sldId="359"/>
        </pc:sldMkLst>
        <pc:spChg chg="mod">
          <ac:chgData name="Frances Meek" userId="f3af35cc-3229-46e1-af36-3525661cfbd3" providerId="ADAL" clId="{92CC6EE5-0797-40A2-9439-E63DAC8722DF}" dt="2022-09-03T06:12:26.095" v="35" actId="20577"/>
          <ac:spMkLst>
            <pc:docMk/>
            <pc:sldMk cId="3575076456" sldId="359"/>
            <ac:spMk id="2" creationId="{00000000-0000-0000-0000-000000000000}"/>
          </ac:spMkLst>
        </pc:spChg>
      </pc:sldChg>
    </pc:docChg>
  </pc:docChgLst>
  <pc:docChgLst>
    <pc:chgData name="Guest User" userId="S::urn:spo:anon#5c1cd7b39cb30a75ca1cea0fb2ba435992d6c6a6b484349a9ca7505025227c67::" providerId="AD" clId="Web-{1D1D411A-8275-DB23-6E41-6CDACB55E66B}"/>
    <pc:docChg chg="addSld modSld">
      <pc:chgData name="Guest User" userId="S::urn:spo:anon#5c1cd7b39cb30a75ca1cea0fb2ba435992d6c6a6b484349a9ca7505025227c67::" providerId="AD" clId="Web-{1D1D411A-8275-DB23-6E41-6CDACB55E66B}" dt="2022-07-12T11:43:11.363" v="591"/>
      <pc:docMkLst>
        <pc:docMk/>
      </pc:docMkLst>
      <pc:sldChg chg="modSp">
        <pc:chgData name="Guest User" userId="S::urn:spo:anon#5c1cd7b39cb30a75ca1cea0fb2ba435992d6c6a6b484349a9ca7505025227c67::" providerId="AD" clId="Web-{1D1D411A-8275-DB23-6E41-6CDACB55E66B}" dt="2022-07-12T08:54:23.051" v="1" actId="20577"/>
        <pc:sldMkLst>
          <pc:docMk/>
          <pc:sldMk cId="3137792006" sldId="277"/>
        </pc:sldMkLst>
        <pc:spChg chg="mod">
          <ac:chgData name="Guest User" userId="S::urn:spo:anon#5c1cd7b39cb30a75ca1cea0fb2ba435992d6c6a6b484349a9ca7505025227c67::" providerId="AD" clId="Web-{1D1D411A-8275-DB23-6E41-6CDACB55E66B}" dt="2022-07-12T08:54:23.051" v="1" actId="20577"/>
          <ac:spMkLst>
            <pc:docMk/>
            <pc:sldMk cId="3137792006" sldId="277"/>
            <ac:spMk id="3" creationId="{00000000-0000-0000-0000-000000000000}"/>
          </ac:spMkLst>
        </pc:spChg>
      </pc:sldChg>
      <pc:sldChg chg="modSp">
        <pc:chgData name="Guest User" userId="S::urn:spo:anon#5c1cd7b39cb30a75ca1cea0fb2ba435992d6c6a6b484349a9ca7505025227c67::" providerId="AD" clId="Web-{1D1D411A-8275-DB23-6E41-6CDACB55E66B}" dt="2022-07-12T10:50:21.414" v="22" actId="20577"/>
        <pc:sldMkLst>
          <pc:docMk/>
          <pc:sldMk cId="4146092675" sldId="301"/>
        </pc:sldMkLst>
        <pc:spChg chg="mod">
          <ac:chgData name="Guest User" userId="S::urn:spo:anon#5c1cd7b39cb30a75ca1cea0fb2ba435992d6c6a6b484349a9ca7505025227c67::" providerId="AD" clId="Web-{1D1D411A-8275-DB23-6E41-6CDACB55E66B}" dt="2022-07-12T10:50:21.414" v="22" actId="20577"/>
          <ac:spMkLst>
            <pc:docMk/>
            <pc:sldMk cId="4146092675" sldId="301"/>
            <ac:spMk id="4" creationId="{AD0D0778-949E-4414-BC9B-77E033DFFAA2}"/>
          </ac:spMkLst>
        </pc:spChg>
      </pc:sldChg>
      <pc:sldChg chg="modSp">
        <pc:chgData name="Guest User" userId="S::urn:spo:anon#5c1cd7b39cb30a75ca1cea0fb2ba435992d6c6a6b484349a9ca7505025227c67::" providerId="AD" clId="Web-{1D1D411A-8275-DB23-6E41-6CDACB55E66B}" dt="2022-07-12T10:48:32.348" v="18" actId="1076"/>
        <pc:sldMkLst>
          <pc:docMk/>
          <pc:sldMk cId="3209739012" sldId="310"/>
        </pc:sldMkLst>
        <pc:spChg chg="mod">
          <ac:chgData name="Guest User" userId="S::urn:spo:anon#5c1cd7b39cb30a75ca1cea0fb2ba435992d6c6a6b484349a9ca7505025227c67::" providerId="AD" clId="Web-{1D1D411A-8275-DB23-6E41-6CDACB55E66B}" dt="2022-07-12T10:48:32.348" v="18" actId="1076"/>
          <ac:spMkLst>
            <pc:docMk/>
            <pc:sldMk cId="3209739012" sldId="310"/>
            <ac:spMk id="2" creationId="{ECB39143-43DB-404B-999A-68A64BABF4DE}"/>
          </ac:spMkLst>
        </pc:spChg>
      </pc:sldChg>
      <pc:sldChg chg="addSp delSp modSp new">
        <pc:chgData name="Guest User" userId="S::urn:spo:anon#5c1cd7b39cb30a75ca1cea0fb2ba435992d6c6a6b484349a9ca7505025227c67::" providerId="AD" clId="Web-{1D1D411A-8275-DB23-6E41-6CDACB55E66B}" dt="2022-07-12T11:24:18.488" v="319" actId="1076"/>
        <pc:sldMkLst>
          <pc:docMk/>
          <pc:sldMk cId="1295128182" sldId="323"/>
        </pc:sldMkLst>
        <pc:spChg chg="mod">
          <ac:chgData name="Guest User" userId="S::urn:spo:anon#5c1cd7b39cb30a75ca1cea0fb2ba435992d6c6a6b484349a9ca7505025227c67::" providerId="AD" clId="Web-{1D1D411A-8275-DB23-6E41-6CDACB55E66B}" dt="2022-07-12T10:20:06.435" v="11" actId="20577"/>
          <ac:spMkLst>
            <pc:docMk/>
            <pc:sldMk cId="1295128182" sldId="323"/>
            <ac:spMk id="2" creationId="{2F7E561F-2127-93AD-E5E8-F261FB5AE578}"/>
          </ac:spMkLst>
        </pc:spChg>
        <pc:spChg chg="del mod">
          <ac:chgData name="Guest User" userId="S::urn:spo:anon#5c1cd7b39cb30a75ca1cea0fb2ba435992d6c6a6b484349a9ca7505025227c67::" providerId="AD" clId="Web-{1D1D411A-8275-DB23-6E41-6CDACB55E66B}" dt="2022-07-12T11:07:45.600" v="177"/>
          <ac:spMkLst>
            <pc:docMk/>
            <pc:sldMk cId="1295128182" sldId="323"/>
            <ac:spMk id="3" creationId="{EE92ADC3-30A9-6CAD-E756-BB070B988DAC}"/>
          </ac:spMkLst>
        </pc:spChg>
        <pc:spChg chg="add mod">
          <ac:chgData name="Guest User" userId="S::urn:spo:anon#5c1cd7b39cb30a75ca1cea0fb2ba435992d6c6a6b484349a9ca7505025227c67::" providerId="AD" clId="Web-{1D1D411A-8275-DB23-6E41-6CDACB55E66B}" dt="2022-07-12T10:56:38.175" v="105" actId="20577"/>
          <ac:spMkLst>
            <pc:docMk/>
            <pc:sldMk cId="1295128182" sldId="323"/>
            <ac:spMk id="7" creationId="{BE51C01F-C888-7601-AF8A-1C458D90020A}"/>
          </ac:spMkLst>
        </pc:spChg>
        <pc:spChg chg="add mod">
          <ac:chgData name="Guest User" userId="S::urn:spo:anon#5c1cd7b39cb30a75ca1cea0fb2ba435992d6c6a6b484349a9ca7505025227c67::" providerId="AD" clId="Web-{1D1D411A-8275-DB23-6E41-6CDACB55E66B}" dt="2022-07-12T11:09:11.852" v="184" actId="1076"/>
          <ac:spMkLst>
            <pc:docMk/>
            <pc:sldMk cId="1295128182" sldId="323"/>
            <ac:spMk id="9" creationId="{E6787C31-AB7D-ED7B-C1FB-E3A99EF1458A}"/>
          </ac:spMkLst>
        </pc:spChg>
        <pc:spChg chg="add mod">
          <ac:chgData name="Guest User" userId="S::urn:spo:anon#5c1cd7b39cb30a75ca1cea0fb2ba435992d6c6a6b484349a9ca7505025227c67::" providerId="AD" clId="Web-{1D1D411A-8275-DB23-6E41-6CDACB55E66B}" dt="2022-07-12T11:09:05.711" v="182" actId="1076"/>
          <ac:spMkLst>
            <pc:docMk/>
            <pc:sldMk cId="1295128182" sldId="323"/>
            <ac:spMk id="12" creationId="{ACAB7BCE-3F87-F281-E32F-23286F18B83B}"/>
          </ac:spMkLst>
        </pc:spChg>
        <pc:spChg chg="add del mod">
          <ac:chgData name="Guest User" userId="S::urn:spo:anon#5c1cd7b39cb30a75ca1cea0fb2ba435992d6c6a6b484349a9ca7505025227c67::" providerId="AD" clId="Web-{1D1D411A-8275-DB23-6E41-6CDACB55E66B}" dt="2022-07-12T11:09:01.758" v="181"/>
          <ac:spMkLst>
            <pc:docMk/>
            <pc:sldMk cId="1295128182" sldId="323"/>
            <ac:spMk id="14" creationId="{A5485BD3-9F0A-EC50-F55E-7D36A087E8B1}"/>
          </ac:spMkLst>
        </pc:spChg>
        <pc:spChg chg="add mod">
          <ac:chgData name="Guest User" userId="S::urn:spo:anon#5c1cd7b39cb30a75ca1cea0fb2ba435992d6c6a6b484349a9ca7505025227c67::" providerId="AD" clId="Web-{1D1D411A-8275-DB23-6E41-6CDACB55E66B}" dt="2022-07-12T11:11:25.653" v="192" actId="20577"/>
          <ac:spMkLst>
            <pc:docMk/>
            <pc:sldMk cId="1295128182" sldId="323"/>
            <ac:spMk id="17" creationId="{9008EDF2-18EF-B7E9-26AA-51E6012BB81A}"/>
          </ac:spMkLst>
        </pc:spChg>
        <pc:spChg chg="add mod">
          <ac:chgData name="Guest User" userId="S::urn:spo:anon#5c1cd7b39cb30a75ca1cea0fb2ba435992d6c6a6b484349a9ca7505025227c67::" providerId="AD" clId="Web-{1D1D411A-8275-DB23-6E41-6CDACB55E66B}" dt="2022-07-12T11:18:45.916" v="307" actId="20577"/>
          <ac:spMkLst>
            <pc:docMk/>
            <pc:sldMk cId="1295128182" sldId="323"/>
            <ac:spMk id="18" creationId="{AD7E7EC3-B1E2-11C7-0EF9-54645D9B41CE}"/>
          </ac:spMkLst>
        </pc:spChg>
        <pc:spChg chg="add del mod">
          <ac:chgData name="Guest User" userId="S::urn:spo:anon#5c1cd7b39cb30a75ca1cea0fb2ba435992d6c6a6b484349a9ca7505025227c67::" providerId="AD" clId="Web-{1D1D411A-8275-DB23-6E41-6CDACB55E66B}" dt="2022-07-12T11:16:07.302" v="290"/>
          <ac:spMkLst>
            <pc:docMk/>
            <pc:sldMk cId="1295128182" sldId="323"/>
            <ac:spMk id="19" creationId="{D0C84066-437F-A46F-29A2-864593E54DA5}"/>
          </ac:spMkLst>
        </pc:spChg>
        <pc:picChg chg="add del mod">
          <ac:chgData name="Guest User" userId="S::urn:spo:anon#5c1cd7b39cb30a75ca1cea0fb2ba435992d6c6a6b484349a9ca7505025227c67::" providerId="AD" clId="Web-{1D1D411A-8275-DB23-6E41-6CDACB55E66B}" dt="2022-07-12T11:09:07.743" v="183"/>
          <ac:picMkLst>
            <pc:docMk/>
            <pc:sldMk cId="1295128182" sldId="323"/>
            <ac:picMk id="5" creationId="{7E82FE6C-2704-BA2B-B36C-5A2198D4DA63}"/>
          </ac:picMkLst>
        </pc:picChg>
        <pc:picChg chg="add mod">
          <ac:chgData name="Guest User" userId="S::urn:spo:anon#5c1cd7b39cb30a75ca1cea0fb2ba435992d6c6a6b484349a9ca7505025227c67::" providerId="AD" clId="Web-{1D1D411A-8275-DB23-6E41-6CDACB55E66B}" dt="2022-07-12T11:16:18.864" v="293" actId="1076"/>
          <ac:picMkLst>
            <pc:docMk/>
            <pc:sldMk cId="1295128182" sldId="323"/>
            <ac:picMk id="11" creationId="{7A5C09E1-CEB7-781C-0DCC-3A8283AA8583}"/>
          </ac:picMkLst>
        </pc:picChg>
        <pc:picChg chg="add mod">
          <ac:chgData name="Guest User" userId="S::urn:spo:anon#5c1cd7b39cb30a75ca1cea0fb2ba435992d6c6a6b484349a9ca7505025227c67::" providerId="AD" clId="Web-{1D1D411A-8275-DB23-6E41-6CDACB55E66B}" dt="2022-07-12T11:09:41.619" v="189" actId="1076"/>
          <ac:picMkLst>
            <pc:docMk/>
            <pc:sldMk cId="1295128182" sldId="323"/>
            <ac:picMk id="16" creationId="{FBE7991B-02E9-AEEF-1552-E2EE83FA81E2}"/>
          </ac:picMkLst>
        </pc:picChg>
        <pc:picChg chg="add del mod">
          <ac:chgData name="Guest User" userId="S::urn:spo:anon#5c1cd7b39cb30a75ca1cea0fb2ba435992d6c6a6b484349a9ca7505025227c67::" providerId="AD" clId="Web-{1D1D411A-8275-DB23-6E41-6CDACB55E66B}" dt="2022-07-12T11:23:59.737" v="311"/>
          <ac:picMkLst>
            <pc:docMk/>
            <pc:sldMk cId="1295128182" sldId="323"/>
            <ac:picMk id="21" creationId="{B9C31303-A09F-6DBC-5586-B41E16BEB22C}"/>
          </ac:picMkLst>
        </pc:picChg>
        <pc:picChg chg="add mod">
          <ac:chgData name="Guest User" userId="S::urn:spo:anon#5c1cd7b39cb30a75ca1cea0fb2ba435992d6c6a6b484349a9ca7505025227c67::" providerId="AD" clId="Web-{1D1D411A-8275-DB23-6E41-6CDACB55E66B}" dt="2022-07-12T11:24:18.488" v="319" actId="1076"/>
          <ac:picMkLst>
            <pc:docMk/>
            <pc:sldMk cId="1295128182" sldId="323"/>
            <ac:picMk id="23" creationId="{56D382EA-5F76-FBF0-1CF8-22F19D4D1D52}"/>
          </ac:picMkLst>
        </pc:picChg>
      </pc:sldChg>
      <pc:sldChg chg="addSp delSp modSp new">
        <pc:chgData name="Guest User" userId="S::urn:spo:anon#5c1cd7b39cb30a75ca1cea0fb2ba435992d6c6a6b484349a9ca7505025227c67::" providerId="AD" clId="Web-{1D1D411A-8275-DB23-6E41-6CDACB55E66B}" dt="2022-07-12T11:43:11.363" v="591"/>
        <pc:sldMkLst>
          <pc:docMk/>
          <pc:sldMk cId="2450036879" sldId="324"/>
        </pc:sldMkLst>
        <pc:spChg chg="mod">
          <ac:chgData name="Guest User" userId="S::urn:spo:anon#5c1cd7b39cb30a75ca1cea0fb2ba435992d6c6a6b484349a9ca7505025227c67::" providerId="AD" clId="Web-{1D1D411A-8275-DB23-6E41-6CDACB55E66B}" dt="2022-07-12T10:47:36.643" v="17" actId="20577"/>
          <ac:spMkLst>
            <pc:docMk/>
            <pc:sldMk cId="2450036879" sldId="324"/>
            <ac:spMk id="2" creationId="{8549F38A-2811-8A0A-0903-F90C6CA9F351}"/>
          </ac:spMkLst>
        </pc:spChg>
        <pc:spChg chg="del mod">
          <ac:chgData name="Guest User" userId="S::urn:spo:anon#5c1cd7b39cb30a75ca1cea0fb2ba435992d6c6a6b484349a9ca7505025227c67::" providerId="AD" clId="Web-{1D1D411A-8275-DB23-6E41-6CDACB55E66B}" dt="2022-07-12T11:25:16.302" v="323"/>
          <ac:spMkLst>
            <pc:docMk/>
            <pc:sldMk cId="2450036879" sldId="324"/>
            <ac:spMk id="3" creationId="{27781D9B-4A2E-A492-48D7-E91B5EEF025A}"/>
          </ac:spMkLst>
        </pc:spChg>
        <pc:graphicFrameChg chg="add del mod">
          <ac:chgData name="Guest User" userId="S::urn:spo:anon#5c1cd7b39cb30a75ca1cea0fb2ba435992d6c6a6b484349a9ca7505025227c67::" providerId="AD" clId="Web-{1D1D411A-8275-DB23-6E41-6CDACB55E66B}" dt="2022-07-12T11:25:12.989" v="322"/>
          <ac:graphicFrameMkLst>
            <pc:docMk/>
            <pc:sldMk cId="2450036879" sldId="324"/>
            <ac:graphicFrameMk id="5" creationId="{235567B3-9644-EAA5-50F2-FD680E95E406}"/>
          </ac:graphicFrameMkLst>
        </pc:graphicFrameChg>
        <pc:graphicFrameChg chg="add mod modGraphic">
          <ac:chgData name="Guest User" userId="S::urn:spo:anon#5c1cd7b39cb30a75ca1cea0fb2ba435992d6c6a6b484349a9ca7505025227c67::" providerId="AD" clId="Web-{1D1D411A-8275-DB23-6E41-6CDACB55E66B}" dt="2022-07-12T11:43:11.363" v="591"/>
          <ac:graphicFrameMkLst>
            <pc:docMk/>
            <pc:sldMk cId="2450036879" sldId="324"/>
            <ac:graphicFrameMk id="7" creationId="{21663884-8A5D-DD9A-B4F0-E1EED248AA0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95EDE-C814-4531-BA28-B0829ACBCA95}" type="datetimeFigureOut">
              <a:rPr lang="en-GB" smtClean="0"/>
              <a:t>03/09/2022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C9BA-5544-4F63-A48C-49913C4BC280}" type="slidenum">
              <a:rPr lang="en-GB" smtClean="0"/>
              <a:t>‹#›</a:t>
            </a:fld>
            <a:endParaRPr lang="en-GB"/>
          </a:p>
        </p:txBody>
      </p:sp>
    </p:spTree>
    <p:extLst>
      <p:ext uri="{BB962C8B-B14F-4D97-AF65-F5344CB8AC3E}">
        <p14:creationId xmlns:p14="http://schemas.microsoft.com/office/powerpoint/2010/main" val="115084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22</a:t>
            </a:fld>
            <a:endParaRPr lang="en-GB"/>
          </a:p>
        </p:txBody>
      </p:sp>
    </p:spTree>
    <p:extLst>
      <p:ext uri="{BB962C8B-B14F-4D97-AF65-F5344CB8AC3E}">
        <p14:creationId xmlns:p14="http://schemas.microsoft.com/office/powerpoint/2010/main" val="216265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23</a:t>
            </a:fld>
            <a:endParaRPr lang="en-GB"/>
          </a:p>
        </p:txBody>
      </p:sp>
    </p:spTree>
    <p:extLst>
      <p:ext uri="{BB962C8B-B14F-4D97-AF65-F5344CB8AC3E}">
        <p14:creationId xmlns:p14="http://schemas.microsoft.com/office/powerpoint/2010/main" val="216265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E32C965-5000-A5CB-58CD-45F1A9BA602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1730F46-D3B3-FC48-24A8-1408C21FBD9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B059CA4-4F46-C0A2-441B-854AD8790788}"/>
              </a:ext>
            </a:extLst>
          </p:cNvPr>
          <p:cNvSpPr>
            <a:spLocks noGrp="1" noChangeArrowheads="1"/>
          </p:cNvSpPr>
          <p:nvPr>
            <p:ph type="sldNum" sz="quarter" idx="12"/>
          </p:nvPr>
        </p:nvSpPr>
        <p:spPr>
          <a:ln/>
        </p:spPr>
        <p:txBody>
          <a:bodyPr/>
          <a:lstStyle>
            <a:lvl1pPr>
              <a:defRPr/>
            </a:lvl1pPr>
          </a:lstStyle>
          <a:p>
            <a:fld id="{9EFB28D4-9CEC-4298-8212-68CCD0BEC5DD}" type="slidenum">
              <a:rPr lang="en-GB" altLang="en-US"/>
              <a:pPr/>
              <a:t>‹#›</a:t>
            </a:fld>
            <a:endParaRPr lang="en-GB" altLang="en-US"/>
          </a:p>
        </p:txBody>
      </p:sp>
    </p:spTree>
    <p:extLst>
      <p:ext uri="{BB962C8B-B14F-4D97-AF65-F5344CB8AC3E}">
        <p14:creationId xmlns:p14="http://schemas.microsoft.com/office/powerpoint/2010/main" val="273211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www.foodafactoflife.org.uk/"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heme" Target="../theme/theme3.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hyperlink" Target="http://www.foodafactoflife.org.uk/" TargetMode="External"/><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160862-40A4-418F-BA05-7364BC4F57A3}"/>
              </a:ext>
            </a:extLst>
          </p:cNvPr>
          <p:cNvGraphicFramePr>
            <a:graphicFrameLocks noChangeAspect="1"/>
          </p:cNvGraphicFramePr>
          <p:nvPr userDrawn="1">
            <p:custDataLst>
              <p:tags r:id="rId3"/>
            </p:custDataLst>
            <p:extLst>
              <p:ext uri="{D42A27DB-BD31-4B8C-83A1-F6EECF244321}">
                <p14:modId xmlns:p14="http://schemas.microsoft.com/office/powerpoint/2010/main" val="228666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42160862-40A4-418F-BA05-7364BC4F57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679DA3-4731-48D3-8E36-CB7A653629C8}"/>
              </a:ext>
            </a:extLst>
          </p:cNvPr>
          <p:cNvGraphicFramePr>
            <a:graphicFrameLocks noChangeAspect="1"/>
          </p:cNvGraphicFramePr>
          <p:nvPr userDrawn="1">
            <p:custDataLst>
              <p:tags r:id="rId3"/>
            </p:custDataLst>
            <p:extLst>
              <p:ext uri="{D42A27DB-BD31-4B8C-83A1-F6EECF244321}">
                <p14:modId xmlns:p14="http://schemas.microsoft.com/office/powerpoint/2010/main" val="162796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82679DA3-4731-48D3-8E36-CB7A653629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2769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a:p>
            <a:pPr algn="r"/>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E8F17B-CE4B-4D2B-BFE0-BF7FFE1964DE}"/>
              </a:ext>
            </a:extLst>
          </p:cNvPr>
          <p:cNvGraphicFramePr>
            <a:graphicFrameLocks noChangeAspect="1"/>
          </p:cNvGraphicFramePr>
          <p:nvPr userDrawn="1">
            <p:custDataLst>
              <p:tags r:id="rId4"/>
            </p:custDataLst>
            <p:extLst>
              <p:ext uri="{D42A27DB-BD31-4B8C-83A1-F6EECF244321}">
                <p14:modId xmlns:p14="http://schemas.microsoft.com/office/powerpoint/2010/main" val="405213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6" imgH="403" progId="TCLayout.ActiveDocument.1">
                  <p:embed/>
                </p:oleObj>
              </mc:Choice>
              <mc:Fallback>
                <p:oleObj name="think-cell Slide" r:id="rId5" imgW="406" imgH="403" progId="TCLayout.ActiveDocument.1">
                  <p:embed/>
                  <p:pic>
                    <p:nvPicPr>
                      <p:cNvPr id="2" name="Object 1" hidden="1">
                        <a:extLst>
                          <a:ext uri="{FF2B5EF4-FFF2-40B4-BE49-F238E27FC236}">
                            <a16:creationId xmlns:a16="http://schemas.microsoft.com/office/drawing/2014/main" id="{F4E8F17B-CE4B-4D2B-BFE0-BF7FFE1964D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C646FD-9780-4F7E-B8BB-C7185B16676C}"/>
              </a:ext>
            </a:extLst>
          </p:cNvPr>
          <p:cNvGraphicFramePr>
            <a:graphicFrameLocks noChangeAspect="1"/>
          </p:cNvGraphicFramePr>
          <p:nvPr userDrawn="1">
            <p:custDataLst>
              <p:tags r:id="rId3"/>
            </p:custDataLst>
            <p:extLst>
              <p:ext uri="{D42A27DB-BD31-4B8C-83A1-F6EECF244321}">
                <p14:modId xmlns:p14="http://schemas.microsoft.com/office/powerpoint/2010/main" val="336886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B7C646FD-9780-4F7E-B8BB-C7185B1667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3.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play.kahoot.it/#/?quizId=ac3fda90-06f9-4483-9325-6a1664c04ed1" TargetMode="External"/><Relationship Id="rId2" Type="http://schemas.openxmlformats.org/officeDocument/2006/relationships/hyperlink" Target="http://www.kahoot.it/"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8.xml"/><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slide" Target="slide14.xml"/><Relationship Id="rId4" Type="http://schemas.openxmlformats.org/officeDocument/2006/relationships/hyperlink" Target="https://www.youtube.com/watch?v=bFnO8Uc9gjQ"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cognitoedu.org/home.html" TargetMode="External"/><Relationship Id="rId2" Type="http://schemas.openxmlformats.org/officeDocument/2006/relationships/video" Target="https://www.youtube.com/embed/bFnO8Uc9gjQ?feature=oembed" TargetMode="External"/><Relationship Id="rId1" Type="http://schemas.openxmlformats.org/officeDocument/2006/relationships/tags" Target="../tags/tag8.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hyperlink" Target="https://www.foodafactoflife.org.uk/whole-school/whole-school-approach/guidelines-for-school-education-resources-about-food/" TargetMode="Externa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7.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CBAB5C4-5602-473B-9D95-400B1B769964}"/>
              </a:ext>
            </a:extLst>
          </p:cNvPr>
          <p:cNvGraphicFramePr>
            <a:graphicFrameLocks noChangeAspect="1"/>
          </p:cNvGraphicFramePr>
          <p:nvPr>
            <p:custDataLst>
              <p:tags r:id="rId1"/>
            </p:custDataLst>
            <p:extLst>
              <p:ext uri="{D42A27DB-BD31-4B8C-83A1-F6EECF244321}">
                <p14:modId xmlns:p14="http://schemas.microsoft.com/office/powerpoint/2010/main" val="3706408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4" name="Object 3" hidden="1">
                        <a:extLst>
                          <a:ext uri="{FF2B5EF4-FFF2-40B4-BE49-F238E27FC236}">
                            <a16:creationId xmlns:a16="http://schemas.microsoft.com/office/drawing/2014/main" id="{8CBAB5C4-5602-473B-9D95-400B1B7699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t>Type 2 diabetes</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Risk factors for type 2 diabetes</a:t>
            </a:r>
            <a:endParaRPr lang="en-US" dirty="0"/>
          </a:p>
        </p:txBody>
      </p:sp>
      <p:sp>
        <p:nvSpPr>
          <p:cNvPr id="3" name="Subtitle 2"/>
          <p:cNvSpPr>
            <a:spLocks noGrp="1"/>
          </p:cNvSpPr>
          <p:nvPr>
            <p:ph type="subTitle" idx="1"/>
          </p:nvPr>
        </p:nvSpPr>
        <p:spPr/>
        <p:txBody>
          <a:bodyPr/>
          <a:lstStyle/>
          <a:p>
            <a:pPr marL="0" indent="0">
              <a:buNone/>
            </a:pPr>
            <a:r>
              <a:rPr lang="en-GB" sz="2000" dirty="0"/>
              <a:t>Risk factors for type 2 diabetes include:</a:t>
            </a:r>
          </a:p>
          <a:p>
            <a:pPr marL="285750" indent="-285750">
              <a:buFont typeface="Arial" panose="020B0604020202020204" pitchFamily="34" charset="0"/>
              <a:buChar char="•"/>
            </a:pPr>
            <a:r>
              <a:rPr lang="en-GB" sz="2000" dirty="0"/>
              <a:t>family history/genetics;</a:t>
            </a:r>
          </a:p>
          <a:p>
            <a:pPr marL="285750" indent="-285750">
              <a:buFont typeface="Arial" panose="020B0604020202020204" pitchFamily="34" charset="0"/>
              <a:buChar char="•"/>
            </a:pPr>
            <a:r>
              <a:rPr lang="en-GB" sz="2000" dirty="0"/>
              <a:t>overweight or obesity, especially central obesity;</a:t>
            </a:r>
          </a:p>
          <a:p>
            <a:pPr marL="285750" indent="-285750">
              <a:buFont typeface="Arial" panose="020B0604020202020204" pitchFamily="34" charset="0"/>
              <a:buChar char="•"/>
            </a:pPr>
            <a:r>
              <a:rPr lang="en-GB" sz="2000" dirty="0"/>
              <a:t>adults aged over 40;</a:t>
            </a:r>
          </a:p>
          <a:p>
            <a:pPr marL="285750" indent="-285750">
              <a:buFont typeface="Arial" panose="020B0604020202020204" pitchFamily="34" charset="0"/>
              <a:buChar char="•"/>
            </a:pPr>
            <a:r>
              <a:rPr lang="en-GB" sz="2000" dirty="0"/>
              <a:t>people of Asian or African-Caribbean origin;</a:t>
            </a:r>
          </a:p>
          <a:p>
            <a:pPr marL="285750" indent="-285750">
              <a:buFont typeface="Arial" panose="020B0604020202020204" pitchFamily="34" charset="0"/>
              <a:buChar char="•"/>
            </a:pPr>
            <a:r>
              <a:rPr lang="en-GB" sz="2000" dirty="0"/>
              <a:t>lower socio-economic status;</a:t>
            </a:r>
          </a:p>
          <a:p>
            <a:pPr marL="285750" indent="-285750">
              <a:buFont typeface="Arial" panose="020B0604020202020204" pitchFamily="34" charset="0"/>
              <a:buChar char="•"/>
            </a:pPr>
            <a:r>
              <a:rPr lang="en-GB" sz="2000" dirty="0"/>
              <a:t>low birth weight; </a:t>
            </a:r>
          </a:p>
          <a:p>
            <a:pPr marL="285750" indent="-285750">
              <a:buFont typeface="Arial" panose="020B0604020202020204" pitchFamily="34" charset="0"/>
              <a:buChar char="•"/>
            </a:pPr>
            <a:r>
              <a:rPr lang="en-GB" sz="2000" dirty="0"/>
              <a:t>previous gestational diabetes (during pregnancy).</a:t>
            </a:r>
          </a:p>
          <a:p>
            <a:pPr marL="0" indent="0">
              <a:buNone/>
            </a:pPr>
            <a:endParaRPr lang="en-US" sz="2000" dirty="0"/>
          </a:p>
        </p:txBody>
      </p:sp>
    </p:spTree>
    <p:extLst>
      <p:ext uri="{BB962C8B-B14F-4D97-AF65-F5344CB8AC3E}">
        <p14:creationId xmlns:p14="http://schemas.microsoft.com/office/powerpoint/2010/main" val="385024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Regulation of glucose by hormones</a:t>
            </a:r>
            <a:br>
              <a:rPr lang="en-GB" dirty="0"/>
            </a:br>
            <a:endParaRPr lang="en-US" dirty="0"/>
          </a:p>
        </p:txBody>
      </p:sp>
      <p:sp>
        <p:nvSpPr>
          <p:cNvPr id="3" name="Subtitle 2"/>
          <p:cNvSpPr>
            <a:spLocks noGrp="1"/>
          </p:cNvSpPr>
          <p:nvPr>
            <p:ph type="subTitle" idx="1"/>
          </p:nvPr>
        </p:nvSpPr>
        <p:spPr>
          <a:xfrm>
            <a:off x="1169276" y="2571092"/>
            <a:ext cx="5899344" cy="3600000"/>
          </a:xfrm>
        </p:spPr>
        <p:txBody>
          <a:bodyPr/>
          <a:lstStyle/>
          <a:p>
            <a:pPr marL="0" indent="0">
              <a:buNone/>
            </a:pPr>
            <a:r>
              <a:rPr lang="en-GB" sz="2000" dirty="0"/>
              <a:t>Hormones are chemical messengers produced in one part of the body and carried in the blood to cause some action in another part of the body. </a:t>
            </a:r>
          </a:p>
          <a:p>
            <a:pPr marL="0" indent="0">
              <a:buNone/>
            </a:pPr>
            <a:endParaRPr lang="en-GB" dirty="0"/>
          </a:p>
          <a:p>
            <a:pPr marL="0" indent="0">
              <a:buNone/>
            </a:pPr>
            <a:r>
              <a:rPr lang="en-GB" sz="2000" dirty="0"/>
              <a:t>Different hormones have different actions. </a:t>
            </a:r>
          </a:p>
          <a:p>
            <a:pPr marL="0" indent="0">
              <a:buNone/>
            </a:pPr>
            <a:endParaRPr lang="en-GB" sz="2000" dirty="0"/>
          </a:p>
          <a:p>
            <a:pPr marL="0" indent="0">
              <a:buNone/>
            </a:pPr>
            <a:r>
              <a:rPr lang="en-GB" sz="2000" dirty="0"/>
              <a:t>The level of glucose is regulated by the hormones, insulin and glucagon, both produced and released by the pancreas.</a:t>
            </a:r>
          </a:p>
          <a:p>
            <a:pPr marL="0" indent="0">
              <a:buNone/>
            </a:pPr>
            <a:endParaRPr lang="en-US" sz="2000" dirty="0"/>
          </a:p>
        </p:txBody>
      </p:sp>
    </p:spTree>
    <p:extLst>
      <p:ext uri="{BB962C8B-B14F-4D97-AF65-F5344CB8AC3E}">
        <p14:creationId xmlns:p14="http://schemas.microsoft.com/office/powerpoint/2010/main" val="2873572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418CE0DE-2536-84DA-D729-284C11B5D71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16358" t="2391" r="15660"/>
          <a:stretch/>
        </p:blipFill>
        <p:spPr>
          <a:xfrm>
            <a:off x="8793695" y="1739840"/>
            <a:ext cx="3086269" cy="4431252"/>
          </a:xfrm>
          <a:prstGeom prst="rect">
            <a:avLst/>
          </a:prstGeom>
          <a:ln w="25400">
            <a:solidFill>
              <a:srgbClr val="FCC241"/>
            </a:solidFill>
          </a:ln>
        </p:spPr>
      </p:pic>
      <p:sp>
        <p:nvSpPr>
          <p:cNvPr id="2" name="Title 1"/>
          <p:cNvSpPr>
            <a:spLocks noGrp="1"/>
          </p:cNvSpPr>
          <p:nvPr>
            <p:ph type="ctrTitle"/>
          </p:nvPr>
        </p:nvSpPr>
        <p:spPr>
          <a:xfrm>
            <a:off x="1169276" y="1576099"/>
            <a:ext cx="9720000" cy="720000"/>
          </a:xfrm>
        </p:spPr>
        <p:txBody>
          <a:bodyPr/>
          <a:lstStyle/>
          <a:p>
            <a:r>
              <a:rPr lang="en-US" dirty="0"/>
              <a:t>When blood glucose rises</a:t>
            </a:r>
            <a:br>
              <a:rPr lang="en-US" dirty="0"/>
            </a:br>
            <a:endParaRPr lang="en-US" dirty="0"/>
          </a:p>
        </p:txBody>
      </p:sp>
      <p:sp>
        <p:nvSpPr>
          <p:cNvPr id="3" name="Subtitle 2"/>
          <p:cNvSpPr>
            <a:spLocks noGrp="1"/>
          </p:cNvSpPr>
          <p:nvPr>
            <p:ph type="subTitle" idx="1"/>
          </p:nvPr>
        </p:nvSpPr>
        <p:spPr>
          <a:xfrm>
            <a:off x="1169276" y="2571092"/>
            <a:ext cx="6941411" cy="3600000"/>
          </a:xfrm>
        </p:spPr>
        <p:txBody>
          <a:bodyPr/>
          <a:lstStyle/>
          <a:p>
            <a:pPr marL="0" indent="0">
              <a:buNone/>
            </a:pPr>
            <a:r>
              <a:rPr lang="en-GB" sz="2000" dirty="0"/>
              <a:t>The amount of glucose in blood increases after a meal. This is called hyperglycaemia. </a:t>
            </a:r>
          </a:p>
          <a:p>
            <a:pPr marL="0" indent="0">
              <a:buNone/>
            </a:pPr>
            <a:endParaRPr lang="en-GB" sz="2000" dirty="0"/>
          </a:p>
          <a:p>
            <a:pPr marL="0" indent="0">
              <a:buNone/>
            </a:pPr>
            <a:r>
              <a:rPr lang="en-GB" sz="2000" dirty="0"/>
              <a:t>Insulin is released from the pancreas and causes the cells in the body, the liver, muscle and fat tissues in particular, to take up glucose from the bloodstream.</a:t>
            </a:r>
          </a:p>
          <a:p>
            <a:pPr marL="0" indent="0">
              <a:buNone/>
            </a:pPr>
            <a:endParaRPr lang="en-GB" sz="2000" dirty="0"/>
          </a:p>
          <a:p>
            <a:pPr marL="0" indent="0">
              <a:buNone/>
            </a:pPr>
            <a:r>
              <a:rPr lang="en-GB" sz="2000" dirty="0"/>
              <a:t>This reduces the amount of glucose in blood and the pancreas stops producing insulin. The blood glucose level then falls back to normal.</a:t>
            </a:r>
          </a:p>
          <a:p>
            <a:pPr marL="0" indent="0">
              <a:buNone/>
            </a:pPr>
            <a:endParaRPr lang="en-US" sz="2000" dirty="0"/>
          </a:p>
        </p:txBody>
      </p:sp>
      <p:pic>
        <p:nvPicPr>
          <p:cNvPr id="9" name="Picture 8" descr="Diagram&#10;&#10;Description automatically generated">
            <a:extLst>
              <a:ext uri="{FF2B5EF4-FFF2-40B4-BE49-F238E27FC236}">
                <a16:creationId xmlns:a16="http://schemas.microsoft.com/office/drawing/2014/main" id="{10DEDCAD-1B16-8847-DE41-744A1EBC862A}"/>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6358" t="60433" r="15660"/>
          <a:stretch/>
        </p:blipFill>
        <p:spPr>
          <a:xfrm>
            <a:off x="8793695" y="4374836"/>
            <a:ext cx="3086269" cy="1796255"/>
          </a:xfrm>
          <a:prstGeom prst="rect">
            <a:avLst/>
          </a:prstGeom>
        </p:spPr>
      </p:pic>
      <p:sp>
        <p:nvSpPr>
          <p:cNvPr id="5" name="Rectangle 4"/>
          <p:cNvSpPr/>
          <p:nvPr/>
        </p:nvSpPr>
        <p:spPr>
          <a:xfrm>
            <a:off x="8777031" y="2383640"/>
            <a:ext cx="3050734" cy="1991195"/>
          </a:xfrm>
          <a:prstGeom prst="rect">
            <a:avLst/>
          </a:prstGeom>
          <a:noFill/>
          <a:ln w="28575">
            <a:solidFill>
              <a:srgbClr val="263B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998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00DD933C-37C0-062F-1485-D78F025650A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16358" t="2391" r="15660"/>
          <a:stretch/>
        </p:blipFill>
        <p:spPr>
          <a:xfrm>
            <a:off x="8733847" y="1652713"/>
            <a:ext cx="3086269" cy="4431252"/>
          </a:xfrm>
          <a:prstGeom prst="rect">
            <a:avLst/>
          </a:prstGeom>
        </p:spPr>
      </p:pic>
      <p:sp>
        <p:nvSpPr>
          <p:cNvPr id="2" name="Title 1"/>
          <p:cNvSpPr>
            <a:spLocks noGrp="1"/>
          </p:cNvSpPr>
          <p:nvPr>
            <p:ph type="ctrTitle"/>
          </p:nvPr>
        </p:nvSpPr>
        <p:spPr/>
        <p:txBody>
          <a:bodyPr/>
          <a:lstStyle/>
          <a:p>
            <a:r>
              <a:rPr lang="en-US" dirty="0"/>
              <a:t>When blood glucose falls</a:t>
            </a:r>
            <a:br>
              <a:rPr lang="en-US" dirty="0"/>
            </a:br>
            <a:endParaRPr lang="en-US" dirty="0"/>
          </a:p>
        </p:txBody>
      </p:sp>
      <p:sp>
        <p:nvSpPr>
          <p:cNvPr id="3" name="Subtitle 2"/>
          <p:cNvSpPr>
            <a:spLocks noGrp="1"/>
          </p:cNvSpPr>
          <p:nvPr>
            <p:ph type="subTitle" idx="1"/>
          </p:nvPr>
        </p:nvSpPr>
        <p:spPr>
          <a:xfrm>
            <a:off x="1169274" y="2571092"/>
            <a:ext cx="6103394" cy="3600000"/>
          </a:xfrm>
        </p:spPr>
        <p:txBody>
          <a:bodyPr/>
          <a:lstStyle/>
          <a:p>
            <a:pPr marL="0" indent="0">
              <a:buNone/>
            </a:pPr>
            <a:r>
              <a:rPr lang="en-GB" sz="2000" dirty="0"/>
              <a:t>As the body takes up the glucose in blood for energy its level falls. The pancreas releases glucagon, which has the opposite effect from insulin. It increases the level of glucose in the blood by stimulating the liver to release glucose.</a:t>
            </a:r>
          </a:p>
          <a:p>
            <a:pPr marL="0" indent="0">
              <a:buNone/>
            </a:pPr>
            <a:endParaRPr lang="en-GB" sz="2000" dirty="0"/>
          </a:p>
          <a:p>
            <a:pPr marL="0" indent="0">
              <a:buNone/>
            </a:pPr>
            <a:r>
              <a:rPr lang="en-GB" sz="2000" dirty="0"/>
              <a:t>Other hormones are also produced when the blood glucose level falls too low, e.g. adrenaline and cortisol. These help to bring the level of glucose in the blood back to normal.</a:t>
            </a:r>
          </a:p>
          <a:p>
            <a:pPr marL="0" indent="0">
              <a:buNone/>
            </a:pPr>
            <a:endParaRPr lang="en-US" sz="2000" dirty="0"/>
          </a:p>
        </p:txBody>
      </p:sp>
      <p:pic>
        <p:nvPicPr>
          <p:cNvPr id="8" name="Picture 7" descr="Diagram&#10;&#10;Description automatically generated">
            <a:extLst>
              <a:ext uri="{FF2B5EF4-FFF2-40B4-BE49-F238E27FC236}">
                <a16:creationId xmlns:a16="http://schemas.microsoft.com/office/drawing/2014/main" id="{BA786CAE-3349-A555-5DDF-3DF57A0067D6}"/>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6358" t="2392" r="15660" b="40244"/>
          <a:stretch/>
        </p:blipFill>
        <p:spPr>
          <a:xfrm>
            <a:off x="8733847" y="1652713"/>
            <a:ext cx="3086269" cy="2604243"/>
          </a:xfrm>
          <a:prstGeom prst="rect">
            <a:avLst/>
          </a:prstGeom>
          <a:ln w="25400">
            <a:solidFill>
              <a:srgbClr val="FCC241"/>
            </a:solidFill>
          </a:ln>
        </p:spPr>
      </p:pic>
      <p:sp>
        <p:nvSpPr>
          <p:cNvPr id="4" name="Rectangle 3"/>
          <p:cNvSpPr/>
          <p:nvPr/>
        </p:nvSpPr>
        <p:spPr>
          <a:xfrm>
            <a:off x="8733846" y="4256956"/>
            <a:ext cx="2959619" cy="1783695"/>
          </a:xfrm>
          <a:prstGeom prst="rect">
            <a:avLst/>
          </a:prstGeom>
          <a:noFill/>
          <a:ln w="28575">
            <a:solidFill>
              <a:srgbClr val="263B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1184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hormones change blood glucose levels</a:t>
            </a:r>
          </a:p>
        </p:txBody>
      </p:sp>
      <p:graphicFrame>
        <p:nvGraphicFramePr>
          <p:cNvPr id="7" name="Table 7">
            <a:extLst>
              <a:ext uri="{FF2B5EF4-FFF2-40B4-BE49-F238E27FC236}">
                <a16:creationId xmlns:a16="http://schemas.microsoft.com/office/drawing/2014/main" id="{8CBA0D41-69C1-FB59-3B50-7B80FDEE573C}"/>
              </a:ext>
            </a:extLst>
          </p:cNvPr>
          <p:cNvGraphicFramePr>
            <a:graphicFrameLocks noGrp="1"/>
          </p:cNvGraphicFramePr>
          <p:nvPr>
            <p:extLst>
              <p:ext uri="{D42A27DB-BD31-4B8C-83A1-F6EECF244321}">
                <p14:modId xmlns:p14="http://schemas.microsoft.com/office/powerpoint/2010/main" val="3729500623"/>
              </p:ext>
            </p:extLst>
          </p:nvPr>
        </p:nvGraphicFramePr>
        <p:xfrm>
          <a:off x="1169273" y="2913537"/>
          <a:ext cx="9922440" cy="3544849"/>
        </p:xfrm>
        <a:graphic>
          <a:graphicData uri="http://schemas.openxmlformats.org/drawingml/2006/table">
            <a:tbl>
              <a:tblPr firstRow="1" bandRow="1">
                <a:tableStyleId>{5C22544A-7EE6-4342-B048-85BDC9FD1C3A}</a:tableStyleId>
              </a:tblPr>
              <a:tblGrid>
                <a:gridCol w="2480610">
                  <a:extLst>
                    <a:ext uri="{9D8B030D-6E8A-4147-A177-3AD203B41FA5}">
                      <a16:colId xmlns:a16="http://schemas.microsoft.com/office/drawing/2014/main" val="552617631"/>
                    </a:ext>
                  </a:extLst>
                </a:gridCol>
                <a:gridCol w="2480610">
                  <a:extLst>
                    <a:ext uri="{9D8B030D-6E8A-4147-A177-3AD203B41FA5}">
                      <a16:colId xmlns:a16="http://schemas.microsoft.com/office/drawing/2014/main" val="612571124"/>
                    </a:ext>
                  </a:extLst>
                </a:gridCol>
                <a:gridCol w="2480610">
                  <a:extLst>
                    <a:ext uri="{9D8B030D-6E8A-4147-A177-3AD203B41FA5}">
                      <a16:colId xmlns:a16="http://schemas.microsoft.com/office/drawing/2014/main" val="2097219084"/>
                    </a:ext>
                  </a:extLst>
                </a:gridCol>
                <a:gridCol w="2480610">
                  <a:extLst>
                    <a:ext uri="{9D8B030D-6E8A-4147-A177-3AD203B41FA5}">
                      <a16:colId xmlns:a16="http://schemas.microsoft.com/office/drawing/2014/main" val="3352654297"/>
                    </a:ext>
                  </a:extLst>
                </a:gridCol>
              </a:tblGrid>
              <a:tr h="737521">
                <a:tc>
                  <a:txBody>
                    <a:bodyPr/>
                    <a:lstStyle/>
                    <a:p>
                      <a:pPr algn="ctr"/>
                      <a:r>
                        <a:rPr lang="en-GB" sz="2000" dirty="0">
                          <a:latin typeface="Arial" panose="020B0604020202020204" pitchFamily="34" charset="0"/>
                          <a:cs typeface="Arial" panose="020B0604020202020204" pitchFamily="34" charset="0"/>
                        </a:rPr>
                        <a:t>Glucose level</a:t>
                      </a:r>
                    </a:p>
                  </a:txBody>
                  <a:tcPr marL="91444" marR="91444" marT="45723" marB="45723" anchor="ctr">
                    <a:solidFill>
                      <a:srgbClr val="EF9F3F"/>
                    </a:solidFill>
                  </a:tcPr>
                </a:tc>
                <a:tc>
                  <a:txBody>
                    <a:bodyPr/>
                    <a:lstStyle/>
                    <a:p>
                      <a:pPr algn="ctr"/>
                      <a:r>
                        <a:rPr lang="en-GB" sz="2000" dirty="0">
                          <a:latin typeface="Arial" panose="020B0604020202020204" pitchFamily="34" charset="0"/>
                          <a:cs typeface="Arial" panose="020B0604020202020204" pitchFamily="34" charset="0"/>
                        </a:rPr>
                        <a:t>Effect on</a:t>
                      </a:r>
                      <a:r>
                        <a:rPr lang="en-GB" sz="2000" baseline="0" dirty="0">
                          <a:latin typeface="Arial" panose="020B0604020202020204" pitchFamily="34" charset="0"/>
                          <a:cs typeface="Arial" panose="020B0604020202020204" pitchFamily="34" charset="0"/>
                        </a:rPr>
                        <a:t> pancreas</a:t>
                      </a:r>
                      <a:endParaRPr lang="en-GB" sz="2000" dirty="0">
                        <a:latin typeface="Arial" panose="020B0604020202020204" pitchFamily="34" charset="0"/>
                        <a:cs typeface="Arial" panose="020B0604020202020204" pitchFamily="34" charset="0"/>
                      </a:endParaRPr>
                    </a:p>
                  </a:txBody>
                  <a:tcPr marL="91444" marR="91444" marT="45723" marB="45723" anchor="ctr">
                    <a:solidFill>
                      <a:srgbClr val="FCC241"/>
                    </a:solidFill>
                  </a:tcPr>
                </a:tc>
                <a:tc>
                  <a:txBody>
                    <a:bodyPr/>
                    <a:lstStyle/>
                    <a:p>
                      <a:pPr algn="ctr"/>
                      <a:r>
                        <a:rPr lang="en-GB" sz="2000" dirty="0">
                          <a:latin typeface="Arial" panose="020B0604020202020204" pitchFamily="34" charset="0"/>
                          <a:cs typeface="Arial" panose="020B0604020202020204" pitchFamily="34" charset="0"/>
                        </a:rPr>
                        <a:t>Effect on liver</a:t>
                      </a:r>
                    </a:p>
                  </a:txBody>
                  <a:tcPr marL="91444" marR="91444" marT="45723" marB="45723" anchor="ctr">
                    <a:solidFill>
                      <a:srgbClr val="FCC241"/>
                    </a:solidFill>
                  </a:tcPr>
                </a:tc>
                <a:tc>
                  <a:txBody>
                    <a:bodyPr/>
                    <a:lstStyle/>
                    <a:p>
                      <a:pPr algn="ctr"/>
                      <a:r>
                        <a:rPr lang="en-GB" sz="2000" dirty="0">
                          <a:latin typeface="Arial" panose="020B0604020202020204" pitchFamily="34" charset="0"/>
                          <a:cs typeface="Arial" panose="020B0604020202020204" pitchFamily="34" charset="0"/>
                        </a:rPr>
                        <a:t>Effect on</a:t>
                      </a:r>
                      <a:r>
                        <a:rPr lang="en-GB" sz="2000" baseline="0" dirty="0">
                          <a:latin typeface="Arial" panose="020B0604020202020204" pitchFamily="34" charset="0"/>
                          <a:cs typeface="Arial" panose="020B0604020202020204" pitchFamily="34" charset="0"/>
                        </a:rPr>
                        <a:t> glucose level</a:t>
                      </a:r>
                      <a:endParaRPr lang="en-GB" sz="2000" dirty="0">
                        <a:latin typeface="Arial" panose="020B0604020202020204" pitchFamily="34" charset="0"/>
                        <a:cs typeface="Arial" panose="020B0604020202020204" pitchFamily="34" charset="0"/>
                      </a:endParaRPr>
                    </a:p>
                  </a:txBody>
                  <a:tcPr marL="91444" marR="91444" marT="45723" marB="45723" anchor="ctr">
                    <a:solidFill>
                      <a:srgbClr val="FCC241"/>
                    </a:solidFill>
                  </a:tcPr>
                </a:tc>
                <a:extLst>
                  <a:ext uri="{0D108BD9-81ED-4DB2-BD59-A6C34878D82A}">
                    <a16:rowId xmlns:a16="http://schemas.microsoft.com/office/drawing/2014/main" val="3432409076"/>
                  </a:ext>
                </a:extLst>
              </a:tr>
              <a:tr h="1403664">
                <a:tc>
                  <a:txBody>
                    <a:bodyPr/>
                    <a:lstStyle/>
                    <a:p>
                      <a:pPr algn="ctr"/>
                      <a:r>
                        <a:rPr lang="en-GB" sz="2000" b="1" dirty="0">
                          <a:solidFill>
                            <a:schemeClr val="bg1"/>
                          </a:solidFill>
                          <a:latin typeface="Arial" panose="020B0604020202020204" pitchFamily="34" charset="0"/>
                          <a:cs typeface="Arial" panose="020B0604020202020204" pitchFamily="34" charset="0"/>
                        </a:rPr>
                        <a:t>Too high</a:t>
                      </a:r>
                    </a:p>
                  </a:txBody>
                  <a:tcPr marL="91444" marR="91444" marT="45723" marB="45723" anchor="ctr">
                    <a:solidFill>
                      <a:srgbClr val="FCC241"/>
                    </a:solidFill>
                  </a:tcPr>
                </a:tc>
                <a:tc>
                  <a:txBody>
                    <a:bodyPr/>
                    <a:lstStyle/>
                    <a:p>
                      <a:pPr algn="ctr"/>
                      <a:endParaRPr lang="en-GB" sz="2000" dirty="0">
                        <a:latin typeface="Arial" panose="020B0604020202020204" pitchFamily="34" charset="0"/>
                        <a:cs typeface="Arial" panose="020B0604020202020204" pitchFamily="34" charset="0"/>
                      </a:endParaRPr>
                    </a:p>
                    <a:p>
                      <a:pPr algn="ctr"/>
                      <a:endParaRPr lang="en-GB" sz="2000" dirty="0">
                        <a:latin typeface="Arial" panose="020B0604020202020204" pitchFamily="34" charset="0"/>
                        <a:cs typeface="Arial" panose="020B0604020202020204" pitchFamily="34" charset="0"/>
                      </a:endParaRPr>
                    </a:p>
                    <a:p>
                      <a:pPr algn="ctr"/>
                      <a:endParaRPr lang="en-GB" sz="2000" dirty="0">
                        <a:latin typeface="Arial" panose="020B0604020202020204" pitchFamily="34" charset="0"/>
                        <a:cs typeface="Arial" panose="020B0604020202020204" pitchFamily="34" charset="0"/>
                      </a:endParaRPr>
                    </a:p>
                    <a:p>
                      <a:pPr algn="ctr"/>
                      <a:endParaRPr lang="en-GB" sz="2000" dirty="0">
                        <a:latin typeface="Arial" panose="020B0604020202020204" pitchFamily="34" charset="0"/>
                        <a:cs typeface="Arial" panose="020B0604020202020204" pitchFamily="34" charset="0"/>
                      </a:endParaRPr>
                    </a:p>
                  </a:txBody>
                  <a:tcPr marL="91444" marR="91444" marT="45723" marB="45723" anchor="ctr">
                    <a:solidFill>
                      <a:srgbClr val="FCE3C2"/>
                    </a:solidFill>
                  </a:tcPr>
                </a:tc>
                <a:tc>
                  <a:txBody>
                    <a:bodyPr/>
                    <a:lstStyle/>
                    <a:p>
                      <a:pPr algn="ctr"/>
                      <a:endParaRPr lang="en-GB" sz="2000" dirty="0">
                        <a:latin typeface="Arial" panose="020B0604020202020204" pitchFamily="34" charset="0"/>
                        <a:cs typeface="Arial" panose="020B0604020202020204" pitchFamily="34" charset="0"/>
                      </a:endParaRPr>
                    </a:p>
                  </a:txBody>
                  <a:tcPr marL="91444" marR="91444" marT="45723" marB="45723" anchor="ctr">
                    <a:solidFill>
                      <a:srgbClr val="FCE3C2"/>
                    </a:solidFill>
                  </a:tcPr>
                </a:tc>
                <a:tc>
                  <a:txBody>
                    <a:bodyPr/>
                    <a:lstStyle/>
                    <a:p>
                      <a:pPr algn="ctr"/>
                      <a:endParaRPr lang="en-GB" sz="2000" dirty="0">
                        <a:latin typeface="Arial" panose="020B0604020202020204" pitchFamily="34" charset="0"/>
                        <a:cs typeface="Arial" panose="020B0604020202020204" pitchFamily="34" charset="0"/>
                      </a:endParaRPr>
                    </a:p>
                  </a:txBody>
                  <a:tcPr marL="91444" marR="91444" marT="45723" marB="45723" anchor="ctr">
                    <a:solidFill>
                      <a:srgbClr val="FCE3C2"/>
                    </a:solidFill>
                  </a:tcPr>
                </a:tc>
                <a:extLst>
                  <a:ext uri="{0D108BD9-81ED-4DB2-BD59-A6C34878D82A}">
                    <a16:rowId xmlns:a16="http://schemas.microsoft.com/office/drawing/2014/main" val="2415336967"/>
                  </a:ext>
                </a:extLst>
              </a:tr>
              <a:tr h="1403664">
                <a:tc>
                  <a:txBody>
                    <a:bodyPr/>
                    <a:lstStyle/>
                    <a:p>
                      <a:pPr algn="ctr"/>
                      <a:r>
                        <a:rPr lang="en-GB" sz="2000" b="1" dirty="0">
                          <a:solidFill>
                            <a:schemeClr val="bg1"/>
                          </a:solidFill>
                          <a:latin typeface="Arial" panose="020B0604020202020204" pitchFamily="34" charset="0"/>
                          <a:cs typeface="Arial" panose="020B0604020202020204" pitchFamily="34" charset="0"/>
                        </a:rPr>
                        <a:t>Too low</a:t>
                      </a:r>
                    </a:p>
                  </a:txBody>
                  <a:tcPr marL="91444" marR="91444" marT="45723" marB="45723" anchor="ctr">
                    <a:solidFill>
                      <a:srgbClr val="FCC241"/>
                    </a:solidFill>
                  </a:tcPr>
                </a:tc>
                <a:tc>
                  <a:txBody>
                    <a:bodyPr/>
                    <a:lstStyle/>
                    <a:p>
                      <a:pPr algn="ctr"/>
                      <a:endParaRPr lang="en-GB" sz="2000" dirty="0">
                        <a:latin typeface="Arial" panose="020B0604020202020204" pitchFamily="34" charset="0"/>
                        <a:cs typeface="Arial" panose="020B0604020202020204" pitchFamily="34" charset="0"/>
                      </a:endParaRPr>
                    </a:p>
                    <a:p>
                      <a:pPr algn="ctr"/>
                      <a:endParaRPr lang="en-GB" sz="2000" dirty="0">
                        <a:latin typeface="Arial" panose="020B0604020202020204" pitchFamily="34" charset="0"/>
                        <a:cs typeface="Arial" panose="020B0604020202020204" pitchFamily="34" charset="0"/>
                      </a:endParaRPr>
                    </a:p>
                    <a:p>
                      <a:pPr algn="ctr"/>
                      <a:endParaRPr lang="en-GB" sz="2000" dirty="0">
                        <a:latin typeface="Arial" panose="020B0604020202020204" pitchFamily="34" charset="0"/>
                        <a:cs typeface="Arial" panose="020B0604020202020204" pitchFamily="34" charset="0"/>
                      </a:endParaRPr>
                    </a:p>
                    <a:p>
                      <a:pPr algn="ctr"/>
                      <a:endParaRPr lang="en-GB" sz="2000" dirty="0">
                        <a:latin typeface="Arial" panose="020B0604020202020204" pitchFamily="34" charset="0"/>
                        <a:cs typeface="Arial" panose="020B0604020202020204" pitchFamily="34" charset="0"/>
                      </a:endParaRPr>
                    </a:p>
                  </a:txBody>
                  <a:tcPr marL="91444" marR="91444" marT="45723" marB="45723" anchor="ctr">
                    <a:solidFill>
                      <a:srgbClr val="FCE3C2"/>
                    </a:solidFill>
                  </a:tcPr>
                </a:tc>
                <a:tc>
                  <a:txBody>
                    <a:bodyPr/>
                    <a:lstStyle/>
                    <a:p>
                      <a:pPr algn="ctr"/>
                      <a:endParaRPr lang="en-GB" sz="2000" dirty="0">
                        <a:latin typeface="Arial" panose="020B0604020202020204" pitchFamily="34" charset="0"/>
                        <a:cs typeface="Arial" panose="020B0604020202020204" pitchFamily="34" charset="0"/>
                      </a:endParaRPr>
                    </a:p>
                  </a:txBody>
                  <a:tcPr marL="91444" marR="91444" marT="45723" marB="45723" anchor="ctr">
                    <a:solidFill>
                      <a:srgbClr val="FCE3C2"/>
                    </a:solidFill>
                  </a:tcPr>
                </a:tc>
                <a:tc>
                  <a:txBody>
                    <a:bodyPr/>
                    <a:lstStyle/>
                    <a:p>
                      <a:pPr algn="ctr"/>
                      <a:endParaRPr lang="en-GB" sz="2000" dirty="0">
                        <a:latin typeface="Arial" panose="020B0604020202020204" pitchFamily="34" charset="0"/>
                        <a:cs typeface="Arial" panose="020B0604020202020204" pitchFamily="34" charset="0"/>
                      </a:endParaRPr>
                    </a:p>
                  </a:txBody>
                  <a:tcPr marL="91444" marR="91444" marT="45723" marB="45723" anchor="ctr">
                    <a:solidFill>
                      <a:srgbClr val="FCE3C2"/>
                    </a:solidFill>
                  </a:tcPr>
                </a:tc>
                <a:extLst>
                  <a:ext uri="{0D108BD9-81ED-4DB2-BD59-A6C34878D82A}">
                    <a16:rowId xmlns:a16="http://schemas.microsoft.com/office/drawing/2014/main" val="1012204861"/>
                  </a:ext>
                </a:extLst>
              </a:tr>
            </a:tbl>
          </a:graphicData>
        </a:graphic>
      </p:graphicFrame>
      <p:sp>
        <p:nvSpPr>
          <p:cNvPr id="8" name="Subtitle 2">
            <a:extLst>
              <a:ext uri="{FF2B5EF4-FFF2-40B4-BE49-F238E27FC236}">
                <a16:creationId xmlns:a16="http://schemas.microsoft.com/office/drawing/2014/main" id="{082AEC89-EA10-2ED7-BC4C-5FDCFCF92B74}"/>
              </a:ext>
            </a:extLst>
          </p:cNvPr>
          <p:cNvSpPr>
            <a:spLocks noGrp="1"/>
          </p:cNvSpPr>
          <p:nvPr>
            <p:ph type="subTitle" idx="1"/>
          </p:nvPr>
        </p:nvSpPr>
        <p:spPr>
          <a:xfrm>
            <a:off x="1169274" y="2283798"/>
            <a:ext cx="10070654" cy="629739"/>
          </a:xfrm>
        </p:spPr>
        <p:txBody>
          <a:bodyPr/>
          <a:lstStyle/>
          <a:p>
            <a:pPr marL="0" indent="0">
              <a:buNone/>
            </a:pPr>
            <a:r>
              <a:rPr lang="en-GB" sz="2000" dirty="0"/>
              <a:t>Complete the following table looking at the negative feedback loop of glucose levels.</a:t>
            </a:r>
          </a:p>
          <a:p>
            <a:pPr marL="0" indent="0">
              <a:buNone/>
            </a:pPr>
            <a:endParaRPr lang="en-US" sz="2000" dirty="0"/>
          </a:p>
        </p:txBody>
      </p:sp>
    </p:spTree>
    <p:extLst>
      <p:ext uri="{BB962C8B-B14F-4D97-AF65-F5344CB8AC3E}">
        <p14:creationId xmlns:p14="http://schemas.microsoft.com/office/powerpoint/2010/main" val="3884066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hormones change blood glucose levels</a:t>
            </a:r>
            <a:endParaRPr lang="en-US" dirty="0"/>
          </a:p>
        </p:txBody>
      </p:sp>
      <p:graphicFrame>
        <p:nvGraphicFramePr>
          <p:cNvPr id="7" name="Table 7">
            <a:extLst>
              <a:ext uri="{FF2B5EF4-FFF2-40B4-BE49-F238E27FC236}">
                <a16:creationId xmlns:a16="http://schemas.microsoft.com/office/drawing/2014/main" id="{8CBA0D41-69C1-FB59-3B50-7B80FDEE573C}"/>
              </a:ext>
            </a:extLst>
          </p:cNvPr>
          <p:cNvGraphicFramePr>
            <a:graphicFrameLocks noGrp="1"/>
          </p:cNvGraphicFramePr>
          <p:nvPr>
            <p:extLst>
              <p:ext uri="{D42A27DB-BD31-4B8C-83A1-F6EECF244321}">
                <p14:modId xmlns:p14="http://schemas.microsoft.com/office/powerpoint/2010/main" val="182852810"/>
              </p:ext>
            </p:extLst>
          </p:nvPr>
        </p:nvGraphicFramePr>
        <p:xfrm>
          <a:off x="1169273" y="2801778"/>
          <a:ext cx="10065956" cy="3544849"/>
        </p:xfrm>
        <a:graphic>
          <a:graphicData uri="http://schemas.openxmlformats.org/drawingml/2006/table">
            <a:tbl>
              <a:tblPr firstRow="1" bandRow="1">
                <a:tableStyleId>{5C22544A-7EE6-4342-B048-85BDC9FD1C3A}</a:tableStyleId>
              </a:tblPr>
              <a:tblGrid>
                <a:gridCol w="2516489">
                  <a:extLst>
                    <a:ext uri="{9D8B030D-6E8A-4147-A177-3AD203B41FA5}">
                      <a16:colId xmlns:a16="http://schemas.microsoft.com/office/drawing/2014/main" val="552617631"/>
                    </a:ext>
                  </a:extLst>
                </a:gridCol>
                <a:gridCol w="2516489">
                  <a:extLst>
                    <a:ext uri="{9D8B030D-6E8A-4147-A177-3AD203B41FA5}">
                      <a16:colId xmlns:a16="http://schemas.microsoft.com/office/drawing/2014/main" val="612571124"/>
                    </a:ext>
                  </a:extLst>
                </a:gridCol>
                <a:gridCol w="2516489">
                  <a:extLst>
                    <a:ext uri="{9D8B030D-6E8A-4147-A177-3AD203B41FA5}">
                      <a16:colId xmlns:a16="http://schemas.microsoft.com/office/drawing/2014/main" val="2097219084"/>
                    </a:ext>
                  </a:extLst>
                </a:gridCol>
                <a:gridCol w="2516489">
                  <a:extLst>
                    <a:ext uri="{9D8B030D-6E8A-4147-A177-3AD203B41FA5}">
                      <a16:colId xmlns:a16="http://schemas.microsoft.com/office/drawing/2014/main" val="3352654297"/>
                    </a:ext>
                  </a:extLst>
                </a:gridCol>
              </a:tblGrid>
              <a:tr h="737521">
                <a:tc>
                  <a:txBody>
                    <a:bodyPr/>
                    <a:lstStyle/>
                    <a:p>
                      <a:pPr algn="ctr"/>
                      <a:r>
                        <a:rPr lang="en-GB" sz="2000" dirty="0">
                          <a:latin typeface="Arial" panose="020B0604020202020204" pitchFamily="34" charset="0"/>
                          <a:cs typeface="Arial" panose="020B0604020202020204" pitchFamily="34" charset="0"/>
                        </a:rPr>
                        <a:t>Glucose level</a:t>
                      </a:r>
                    </a:p>
                  </a:txBody>
                  <a:tcPr marL="91444" marR="91444" marT="45723" marB="45723" anchor="ctr">
                    <a:solidFill>
                      <a:srgbClr val="EF9F3F"/>
                    </a:solidFill>
                  </a:tcPr>
                </a:tc>
                <a:tc>
                  <a:txBody>
                    <a:bodyPr/>
                    <a:lstStyle/>
                    <a:p>
                      <a:pPr algn="ctr"/>
                      <a:r>
                        <a:rPr lang="en-GB" sz="2000" dirty="0">
                          <a:latin typeface="Arial" panose="020B0604020202020204" pitchFamily="34" charset="0"/>
                          <a:cs typeface="Arial" panose="020B0604020202020204" pitchFamily="34" charset="0"/>
                        </a:rPr>
                        <a:t>Effect on</a:t>
                      </a:r>
                      <a:r>
                        <a:rPr lang="en-GB" sz="2000" baseline="0" dirty="0">
                          <a:latin typeface="Arial" panose="020B0604020202020204" pitchFamily="34" charset="0"/>
                          <a:cs typeface="Arial" panose="020B0604020202020204" pitchFamily="34" charset="0"/>
                        </a:rPr>
                        <a:t> pancreas</a:t>
                      </a:r>
                      <a:endParaRPr lang="en-GB" sz="2000" dirty="0">
                        <a:latin typeface="Arial" panose="020B0604020202020204" pitchFamily="34" charset="0"/>
                        <a:cs typeface="Arial" panose="020B0604020202020204" pitchFamily="34" charset="0"/>
                      </a:endParaRPr>
                    </a:p>
                  </a:txBody>
                  <a:tcPr marL="91444" marR="91444" marT="45723" marB="45723" anchor="ctr">
                    <a:solidFill>
                      <a:srgbClr val="EF9F3F"/>
                    </a:solidFill>
                  </a:tcPr>
                </a:tc>
                <a:tc>
                  <a:txBody>
                    <a:bodyPr/>
                    <a:lstStyle/>
                    <a:p>
                      <a:pPr algn="ctr"/>
                      <a:r>
                        <a:rPr lang="en-GB" sz="2000" dirty="0">
                          <a:latin typeface="Arial" panose="020B0604020202020204" pitchFamily="34" charset="0"/>
                          <a:cs typeface="Arial" panose="020B0604020202020204" pitchFamily="34" charset="0"/>
                        </a:rPr>
                        <a:t>Effect on liver</a:t>
                      </a:r>
                    </a:p>
                  </a:txBody>
                  <a:tcPr marL="91444" marR="91444" marT="45723" marB="45723" anchor="ctr">
                    <a:solidFill>
                      <a:srgbClr val="EF9F3F"/>
                    </a:solidFill>
                  </a:tcPr>
                </a:tc>
                <a:tc>
                  <a:txBody>
                    <a:bodyPr/>
                    <a:lstStyle/>
                    <a:p>
                      <a:pPr algn="ctr"/>
                      <a:r>
                        <a:rPr lang="en-GB" sz="2000" dirty="0">
                          <a:latin typeface="Arial" panose="020B0604020202020204" pitchFamily="34" charset="0"/>
                          <a:cs typeface="Arial" panose="020B0604020202020204" pitchFamily="34" charset="0"/>
                        </a:rPr>
                        <a:t>Effect on</a:t>
                      </a:r>
                      <a:r>
                        <a:rPr lang="en-GB" sz="2000" baseline="0" dirty="0">
                          <a:latin typeface="Arial" panose="020B0604020202020204" pitchFamily="34" charset="0"/>
                          <a:cs typeface="Arial" panose="020B0604020202020204" pitchFamily="34" charset="0"/>
                        </a:rPr>
                        <a:t> glucose level</a:t>
                      </a:r>
                      <a:endParaRPr lang="en-GB" sz="2000" dirty="0">
                        <a:latin typeface="Arial" panose="020B0604020202020204" pitchFamily="34" charset="0"/>
                        <a:cs typeface="Arial" panose="020B0604020202020204" pitchFamily="34" charset="0"/>
                      </a:endParaRPr>
                    </a:p>
                  </a:txBody>
                  <a:tcPr marL="91444" marR="91444" marT="45723" marB="45723" anchor="ctr">
                    <a:solidFill>
                      <a:srgbClr val="EF9F3F"/>
                    </a:solidFill>
                  </a:tcPr>
                </a:tc>
                <a:extLst>
                  <a:ext uri="{0D108BD9-81ED-4DB2-BD59-A6C34878D82A}">
                    <a16:rowId xmlns:a16="http://schemas.microsoft.com/office/drawing/2014/main" val="3432409076"/>
                  </a:ext>
                </a:extLst>
              </a:tr>
              <a:tr h="1403664">
                <a:tc>
                  <a:txBody>
                    <a:bodyPr/>
                    <a:lstStyle/>
                    <a:p>
                      <a:pPr algn="ctr"/>
                      <a:r>
                        <a:rPr lang="en-GB" sz="2000" b="1" dirty="0">
                          <a:solidFill>
                            <a:schemeClr val="bg1"/>
                          </a:solidFill>
                          <a:latin typeface="Arial" panose="020B0604020202020204" pitchFamily="34" charset="0"/>
                          <a:cs typeface="Arial" panose="020B0604020202020204" pitchFamily="34" charset="0"/>
                        </a:rPr>
                        <a:t>Too high</a:t>
                      </a:r>
                    </a:p>
                  </a:txBody>
                  <a:tcPr marL="91444" marR="91444" marT="45723" marB="45723" anchor="ctr">
                    <a:solidFill>
                      <a:srgbClr val="EF9F3F"/>
                    </a:solidFill>
                  </a:tcPr>
                </a:tc>
                <a:tc>
                  <a:txBody>
                    <a:bodyPr/>
                    <a:lstStyle/>
                    <a:p>
                      <a:pPr algn="ctr"/>
                      <a:r>
                        <a:rPr lang="en-GB" sz="2000" dirty="0">
                          <a:latin typeface="Arial" panose="020B0604020202020204" pitchFamily="34" charset="0"/>
                          <a:cs typeface="Arial" panose="020B0604020202020204" pitchFamily="34" charset="0"/>
                        </a:rPr>
                        <a:t>Insulin secreted into the blood.</a:t>
                      </a:r>
                    </a:p>
                  </a:txBody>
                  <a:tcPr marL="91444" marR="91444" marT="45723" marB="45723" anchor="ctr">
                    <a:solidFill>
                      <a:srgbClr val="FCE3C2"/>
                    </a:solidFill>
                  </a:tcPr>
                </a:tc>
                <a:tc>
                  <a:txBody>
                    <a:bodyPr/>
                    <a:lstStyle/>
                    <a:p>
                      <a:pPr algn="ctr"/>
                      <a:r>
                        <a:rPr lang="en-GB" sz="2000" dirty="0">
                          <a:latin typeface="Arial" panose="020B0604020202020204" pitchFamily="34" charset="0"/>
                          <a:cs typeface="Arial" panose="020B0604020202020204" pitchFamily="34" charset="0"/>
                        </a:rPr>
                        <a:t>Liver converts glucose into</a:t>
                      </a:r>
                      <a:r>
                        <a:rPr lang="en-GB" sz="2000" baseline="0" dirty="0">
                          <a:latin typeface="Arial" panose="020B0604020202020204" pitchFamily="34" charset="0"/>
                          <a:cs typeface="Arial" panose="020B0604020202020204" pitchFamily="34" charset="0"/>
                        </a:rPr>
                        <a:t> glycogen</a:t>
                      </a:r>
                      <a:endParaRPr lang="en-GB" sz="2000" dirty="0">
                        <a:latin typeface="Arial" panose="020B0604020202020204" pitchFamily="34" charset="0"/>
                        <a:cs typeface="Arial" panose="020B0604020202020204" pitchFamily="34" charset="0"/>
                      </a:endParaRPr>
                    </a:p>
                  </a:txBody>
                  <a:tcPr marL="91444" marR="91444" marT="45723" marB="45723" anchor="ctr">
                    <a:solidFill>
                      <a:srgbClr val="FCE3C2"/>
                    </a:solidFill>
                  </a:tcPr>
                </a:tc>
                <a:tc>
                  <a:txBody>
                    <a:bodyPr/>
                    <a:lstStyle/>
                    <a:p>
                      <a:pPr algn="ctr"/>
                      <a:r>
                        <a:rPr lang="en-GB" sz="2000" dirty="0">
                          <a:latin typeface="Arial" panose="020B0604020202020204" pitchFamily="34" charset="0"/>
                          <a:cs typeface="Arial" panose="020B0604020202020204" pitchFamily="34" charset="0"/>
                        </a:rPr>
                        <a:t>Reduces</a:t>
                      </a:r>
                    </a:p>
                  </a:txBody>
                  <a:tcPr marL="91444" marR="91444" marT="45723" marB="45723" anchor="ctr">
                    <a:solidFill>
                      <a:srgbClr val="FCE3C2"/>
                    </a:solidFill>
                  </a:tcPr>
                </a:tc>
                <a:extLst>
                  <a:ext uri="{0D108BD9-81ED-4DB2-BD59-A6C34878D82A}">
                    <a16:rowId xmlns:a16="http://schemas.microsoft.com/office/drawing/2014/main" val="2415336967"/>
                  </a:ext>
                </a:extLst>
              </a:tr>
              <a:tr h="1403664">
                <a:tc>
                  <a:txBody>
                    <a:bodyPr/>
                    <a:lstStyle/>
                    <a:p>
                      <a:pPr algn="ctr"/>
                      <a:r>
                        <a:rPr lang="en-GB" sz="2000" b="1" dirty="0">
                          <a:solidFill>
                            <a:schemeClr val="bg1"/>
                          </a:solidFill>
                          <a:latin typeface="Arial" panose="020B0604020202020204" pitchFamily="34" charset="0"/>
                          <a:cs typeface="Arial" panose="020B0604020202020204" pitchFamily="34" charset="0"/>
                        </a:rPr>
                        <a:t>Too low</a:t>
                      </a:r>
                    </a:p>
                  </a:txBody>
                  <a:tcPr marL="91444" marR="91444" marT="45723" marB="45723" anchor="ctr">
                    <a:solidFill>
                      <a:srgbClr val="EF9F3F"/>
                    </a:solidFill>
                  </a:tcPr>
                </a:tc>
                <a:tc>
                  <a:txBody>
                    <a:bodyPr/>
                    <a:lstStyle/>
                    <a:p>
                      <a:pPr algn="ctr"/>
                      <a:r>
                        <a:rPr lang="en-GB" sz="2000" dirty="0">
                          <a:latin typeface="Arial" panose="020B0604020202020204" pitchFamily="34" charset="0"/>
                          <a:cs typeface="Arial" panose="020B0604020202020204" pitchFamily="34" charset="0"/>
                        </a:rPr>
                        <a:t>Glucagon secreted into the blood.</a:t>
                      </a:r>
                    </a:p>
                  </a:txBody>
                  <a:tcPr marL="91444" marR="91444" marT="45723" marB="45723" anchor="ctr">
                    <a:solidFill>
                      <a:srgbClr val="FCE3C2"/>
                    </a:solidFill>
                  </a:tcPr>
                </a:tc>
                <a:tc>
                  <a:txBody>
                    <a:bodyPr/>
                    <a:lstStyle/>
                    <a:p>
                      <a:pPr algn="ctr"/>
                      <a:r>
                        <a:rPr lang="en-GB" sz="2000" dirty="0">
                          <a:latin typeface="Arial" panose="020B0604020202020204" pitchFamily="34" charset="0"/>
                          <a:cs typeface="Arial" panose="020B0604020202020204" pitchFamily="34" charset="0"/>
                        </a:rPr>
                        <a:t>Liver converts glycogen into glucose</a:t>
                      </a:r>
                    </a:p>
                  </a:txBody>
                  <a:tcPr marL="91444" marR="91444" marT="45723" marB="45723" anchor="ctr">
                    <a:solidFill>
                      <a:srgbClr val="FCE3C2"/>
                    </a:solidFill>
                  </a:tcPr>
                </a:tc>
                <a:tc>
                  <a:txBody>
                    <a:bodyPr/>
                    <a:lstStyle/>
                    <a:p>
                      <a:pPr algn="ctr"/>
                      <a:r>
                        <a:rPr lang="en-GB" sz="2000" dirty="0">
                          <a:latin typeface="Arial" panose="020B0604020202020204" pitchFamily="34" charset="0"/>
                          <a:cs typeface="Arial" panose="020B0604020202020204" pitchFamily="34" charset="0"/>
                        </a:rPr>
                        <a:t>Increases</a:t>
                      </a:r>
                    </a:p>
                  </a:txBody>
                  <a:tcPr marL="91444" marR="91444" marT="45723" marB="45723" anchor="ctr">
                    <a:solidFill>
                      <a:srgbClr val="FCE3C2"/>
                    </a:solidFill>
                  </a:tcPr>
                </a:tc>
                <a:extLst>
                  <a:ext uri="{0D108BD9-81ED-4DB2-BD59-A6C34878D82A}">
                    <a16:rowId xmlns:a16="http://schemas.microsoft.com/office/drawing/2014/main" val="1012204861"/>
                  </a:ext>
                </a:extLst>
              </a:tr>
            </a:tbl>
          </a:graphicData>
        </a:graphic>
      </p:graphicFrame>
    </p:spTree>
    <p:extLst>
      <p:ext uri="{BB962C8B-B14F-4D97-AF65-F5344CB8AC3E}">
        <p14:creationId xmlns:p14="http://schemas.microsoft.com/office/powerpoint/2010/main" val="239069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Blood glucose dominoes</a:t>
            </a:r>
          </a:p>
        </p:txBody>
      </p:sp>
      <p:sp>
        <p:nvSpPr>
          <p:cNvPr id="6" name="Subtitle 2">
            <a:extLst>
              <a:ext uri="{FF2B5EF4-FFF2-40B4-BE49-F238E27FC236}">
                <a16:creationId xmlns:a16="http://schemas.microsoft.com/office/drawing/2014/main" id="{CCE80AFA-E93A-E97F-3180-78E6169C2E83}"/>
              </a:ext>
            </a:extLst>
          </p:cNvPr>
          <p:cNvSpPr txBox="1">
            <a:spLocks/>
          </p:cNvSpPr>
          <p:nvPr/>
        </p:nvSpPr>
        <p:spPr>
          <a:xfrm>
            <a:off x="1169276" y="2571092"/>
            <a:ext cx="6103394"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dirty="0"/>
              <a:t>Blood glucose dominoes. Cut the dominoes out and rearrange them so the question faces the answer.</a:t>
            </a:r>
          </a:p>
          <a:p>
            <a:pPr marL="0" indent="0">
              <a:buFont typeface="Arial" charset="0"/>
              <a:buNone/>
            </a:pPr>
            <a:endParaRPr lang="en-US" dirty="0"/>
          </a:p>
        </p:txBody>
      </p:sp>
      <p:pic>
        <p:nvPicPr>
          <p:cNvPr id="8" name="Picture 7">
            <a:extLst>
              <a:ext uri="{FF2B5EF4-FFF2-40B4-BE49-F238E27FC236}">
                <a16:creationId xmlns:a16="http://schemas.microsoft.com/office/drawing/2014/main" id="{9A74B660-894A-3361-5B89-2CEAE709C0A2}"/>
              </a:ext>
            </a:extLst>
          </p:cNvPr>
          <p:cNvPicPr>
            <a:picLocks noChangeAspect="1"/>
          </p:cNvPicPr>
          <p:nvPr/>
        </p:nvPicPr>
        <p:blipFill>
          <a:blip r:embed="rId2"/>
          <a:stretch>
            <a:fillRect/>
          </a:stretch>
        </p:blipFill>
        <p:spPr>
          <a:xfrm>
            <a:off x="7997552" y="1563798"/>
            <a:ext cx="3692244" cy="4937910"/>
          </a:xfrm>
          <a:prstGeom prst="rect">
            <a:avLst/>
          </a:prstGeom>
        </p:spPr>
      </p:pic>
      <p:pic>
        <p:nvPicPr>
          <p:cNvPr id="10" name="Picture 9" descr="A picture containing metalware&#10;&#10;Description automatically generated">
            <a:extLst>
              <a:ext uri="{FF2B5EF4-FFF2-40B4-BE49-F238E27FC236}">
                <a16:creationId xmlns:a16="http://schemas.microsoft.com/office/drawing/2014/main" id="{DE9F0345-EBDE-F6C1-85E1-8EFDB9F6CE21}"/>
              </a:ext>
            </a:extLst>
          </p:cNvPr>
          <p:cNvPicPr>
            <a:picLocks noChangeAspect="1"/>
          </p:cNvPicPr>
          <p:nvPr/>
        </p:nvPicPr>
        <p:blipFill>
          <a:blip r:embed="rId3"/>
          <a:stretch>
            <a:fillRect/>
          </a:stretch>
        </p:blipFill>
        <p:spPr>
          <a:xfrm>
            <a:off x="2628472" y="3516331"/>
            <a:ext cx="2743200" cy="2743200"/>
          </a:xfrm>
          <a:prstGeom prst="rect">
            <a:avLst/>
          </a:prstGeom>
        </p:spPr>
      </p:pic>
    </p:spTree>
    <p:extLst>
      <p:ext uri="{BB962C8B-B14F-4D97-AF65-F5344CB8AC3E}">
        <p14:creationId xmlns:p14="http://schemas.microsoft.com/office/powerpoint/2010/main" val="3851394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Quiz - Kahoot</a:t>
            </a:r>
          </a:p>
        </p:txBody>
      </p:sp>
      <p:sp>
        <p:nvSpPr>
          <p:cNvPr id="3" name="Subtitle 2"/>
          <p:cNvSpPr>
            <a:spLocks noGrp="1"/>
          </p:cNvSpPr>
          <p:nvPr>
            <p:ph type="subTitle" idx="1"/>
          </p:nvPr>
        </p:nvSpPr>
        <p:spPr/>
        <p:txBody>
          <a:bodyPr/>
          <a:lstStyle/>
          <a:p>
            <a:pPr marL="0" indent="0">
              <a:spcBef>
                <a:spcPct val="0"/>
              </a:spcBef>
              <a:buNone/>
            </a:pPr>
            <a:r>
              <a:rPr lang="en-GB" altLang="en-US" sz="2000" dirty="0"/>
              <a:t>Open the link below on the main screen and ask students to log onto </a:t>
            </a:r>
            <a:r>
              <a:rPr lang="en-GB" altLang="en-US" sz="2000" dirty="0">
                <a:hlinkClick r:id="rId2"/>
              </a:rPr>
              <a:t>www.kahoot.it</a:t>
            </a:r>
            <a:r>
              <a:rPr lang="en-GB" altLang="en-US" sz="2000" dirty="0"/>
              <a:t> on their tablets or smartphones. </a:t>
            </a:r>
          </a:p>
          <a:p>
            <a:pPr marL="0" indent="0">
              <a:spcBef>
                <a:spcPct val="0"/>
              </a:spcBef>
              <a:buNone/>
            </a:pPr>
            <a:endParaRPr lang="en-GB" altLang="en-US" dirty="0"/>
          </a:p>
          <a:p>
            <a:pPr marL="0" indent="0">
              <a:spcBef>
                <a:spcPct val="0"/>
              </a:spcBef>
              <a:buNone/>
            </a:pPr>
            <a:r>
              <a:rPr lang="en-GB" altLang="en-US" sz="2000" dirty="0"/>
              <a:t>They can then enter the code (that will come up on the main screen when you start the game) and their own nickname. </a:t>
            </a:r>
          </a:p>
          <a:p>
            <a:pPr marL="0" indent="0">
              <a:spcBef>
                <a:spcPct val="0"/>
              </a:spcBef>
              <a:buNone/>
            </a:pPr>
            <a:endParaRPr lang="en-GB" altLang="en-US" dirty="0"/>
          </a:p>
          <a:p>
            <a:pPr marL="0" indent="0">
              <a:spcBef>
                <a:spcPct val="0"/>
              </a:spcBef>
              <a:buNone/>
            </a:pPr>
            <a:r>
              <a:rPr lang="en-GB" altLang="en-US" sz="2000" dirty="0"/>
              <a:t>They can then answer the quiz choosing the multiple-choice answers that correspond with the questions on the main screen. </a:t>
            </a:r>
          </a:p>
          <a:p>
            <a:pPr marL="0" indent="0">
              <a:spcBef>
                <a:spcPct val="0"/>
              </a:spcBef>
              <a:buNone/>
            </a:pPr>
            <a:endParaRPr lang="en-GB" altLang="en-US" dirty="0"/>
          </a:p>
          <a:p>
            <a:pPr marL="0" indent="0">
              <a:spcBef>
                <a:spcPct val="0"/>
              </a:spcBef>
              <a:buNone/>
            </a:pPr>
            <a:r>
              <a:rPr lang="en-GB" altLang="en-US" sz="2000" dirty="0"/>
              <a:t>There will then be a leader board of the scores after each question and at the end. </a:t>
            </a:r>
          </a:p>
          <a:p>
            <a:pPr marL="0" indent="0">
              <a:spcBef>
                <a:spcPct val="0"/>
              </a:spcBef>
              <a:buNone/>
            </a:pPr>
            <a:endParaRPr lang="en-GB" altLang="en-US" sz="2000" dirty="0"/>
          </a:p>
          <a:p>
            <a:pPr marL="0" indent="0">
              <a:spcBef>
                <a:spcPct val="0"/>
              </a:spcBef>
              <a:buNone/>
            </a:pPr>
            <a:r>
              <a:rPr lang="en-GB" altLang="en-US" sz="2000" dirty="0">
                <a:hlinkClick r:id="rId3"/>
              </a:rPr>
              <a:t>https://play.kahoot.it/#/?quizId=ac3fda90-06f9-4483-9325-6a1664c04ed1</a:t>
            </a:r>
            <a:r>
              <a:rPr lang="en-GB" altLang="en-US" sz="2000" dirty="0"/>
              <a:t> </a:t>
            </a:r>
          </a:p>
          <a:p>
            <a:pPr marL="0" indent="0">
              <a:spcBef>
                <a:spcPct val="0"/>
              </a:spcBef>
              <a:buNone/>
            </a:pPr>
            <a:endParaRPr lang="en-US" sz="2000" dirty="0"/>
          </a:p>
        </p:txBody>
      </p:sp>
    </p:spTree>
    <p:extLst>
      <p:ext uri="{BB962C8B-B14F-4D97-AF65-F5344CB8AC3E}">
        <p14:creationId xmlns:p14="http://schemas.microsoft.com/office/powerpoint/2010/main" val="1281628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BhjC15-gLwM/UR43MNvErLI/AAAAAAAAA-I/Yr9bGCsejRA/s1600/Screen+shot+2013-02-14+at+14.59.22.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8046"/>
          <a:stretch/>
        </p:blipFill>
        <p:spPr bwMode="auto">
          <a:xfrm>
            <a:off x="1662063" y="1097360"/>
            <a:ext cx="8867873" cy="57606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8795" y="2057029"/>
            <a:ext cx="5400600" cy="3639330"/>
          </a:xfrm>
          <a:prstGeom prst="rect">
            <a:avLst/>
          </a:prstGeom>
          <a:noFill/>
        </p:spPr>
        <p:txBody>
          <a:bodyPr wrap="square" rtlCol="0">
            <a:spAutoFit/>
          </a:bodyPr>
          <a:lstStyle/>
          <a:p>
            <a:pPr algn="ctr">
              <a:lnSpc>
                <a:spcPct val="147000"/>
              </a:lnSpc>
            </a:pPr>
            <a:r>
              <a:rPr lang="en-GB" sz="3200" b="1" i="1" dirty="0"/>
              <a:t>What is ONE THING you learnt about diabetes today? </a:t>
            </a:r>
          </a:p>
          <a:p>
            <a:pPr algn="ctr">
              <a:lnSpc>
                <a:spcPct val="147000"/>
              </a:lnSpc>
            </a:pPr>
            <a:r>
              <a:rPr lang="en-GB" sz="3200" b="1" i="1" dirty="0"/>
              <a:t>Write it on a piece of paper with your name and leave on the front desk.</a:t>
            </a:r>
          </a:p>
        </p:txBody>
      </p:sp>
    </p:spTree>
    <p:extLst>
      <p:ext uri="{BB962C8B-B14F-4D97-AF65-F5344CB8AC3E}">
        <p14:creationId xmlns:p14="http://schemas.microsoft.com/office/powerpoint/2010/main" val="3257352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F38A-2811-8A0A-0903-F90C6CA9F351}"/>
              </a:ext>
            </a:extLst>
          </p:cNvPr>
          <p:cNvSpPr>
            <a:spLocks noGrp="1"/>
          </p:cNvSpPr>
          <p:nvPr>
            <p:ph type="ctrTitle"/>
          </p:nvPr>
        </p:nvSpPr>
        <p:spPr/>
        <p:txBody>
          <a:bodyPr/>
          <a:lstStyle/>
          <a:p>
            <a:r>
              <a:rPr lang="en-US" dirty="0">
                <a:latin typeface="Arial"/>
                <a:cs typeface="Arial"/>
              </a:rPr>
              <a:t>Key words</a:t>
            </a:r>
            <a:endParaRPr lang="en-US" dirty="0"/>
          </a:p>
        </p:txBody>
      </p:sp>
      <p:graphicFrame>
        <p:nvGraphicFramePr>
          <p:cNvPr id="7" name="Table 6">
            <a:extLst>
              <a:ext uri="{FF2B5EF4-FFF2-40B4-BE49-F238E27FC236}">
                <a16:creationId xmlns:a16="http://schemas.microsoft.com/office/drawing/2014/main" id="{21663884-8A5D-DD9A-B4F0-E1EED248AA0D}"/>
              </a:ext>
            </a:extLst>
          </p:cNvPr>
          <p:cNvGraphicFramePr>
            <a:graphicFrameLocks noGrp="1"/>
          </p:cNvGraphicFramePr>
          <p:nvPr>
            <p:extLst>
              <p:ext uri="{D42A27DB-BD31-4B8C-83A1-F6EECF244321}">
                <p14:modId xmlns:p14="http://schemas.microsoft.com/office/powerpoint/2010/main" val="923079715"/>
              </p:ext>
            </p:extLst>
          </p:nvPr>
        </p:nvGraphicFramePr>
        <p:xfrm>
          <a:off x="1147883" y="2320169"/>
          <a:ext cx="10232323" cy="3790950"/>
        </p:xfrm>
        <a:graphic>
          <a:graphicData uri="http://schemas.openxmlformats.org/drawingml/2006/table">
            <a:tbl>
              <a:tblPr firstRow="1" bandRow="1">
                <a:tableStyleId>{00A15C55-8517-42AA-B614-E9B94910E393}</a:tableStyleId>
              </a:tblPr>
              <a:tblGrid>
                <a:gridCol w="2580559">
                  <a:extLst>
                    <a:ext uri="{9D8B030D-6E8A-4147-A177-3AD203B41FA5}">
                      <a16:colId xmlns:a16="http://schemas.microsoft.com/office/drawing/2014/main" val="1331182780"/>
                    </a:ext>
                  </a:extLst>
                </a:gridCol>
                <a:gridCol w="7651764">
                  <a:extLst>
                    <a:ext uri="{9D8B030D-6E8A-4147-A177-3AD203B41FA5}">
                      <a16:colId xmlns:a16="http://schemas.microsoft.com/office/drawing/2014/main" val="493437255"/>
                    </a:ext>
                  </a:extLst>
                </a:gridCol>
              </a:tblGrid>
              <a:tr h="447675">
                <a:tc>
                  <a:txBody>
                    <a:bodyPr/>
                    <a:lstStyle/>
                    <a:p>
                      <a:pPr fontAlgn="base"/>
                      <a:r>
                        <a:rPr lang="en-US" sz="1800" b="1" dirty="0">
                          <a:effectLst/>
                          <a:latin typeface="Arial"/>
                        </a:rPr>
                        <a:t>Key word​</a:t>
                      </a:r>
                      <a:endParaRPr lang="en-US" b="1" dirty="0">
                        <a:effectLst/>
                        <a:latin typeface="Arial"/>
                      </a:endParaRPr>
                    </a:p>
                  </a:txBody>
                  <a:tcPr/>
                </a:tc>
                <a:tc>
                  <a:txBody>
                    <a:bodyPr/>
                    <a:lstStyle/>
                    <a:p>
                      <a:pPr fontAlgn="base"/>
                      <a:r>
                        <a:rPr lang="en-US" sz="1800" dirty="0">
                          <a:effectLst/>
                          <a:latin typeface="Arial"/>
                        </a:rPr>
                        <a:t>Meaning​</a:t>
                      </a:r>
                      <a:endParaRPr lang="en-US">
                        <a:effectLst/>
                        <a:latin typeface="Arial"/>
                      </a:endParaRPr>
                    </a:p>
                  </a:txBody>
                  <a:tcPr/>
                </a:tc>
                <a:extLst>
                  <a:ext uri="{0D108BD9-81ED-4DB2-BD59-A6C34878D82A}">
                    <a16:rowId xmlns:a16="http://schemas.microsoft.com/office/drawing/2014/main" val="888077538"/>
                  </a:ext>
                </a:extLst>
              </a:tr>
              <a:tr h="447675">
                <a:tc>
                  <a:txBody>
                    <a:bodyPr/>
                    <a:lstStyle/>
                    <a:p>
                      <a:pPr fontAlgn="base"/>
                      <a:r>
                        <a:rPr lang="en-US" sz="2000" b="1" dirty="0">
                          <a:effectLst/>
                          <a:latin typeface="Arial"/>
                        </a:rPr>
                        <a:t>Diabetes (type 1)</a:t>
                      </a:r>
                    </a:p>
                  </a:txBody>
                  <a:tcPr/>
                </a:tc>
                <a:tc>
                  <a:txBody>
                    <a:bodyPr/>
                    <a:lstStyle/>
                    <a:p>
                      <a:pPr lvl="0">
                        <a:buNone/>
                      </a:pPr>
                      <a:r>
                        <a:rPr lang="en-GB" sz="1600" dirty="0">
                          <a:latin typeface="Arial" panose="020B0604020202020204" pitchFamily="34" charset="0"/>
                          <a:cs typeface="Arial" panose="020B0604020202020204" pitchFamily="34" charset="0"/>
                        </a:rPr>
                        <a:t>A medical condition caused by the pancreas producing little or no insulin. Usually presents in childhood. Mostly unrelated to diet. </a:t>
                      </a:r>
                    </a:p>
                  </a:txBody>
                  <a:tcPr/>
                </a:tc>
                <a:extLst>
                  <a:ext uri="{0D108BD9-81ED-4DB2-BD59-A6C34878D82A}">
                    <a16:rowId xmlns:a16="http://schemas.microsoft.com/office/drawing/2014/main" val="3382917297"/>
                  </a:ext>
                </a:extLst>
              </a:tr>
              <a:tr h="447675">
                <a:tc>
                  <a:txBody>
                    <a:bodyPr/>
                    <a:lstStyle/>
                    <a:p>
                      <a:pPr fontAlgn="base"/>
                      <a:r>
                        <a:rPr lang="en-GB" sz="2000" b="1" dirty="0">
                          <a:effectLst/>
                          <a:latin typeface="Arial"/>
                        </a:rPr>
                        <a:t>Diabetes (type 2)</a:t>
                      </a:r>
                    </a:p>
                  </a:txBody>
                  <a:tcPr/>
                </a:tc>
                <a:tc>
                  <a:txBody>
                    <a:bodyPr/>
                    <a:lstStyle/>
                    <a:p>
                      <a:pPr marL="0" marR="0" lvl="0" indent="0" algn="l">
                        <a:lnSpc>
                          <a:spcPct val="100000"/>
                        </a:lnSpc>
                        <a:spcBef>
                          <a:spcPts val="0"/>
                        </a:spcBef>
                        <a:spcAft>
                          <a:spcPts val="0"/>
                        </a:spcAft>
                        <a:buNone/>
                      </a:pPr>
                      <a:r>
                        <a:rPr lang="en-GB" sz="1600" b="0" i="0" u="none" strike="noStrike" noProof="0" dirty="0">
                          <a:effectLst/>
                          <a:latin typeface="Arial" panose="020B0604020202020204" pitchFamily="34" charset="0"/>
                          <a:cs typeface="Arial" panose="020B0604020202020204" pitchFamily="34" charset="0"/>
                        </a:rPr>
                        <a:t> A medical condition caused by cells not responding properly to insulin. Usually presents in adulthood. Related to being overweight.</a:t>
                      </a:r>
                      <a:endParaRPr lang="en-US" sz="1600" b="0" i="0" u="none" strike="noStrike" noProof="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09964739"/>
                  </a:ext>
                </a:extLst>
              </a:tr>
              <a:tr h="447675">
                <a:tc>
                  <a:txBody>
                    <a:bodyPr/>
                    <a:lstStyle/>
                    <a:p>
                      <a:pPr fontAlgn="base"/>
                      <a:r>
                        <a:rPr lang="en-GB" sz="2000" b="1" dirty="0">
                          <a:effectLst/>
                          <a:latin typeface="Arial"/>
                        </a:rPr>
                        <a:t>Glucagon</a:t>
                      </a:r>
                    </a:p>
                  </a:txBody>
                  <a:tcPr/>
                </a:tc>
                <a:tc>
                  <a:txBody>
                    <a:bodyPr/>
                    <a:lstStyle/>
                    <a:p>
                      <a:pPr lvl="0" algn="l">
                        <a:lnSpc>
                          <a:spcPct val="100000"/>
                        </a:lnSpc>
                        <a:spcBef>
                          <a:spcPts val="0"/>
                        </a:spcBef>
                        <a:spcAft>
                          <a:spcPts val="0"/>
                        </a:spcAft>
                        <a:buNone/>
                      </a:pPr>
                      <a:r>
                        <a:rPr lang="en-GB" sz="1600" b="0" i="0" u="none" strike="noStrike" noProof="0" dirty="0">
                          <a:effectLst/>
                          <a:latin typeface="Arial" panose="020B0604020202020204" pitchFamily="34" charset="0"/>
                          <a:cs typeface="Arial" panose="020B0604020202020204" pitchFamily="34" charset="0"/>
                        </a:rPr>
                        <a:t>A hormone which is released in response to a fall in blood glucose level. It stimulates the liver to release glucose, thus raising the blood glucose level.</a:t>
                      </a:r>
                      <a:endParaRPr lang="en-US" sz="1600" b="0" i="0" u="none" strike="noStrike" noProof="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6691437"/>
                  </a:ext>
                </a:extLst>
              </a:tr>
              <a:tr h="447675">
                <a:tc>
                  <a:txBody>
                    <a:bodyPr/>
                    <a:lstStyle/>
                    <a:p>
                      <a:pPr fontAlgn="base"/>
                      <a:r>
                        <a:rPr lang="en-GB" sz="2000" b="1" dirty="0">
                          <a:effectLst/>
                          <a:latin typeface="Arial"/>
                        </a:rPr>
                        <a:t>Glycogen</a:t>
                      </a:r>
                    </a:p>
                  </a:txBody>
                  <a:tcPr/>
                </a:tc>
                <a:tc>
                  <a:txBody>
                    <a:bodyPr/>
                    <a:lstStyle/>
                    <a:p>
                      <a:pPr lvl="0">
                        <a:buNone/>
                      </a:pPr>
                      <a:r>
                        <a:rPr lang="en-GB" sz="1600" dirty="0">
                          <a:latin typeface="Arial" panose="020B0604020202020204" pitchFamily="34" charset="0"/>
                          <a:cs typeface="Arial" panose="020B0604020202020204" pitchFamily="34" charset="0"/>
                        </a:rPr>
                        <a:t>Glycogen is the stored form of glucose. Stored largely in liver and skeletal muscle and functions as an energy store in the body.</a:t>
                      </a:r>
                    </a:p>
                  </a:txBody>
                  <a:tcPr/>
                </a:tc>
                <a:extLst>
                  <a:ext uri="{0D108BD9-81ED-4DB2-BD59-A6C34878D82A}">
                    <a16:rowId xmlns:a16="http://schemas.microsoft.com/office/drawing/2014/main" val="1816646834"/>
                  </a:ext>
                </a:extLst>
              </a:tr>
              <a:tr h="447675">
                <a:tc>
                  <a:txBody>
                    <a:bodyPr/>
                    <a:lstStyle/>
                    <a:p>
                      <a:pPr fontAlgn="base"/>
                      <a:r>
                        <a:rPr lang="en-GB" sz="2000" b="1" dirty="0">
                          <a:effectLst/>
                          <a:latin typeface="Arial"/>
                        </a:rPr>
                        <a:t>Glycosuria</a:t>
                      </a:r>
                    </a:p>
                  </a:txBody>
                  <a:tcPr/>
                </a:tc>
                <a:tc>
                  <a:txBody>
                    <a:bodyPr/>
                    <a:lstStyle/>
                    <a:p>
                      <a:pPr marL="0" marR="0" lvl="0" indent="0" algn="l">
                        <a:lnSpc>
                          <a:spcPct val="100000"/>
                        </a:lnSpc>
                        <a:spcBef>
                          <a:spcPts val="0"/>
                        </a:spcBef>
                        <a:spcAft>
                          <a:spcPts val="0"/>
                        </a:spcAft>
                        <a:buNone/>
                      </a:pPr>
                      <a:r>
                        <a:rPr lang="en-GB" sz="1600" b="0" i="0" u="none" strike="noStrike" noProof="0" dirty="0">
                          <a:effectLst/>
                          <a:latin typeface="Arial" panose="020B0604020202020204" pitchFamily="34" charset="0"/>
                          <a:cs typeface="Arial" panose="020B0604020202020204" pitchFamily="34" charset="0"/>
                        </a:rPr>
                        <a:t>A phenomenon caused by the presence of sugar in urine.</a:t>
                      </a:r>
                    </a:p>
                  </a:txBody>
                  <a:tcPr/>
                </a:tc>
                <a:extLst>
                  <a:ext uri="{0D108BD9-81ED-4DB2-BD59-A6C34878D82A}">
                    <a16:rowId xmlns:a16="http://schemas.microsoft.com/office/drawing/2014/main" val="1558108486"/>
                  </a:ext>
                </a:extLst>
              </a:tr>
              <a:tr h="447675">
                <a:tc>
                  <a:txBody>
                    <a:bodyPr/>
                    <a:lstStyle/>
                    <a:p>
                      <a:pPr fontAlgn="base"/>
                      <a:r>
                        <a:rPr lang="en-US" sz="2000" b="1" dirty="0">
                          <a:effectLst/>
                          <a:latin typeface="Arial"/>
                        </a:rPr>
                        <a:t>Insulin</a:t>
                      </a:r>
                    </a:p>
                  </a:txBody>
                  <a:tcPr/>
                </a:tc>
                <a:tc>
                  <a:txBody>
                    <a:bodyPr/>
                    <a:lstStyle/>
                    <a:p>
                      <a:pPr lvl="0">
                        <a:buNone/>
                      </a:pPr>
                      <a:r>
                        <a:rPr lang="en-GB" sz="1600" dirty="0">
                          <a:latin typeface="Arial" panose="020B0604020202020204" pitchFamily="34" charset="0"/>
                          <a:cs typeface="Arial" panose="020B0604020202020204" pitchFamily="34" charset="0"/>
                        </a:rPr>
                        <a:t>Insulin is a hormone created by your pancreas that controls the amount of glucose in your bloodstream.</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5072277"/>
                  </a:ext>
                </a:extLst>
              </a:tr>
            </a:tbl>
          </a:graphicData>
        </a:graphic>
      </p:graphicFrame>
    </p:spTree>
    <p:extLst>
      <p:ext uri="{BB962C8B-B14F-4D97-AF65-F5344CB8AC3E}">
        <p14:creationId xmlns:p14="http://schemas.microsoft.com/office/powerpoint/2010/main" val="2450036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extLst>
              <p:ext uri="{D42A27DB-BD31-4B8C-83A1-F6EECF244321}">
                <p14:modId xmlns:p14="http://schemas.microsoft.com/office/powerpoint/2010/main" val="3358039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Diabetes</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10115348"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buFont typeface="Arial" charset="0"/>
              <a:buNone/>
            </a:pPr>
            <a:r>
              <a:rPr lang="en-GB" dirty="0">
                <a:latin typeface="Arial"/>
                <a:cs typeface="Arial"/>
              </a:rPr>
              <a:t>What do you know about diabetes?</a:t>
            </a:r>
          </a:p>
          <a:p>
            <a:pPr marL="0" indent="0">
              <a:lnSpc>
                <a:spcPct val="100000"/>
              </a:lnSpc>
              <a:spcBef>
                <a:spcPts val="0"/>
              </a:spcBef>
              <a:buFont typeface="Arial" charset="0"/>
              <a:buNone/>
            </a:pPr>
            <a:endParaRPr lang="en-GB" dirty="0">
              <a:latin typeface="Arial"/>
              <a:cs typeface="Arial"/>
            </a:endParaRPr>
          </a:p>
          <a:p>
            <a:pPr marL="0" indent="0">
              <a:lnSpc>
                <a:spcPct val="100000"/>
              </a:lnSpc>
              <a:spcBef>
                <a:spcPts val="0"/>
              </a:spcBef>
              <a:buFont typeface="Arial" charset="0"/>
              <a:buNone/>
            </a:pPr>
            <a:r>
              <a:rPr lang="en-GB" dirty="0">
                <a:latin typeface="Arial"/>
                <a:cs typeface="Arial"/>
              </a:rPr>
              <a:t>You have five minutes to complete a mind map of everything you know about diabetes. </a:t>
            </a:r>
            <a:endParaRPr lang="en-US" dirty="0">
              <a:latin typeface="Arial"/>
              <a:cs typeface="Arial"/>
            </a:endParaRPr>
          </a:p>
        </p:txBody>
      </p:sp>
      <p:sp>
        <p:nvSpPr>
          <p:cNvPr id="3" name="Cloud 2">
            <a:extLst>
              <a:ext uri="{FF2B5EF4-FFF2-40B4-BE49-F238E27FC236}">
                <a16:creationId xmlns:a16="http://schemas.microsoft.com/office/drawing/2014/main" id="{7F4AEC88-4B56-812A-C504-DE9C5FF83946}"/>
              </a:ext>
            </a:extLst>
          </p:cNvPr>
          <p:cNvSpPr/>
          <p:nvPr/>
        </p:nvSpPr>
        <p:spPr>
          <a:xfrm>
            <a:off x="3863083" y="3842535"/>
            <a:ext cx="4150760" cy="2214784"/>
          </a:xfrm>
          <a:prstGeom prst="cloud">
            <a:avLst/>
          </a:prstGeom>
          <a:solidFill>
            <a:srgbClr val="FCC241"/>
          </a:solidFill>
          <a:ln>
            <a:solidFill>
              <a:srgbClr val="EF9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Diabetes</a:t>
            </a:r>
          </a:p>
        </p:txBody>
      </p:sp>
    </p:spTree>
    <p:extLst>
      <p:ext uri="{BB962C8B-B14F-4D97-AF65-F5344CB8AC3E}">
        <p14:creationId xmlns:p14="http://schemas.microsoft.com/office/powerpoint/2010/main" val="3979226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4D3D-C20B-4ED7-8C51-1867D1A26058}"/>
              </a:ext>
            </a:extLst>
          </p:cNvPr>
          <p:cNvSpPr>
            <a:spLocks noGrp="1"/>
          </p:cNvSpPr>
          <p:nvPr>
            <p:ph type="ctrTitle"/>
          </p:nvPr>
        </p:nvSpPr>
        <p:spPr/>
        <p:txBody>
          <a:bodyPr/>
          <a:lstStyle/>
          <a:p>
            <a:r>
              <a:rPr lang="en-US"/>
              <a:t>Teachers’ guide</a:t>
            </a:r>
            <a:endParaRPr lang="en-GB"/>
          </a:p>
        </p:txBody>
      </p:sp>
    </p:spTree>
    <p:extLst>
      <p:ext uri="{BB962C8B-B14F-4D97-AF65-F5344CB8AC3E}">
        <p14:creationId xmlns:p14="http://schemas.microsoft.com/office/powerpoint/2010/main" val="1199664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C6A4-F909-3FCA-46FA-A324F7577091}"/>
              </a:ext>
            </a:extLst>
          </p:cNvPr>
          <p:cNvSpPr>
            <a:spLocks noGrp="1"/>
          </p:cNvSpPr>
          <p:nvPr>
            <p:ph type="ctrTitle"/>
          </p:nvPr>
        </p:nvSpPr>
        <p:spPr/>
        <p:txBody>
          <a:bodyPr/>
          <a:lstStyle/>
          <a:p>
            <a:r>
              <a:rPr lang="en-GB" dirty="0"/>
              <a:t>Lesson structure</a:t>
            </a:r>
          </a:p>
        </p:txBody>
      </p:sp>
      <p:sp>
        <p:nvSpPr>
          <p:cNvPr id="3" name="Subtitle 2">
            <a:extLst>
              <a:ext uri="{FF2B5EF4-FFF2-40B4-BE49-F238E27FC236}">
                <a16:creationId xmlns:a16="http://schemas.microsoft.com/office/drawing/2014/main" id="{2D96CEC0-8122-6BD8-7C35-96AB229E25E3}"/>
              </a:ext>
            </a:extLst>
          </p:cNvPr>
          <p:cNvSpPr>
            <a:spLocks noGrp="1"/>
          </p:cNvSpPr>
          <p:nvPr>
            <p:ph type="subTitle" idx="1"/>
          </p:nvPr>
        </p:nvSpPr>
        <p:spPr>
          <a:xfrm>
            <a:off x="1169274" y="2386157"/>
            <a:ext cx="9720000" cy="3600000"/>
          </a:xfrm>
        </p:spPr>
        <p:txBody>
          <a:bodyPr/>
          <a:lstStyle/>
          <a:p>
            <a:r>
              <a:rPr lang="en-GB" dirty="0"/>
              <a:t>Starter: </a:t>
            </a:r>
            <a:r>
              <a:rPr lang="en-GB" dirty="0">
                <a:hlinkClick r:id="rId2" action="ppaction://hlinksldjump"/>
              </a:rPr>
              <a:t>Mind map for diabetes </a:t>
            </a:r>
            <a:r>
              <a:rPr lang="en-GB" dirty="0"/>
              <a:t>and discuss answers. (5 minutes)</a:t>
            </a:r>
          </a:p>
          <a:p>
            <a:r>
              <a:rPr lang="en-GB" dirty="0">
                <a:hlinkClick r:id="rId3" action="ppaction://hlinksldjump"/>
              </a:rPr>
              <a:t>Fill in table </a:t>
            </a:r>
            <a:r>
              <a:rPr lang="en-GB" dirty="0"/>
              <a:t>- </a:t>
            </a:r>
            <a:r>
              <a:rPr lang="en-GB" dirty="0">
                <a:hlinkClick r:id="rId4"/>
              </a:rPr>
              <a:t>Video</a:t>
            </a:r>
            <a:r>
              <a:rPr lang="en-GB" dirty="0"/>
              <a:t> and go over (10 mins)</a:t>
            </a:r>
          </a:p>
          <a:p>
            <a:r>
              <a:rPr lang="en-GB" dirty="0"/>
              <a:t>In the main lesson practical, students test for the glucose in urine. Glucose test for 4/5 foods. Give chance to draw conclusions. (25 minutes)</a:t>
            </a:r>
          </a:p>
          <a:p>
            <a:r>
              <a:rPr lang="en-GB" dirty="0">
                <a:hlinkClick r:id="rId5" action="ppaction://hlinksldjump"/>
              </a:rPr>
              <a:t>Complete table</a:t>
            </a:r>
            <a:r>
              <a:rPr lang="en-GB" dirty="0"/>
              <a:t> based on information in slides (10 minutes)</a:t>
            </a:r>
          </a:p>
          <a:p>
            <a:r>
              <a:rPr lang="en-GB" dirty="0"/>
              <a:t>Extension: </a:t>
            </a:r>
            <a:r>
              <a:rPr lang="en-GB" dirty="0">
                <a:hlinkClick r:id="rId6" action="ppaction://hlinksldjump"/>
              </a:rPr>
              <a:t>Diabetes dominoes</a:t>
            </a:r>
            <a:endParaRPr lang="en-GB" dirty="0"/>
          </a:p>
          <a:p>
            <a:r>
              <a:rPr lang="en-GB" dirty="0"/>
              <a:t>Plenary: </a:t>
            </a:r>
            <a:r>
              <a:rPr lang="en-GB" dirty="0">
                <a:hlinkClick r:id="rId7" action="ppaction://hlinksldjump"/>
              </a:rPr>
              <a:t>Exit ticket </a:t>
            </a:r>
            <a:r>
              <a:rPr lang="en-GB" dirty="0"/>
              <a:t>to leave on front desk.</a:t>
            </a:r>
          </a:p>
        </p:txBody>
      </p:sp>
    </p:spTree>
    <p:extLst>
      <p:ext uri="{BB962C8B-B14F-4D97-AF65-F5344CB8AC3E}">
        <p14:creationId xmlns:p14="http://schemas.microsoft.com/office/powerpoint/2010/main" val="3098122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Teaching about food tests</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r>
              <a:rPr lang="en-GB" dirty="0">
                <a:latin typeface="Arial" panose="020B0604020202020204" pitchFamily="34" charset="0"/>
                <a:ea typeface="Calibri" panose="020F0502020204030204" pitchFamily="34" charset="0"/>
                <a:cs typeface="Arial" panose="020B0604020202020204" pitchFamily="34" charset="0"/>
              </a:rPr>
              <a:t>Describe how glucose is kept constant through hormonal release.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Understand the difference between type 1 diabetes and type 2 diabetes.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Conduct an effective practical to test for glucose in urine.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Draw conclusions from practical lessons.</a:t>
            </a:r>
            <a:endParaRPr lang="en-GB" dirty="0"/>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575076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extLst>
              <p:ext uri="{D42A27DB-BD31-4B8C-83A1-F6EECF244321}">
                <p14:modId xmlns:p14="http://schemas.microsoft.com/office/powerpoint/2010/main" val="3239486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Tips for setting up the practical</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r>
              <a:rPr lang="en-GB" dirty="0">
                <a:latin typeface="Arial"/>
                <a:cs typeface="Arial"/>
              </a:rPr>
              <a:t>Running the practical, you will need to create ‘fake’ urine. </a:t>
            </a:r>
          </a:p>
          <a:p>
            <a:r>
              <a:rPr lang="en-GB" dirty="0">
                <a:latin typeface="Arial"/>
                <a:cs typeface="Arial"/>
              </a:rPr>
              <a:t>You could give a person’s name each of the beakers of ‘urine’ to make it seem more real.</a:t>
            </a:r>
          </a:p>
          <a:p>
            <a:r>
              <a:rPr lang="en-GB" dirty="0">
                <a:latin typeface="Arial"/>
                <a:cs typeface="Arial"/>
              </a:rPr>
              <a:t>Students must test the ‘urine’ for glucose levels using the information they have learned in the past about food tests. This can be a good way to see if the information they learnt in food tests has been carried forward.</a:t>
            </a:r>
          </a:p>
          <a:p>
            <a:r>
              <a:rPr lang="en-GB" dirty="0">
                <a:latin typeface="Arial"/>
                <a:cs typeface="Arial"/>
              </a:rPr>
              <a:t>It is important to use glucose or fructose as the dissolved sugar, not sucrose (this is because sucrose is not a reducing sugar, so will not react with Benedict's solution). </a:t>
            </a:r>
          </a:p>
          <a:p>
            <a:r>
              <a:rPr lang="en-GB" dirty="0">
                <a:latin typeface="Arial"/>
                <a:cs typeface="Arial"/>
              </a:rPr>
              <a:t>You can colour the water by using tea, which will not affect the reaction. </a:t>
            </a:r>
          </a:p>
          <a:p>
            <a:pPr marL="0" lvl="0" indent="0">
              <a:buNone/>
            </a:pPr>
            <a:endParaRPr lang="en-GB" dirty="0"/>
          </a:p>
          <a:p>
            <a:pPr lvl="0"/>
            <a:endParaRPr lang="en-GB" dirty="0"/>
          </a:p>
          <a:p>
            <a:pPr lvl="0"/>
            <a:endParaRPr lang="en-GB" dirty="0"/>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993973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Blood glucose</a:t>
            </a:r>
            <a:br>
              <a:rPr lang="en-US" dirty="0"/>
            </a:br>
            <a:endParaRPr lang="en-US" dirty="0"/>
          </a:p>
        </p:txBody>
      </p:sp>
      <p:sp>
        <p:nvSpPr>
          <p:cNvPr id="3" name="Subtitle 2"/>
          <p:cNvSpPr>
            <a:spLocks noGrp="1"/>
          </p:cNvSpPr>
          <p:nvPr>
            <p:ph type="subTitle" idx="1"/>
          </p:nvPr>
        </p:nvSpPr>
        <p:spPr>
          <a:xfrm>
            <a:off x="1169276" y="2571092"/>
            <a:ext cx="6145924" cy="3600000"/>
          </a:xfrm>
        </p:spPr>
        <p:txBody>
          <a:bodyPr/>
          <a:lstStyle/>
          <a:p>
            <a:pPr marL="0" indent="0">
              <a:buNone/>
            </a:pPr>
            <a:r>
              <a:rPr lang="en-GB" sz="2000" dirty="0"/>
              <a:t>Blood contains glucose, which is an important source of energy for the body, including the brain and nervous system.</a:t>
            </a:r>
          </a:p>
          <a:p>
            <a:pPr marL="0" indent="0">
              <a:buNone/>
            </a:pPr>
            <a:endParaRPr lang="en-GB" sz="2000" dirty="0"/>
          </a:p>
          <a:p>
            <a:pPr marL="0" indent="0">
              <a:buNone/>
            </a:pPr>
            <a:r>
              <a:rPr lang="en-GB" sz="2000" dirty="0"/>
              <a:t>The glucose levels in the blood must be kept within a normal range for the body to function properly.</a:t>
            </a:r>
          </a:p>
          <a:p>
            <a:pPr marL="0" indent="0">
              <a:buNone/>
            </a:pPr>
            <a:endParaRPr lang="en-GB" sz="2000" dirty="0"/>
          </a:p>
          <a:p>
            <a:pPr marL="0" indent="0">
              <a:buNone/>
            </a:pPr>
            <a:r>
              <a:rPr lang="en-GB" sz="2000" dirty="0"/>
              <a:t>If blood sugar rises or falls significantly, the body can usually bring it back to normal.</a:t>
            </a:r>
          </a:p>
          <a:p>
            <a:pPr marL="0" indent="0">
              <a:buNone/>
            </a:pPr>
            <a:r>
              <a:rPr lang="en-GB" sz="2000" dirty="0"/>
              <a:t> </a:t>
            </a:r>
          </a:p>
          <a:p>
            <a:pPr marL="0" indent="0">
              <a:buNone/>
            </a:pPr>
            <a:r>
              <a:rPr lang="en-GB" sz="2000" dirty="0"/>
              <a:t>This process is called homeostasis.</a:t>
            </a:r>
          </a:p>
          <a:p>
            <a:pPr marL="0" indent="0">
              <a:buNone/>
            </a:pPr>
            <a:endParaRPr lang="en-US" sz="2000" dirty="0"/>
          </a:p>
        </p:txBody>
      </p:sp>
    </p:spTree>
    <p:extLst>
      <p:ext uri="{BB962C8B-B14F-4D97-AF65-F5344CB8AC3E}">
        <p14:creationId xmlns:p14="http://schemas.microsoft.com/office/powerpoint/2010/main" val="1740713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Diabetes Mellitus</a:t>
            </a:r>
            <a:br>
              <a:rPr lang="en-US" dirty="0"/>
            </a:br>
            <a:endParaRPr lang="en-US" dirty="0"/>
          </a:p>
        </p:txBody>
      </p:sp>
      <p:sp>
        <p:nvSpPr>
          <p:cNvPr id="3" name="Subtitle 2"/>
          <p:cNvSpPr>
            <a:spLocks noGrp="1"/>
          </p:cNvSpPr>
          <p:nvPr>
            <p:ph type="subTitle" idx="1"/>
          </p:nvPr>
        </p:nvSpPr>
        <p:spPr>
          <a:xfrm>
            <a:off x="1169276" y="2571092"/>
            <a:ext cx="6843041" cy="3600000"/>
          </a:xfrm>
        </p:spPr>
        <p:txBody>
          <a:bodyPr/>
          <a:lstStyle/>
          <a:p>
            <a:pPr marL="0" indent="0">
              <a:buNone/>
            </a:pPr>
            <a:r>
              <a:rPr lang="en-GB" sz="2000" dirty="0"/>
              <a:t>Diabetes Mellitus, commonly referred to as diabetes, is a condition where chronic hyperglycaemia occurs since the body is unable to control the amount of glucose in blood. The glucose rises above the normal range.</a:t>
            </a:r>
          </a:p>
          <a:p>
            <a:pPr marL="0" indent="0">
              <a:buNone/>
            </a:pPr>
            <a:endParaRPr lang="en-GB" sz="2000" dirty="0"/>
          </a:p>
          <a:p>
            <a:pPr marL="0" indent="0">
              <a:buNone/>
            </a:pPr>
            <a:r>
              <a:rPr lang="en-GB" sz="2000" dirty="0"/>
              <a:t>People with diabetes either do not produce enough insulin or the insulin they produce is not effective.</a:t>
            </a:r>
          </a:p>
          <a:p>
            <a:pPr marL="0" indent="0">
              <a:buNone/>
            </a:pPr>
            <a:endParaRPr lang="en-US" sz="2000" dirty="0"/>
          </a:p>
        </p:txBody>
      </p:sp>
    </p:spTree>
    <p:extLst>
      <p:ext uri="{BB962C8B-B14F-4D97-AF65-F5344CB8AC3E}">
        <p14:creationId xmlns:p14="http://schemas.microsoft.com/office/powerpoint/2010/main" val="3067706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Health problems caused by diabetes</a:t>
            </a:r>
            <a:br>
              <a:rPr lang="en-GB" dirty="0"/>
            </a:br>
            <a:endParaRPr lang="en-US" dirty="0"/>
          </a:p>
        </p:txBody>
      </p:sp>
      <p:sp>
        <p:nvSpPr>
          <p:cNvPr id="3" name="Subtitle 2"/>
          <p:cNvSpPr>
            <a:spLocks noGrp="1"/>
          </p:cNvSpPr>
          <p:nvPr>
            <p:ph type="subTitle" idx="1"/>
          </p:nvPr>
        </p:nvSpPr>
        <p:spPr>
          <a:xfrm>
            <a:off x="1169276" y="2571092"/>
            <a:ext cx="7114645" cy="3600000"/>
          </a:xfrm>
        </p:spPr>
        <p:txBody>
          <a:bodyPr/>
          <a:lstStyle/>
          <a:p>
            <a:pPr marL="0" indent="0">
              <a:buNone/>
            </a:pPr>
            <a:r>
              <a:rPr lang="en-GB" sz="2000" dirty="0"/>
              <a:t>Diabetes is a common, serious, chronic disease which affects health and life expectancy.</a:t>
            </a:r>
          </a:p>
          <a:p>
            <a:pPr marL="0" indent="0">
              <a:buNone/>
            </a:pPr>
            <a:endParaRPr lang="en-GB" sz="2000" dirty="0"/>
          </a:p>
          <a:p>
            <a:pPr marL="0" indent="0">
              <a:buNone/>
            </a:pPr>
            <a:r>
              <a:rPr lang="en-GB" sz="2000" dirty="0"/>
              <a:t>Symptoms of diabetes include thirst, large amounts of urine, tiredness, blurred vision, dry skin and the loss of weight in some cases.</a:t>
            </a:r>
          </a:p>
          <a:p>
            <a:pPr marL="0" indent="0">
              <a:buNone/>
            </a:pPr>
            <a:endParaRPr lang="en-GB" sz="2000" dirty="0"/>
          </a:p>
          <a:p>
            <a:pPr marL="0" indent="0">
              <a:buNone/>
            </a:pPr>
            <a:r>
              <a:rPr lang="en-GB" sz="2000" dirty="0"/>
              <a:t>In the long-term, uncontrolled diabetes can lead to damage to the eyes, nerves, kidneys and blood vessels. Coma and death may also result.</a:t>
            </a:r>
          </a:p>
          <a:p>
            <a:pPr marL="0" indent="0">
              <a:buNone/>
            </a:pPr>
            <a:endParaRPr lang="en-US" sz="2000" dirty="0"/>
          </a:p>
        </p:txBody>
      </p:sp>
    </p:spTree>
    <p:extLst>
      <p:ext uri="{BB962C8B-B14F-4D97-AF65-F5344CB8AC3E}">
        <p14:creationId xmlns:p14="http://schemas.microsoft.com/office/powerpoint/2010/main" val="3568795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Types of diabetes</a:t>
            </a:r>
            <a:br>
              <a:rPr lang="en-US" dirty="0"/>
            </a:br>
            <a:endParaRPr lang="en-US" dirty="0"/>
          </a:p>
        </p:txBody>
      </p:sp>
      <p:sp>
        <p:nvSpPr>
          <p:cNvPr id="3" name="Subtitle 2"/>
          <p:cNvSpPr>
            <a:spLocks noGrp="1"/>
          </p:cNvSpPr>
          <p:nvPr>
            <p:ph type="subTitle" idx="1"/>
          </p:nvPr>
        </p:nvSpPr>
        <p:spPr>
          <a:xfrm>
            <a:off x="1169276" y="2571092"/>
            <a:ext cx="7219812" cy="3600000"/>
          </a:xfrm>
        </p:spPr>
        <p:txBody>
          <a:bodyPr/>
          <a:lstStyle/>
          <a:p>
            <a:pPr marL="0" indent="0">
              <a:spcBef>
                <a:spcPct val="0"/>
              </a:spcBef>
              <a:buNone/>
              <a:defRPr/>
            </a:pPr>
            <a:r>
              <a:rPr lang="en-GB" altLang="en-US" sz="2000" dirty="0"/>
              <a:t>There are two main types of diabetes:</a:t>
            </a:r>
          </a:p>
          <a:p>
            <a:pPr marL="0" indent="0">
              <a:spcBef>
                <a:spcPct val="0"/>
              </a:spcBef>
              <a:buNone/>
              <a:defRPr/>
            </a:pPr>
            <a:endParaRPr lang="en-GB" altLang="en-US" sz="2000" dirty="0"/>
          </a:p>
          <a:p>
            <a:pPr marL="0" indent="0">
              <a:buNone/>
              <a:defRPr/>
            </a:pPr>
            <a:r>
              <a:rPr lang="en-GB" altLang="en-US" sz="2000" b="1" dirty="0"/>
              <a:t>Type 1 diabetes</a:t>
            </a:r>
          </a:p>
          <a:p>
            <a:pPr marL="0" indent="0">
              <a:buNone/>
              <a:defRPr/>
            </a:pPr>
            <a:r>
              <a:rPr lang="en-GB" altLang="en-US" sz="2000" dirty="0"/>
              <a:t>Also known as insulin dependent diabetes mellitus. This accounts for around 10% of all cases of diabetes.</a:t>
            </a:r>
          </a:p>
          <a:p>
            <a:pPr marL="0" indent="0">
              <a:buNone/>
              <a:defRPr/>
            </a:pPr>
            <a:endParaRPr lang="en-GB" altLang="en-US" sz="2000" dirty="0"/>
          </a:p>
          <a:p>
            <a:pPr marL="0" indent="0">
              <a:buNone/>
              <a:defRPr/>
            </a:pPr>
            <a:r>
              <a:rPr lang="en-GB" altLang="en-US" sz="2000" b="1" dirty="0"/>
              <a:t>Type 2 diabetes</a:t>
            </a:r>
          </a:p>
          <a:p>
            <a:pPr marL="0" indent="0">
              <a:buNone/>
              <a:defRPr/>
            </a:pPr>
            <a:r>
              <a:rPr lang="en-GB" altLang="en-US" sz="2000" dirty="0"/>
              <a:t>Also known as non-insulin dependent diabetes mellitus. This accounts for around 90% of all cases of diabetes.</a:t>
            </a:r>
            <a:endParaRPr lang="en-US" sz="2000" dirty="0"/>
          </a:p>
        </p:txBody>
      </p:sp>
    </p:spTree>
    <p:extLst>
      <p:ext uri="{BB962C8B-B14F-4D97-AF65-F5344CB8AC3E}">
        <p14:creationId xmlns:p14="http://schemas.microsoft.com/office/powerpoint/2010/main" val="2050618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 1 diabetes</a:t>
            </a:r>
            <a:br>
              <a:rPr lang="en-US" dirty="0"/>
            </a:br>
            <a:endParaRPr lang="en-US" dirty="0"/>
          </a:p>
        </p:txBody>
      </p:sp>
      <p:sp>
        <p:nvSpPr>
          <p:cNvPr id="3" name="Subtitle 2"/>
          <p:cNvSpPr>
            <a:spLocks noGrp="1"/>
          </p:cNvSpPr>
          <p:nvPr>
            <p:ph type="subTitle" idx="1"/>
          </p:nvPr>
        </p:nvSpPr>
        <p:spPr>
          <a:xfrm>
            <a:off x="1169276" y="2571092"/>
            <a:ext cx="7847133" cy="3600000"/>
          </a:xfrm>
        </p:spPr>
        <p:txBody>
          <a:bodyPr/>
          <a:lstStyle/>
          <a:p>
            <a:pPr marL="0" indent="0">
              <a:buNone/>
            </a:pPr>
            <a:r>
              <a:rPr lang="en-GB" sz="2000" dirty="0"/>
              <a:t>The pancreatic cells which normally produce insulin in people with Type 1 diabetes are missing or damaged. The body does not produce insulin, so blood glucose levels remain high. </a:t>
            </a:r>
          </a:p>
          <a:p>
            <a:pPr marL="0" indent="0">
              <a:buNone/>
            </a:pPr>
            <a:endParaRPr lang="en-GB" sz="2000" dirty="0"/>
          </a:p>
          <a:p>
            <a:pPr marL="0" indent="0">
              <a:buNone/>
            </a:pPr>
            <a:r>
              <a:rPr lang="en-GB" sz="2000" dirty="0"/>
              <a:t>Type 1 diabetes usually develops in a few weeks and the symptoms are obvious, but they can quickly be relieved by treatment.</a:t>
            </a:r>
          </a:p>
          <a:p>
            <a:pPr marL="0" indent="0">
              <a:buNone/>
            </a:pPr>
            <a:endParaRPr lang="en-GB" sz="2000" dirty="0"/>
          </a:p>
          <a:p>
            <a:pPr marL="0" indent="0">
              <a:buNone/>
            </a:pPr>
            <a:r>
              <a:rPr lang="en-GB" sz="2000" dirty="0"/>
              <a:t>This must be treated by daily injections of insulin which helps control the blood glucose level. Type 1 diabetes usually begins before the age of 40, often in early childhood.</a:t>
            </a:r>
          </a:p>
          <a:p>
            <a:endParaRPr lang="en-US" sz="2000" dirty="0"/>
          </a:p>
        </p:txBody>
      </p:sp>
    </p:spTree>
    <p:extLst>
      <p:ext uri="{BB962C8B-B14F-4D97-AF65-F5344CB8AC3E}">
        <p14:creationId xmlns:p14="http://schemas.microsoft.com/office/powerpoint/2010/main" val="2079721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 2 diabetes</a:t>
            </a:r>
            <a:br>
              <a:rPr lang="en-US" dirty="0"/>
            </a:br>
            <a:endParaRPr lang="en-US" dirty="0"/>
          </a:p>
        </p:txBody>
      </p:sp>
      <p:sp>
        <p:nvSpPr>
          <p:cNvPr id="3" name="Subtitle 2"/>
          <p:cNvSpPr>
            <a:spLocks noGrp="1"/>
          </p:cNvSpPr>
          <p:nvPr>
            <p:ph type="subTitle" idx="1"/>
          </p:nvPr>
        </p:nvSpPr>
        <p:spPr>
          <a:xfrm>
            <a:off x="1169276" y="2571092"/>
            <a:ext cx="7623850" cy="3600000"/>
          </a:xfrm>
        </p:spPr>
        <p:txBody>
          <a:bodyPr/>
          <a:lstStyle/>
          <a:p>
            <a:pPr marL="0" indent="0">
              <a:buNone/>
            </a:pPr>
            <a:r>
              <a:rPr lang="en-GB" sz="2000" dirty="0"/>
              <a:t>This is also called non-insulin dependent diabetes. People with Type 2 diabetes produce insulin in their pancreas, but it is insufficient to control blood glucose effectively. This is often because the body tissues are resistant to the action of insulin. </a:t>
            </a:r>
          </a:p>
          <a:p>
            <a:pPr marL="0" indent="0">
              <a:buNone/>
            </a:pPr>
            <a:endParaRPr lang="en-GB" sz="2000" dirty="0"/>
          </a:p>
          <a:p>
            <a:pPr marL="0" indent="0">
              <a:buNone/>
            </a:pPr>
            <a:r>
              <a:rPr lang="en-GB" sz="2000" dirty="0"/>
              <a:t>Type 2 diabetes can be controlled or improved by diet. If someone with Type 2 diabetes is overweight, then weight loss will usually improve the symptoms. Some people with Type 2 diabetes need to take medicines to reduce the level of glucose in blood.</a:t>
            </a:r>
          </a:p>
          <a:p>
            <a:pPr marL="0" indent="0">
              <a:buNone/>
            </a:pPr>
            <a:endParaRPr lang="en-GB" sz="2000" dirty="0"/>
          </a:p>
          <a:p>
            <a:pPr marL="0" indent="0">
              <a:buNone/>
            </a:pPr>
            <a:r>
              <a:rPr lang="en-GB" sz="2000" dirty="0"/>
              <a:t>Type 2 diabetes usually develops in middle-aged people (over the age of 40) and in later life.</a:t>
            </a:r>
            <a:endParaRPr lang="en-US" sz="2000" dirty="0"/>
          </a:p>
        </p:txBody>
      </p:sp>
    </p:spTree>
    <p:extLst>
      <p:ext uri="{BB962C8B-B14F-4D97-AF65-F5344CB8AC3E}">
        <p14:creationId xmlns:p14="http://schemas.microsoft.com/office/powerpoint/2010/main" val="2689763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Diabetes – type 1 and 2</a:t>
            </a:r>
          </a:p>
        </p:txBody>
      </p:sp>
      <p:graphicFrame>
        <p:nvGraphicFramePr>
          <p:cNvPr id="6" name="Table 5">
            <a:extLst>
              <a:ext uri="{FF2B5EF4-FFF2-40B4-BE49-F238E27FC236}">
                <a16:creationId xmlns:a16="http://schemas.microsoft.com/office/drawing/2014/main" id="{A1008694-8203-EB0E-1C9B-1505F0244F82}"/>
              </a:ext>
            </a:extLst>
          </p:cNvPr>
          <p:cNvGraphicFramePr>
            <a:graphicFrameLocks noGrp="1"/>
          </p:cNvGraphicFramePr>
          <p:nvPr>
            <p:extLst>
              <p:ext uri="{D42A27DB-BD31-4B8C-83A1-F6EECF244321}">
                <p14:modId xmlns:p14="http://schemas.microsoft.com/office/powerpoint/2010/main" val="1148112705"/>
              </p:ext>
            </p:extLst>
          </p:nvPr>
        </p:nvGraphicFramePr>
        <p:xfrm>
          <a:off x="664275" y="2915749"/>
          <a:ext cx="6044060" cy="3460446"/>
        </p:xfrm>
        <a:graphic>
          <a:graphicData uri="http://schemas.openxmlformats.org/drawingml/2006/table">
            <a:tbl>
              <a:tblPr firstRow="1" bandRow="1">
                <a:tableStyleId>{5940675A-B579-460E-94D1-54222C63F5DA}</a:tableStyleId>
              </a:tblPr>
              <a:tblGrid>
                <a:gridCol w="1344945">
                  <a:extLst>
                    <a:ext uri="{9D8B030D-6E8A-4147-A177-3AD203B41FA5}">
                      <a16:colId xmlns:a16="http://schemas.microsoft.com/office/drawing/2014/main" val="20000"/>
                    </a:ext>
                  </a:extLst>
                </a:gridCol>
                <a:gridCol w="2390561">
                  <a:extLst>
                    <a:ext uri="{9D8B030D-6E8A-4147-A177-3AD203B41FA5}">
                      <a16:colId xmlns:a16="http://schemas.microsoft.com/office/drawing/2014/main" val="20001"/>
                    </a:ext>
                  </a:extLst>
                </a:gridCol>
                <a:gridCol w="2308554">
                  <a:extLst>
                    <a:ext uri="{9D8B030D-6E8A-4147-A177-3AD203B41FA5}">
                      <a16:colId xmlns:a16="http://schemas.microsoft.com/office/drawing/2014/main" val="20002"/>
                    </a:ext>
                  </a:extLst>
                </a:gridCol>
              </a:tblGrid>
              <a:tr h="505752">
                <a:tc>
                  <a:txBody>
                    <a:bodyPr/>
                    <a:lstStyle/>
                    <a:p>
                      <a:pPr algn="ctr"/>
                      <a:endParaRPr lang="en-GB" sz="1600" b="1" dirty="0">
                        <a:solidFill>
                          <a:schemeClr val="bg1"/>
                        </a:solidFill>
                        <a:latin typeface="Arial" panose="020B0604020202020204" pitchFamily="34" charset="0"/>
                        <a:cs typeface="Arial" panose="020B0604020202020204" pitchFamily="34" charset="0"/>
                      </a:endParaRPr>
                    </a:p>
                  </a:txBody>
                  <a:tcPr marL="91444" marR="91444" marT="45714" marB="45714"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Type 1</a:t>
                      </a:r>
                    </a:p>
                  </a:txBody>
                  <a:tcPr marL="91444" marR="91444" marT="45714" marB="45714"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CC241"/>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Type 2</a:t>
                      </a:r>
                    </a:p>
                  </a:txBody>
                  <a:tcPr marL="91444" marR="91444" marT="45714" marB="45714"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CC241"/>
                    </a:solidFill>
                  </a:tcPr>
                </a:tc>
                <a:extLst>
                  <a:ext uri="{0D108BD9-81ED-4DB2-BD59-A6C34878D82A}">
                    <a16:rowId xmlns:a16="http://schemas.microsoft.com/office/drawing/2014/main" val="10000"/>
                  </a:ext>
                </a:extLst>
              </a:tr>
              <a:tr h="1477347">
                <a:tc>
                  <a:txBody>
                    <a:bodyPr/>
                    <a:lstStyle/>
                    <a:p>
                      <a:pPr algn="ctr"/>
                      <a:r>
                        <a:rPr lang="en-GB" sz="1600" b="1" dirty="0">
                          <a:solidFill>
                            <a:schemeClr val="bg1"/>
                          </a:solidFill>
                          <a:latin typeface="Arial" panose="020B0604020202020204" pitchFamily="34" charset="0"/>
                          <a:cs typeface="Arial" panose="020B0604020202020204" pitchFamily="34" charset="0"/>
                        </a:rPr>
                        <a:t>How does it occur?</a:t>
                      </a:r>
                    </a:p>
                  </a:txBody>
                  <a:tcPr marL="91444" marR="91444" marT="45714" marB="45714"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CC241"/>
                    </a:solidFill>
                  </a:tcPr>
                </a:tc>
                <a:tc>
                  <a:txBody>
                    <a:bodyPr/>
                    <a:lstStyle/>
                    <a:p>
                      <a:pPr algn="ctr"/>
                      <a:endParaRPr lang="en-GB" sz="1600" b="1" dirty="0">
                        <a:solidFill>
                          <a:schemeClr val="bg1"/>
                        </a:solidFill>
                        <a:latin typeface="Arial" panose="020B0604020202020204" pitchFamily="34" charset="0"/>
                        <a:cs typeface="Arial" panose="020B0604020202020204" pitchFamily="34" charset="0"/>
                      </a:endParaRPr>
                    </a:p>
                  </a:txBody>
                  <a:tcPr marL="91444" marR="91444"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E3C2"/>
                    </a:solidFill>
                  </a:tcPr>
                </a:tc>
                <a:tc>
                  <a:txBody>
                    <a:bodyPr/>
                    <a:lstStyle/>
                    <a:p>
                      <a:pPr algn="ctr"/>
                      <a:endParaRPr lang="en-GB" sz="1600" b="1" dirty="0">
                        <a:solidFill>
                          <a:schemeClr val="bg1"/>
                        </a:solidFill>
                        <a:latin typeface="Arial" panose="020B0604020202020204" pitchFamily="34" charset="0"/>
                        <a:cs typeface="Arial" panose="020B0604020202020204" pitchFamily="34" charset="0"/>
                      </a:endParaRPr>
                    </a:p>
                  </a:txBody>
                  <a:tcPr marL="91444" marR="91444"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E3C2"/>
                    </a:solidFill>
                  </a:tcPr>
                </a:tc>
                <a:extLst>
                  <a:ext uri="{0D108BD9-81ED-4DB2-BD59-A6C34878D82A}">
                    <a16:rowId xmlns:a16="http://schemas.microsoft.com/office/drawing/2014/main" val="10002"/>
                  </a:ext>
                </a:extLst>
              </a:tr>
              <a:tr h="1477347">
                <a:tc>
                  <a:txBody>
                    <a:bodyPr/>
                    <a:lstStyle/>
                    <a:p>
                      <a:pPr algn="ctr"/>
                      <a:r>
                        <a:rPr lang="en-GB" sz="1600" b="1" dirty="0">
                          <a:solidFill>
                            <a:schemeClr val="bg1"/>
                          </a:solidFill>
                          <a:latin typeface="Arial" panose="020B0604020202020204" pitchFamily="34" charset="0"/>
                          <a:cs typeface="Arial" panose="020B0604020202020204" pitchFamily="34" charset="0"/>
                        </a:rPr>
                        <a:t>How is it controlled?</a:t>
                      </a:r>
                    </a:p>
                  </a:txBody>
                  <a:tcPr marL="91444" marR="91444" marT="45714" marB="45714"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CC241"/>
                    </a:solidFill>
                  </a:tcPr>
                </a:tc>
                <a:tc>
                  <a:txBody>
                    <a:bodyPr/>
                    <a:lstStyle/>
                    <a:p>
                      <a:pPr algn="ctr"/>
                      <a:endParaRPr lang="en-GB" sz="1600" b="1" dirty="0">
                        <a:solidFill>
                          <a:schemeClr val="bg1"/>
                        </a:solidFill>
                        <a:latin typeface="Arial" panose="020B0604020202020204" pitchFamily="34" charset="0"/>
                        <a:cs typeface="Arial" panose="020B0604020202020204" pitchFamily="34" charset="0"/>
                      </a:endParaRPr>
                    </a:p>
                  </a:txBody>
                  <a:tcPr marL="91444" marR="91444"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E3C2"/>
                    </a:solidFill>
                  </a:tcPr>
                </a:tc>
                <a:tc>
                  <a:txBody>
                    <a:bodyPr/>
                    <a:lstStyle/>
                    <a:p>
                      <a:pPr algn="ctr"/>
                      <a:endParaRPr lang="en-GB" sz="1600" b="1" dirty="0">
                        <a:solidFill>
                          <a:schemeClr val="bg1"/>
                        </a:solidFill>
                        <a:latin typeface="Arial" panose="020B0604020202020204" pitchFamily="34" charset="0"/>
                        <a:cs typeface="Arial" panose="020B0604020202020204" pitchFamily="34" charset="0"/>
                      </a:endParaRPr>
                    </a:p>
                  </a:txBody>
                  <a:tcPr marL="91444" marR="91444"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E3C2"/>
                    </a:solidFill>
                  </a:tcPr>
                </a:tc>
                <a:extLst>
                  <a:ext uri="{0D108BD9-81ED-4DB2-BD59-A6C34878D82A}">
                    <a16:rowId xmlns:a16="http://schemas.microsoft.com/office/drawing/2014/main" val="10003"/>
                  </a:ext>
                </a:extLst>
              </a:tr>
            </a:tbl>
          </a:graphicData>
        </a:graphic>
      </p:graphicFrame>
      <p:sp>
        <p:nvSpPr>
          <p:cNvPr id="3" name="Subtitle 2">
            <a:extLst>
              <a:ext uri="{FF2B5EF4-FFF2-40B4-BE49-F238E27FC236}">
                <a16:creationId xmlns:a16="http://schemas.microsoft.com/office/drawing/2014/main" id="{952AD685-4C3E-6472-D2AE-985F121BB83A}"/>
              </a:ext>
            </a:extLst>
          </p:cNvPr>
          <p:cNvSpPr txBox="1">
            <a:spLocks/>
          </p:cNvSpPr>
          <p:nvPr/>
        </p:nvSpPr>
        <p:spPr>
          <a:xfrm>
            <a:off x="1059716" y="2457319"/>
            <a:ext cx="10115348" cy="72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buFont typeface="Arial" charset="0"/>
              <a:buNone/>
            </a:pPr>
            <a:r>
              <a:rPr lang="en-GB" dirty="0">
                <a:latin typeface="Arial"/>
                <a:cs typeface="Arial"/>
              </a:rPr>
              <a:t>Complete the table with the information from the video.</a:t>
            </a:r>
            <a:endParaRPr lang="en-US" dirty="0">
              <a:latin typeface="Arial"/>
              <a:cs typeface="Arial"/>
            </a:endParaRPr>
          </a:p>
        </p:txBody>
      </p:sp>
      <p:pic>
        <p:nvPicPr>
          <p:cNvPr id="4" name="Online Media 3" title="GCSE Biology - Type 1 vs Type 2 Diabetes - What is Diabetes and How to Treat It  #57">
            <a:hlinkClick r:id="" action="ppaction://media"/>
            <a:extLst>
              <a:ext uri="{FF2B5EF4-FFF2-40B4-BE49-F238E27FC236}">
                <a16:creationId xmlns:a16="http://schemas.microsoft.com/office/drawing/2014/main" id="{73C1ECBB-37DD-5ABE-4FF2-40605515084A}"/>
              </a:ext>
            </a:extLst>
          </p:cNvPr>
          <p:cNvPicPr>
            <a:picLocks noRot="1" noChangeAspect="1"/>
          </p:cNvPicPr>
          <p:nvPr>
            <a:videoFile r:link="rId2"/>
          </p:nvPr>
        </p:nvPicPr>
        <p:blipFill>
          <a:blip r:embed="rId6"/>
          <a:stretch>
            <a:fillRect/>
          </a:stretch>
        </p:blipFill>
        <p:spPr>
          <a:xfrm>
            <a:off x="7075073" y="2915750"/>
            <a:ext cx="4592090" cy="2594531"/>
          </a:xfrm>
          <a:prstGeom prst="rect">
            <a:avLst/>
          </a:prstGeom>
        </p:spPr>
      </p:pic>
      <p:sp>
        <p:nvSpPr>
          <p:cNvPr id="9" name="TextBox 8">
            <a:extLst>
              <a:ext uri="{FF2B5EF4-FFF2-40B4-BE49-F238E27FC236}">
                <a16:creationId xmlns:a16="http://schemas.microsoft.com/office/drawing/2014/main" id="{DF890278-641C-1932-B30C-48BF0051038A}"/>
              </a:ext>
            </a:extLst>
          </p:cNvPr>
          <p:cNvSpPr txBox="1"/>
          <p:nvPr/>
        </p:nvSpPr>
        <p:spPr>
          <a:xfrm>
            <a:off x="7352195" y="5563809"/>
            <a:ext cx="4037846" cy="307777"/>
          </a:xfrm>
          <a:prstGeom prst="rect">
            <a:avLst/>
          </a:prstGeom>
          <a:noFill/>
        </p:spPr>
        <p:txBody>
          <a:bodyPr wrap="square" rtlCol="0">
            <a:spAutoFit/>
          </a:bodyPr>
          <a:lstStyle/>
          <a:p>
            <a:pPr algn="ctr"/>
            <a:r>
              <a:rPr lang="en-GB" sz="1400" i="1" dirty="0"/>
              <a:t>Video used with the kind permission of </a:t>
            </a:r>
            <a:r>
              <a:rPr lang="en-GB" sz="1400" i="1" dirty="0">
                <a:hlinkClick r:id="rId7"/>
              </a:rPr>
              <a:t>Cognito</a:t>
            </a:r>
            <a:endParaRPr lang="en-GB" sz="1400" i="1" dirty="0"/>
          </a:p>
        </p:txBody>
      </p:sp>
    </p:spTree>
    <p:extLst>
      <p:ext uri="{BB962C8B-B14F-4D97-AF65-F5344CB8AC3E}">
        <p14:creationId xmlns:p14="http://schemas.microsoft.com/office/powerpoint/2010/main" val="342880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Diet and diabetes</a:t>
            </a:r>
          </a:p>
        </p:txBody>
      </p:sp>
      <p:sp>
        <p:nvSpPr>
          <p:cNvPr id="3" name="Subtitle 2"/>
          <p:cNvSpPr>
            <a:spLocks noGrp="1"/>
          </p:cNvSpPr>
          <p:nvPr>
            <p:ph type="subTitle" idx="1"/>
          </p:nvPr>
        </p:nvSpPr>
        <p:spPr>
          <a:xfrm>
            <a:off x="1169276" y="2571092"/>
            <a:ext cx="8030142" cy="3600000"/>
          </a:xfrm>
        </p:spPr>
        <p:txBody>
          <a:bodyPr/>
          <a:lstStyle/>
          <a:p>
            <a:pPr marL="0" indent="0">
              <a:buNone/>
            </a:pPr>
            <a:r>
              <a:rPr lang="en-GB" sz="2000" dirty="0"/>
              <a:t>Having a healthy, balanced diet is important for controlling the symptoms of both types of diabetes.</a:t>
            </a:r>
          </a:p>
          <a:p>
            <a:pPr marL="0" indent="0">
              <a:buNone/>
            </a:pPr>
            <a:r>
              <a:rPr lang="en-GB" sz="2000" dirty="0"/>
              <a:t>People with diabetes should try to keep their blood glucose levels within the normal range. To do this, it is important to eat regular meals, with lots of fruit and vegetables and plenty of wholegrain starchy foods. </a:t>
            </a:r>
          </a:p>
          <a:p>
            <a:pPr marL="0" indent="0">
              <a:buNone/>
            </a:pPr>
            <a:r>
              <a:rPr lang="en-GB" sz="2000" dirty="0"/>
              <a:t>People with diabetes are still recommended to follow the Eatwell Guide. </a:t>
            </a:r>
          </a:p>
          <a:p>
            <a:pPr marL="0" indent="0">
              <a:buNone/>
            </a:pPr>
            <a:r>
              <a:rPr lang="en-GB" sz="2000" b="1" dirty="0"/>
              <a:t>Usually, patients with diabetes are given individual dietary guidance by Registered Dietitians.  </a:t>
            </a:r>
            <a:endParaRPr lang="en-US" sz="2000" b="1" dirty="0"/>
          </a:p>
          <a:p>
            <a:pPr marL="0" indent="0">
              <a:buNone/>
            </a:pPr>
            <a:endParaRPr lang="en-GB" sz="2000" dirty="0"/>
          </a:p>
          <a:p>
            <a:endParaRPr lang="en-US" sz="2000" dirty="0"/>
          </a:p>
        </p:txBody>
      </p:sp>
    </p:spTree>
    <p:extLst>
      <p:ext uri="{BB962C8B-B14F-4D97-AF65-F5344CB8AC3E}">
        <p14:creationId xmlns:p14="http://schemas.microsoft.com/office/powerpoint/2010/main" val="4271663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Diet and diabetes</a:t>
            </a:r>
          </a:p>
        </p:txBody>
      </p:sp>
      <p:sp>
        <p:nvSpPr>
          <p:cNvPr id="3" name="Subtitle 2"/>
          <p:cNvSpPr>
            <a:spLocks noGrp="1"/>
          </p:cNvSpPr>
          <p:nvPr>
            <p:ph type="subTitle" idx="1"/>
          </p:nvPr>
        </p:nvSpPr>
        <p:spPr/>
        <p:txBody>
          <a:bodyPr/>
          <a:lstStyle/>
          <a:p>
            <a:pPr marL="0" indent="0">
              <a:spcBef>
                <a:spcPct val="0"/>
              </a:spcBef>
              <a:buNone/>
            </a:pPr>
            <a:r>
              <a:rPr lang="en-GB" sz="2000" dirty="0"/>
              <a:t>Changing diet and increasing physical activity are the two main approaches used to treat type 2 diabetes. </a:t>
            </a:r>
          </a:p>
          <a:p>
            <a:pPr marL="0" indent="0">
              <a:spcBef>
                <a:spcPct val="0"/>
              </a:spcBef>
              <a:buNone/>
            </a:pPr>
            <a:endParaRPr lang="en-GB" sz="2000" dirty="0"/>
          </a:p>
          <a:p>
            <a:pPr marL="0" indent="0">
              <a:spcBef>
                <a:spcPct val="0"/>
              </a:spcBef>
              <a:buNone/>
            </a:pPr>
            <a:r>
              <a:rPr lang="en-GB" sz="2000" dirty="0"/>
              <a:t>The aim of the treatment is to help the patients to control blood glucose levels and also to help overweight patients to lose weight. </a:t>
            </a:r>
          </a:p>
          <a:p>
            <a:pPr marL="0" indent="0">
              <a:spcBef>
                <a:spcPct val="0"/>
              </a:spcBef>
              <a:buNone/>
            </a:pPr>
            <a:endParaRPr lang="en-GB" sz="2000" dirty="0"/>
          </a:p>
          <a:p>
            <a:pPr marL="0" indent="0">
              <a:spcBef>
                <a:spcPct val="0"/>
              </a:spcBef>
              <a:buNone/>
            </a:pPr>
            <a:r>
              <a:rPr lang="en-GB" sz="2000" dirty="0"/>
              <a:t>Usually,  it is possible to control diabetes through changes to the diet and physical activity patterns but some people may need tablets or insulin injections. </a:t>
            </a:r>
          </a:p>
          <a:p>
            <a:pPr marL="0" indent="0">
              <a:spcBef>
                <a:spcPct val="0"/>
              </a:spcBef>
              <a:buNone/>
            </a:pPr>
            <a:endParaRPr lang="en-GB" sz="2000" dirty="0"/>
          </a:p>
          <a:p>
            <a:pPr marL="0" indent="0">
              <a:spcBef>
                <a:spcPct val="0"/>
              </a:spcBef>
              <a:buNone/>
            </a:pPr>
            <a:r>
              <a:rPr lang="en-GB" sz="2000" dirty="0"/>
              <a:t>The recommended diet for patients with type 2 diabetes is the same healthy varied diet recommended for all people. </a:t>
            </a:r>
            <a:endParaRPr lang="en-US" sz="2000" b="1" dirty="0"/>
          </a:p>
        </p:txBody>
      </p:sp>
    </p:spTree>
    <p:extLst>
      <p:ext uri="{BB962C8B-B14F-4D97-AF65-F5344CB8AC3E}">
        <p14:creationId xmlns:p14="http://schemas.microsoft.com/office/powerpoint/2010/main" val="1186563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Alcohol</a:t>
            </a:r>
            <a:endParaRPr lang="en-US" dirty="0"/>
          </a:p>
        </p:txBody>
      </p:sp>
      <p:sp>
        <p:nvSpPr>
          <p:cNvPr id="3" name="Subtitle 2"/>
          <p:cNvSpPr>
            <a:spLocks noGrp="1"/>
          </p:cNvSpPr>
          <p:nvPr>
            <p:ph type="subTitle" idx="1"/>
          </p:nvPr>
        </p:nvSpPr>
        <p:spPr>
          <a:xfrm>
            <a:off x="1169276" y="2571092"/>
            <a:ext cx="6154977" cy="3600000"/>
          </a:xfrm>
        </p:spPr>
        <p:txBody>
          <a:bodyPr/>
          <a:lstStyle/>
          <a:p>
            <a:pPr marL="0" indent="0">
              <a:spcBef>
                <a:spcPct val="0"/>
              </a:spcBef>
              <a:buNone/>
            </a:pPr>
            <a:r>
              <a:rPr lang="en-GB" altLang="en-US" sz="2000" dirty="0"/>
              <a:t>Advice on alcoholic drinks is the same as the general population. The recommendation for men and women is to consume no more than 14 units per week and to spread them over 3 or more days.</a:t>
            </a:r>
          </a:p>
          <a:p>
            <a:pPr marL="0" indent="0">
              <a:spcBef>
                <a:spcPct val="0"/>
              </a:spcBef>
              <a:buNone/>
            </a:pPr>
            <a:endParaRPr lang="en-GB" altLang="en-US" sz="2000" dirty="0"/>
          </a:p>
          <a:p>
            <a:pPr marL="0" indent="0">
              <a:spcBef>
                <a:spcPct val="0"/>
              </a:spcBef>
              <a:buNone/>
            </a:pPr>
            <a:r>
              <a:rPr lang="en-GB" altLang="en-US" sz="2000" dirty="0"/>
              <a:t>No level of alcohol is safe to drink in pregnancy.</a:t>
            </a:r>
          </a:p>
        </p:txBody>
      </p:sp>
    </p:spTree>
    <p:extLst>
      <p:ext uri="{BB962C8B-B14F-4D97-AF65-F5344CB8AC3E}">
        <p14:creationId xmlns:p14="http://schemas.microsoft.com/office/powerpoint/2010/main" val="3281538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Energy balance</a:t>
            </a:r>
          </a:p>
        </p:txBody>
      </p:sp>
      <p:sp>
        <p:nvSpPr>
          <p:cNvPr id="3" name="Subtitle 2"/>
          <p:cNvSpPr>
            <a:spLocks noGrp="1"/>
          </p:cNvSpPr>
          <p:nvPr>
            <p:ph type="subTitle" idx="1"/>
          </p:nvPr>
        </p:nvSpPr>
        <p:spPr>
          <a:xfrm>
            <a:off x="1169276" y="2571092"/>
            <a:ext cx="5359115" cy="3600000"/>
          </a:xfrm>
        </p:spPr>
        <p:txBody>
          <a:bodyPr/>
          <a:lstStyle/>
          <a:p>
            <a:pPr marL="0" indent="0">
              <a:spcBef>
                <a:spcPct val="0"/>
              </a:spcBef>
              <a:buNone/>
            </a:pPr>
            <a:r>
              <a:rPr lang="en-GB" altLang="en-US" sz="2000" dirty="0"/>
              <a:t>Physical inactivity, overweight and obesity have been strongly linked to an increased risk of Type 2 diabetes, as well as other diseases, such as hypertension, heart disease, stroke and cancer. </a:t>
            </a:r>
          </a:p>
          <a:p>
            <a:pPr marL="0" indent="0">
              <a:spcBef>
                <a:spcPct val="0"/>
              </a:spcBef>
              <a:buNone/>
            </a:pPr>
            <a:endParaRPr lang="en-GB" altLang="en-US" sz="2000" dirty="0"/>
          </a:p>
          <a:p>
            <a:pPr marL="0" indent="0">
              <a:spcBef>
                <a:spcPct val="0"/>
              </a:spcBef>
              <a:buNone/>
            </a:pPr>
            <a:r>
              <a:rPr lang="en-GB" altLang="en-US" sz="2000" dirty="0"/>
              <a:t>It is important to balance the energy from food with the energy used through activity and keep a healthy weight to maintain health. </a:t>
            </a:r>
          </a:p>
          <a:p>
            <a:pPr marL="0" indent="0">
              <a:spcBef>
                <a:spcPct val="0"/>
              </a:spcBef>
              <a:buNone/>
            </a:pPr>
            <a:endParaRPr lang="en-US" sz="2000" dirty="0"/>
          </a:p>
        </p:txBody>
      </p:sp>
      <p:grpSp>
        <p:nvGrpSpPr>
          <p:cNvPr id="14" name="Group 13"/>
          <p:cNvGrpSpPr/>
          <p:nvPr/>
        </p:nvGrpSpPr>
        <p:grpSpPr>
          <a:xfrm>
            <a:off x="6911392" y="1980728"/>
            <a:ext cx="4902200" cy="4260053"/>
            <a:chOff x="4054475" y="1980728"/>
            <a:chExt cx="4902200" cy="4260053"/>
          </a:xfrm>
        </p:grpSpPr>
        <p:sp>
          <p:nvSpPr>
            <p:cNvPr id="4" name="Line 5"/>
            <p:cNvSpPr>
              <a:spLocks noChangeShapeType="1"/>
            </p:cNvSpPr>
            <p:nvPr/>
          </p:nvSpPr>
          <p:spPr bwMode="auto">
            <a:xfrm flipV="1">
              <a:off x="4835287" y="2349262"/>
              <a:ext cx="3061592" cy="8313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latin typeface="Arial" panose="020B0604020202020204" pitchFamily="34" charset="0"/>
                <a:cs typeface="Arial" panose="020B0604020202020204" pitchFamily="34" charset="0"/>
              </a:endParaRPr>
            </a:p>
          </p:txBody>
        </p:sp>
        <p:sp>
          <p:nvSpPr>
            <p:cNvPr id="5" name="Text Box 6"/>
            <p:cNvSpPr txBox="1">
              <a:spLocks noChangeArrowheads="1"/>
            </p:cNvSpPr>
            <p:nvPr/>
          </p:nvSpPr>
          <p:spPr bwMode="auto">
            <a:xfrm>
              <a:off x="4054475" y="2764927"/>
              <a:ext cx="11045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dirty="0">
                  <a:latin typeface="Arial" panose="020B0604020202020204" pitchFamily="34" charset="0"/>
                  <a:cs typeface="Arial" panose="020B0604020202020204" pitchFamily="34" charset="0"/>
                </a:rPr>
                <a:t>Energy in: food and drinks</a:t>
              </a:r>
              <a:endParaRPr lang="en-US" altLang="en-US" sz="1200" b="1" dirty="0">
                <a:latin typeface="Arial" panose="020B0604020202020204" pitchFamily="34" charset="0"/>
                <a:cs typeface="Arial" panose="020B0604020202020204" pitchFamily="34" charset="0"/>
              </a:endParaRPr>
            </a:p>
          </p:txBody>
        </p:sp>
        <p:sp>
          <p:nvSpPr>
            <p:cNvPr id="6" name="Text Box 7"/>
            <p:cNvSpPr txBox="1">
              <a:spLocks noChangeArrowheads="1"/>
            </p:cNvSpPr>
            <p:nvPr/>
          </p:nvSpPr>
          <p:spPr bwMode="auto">
            <a:xfrm>
              <a:off x="8010398" y="1980728"/>
              <a:ext cx="9462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dirty="0">
                  <a:latin typeface="Arial" panose="020B0604020202020204" pitchFamily="34" charset="0"/>
                  <a:cs typeface="Arial" panose="020B0604020202020204" pitchFamily="34" charset="0"/>
                </a:rPr>
                <a:t>Energy out: activity </a:t>
              </a:r>
              <a:endParaRPr lang="en-US" altLang="en-US" sz="1200" b="1" dirty="0">
                <a:latin typeface="Arial" panose="020B0604020202020204" pitchFamily="34" charset="0"/>
                <a:cs typeface="Arial" panose="020B0604020202020204" pitchFamily="34" charset="0"/>
              </a:endParaRPr>
            </a:p>
          </p:txBody>
        </p:sp>
        <p:sp>
          <p:nvSpPr>
            <p:cNvPr id="7" name="AutoShape 8"/>
            <p:cNvSpPr>
              <a:spLocks noChangeArrowheads="1"/>
            </p:cNvSpPr>
            <p:nvPr/>
          </p:nvSpPr>
          <p:spPr bwMode="auto">
            <a:xfrm>
              <a:off x="5984851" y="2774733"/>
              <a:ext cx="918661" cy="580227"/>
            </a:xfrm>
            <a:prstGeom prst="triangle">
              <a:avLst>
                <a:gd name="adj" fmla="val 50000"/>
              </a:avLst>
            </a:prstGeom>
            <a:solidFill>
              <a:srgbClr val="3399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latin typeface="Arial" panose="020B0604020202020204" pitchFamily="34" charset="0"/>
                <a:cs typeface="Arial" panose="020B0604020202020204" pitchFamily="34" charset="0"/>
              </a:endParaRPr>
            </a:p>
          </p:txBody>
        </p:sp>
        <p:sp>
          <p:nvSpPr>
            <p:cNvPr id="8" name="Text Box 12"/>
            <p:cNvSpPr txBox="1">
              <a:spLocks noChangeArrowheads="1"/>
            </p:cNvSpPr>
            <p:nvPr/>
          </p:nvSpPr>
          <p:spPr bwMode="auto">
            <a:xfrm>
              <a:off x="5024617" y="3437240"/>
              <a:ext cx="2860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a:latin typeface="Arial" panose="020B0604020202020204" pitchFamily="34" charset="0"/>
                  <a:cs typeface="Arial" panose="020B0604020202020204" pitchFamily="34" charset="0"/>
                </a:rPr>
                <a:t>Energy in &gt; Energy out = Weight gain</a:t>
              </a:r>
              <a:endParaRPr lang="en-US" altLang="en-US" sz="1200" b="1">
                <a:latin typeface="Arial" panose="020B0604020202020204" pitchFamily="34" charset="0"/>
                <a:cs typeface="Arial" panose="020B0604020202020204" pitchFamily="34" charset="0"/>
              </a:endParaRPr>
            </a:p>
          </p:txBody>
        </p:sp>
        <p:sp>
          <p:nvSpPr>
            <p:cNvPr id="9" name="Line 5"/>
            <p:cNvSpPr>
              <a:spLocks noChangeShapeType="1"/>
            </p:cNvSpPr>
            <p:nvPr/>
          </p:nvSpPr>
          <p:spPr bwMode="auto">
            <a:xfrm>
              <a:off x="4985410" y="4796484"/>
              <a:ext cx="3148147" cy="58509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latin typeface="Arial" panose="020B0604020202020204" pitchFamily="34" charset="0"/>
                <a:cs typeface="Arial" panose="020B0604020202020204" pitchFamily="34" charset="0"/>
              </a:endParaRPr>
            </a:p>
          </p:txBody>
        </p:sp>
        <p:sp>
          <p:nvSpPr>
            <p:cNvPr id="10" name="Text Box 6"/>
            <p:cNvSpPr txBox="1">
              <a:spLocks noChangeArrowheads="1"/>
            </p:cNvSpPr>
            <p:nvPr/>
          </p:nvSpPr>
          <p:spPr bwMode="auto">
            <a:xfrm>
              <a:off x="4199211" y="4521093"/>
              <a:ext cx="9612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a:latin typeface="Arial" panose="020B0604020202020204" pitchFamily="34" charset="0"/>
                  <a:cs typeface="Arial" panose="020B0604020202020204" pitchFamily="34" charset="0"/>
                </a:rPr>
                <a:t>Energy in: food and drinks</a:t>
              </a:r>
              <a:endParaRPr lang="en-US" altLang="en-US" sz="1200" b="1">
                <a:latin typeface="Arial" panose="020B0604020202020204" pitchFamily="34" charset="0"/>
                <a:cs typeface="Arial" panose="020B0604020202020204" pitchFamily="34" charset="0"/>
              </a:endParaRPr>
            </a:p>
          </p:txBody>
        </p:sp>
        <p:sp>
          <p:nvSpPr>
            <p:cNvPr id="11" name="Text Box 7"/>
            <p:cNvSpPr txBox="1">
              <a:spLocks noChangeArrowheads="1"/>
            </p:cNvSpPr>
            <p:nvPr/>
          </p:nvSpPr>
          <p:spPr bwMode="auto">
            <a:xfrm>
              <a:off x="8014761" y="5385700"/>
              <a:ext cx="9419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a:latin typeface="Arial" panose="020B0604020202020204" pitchFamily="34" charset="0"/>
                  <a:cs typeface="Arial" panose="020B0604020202020204" pitchFamily="34" charset="0"/>
                </a:rPr>
                <a:t>Energy out: activity </a:t>
              </a:r>
              <a:endParaRPr lang="en-US" altLang="en-US" sz="1200" b="1">
                <a:latin typeface="Arial" panose="020B0604020202020204" pitchFamily="34" charset="0"/>
                <a:cs typeface="Arial" panose="020B0604020202020204" pitchFamily="34" charset="0"/>
              </a:endParaRPr>
            </a:p>
          </p:txBody>
        </p:sp>
        <p:sp>
          <p:nvSpPr>
            <p:cNvPr id="12" name="AutoShape 8"/>
            <p:cNvSpPr>
              <a:spLocks noChangeArrowheads="1"/>
            </p:cNvSpPr>
            <p:nvPr/>
          </p:nvSpPr>
          <p:spPr bwMode="auto">
            <a:xfrm>
              <a:off x="5996965" y="5139330"/>
              <a:ext cx="914427" cy="619403"/>
            </a:xfrm>
            <a:prstGeom prst="triangle">
              <a:avLst>
                <a:gd name="adj" fmla="val 50000"/>
              </a:avLst>
            </a:prstGeom>
            <a:solidFill>
              <a:srgbClr val="3399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latin typeface="Arial" panose="020B0604020202020204" pitchFamily="34" charset="0"/>
                <a:cs typeface="Arial" panose="020B0604020202020204" pitchFamily="34" charset="0"/>
              </a:endParaRPr>
            </a:p>
          </p:txBody>
        </p:sp>
        <p:sp>
          <p:nvSpPr>
            <p:cNvPr id="13" name="Text Box 12"/>
            <p:cNvSpPr txBox="1">
              <a:spLocks noChangeArrowheads="1"/>
            </p:cNvSpPr>
            <p:nvPr/>
          </p:nvSpPr>
          <p:spPr bwMode="auto">
            <a:xfrm>
              <a:off x="5160506" y="5779116"/>
              <a:ext cx="2728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a:latin typeface="Arial" panose="020B0604020202020204" pitchFamily="34" charset="0"/>
                  <a:cs typeface="Arial" panose="020B0604020202020204" pitchFamily="34" charset="0"/>
                </a:rPr>
                <a:t>Energy out &gt; Energy in = Weight loss</a:t>
              </a:r>
              <a:endParaRPr lang="en-US" altLang="en-US" sz="12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59349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Losing weight with diabetes</a:t>
            </a:r>
          </a:p>
        </p:txBody>
      </p:sp>
      <p:sp>
        <p:nvSpPr>
          <p:cNvPr id="3" name="Subtitle 2"/>
          <p:cNvSpPr>
            <a:spLocks noGrp="1"/>
          </p:cNvSpPr>
          <p:nvPr>
            <p:ph type="subTitle" idx="1"/>
          </p:nvPr>
        </p:nvSpPr>
        <p:spPr/>
        <p:txBody>
          <a:bodyPr/>
          <a:lstStyle/>
          <a:p>
            <a:pPr marL="0" indent="0">
              <a:spcBef>
                <a:spcPct val="0"/>
              </a:spcBef>
              <a:buNone/>
            </a:pPr>
            <a:r>
              <a:rPr lang="en-GB" altLang="en-US" sz="2000" dirty="0"/>
              <a:t>If you're overweight or obese – you have a body mass index (BMI) of 30 or over – you should lose weight by gradually reducing your calorie intake and becoming more physically active.</a:t>
            </a:r>
          </a:p>
          <a:p>
            <a:pPr marL="0" indent="0">
              <a:spcBef>
                <a:spcPct val="0"/>
              </a:spcBef>
              <a:buNone/>
            </a:pPr>
            <a:endParaRPr lang="en-GB" altLang="en-US" sz="2000" dirty="0"/>
          </a:p>
          <a:p>
            <a:pPr marL="0" indent="0">
              <a:spcBef>
                <a:spcPct val="0"/>
              </a:spcBef>
              <a:buNone/>
            </a:pPr>
            <a:r>
              <a:rPr lang="en-GB" altLang="en-US" sz="2000" dirty="0"/>
              <a:t>According to the NHS, losing 5-10% of your overall body weight over the course of a year is a realistic initial target.</a:t>
            </a:r>
          </a:p>
          <a:p>
            <a:pPr marL="0" indent="0">
              <a:spcBef>
                <a:spcPct val="0"/>
              </a:spcBef>
              <a:buNone/>
            </a:pPr>
            <a:endParaRPr lang="en-GB" altLang="en-US" sz="2000" dirty="0"/>
          </a:p>
          <a:p>
            <a:pPr marL="0" indent="0">
              <a:spcBef>
                <a:spcPct val="0"/>
              </a:spcBef>
              <a:buNone/>
            </a:pPr>
            <a:r>
              <a:rPr lang="en-GB" altLang="en-US" sz="2000" dirty="0"/>
              <a:t>If someone with Type 2 diabetes is overweight, then weight loss will usually improve the symptoms.</a:t>
            </a:r>
          </a:p>
          <a:p>
            <a:pPr marL="0" indent="0">
              <a:spcBef>
                <a:spcPct val="0"/>
              </a:spcBef>
              <a:buNone/>
            </a:pPr>
            <a:endParaRPr lang="en-US" sz="2000" dirty="0"/>
          </a:p>
        </p:txBody>
      </p:sp>
    </p:spTree>
    <p:extLst>
      <p:ext uri="{BB962C8B-B14F-4D97-AF65-F5344CB8AC3E}">
        <p14:creationId xmlns:p14="http://schemas.microsoft.com/office/powerpoint/2010/main" val="3025107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4C499-0517-4887-96DB-81C9129ABB06}"/>
              </a:ext>
            </a:extLst>
          </p:cNvPr>
          <p:cNvGraphicFramePr>
            <a:graphicFrameLocks noChangeAspect="1"/>
          </p:cNvGraphicFramePr>
          <p:nvPr>
            <p:custDataLst>
              <p:tags r:id="rId1"/>
            </p:custDataLst>
            <p:extLst>
              <p:ext uri="{D42A27DB-BD31-4B8C-83A1-F6EECF244321}">
                <p14:modId xmlns:p14="http://schemas.microsoft.com/office/powerpoint/2010/main" val="3353096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5" name="Object 4" hidden="1">
                        <a:extLst>
                          <a:ext uri="{FF2B5EF4-FFF2-40B4-BE49-F238E27FC236}">
                            <a16:creationId xmlns:a16="http://schemas.microsoft.com/office/drawing/2014/main" id="{FA84C499-0517-4887-96DB-81C9129AB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t>Diabetes</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88C3A9D8-F056-4907-ADD0-8B883B971968}"/>
              </a:ext>
            </a:extLst>
          </p:cNvPr>
          <p:cNvSpPr txBox="1"/>
          <p:nvPr/>
        </p:nvSpPr>
        <p:spPr>
          <a:xfrm>
            <a:off x="486577"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5"/>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39171D2-A800-3C30-519C-5037094CF511}"/>
              </a:ext>
            </a:extLst>
          </p:cNvPr>
          <p:cNvSpPr txBox="1"/>
          <p:nvPr/>
        </p:nvSpPr>
        <p:spPr>
          <a:xfrm>
            <a:off x="762000" y="5125454"/>
            <a:ext cx="11538857" cy="307777"/>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This science pack is one of a series of resources produced for the </a:t>
            </a:r>
            <a:r>
              <a:rPr lang="en-GB" sz="1400" i="1" dirty="0" err="1">
                <a:latin typeface="Arial" panose="020B0604020202020204" pitchFamily="34" charset="0"/>
                <a:cs typeface="Arial" panose="020B0604020202020204" pitchFamily="34" charset="0"/>
              </a:rPr>
              <a:t>pHood</a:t>
            </a:r>
            <a:r>
              <a:rPr lang="en-GB" sz="1400" i="1" dirty="0">
                <a:latin typeface="Arial" panose="020B0604020202020204" pitchFamily="34" charset="0"/>
                <a:cs typeface="Arial" panose="020B0604020202020204" pitchFamily="34" charset="0"/>
              </a:rPr>
              <a:t> Futures </a:t>
            </a:r>
            <a:r>
              <a:rPr lang="en-GB" sz="1400" dirty="0">
                <a:latin typeface="Arial" panose="020B0604020202020204" pitchFamily="34" charset="0"/>
                <a:cs typeface="Arial" panose="020B0604020202020204" pitchFamily="34" charset="0"/>
              </a:rPr>
              <a:t>project, supported by the Royal Society of Chemistry.</a:t>
            </a:r>
          </a:p>
        </p:txBody>
      </p:sp>
    </p:spTree>
    <p:extLst>
      <p:ext uri="{BB962C8B-B14F-4D97-AF65-F5344CB8AC3E}">
        <p14:creationId xmlns:p14="http://schemas.microsoft.com/office/powerpoint/2010/main" val="230200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Diabetes – type 1 and 2</a:t>
            </a:r>
          </a:p>
        </p:txBody>
      </p:sp>
      <p:graphicFrame>
        <p:nvGraphicFramePr>
          <p:cNvPr id="6" name="Table 5">
            <a:extLst>
              <a:ext uri="{FF2B5EF4-FFF2-40B4-BE49-F238E27FC236}">
                <a16:creationId xmlns:a16="http://schemas.microsoft.com/office/drawing/2014/main" id="{A1008694-8203-EB0E-1C9B-1505F0244F82}"/>
              </a:ext>
            </a:extLst>
          </p:cNvPr>
          <p:cNvGraphicFramePr>
            <a:graphicFrameLocks noGrp="1"/>
          </p:cNvGraphicFramePr>
          <p:nvPr>
            <p:extLst>
              <p:ext uri="{D42A27DB-BD31-4B8C-83A1-F6EECF244321}">
                <p14:modId xmlns:p14="http://schemas.microsoft.com/office/powerpoint/2010/main" val="77708841"/>
              </p:ext>
            </p:extLst>
          </p:nvPr>
        </p:nvGraphicFramePr>
        <p:xfrm>
          <a:off x="1242103" y="2283798"/>
          <a:ext cx="9707793" cy="3754229"/>
        </p:xfrm>
        <a:graphic>
          <a:graphicData uri="http://schemas.openxmlformats.org/drawingml/2006/table">
            <a:tbl>
              <a:tblPr firstRow="1" bandRow="1">
                <a:tableStyleId>{5940675A-B579-460E-94D1-54222C63F5DA}</a:tableStyleId>
              </a:tblPr>
              <a:tblGrid>
                <a:gridCol w="1615910">
                  <a:extLst>
                    <a:ext uri="{9D8B030D-6E8A-4147-A177-3AD203B41FA5}">
                      <a16:colId xmlns:a16="http://schemas.microsoft.com/office/drawing/2014/main" val="20000"/>
                    </a:ext>
                  </a:extLst>
                </a:gridCol>
                <a:gridCol w="4012368">
                  <a:extLst>
                    <a:ext uri="{9D8B030D-6E8A-4147-A177-3AD203B41FA5}">
                      <a16:colId xmlns:a16="http://schemas.microsoft.com/office/drawing/2014/main" val="20001"/>
                    </a:ext>
                  </a:extLst>
                </a:gridCol>
                <a:gridCol w="4079515">
                  <a:extLst>
                    <a:ext uri="{9D8B030D-6E8A-4147-A177-3AD203B41FA5}">
                      <a16:colId xmlns:a16="http://schemas.microsoft.com/office/drawing/2014/main" val="20002"/>
                    </a:ext>
                  </a:extLst>
                </a:gridCol>
              </a:tblGrid>
              <a:tr h="680487">
                <a:tc>
                  <a:txBody>
                    <a:bodyPr/>
                    <a:lstStyle/>
                    <a:p>
                      <a:pPr algn="ctr"/>
                      <a:endParaRPr lang="en-GB" sz="1600" dirty="0">
                        <a:latin typeface="Arial" panose="020B0604020202020204" pitchFamily="34" charset="0"/>
                        <a:cs typeface="Arial" panose="020B0604020202020204" pitchFamily="34" charset="0"/>
                      </a:endParaRPr>
                    </a:p>
                  </a:txBody>
                  <a:tcPr marL="91444" marR="91444" marT="45714" marB="45714"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Type 1</a:t>
                      </a:r>
                    </a:p>
                  </a:txBody>
                  <a:tcPr marL="91444" marR="91444"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C241"/>
                    </a:solidFill>
                  </a:tcPr>
                </a:tc>
                <a:tc>
                  <a:txBody>
                    <a:bodyPr/>
                    <a:lstStyle/>
                    <a:p>
                      <a:pPr algn="ctr"/>
                      <a:r>
                        <a:rPr lang="en-GB" sz="1600" b="1" dirty="0">
                          <a:solidFill>
                            <a:schemeClr val="bg1"/>
                          </a:solidFill>
                          <a:latin typeface="Arial" panose="020B0604020202020204" pitchFamily="34" charset="0"/>
                          <a:cs typeface="Arial" panose="020B0604020202020204" pitchFamily="34" charset="0"/>
                        </a:rPr>
                        <a:t>Type 2</a:t>
                      </a:r>
                    </a:p>
                  </a:txBody>
                  <a:tcPr marL="91444" marR="91444"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C241"/>
                    </a:solidFill>
                  </a:tcPr>
                </a:tc>
                <a:extLst>
                  <a:ext uri="{0D108BD9-81ED-4DB2-BD59-A6C34878D82A}">
                    <a16:rowId xmlns:a16="http://schemas.microsoft.com/office/drawing/2014/main" val="10000"/>
                  </a:ext>
                </a:extLst>
              </a:tr>
              <a:tr h="1031594">
                <a:tc>
                  <a:txBody>
                    <a:bodyPr/>
                    <a:lstStyle/>
                    <a:p>
                      <a:pPr algn="ctr"/>
                      <a:r>
                        <a:rPr lang="en-GB" sz="1600" b="1" dirty="0">
                          <a:solidFill>
                            <a:schemeClr val="bg1"/>
                          </a:solidFill>
                          <a:latin typeface="Arial" panose="020B0604020202020204" pitchFamily="34" charset="0"/>
                          <a:cs typeface="Arial" panose="020B0604020202020204" pitchFamily="34" charset="0"/>
                        </a:rPr>
                        <a:t>How does it occur?</a:t>
                      </a:r>
                    </a:p>
                  </a:txBody>
                  <a:tcPr marL="91444" marR="91444"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C241"/>
                    </a:solidFill>
                  </a:tcPr>
                </a:tc>
                <a:tc>
                  <a:txBody>
                    <a:bodyPr/>
                    <a:lstStyle/>
                    <a:p>
                      <a:pPr algn="ctr"/>
                      <a:r>
                        <a:rPr lang="en-GB" sz="1600" kern="1200" dirty="0">
                          <a:latin typeface="Arial" panose="020B0604020202020204" pitchFamily="34" charset="0"/>
                          <a:cs typeface="Arial" panose="020B0604020202020204" pitchFamily="34" charset="0"/>
                        </a:rPr>
                        <a:t>The pancreas does</a:t>
                      </a:r>
                      <a:r>
                        <a:rPr lang="en-GB" sz="1600" kern="1200" baseline="0" dirty="0">
                          <a:latin typeface="Arial" panose="020B0604020202020204" pitchFamily="34" charset="0"/>
                          <a:cs typeface="Arial" panose="020B0604020202020204" pitchFamily="34" charset="0"/>
                        </a:rPr>
                        <a:t> not make </a:t>
                      </a:r>
                      <a:r>
                        <a:rPr lang="en-GB" sz="1600" kern="1200" dirty="0">
                          <a:latin typeface="Arial" panose="020B0604020202020204" pitchFamily="34" charset="0"/>
                          <a:cs typeface="Arial" panose="020B0604020202020204" pitchFamily="34" charset="0"/>
                        </a:rPr>
                        <a:t>enough insulin.</a:t>
                      </a:r>
                    </a:p>
                    <a:p>
                      <a:pPr algn="ctr"/>
                      <a:endParaRPr lang="en-GB" sz="1600" kern="1200" dirty="0">
                        <a:latin typeface="Arial" panose="020B0604020202020204" pitchFamily="34" charset="0"/>
                        <a:cs typeface="Arial" panose="020B0604020202020204" pitchFamily="34" charset="0"/>
                      </a:endParaRPr>
                    </a:p>
                    <a:p>
                      <a:pPr algn="ctr"/>
                      <a:r>
                        <a:rPr lang="en-GB" sz="1600" kern="1200" dirty="0">
                          <a:latin typeface="Arial" panose="020B0604020202020204" pitchFamily="34" charset="0"/>
                          <a:cs typeface="Arial" panose="020B0604020202020204" pitchFamily="34" charset="0"/>
                        </a:rPr>
                        <a:t>Therefore there isn’t the insulin to break down blood glucose.</a:t>
                      </a:r>
                    </a:p>
                    <a:p>
                      <a:pPr algn="ctr"/>
                      <a:endParaRPr lang="en-GB" sz="1600" kern="1200" dirty="0">
                        <a:latin typeface="Arial" panose="020B0604020202020204" pitchFamily="34" charset="0"/>
                        <a:cs typeface="Arial" panose="020B0604020202020204" pitchFamily="34" charset="0"/>
                      </a:endParaRPr>
                    </a:p>
                    <a:p>
                      <a:pPr algn="ctr"/>
                      <a:r>
                        <a:rPr lang="en-GB" sz="1600" kern="1200" dirty="0">
                          <a:latin typeface="Arial" panose="020B0604020202020204" pitchFamily="34" charset="0"/>
                          <a:cs typeface="Arial" panose="020B0604020202020204" pitchFamily="34" charset="0"/>
                        </a:rPr>
                        <a:t>This leads to high levels of glucose in the blood.</a:t>
                      </a:r>
                      <a:endParaRPr lang="en-GB" sz="1600" dirty="0">
                        <a:latin typeface="Arial" panose="020B0604020202020204" pitchFamily="34" charset="0"/>
                        <a:cs typeface="Arial" panose="020B0604020202020204" pitchFamily="34" charset="0"/>
                      </a:endParaRPr>
                    </a:p>
                  </a:txBody>
                  <a:tcPr marL="91444" marR="91444"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E3C2"/>
                    </a:solidFill>
                  </a:tcPr>
                </a:tc>
                <a:tc>
                  <a:txBody>
                    <a:bodyPr/>
                    <a:lstStyle/>
                    <a:p>
                      <a:pPr algn="ctr"/>
                      <a:r>
                        <a:rPr lang="en-GB" sz="1600" kern="1200" dirty="0">
                          <a:latin typeface="Arial" panose="020B0604020202020204" pitchFamily="34" charset="0"/>
                          <a:cs typeface="Arial" panose="020B0604020202020204" pitchFamily="34" charset="0"/>
                        </a:rPr>
                        <a:t>The body is unable to respond</a:t>
                      </a:r>
                      <a:r>
                        <a:rPr lang="en-GB" sz="1600" kern="1200" baseline="0" dirty="0">
                          <a:latin typeface="Arial" panose="020B0604020202020204" pitchFamily="34" charset="0"/>
                          <a:cs typeface="Arial" panose="020B0604020202020204" pitchFamily="34" charset="0"/>
                        </a:rPr>
                        <a:t> </a:t>
                      </a:r>
                      <a:r>
                        <a:rPr lang="en-GB" sz="1600" kern="1200" dirty="0">
                          <a:latin typeface="Arial" panose="020B0604020202020204" pitchFamily="34" charset="0"/>
                          <a:cs typeface="Arial" panose="020B0604020202020204" pitchFamily="34" charset="0"/>
                        </a:rPr>
                        <a:t>to its own insulin</a:t>
                      </a:r>
                      <a:r>
                        <a:rPr lang="en-GB" sz="1600" kern="1200" baseline="0" dirty="0">
                          <a:latin typeface="Arial" panose="020B0604020202020204" pitchFamily="34" charset="0"/>
                          <a:cs typeface="Arial" panose="020B0604020202020204" pitchFamily="34" charset="0"/>
                        </a:rPr>
                        <a:t> or there is an impaired secretion of insulin. </a:t>
                      </a:r>
                    </a:p>
                    <a:p>
                      <a:pPr algn="ctr"/>
                      <a:endParaRPr lang="en-GB" sz="1600" kern="1200" baseline="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latin typeface="Arial" panose="020B0604020202020204" pitchFamily="34" charset="0"/>
                          <a:cs typeface="Arial" panose="020B0604020202020204" pitchFamily="34" charset="0"/>
                        </a:rPr>
                        <a:t>This leads to high levels of glucose in the blood.</a:t>
                      </a:r>
                      <a:endParaRPr lang="en-GB" sz="1600" dirty="0">
                        <a:latin typeface="Arial" panose="020B0604020202020204" pitchFamily="34" charset="0"/>
                        <a:cs typeface="Arial" panose="020B0604020202020204" pitchFamily="34" charset="0"/>
                      </a:endParaRPr>
                    </a:p>
                  </a:txBody>
                  <a:tcPr marL="91444" marR="91444"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E3C2"/>
                    </a:solidFill>
                  </a:tcPr>
                </a:tc>
                <a:extLst>
                  <a:ext uri="{0D108BD9-81ED-4DB2-BD59-A6C34878D82A}">
                    <a16:rowId xmlns:a16="http://schemas.microsoft.com/office/drawing/2014/main" val="10002"/>
                  </a:ext>
                </a:extLst>
              </a:tr>
              <a:tr h="1031594">
                <a:tc>
                  <a:txBody>
                    <a:bodyPr/>
                    <a:lstStyle/>
                    <a:p>
                      <a:pPr algn="ctr"/>
                      <a:r>
                        <a:rPr lang="en-GB" sz="1600" b="1" dirty="0">
                          <a:solidFill>
                            <a:schemeClr val="bg1"/>
                          </a:solidFill>
                          <a:latin typeface="Arial" panose="020B0604020202020204" pitchFamily="34" charset="0"/>
                          <a:cs typeface="Arial" panose="020B0604020202020204" pitchFamily="34" charset="0"/>
                        </a:rPr>
                        <a:t>How is it controlled?</a:t>
                      </a:r>
                    </a:p>
                  </a:txBody>
                  <a:tcPr marL="91444" marR="91444"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C241"/>
                    </a:solidFill>
                  </a:tcPr>
                </a:tc>
                <a:tc>
                  <a:txBody>
                    <a:bodyPr/>
                    <a:lstStyle/>
                    <a:p>
                      <a:pPr algn="ctr"/>
                      <a:r>
                        <a:rPr lang="en-GB" sz="1600" kern="1200" dirty="0">
                          <a:latin typeface="Arial" panose="020B0604020202020204" pitchFamily="34" charset="0"/>
                          <a:cs typeface="Arial" panose="020B0604020202020204" pitchFamily="34" charset="0"/>
                        </a:rPr>
                        <a:t>Injections of insulin for life and a healthy diet.</a:t>
                      </a:r>
                      <a:r>
                        <a:rPr lang="en-GB" sz="1600" kern="1200" baseline="0"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txBody>
                  <a:tcPr marL="91444" marR="91444"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E3C2"/>
                    </a:solidFill>
                  </a:tcPr>
                </a:tc>
                <a:tc>
                  <a:txBody>
                    <a:bodyPr/>
                    <a:lstStyle/>
                    <a:p>
                      <a:pPr algn="ctr"/>
                      <a:r>
                        <a:rPr lang="en-GB" sz="1600" kern="1200" dirty="0">
                          <a:latin typeface="Arial" panose="020B0604020202020204" pitchFamily="34" charset="0"/>
                          <a:cs typeface="Arial" panose="020B0604020202020204" pitchFamily="34" charset="0"/>
                        </a:rPr>
                        <a:t>Exercise and appropriate diet.</a:t>
                      </a:r>
                      <a:endParaRPr lang="en-GB" sz="1600" dirty="0">
                        <a:latin typeface="Arial" panose="020B0604020202020204" pitchFamily="34" charset="0"/>
                        <a:cs typeface="Arial" panose="020B0604020202020204" pitchFamily="34" charset="0"/>
                      </a:endParaRPr>
                    </a:p>
                  </a:txBody>
                  <a:tcPr marL="91444" marR="91444"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E3C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7195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43F1831-814F-4B6E-943B-408552E336B0}"/>
              </a:ext>
            </a:extLst>
          </p:cNvPr>
          <p:cNvGraphicFramePr>
            <a:graphicFrameLocks noChangeAspect="1"/>
          </p:cNvGraphicFramePr>
          <p:nvPr>
            <p:custDataLst>
              <p:tags r:id="rId1"/>
            </p:custDataLst>
            <p:extLst>
              <p:ext uri="{D42A27DB-BD31-4B8C-83A1-F6EECF244321}">
                <p14:modId xmlns:p14="http://schemas.microsoft.com/office/powerpoint/2010/main" val="4044309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6" name="Object 5" hidden="1">
                        <a:extLst>
                          <a:ext uri="{FF2B5EF4-FFF2-40B4-BE49-F238E27FC236}">
                            <a16:creationId xmlns:a16="http://schemas.microsoft.com/office/drawing/2014/main" id="{643F1831-814F-4B6E-943B-408552E336B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Practical – is there sugar in urine?</a:t>
            </a:r>
          </a:p>
        </p:txBody>
      </p:sp>
      <p:sp>
        <p:nvSpPr>
          <p:cNvPr id="7" name="Subtitle 2">
            <a:extLst>
              <a:ext uri="{FF2B5EF4-FFF2-40B4-BE49-F238E27FC236}">
                <a16:creationId xmlns:a16="http://schemas.microsoft.com/office/drawing/2014/main" id="{9F5610B5-B857-41E6-8A9E-1F8B928123A4}"/>
              </a:ext>
            </a:extLst>
          </p:cNvPr>
          <p:cNvSpPr txBox="1">
            <a:spLocks/>
          </p:cNvSpPr>
          <p:nvPr/>
        </p:nvSpPr>
        <p:spPr>
          <a:xfrm>
            <a:off x="1059717" y="2457319"/>
            <a:ext cx="7271016"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buNone/>
            </a:pPr>
            <a:r>
              <a:rPr lang="en-GB" dirty="0"/>
              <a:t>Glycosuria, or glucose in urine, is a phenomenon caused by the presence of sugar in urine.</a:t>
            </a:r>
          </a:p>
          <a:p>
            <a:pPr marL="0" indent="0">
              <a:lnSpc>
                <a:spcPct val="100000"/>
              </a:lnSpc>
              <a:spcBef>
                <a:spcPts val="0"/>
              </a:spcBef>
              <a:buNone/>
            </a:pPr>
            <a:endParaRPr lang="en-GB" dirty="0">
              <a:latin typeface="Arial"/>
              <a:cs typeface="Arial"/>
            </a:endParaRPr>
          </a:p>
          <a:p>
            <a:pPr marL="0" indent="0">
              <a:lnSpc>
                <a:spcPct val="100000"/>
              </a:lnSpc>
              <a:spcBef>
                <a:spcPts val="0"/>
              </a:spcBef>
              <a:buNone/>
            </a:pPr>
            <a:r>
              <a:rPr lang="en-GB" dirty="0">
                <a:latin typeface="Arial"/>
                <a:cs typeface="Arial"/>
              </a:rPr>
              <a:t>It can be used to identify whether someone has or does not have diabetes.</a:t>
            </a:r>
          </a:p>
          <a:p>
            <a:pPr marL="0" indent="0">
              <a:lnSpc>
                <a:spcPct val="100000"/>
              </a:lnSpc>
              <a:spcBef>
                <a:spcPts val="0"/>
              </a:spcBef>
              <a:buNone/>
            </a:pPr>
            <a:endParaRPr lang="en-GB" dirty="0"/>
          </a:p>
          <a:p>
            <a:pPr marL="0" indent="0">
              <a:lnSpc>
                <a:spcPct val="100000"/>
              </a:lnSpc>
              <a:spcBef>
                <a:spcPts val="0"/>
              </a:spcBef>
              <a:buNone/>
            </a:pPr>
            <a:r>
              <a:rPr lang="en-GB" b="1" dirty="0"/>
              <a:t>Discuss with the person next to you how you might be able to test for sugar/glucose in someone’s urine.</a:t>
            </a:r>
          </a:p>
          <a:p>
            <a:pPr marL="0" indent="0">
              <a:lnSpc>
                <a:spcPct val="100000"/>
              </a:lnSpc>
              <a:spcBef>
                <a:spcPts val="0"/>
              </a:spcBef>
              <a:buFont typeface="Arial" charset="0"/>
              <a:buNone/>
            </a:pPr>
            <a:endParaRPr lang="en-GB" dirty="0"/>
          </a:p>
        </p:txBody>
      </p:sp>
      <p:graphicFrame>
        <p:nvGraphicFramePr>
          <p:cNvPr id="3" name="Table 2">
            <a:extLst>
              <a:ext uri="{FF2B5EF4-FFF2-40B4-BE49-F238E27FC236}">
                <a16:creationId xmlns:a16="http://schemas.microsoft.com/office/drawing/2014/main" id="{F17DF82B-8D9B-40CD-5D7D-83CB462C3A53}"/>
              </a:ext>
            </a:extLst>
          </p:cNvPr>
          <p:cNvGraphicFramePr>
            <a:graphicFrameLocks noGrp="1"/>
          </p:cNvGraphicFramePr>
          <p:nvPr>
            <p:extLst>
              <p:ext uri="{D42A27DB-BD31-4B8C-83A1-F6EECF244321}">
                <p14:modId xmlns:p14="http://schemas.microsoft.com/office/powerpoint/2010/main" val="2592163090"/>
              </p:ext>
            </p:extLst>
          </p:nvPr>
        </p:nvGraphicFramePr>
        <p:xfrm>
          <a:off x="686656" y="5255480"/>
          <a:ext cx="10818687" cy="975360"/>
        </p:xfrm>
        <a:graphic>
          <a:graphicData uri="http://schemas.openxmlformats.org/drawingml/2006/table">
            <a:tbl>
              <a:tblPr firstRow="1" bandRow="1">
                <a:tableStyleId>{E8B1032C-EA38-4F05-BA0D-38AFFFC7BED3}</a:tableStyleId>
              </a:tblPr>
              <a:tblGrid>
                <a:gridCol w="3707705">
                  <a:extLst>
                    <a:ext uri="{9D8B030D-6E8A-4147-A177-3AD203B41FA5}">
                      <a16:colId xmlns:a16="http://schemas.microsoft.com/office/drawing/2014/main" val="20000"/>
                    </a:ext>
                  </a:extLst>
                </a:gridCol>
                <a:gridCol w="3555491">
                  <a:extLst>
                    <a:ext uri="{9D8B030D-6E8A-4147-A177-3AD203B41FA5}">
                      <a16:colId xmlns:a16="http://schemas.microsoft.com/office/drawing/2014/main" val="20001"/>
                    </a:ext>
                  </a:extLst>
                </a:gridCol>
                <a:gridCol w="3555491">
                  <a:extLst>
                    <a:ext uri="{9D8B030D-6E8A-4147-A177-3AD203B41FA5}">
                      <a16:colId xmlns:a16="http://schemas.microsoft.com/office/drawing/2014/main" val="20002"/>
                    </a:ext>
                  </a:extLst>
                </a:gridCol>
              </a:tblGrid>
              <a:tr h="359238">
                <a:tc>
                  <a:txBody>
                    <a:bodyPr/>
                    <a:lstStyle/>
                    <a:p>
                      <a:pPr algn="ctr"/>
                      <a:r>
                        <a:rPr lang="en-GB" sz="2800" b="1" dirty="0">
                          <a:solidFill>
                            <a:schemeClr val="bg1"/>
                          </a:solidFill>
                          <a:latin typeface="Arial" panose="020B0604020202020204" pitchFamily="34" charset="0"/>
                          <a:cs typeface="Arial" panose="020B0604020202020204" pitchFamily="34" charset="0"/>
                        </a:rPr>
                        <a:t>Test For</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FCC241"/>
                    </a:solidFill>
                  </a:tcPr>
                </a:tc>
                <a:tc>
                  <a:txBody>
                    <a:bodyPr/>
                    <a:lstStyle/>
                    <a:p>
                      <a:pPr algn="ctr"/>
                      <a:r>
                        <a:rPr lang="en-GB" sz="2800" b="1" dirty="0">
                          <a:solidFill>
                            <a:schemeClr val="bg1"/>
                          </a:solidFill>
                          <a:latin typeface="Arial" panose="020B0604020202020204" pitchFamily="34" charset="0"/>
                          <a:cs typeface="Arial" panose="020B0604020202020204" pitchFamily="34" charset="0"/>
                        </a:rPr>
                        <a:t>Reagent</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FCC241"/>
                    </a:solidFill>
                  </a:tcPr>
                </a:tc>
                <a:tc>
                  <a:txBody>
                    <a:bodyPr/>
                    <a:lstStyle/>
                    <a:p>
                      <a:pPr algn="ctr"/>
                      <a:r>
                        <a:rPr lang="en-GB" sz="2800" b="1" dirty="0">
                          <a:solidFill>
                            <a:schemeClr val="bg1"/>
                          </a:solidFill>
                          <a:latin typeface="Arial" panose="020B0604020202020204" pitchFamily="34" charset="0"/>
                          <a:cs typeface="Arial" panose="020B0604020202020204" pitchFamily="34" charset="0"/>
                        </a:rPr>
                        <a:t>Positive test</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FCC241"/>
                    </a:solidFill>
                  </a:tcPr>
                </a:tc>
                <a:extLst>
                  <a:ext uri="{0D108BD9-81ED-4DB2-BD59-A6C34878D82A}">
                    <a16:rowId xmlns:a16="http://schemas.microsoft.com/office/drawing/2014/main" val="10000"/>
                  </a:ext>
                </a:extLst>
              </a:tr>
              <a:tr h="323314">
                <a:tc>
                  <a:txBody>
                    <a:bodyPr/>
                    <a:lstStyle/>
                    <a:p>
                      <a:pPr algn="ctr"/>
                      <a:r>
                        <a:rPr lang="en-GB" sz="2400" b="1" dirty="0">
                          <a:latin typeface="Arial" panose="020B0604020202020204" pitchFamily="34" charset="0"/>
                          <a:cs typeface="Arial" panose="020B0604020202020204" pitchFamily="34" charset="0"/>
                        </a:rPr>
                        <a:t>Glucose</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FCE3C2">
                        <a:alpha val="20000"/>
                      </a:srgbClr>
                    </a:solidFill>
                  </a:tcPr>
                </a:tc>
                <a:tc>
                  <a:txBody>
                    <a:bodyPr/>
                    <a:lstStyle/>
                    <a:p>
                      <a:pPr algn="ctr"/>
                      <a:r>
                        <a:rPr lang="en-GB" sz="2400" b="1" dirty="0">
                          <a:latin typeface="Arial" panose="020B0604020202020204" pitchFamily="34" charset="0"/>
                          <a:cs typeface="Arial" panose="020B0604020202020204" pitchFamily="34" charset="0"/>
                        </a:rPr>
                        <a:t>Benedict’s Solution</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FCE3C2">
                        <a:alpha val="20000"/>
                      </a:srgbClr>
                    </a:solidFill>
                  </a:tcPr>
                </a:tc>
                <a:tc>
                  <a:txBody>
                    <a:bodyPr/>
                    <a:lstStyle/>
                    <a:p>
                      <a:pPr algn="ctr"/>
                      <a:r>
                        <a:rPr lang="en-GB" sz="2400" b="1" dirty="0">
                          <a:solidFill>
                            <a:srgbClr val="C00000"/>
                          </a:solidFill>
                          <a:latin typeface="Arial" panose="020B0604020202020204" pitchFamily="34" charset="0"/>
                          <a:cs typeface="Arial" panose="020B0604020202020204" pitchFamily="34" charset="0"/>
                        </a:rPr>
                        <a:t>Orange/red precipitate</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FCE3C2">
                        <a:alpha val="20000"/>
                      </a:srgbClr>
                    </a:solidFill>
                  </a:tcPr>
                </a:tc>
                <a:extLst>
                  <a:ext uri="{0D108BD9-81ED-4DB2-BD59-A6C34878D82A}">
                    <a16:rowId xmlns:a16="http://schemas.microsoft.com/office/drawing/2014/main" val="4125683578"/>
                  </a:ext>
                </a:extLst>
              </a:tr>
            </a:tbl>
          </a:graphicData>
        </a:graphic>
      </p:graphicFrame>
    </p:spTree>
    <p:extLst>
      <p:ext uri="{BB962C8B-B14F-4D97-AF65-F5344CB8AC3E}">
        <p14:creationId xmlns:p14="http://schemas.microsoft.com/office/powerpoint/2010/main" val="13518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43F1831-814F-4B6E-943B-408552E336B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6" name="Object 5" hidden="1">
                        <a:extLst>
                          <a:ext uri="{FF2B5EF4-FFF2-40B4-BE49-F238E27FC236}">
                            <a16:creationId xmlns:a16="http://schemas.microsoft.com/office/drawing/2014/main" id="{643F1831-814F-4B6E-943B-408552E336B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Food tests</a:t>
            </a:r>
          </a:p>
        </p:txBody>
      </p:sp>
      <p:sp>
        <p:nvSpPr>
          <p:cNvPr id="3" name="TextBox 2">
            <a:extLst>
              <a:ext uri="{FF2B5EF4-FFF2-40B4-BE49-F238E27FC236}">
                <a16:creationId xmlns:a16="http://schemas.microsoft.com/office/drawing/2014/main" id="{7A8E0AE6-C600-517D-5ABA-465A4196BF82}"/>
              </a:ext>
            </a:extLst>
          </p:cNvPr>
          <p:cNvSpPr txBox="1"/>
          <p:nvPr/>
        </p:nvSpPr>
        <p:spPr>
          <a:xfrm>
            <a:off x="602088" y="2315006"/>
            <a:ext cx="7110855" cy="3747180"/>
          </a:xfrm>
          <a:prstGeom prst="rect">
            <a:avLst/>
          </a:prstGeom>
          <a:noFill/>
        </p:spPr>
        <p:txBody>
          <a:bodyPr wrap="square" rtlCol="0">
            <a:spAutoFit/>
          </a:bodyPr>
          <a:lstStyle/>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FCC241"/>
                </a:solidFill>
                <a:effectLst/>
                <a:uLnTx/>
                <a:uFillTx/>
                <a:latin typeface="Arial" panose="020B0604020202020204" pitchFamily="34" charset="0"/>
                <a:ea typeface="Times New Roman" panose="02020603050405020304" pitchFamily="18" charset="0"/>
                <a:cs typeface="Times New Roman" panose="02020603050405020304" pitchFamily="18" charset="0"/>
              </a:rPr>
              <a:t>1</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Place a small amount of the ‘urine’ in a test tube.</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FCC241"/>
                </a:solidFill>
                <a:effectLst/>
                <a:uLnTx/>
                <a:uFillTx/>
                <a:latin typeface="Arial" panose="020B0604020202020204" pitchFamily="34" charset="0"/>
                <a:ea typeface="Times New Roman" panose="02020603050405020304" pitchFamily="18" charset="0"/>
                <a:cs typeface="Times New Roman" panose="02020603050405020304" pitchFamily="18" charset="0"/>
              </a:rPr>
              <a:t>2</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Add enough Benedict’s solution to the solution.</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FCC241"/>
                </a:solidFill>
                <a:effectLst/>
                <a:uLnTx/>
                <a:uFillTx/>
                <a:latin typeface="Arial" panose="020B0604020202020204" pitchFamily="34" charset="0"/>
                <a:ea typeface="Times New Roman" panose="02020603050405020304" pitchFamily="18" charset="0"/>
                <a:cs typeface="Times New Roman" panose="02020603050405020304" pitchFamily="18" charset="0"/>
              </a:rPr>
              <a:t>3</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Place the test tube in a warm water bath for 10 minutes.</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FCC241"/>
                </a:solidFill>
                <a:effectLst/>
                <a:uLnTx/>
                <a:uFillTx/>
                <a:latin typeface="Arial" panose="020B0604020202020204" pitchFamily="34" charset="0"/>
                <a:ea typeface="Times New Roman" panose="02020603050405020304" pitchFamily="18" charset="0"/>
                <a:cs typeface="Times New Roman" panose="02020603050405020304" pitchFamily="18" charset="0"/>
              </a:rPr>
              <a:t>4</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Blue Benedict’s solution </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turns brick red on heating if a sugar such as glucose is present.</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FCC241"/>
                </a:solidFill>
                <a:effectLst/>
                <a:uLnTx/>
                <a:uFillTx/>
                <a:latin typeface="Arial" panose="020B0604020202020204" pitchFamily="34" charset="0"/>
                <a:ea typeface="Times New Roman" panose="02020603050405020304" pitchFamily="18" charset="0"/>
                <a:cs typeface="Times New Roman" panose="02020603050405020304" pitchFamily="18" charset="0"/>
              </a:rPr>
              <a:t>5</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Repeat steps 1–4 for other ‘urine’ samples.</a:t>
            </a:r>
          </a:p>
          <a:p>
            <a:pPr marL="228600" marR="1371600" lvl="0" indent="-228600" algn="l" defTabSz="914400" rtl="0" eaLnBrk="1" fontAlgn="auto" latinLnBrk="0" hangingPunct="1">
              <a:lnSpc>
                <a:spcPct val="100000"/>
              </a:lnSpc>
              <a:spcBef>
                <a:spcPts val="6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srgbClr val="FCC241"/>
                </a:solidFill>
                <a:effectLst/>
                <a:uLnTx/>
                <a:uFillTx/>
                <a:latin typeface="Arial" panose="020B0604020202020204" pitchFamily="34" charset="0"/>
                <a:ea typeface="Times New Roman" panose="02020603050405020304" pitchFamily="18" charset="0"/>
                <a:cs typeface="Times New Roman" panose="02020603050405020304" pitchFamily="18" charset="0"/>
              </a:rPr>
              <a:t>6</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Record all your results in a results table.</a:t>
            </a:r>
          </a:p>
        </p:txBody>
      </p:sp>
      <p:pic>
        <p:nvPicPr>
          <p:cNvPr id="9" name="Picture 8" descr="Graphical user interface, application&#10;&#10;Description automatically generated">
            <a:extLst>
              <a:ext uri="{FF2B5EF4-FFF2-40B4-BE49-F238E27FC236}">
                <a16:creationId xmlns:a16="http://schemas.microsoft.com/office/drawing/2014/main" id="{D304D7C8-5419-628A-D1F0-1C857404876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659128" y="2789888"/>
            <a:ext cx="5264286" cy="2825287"/>
          </a:xfrm>
          <a:prstGeom prst="rect">
            <a:avLst/>
          </a:prstGeom>
        </p:spPr>
      </p:pic>
    </p:spTree>
    <p:extLst>
      <p:ext uri="{BB962C8B-B14F-4D97-AF65-F5344CB8AC3E}">
        <p14:creationId xmlns:p14="http://schemas.microsoft.com/office/powerpoint/2010/main" val="158148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dirty="0"/>
              <a:t>Turn and talk – how are we going to stay safe during this practical?</a:t>
            </a:r>
          </a:p>
        </p:txBody>
      </p:sp>
      <p:pic>
        <p:nvPicPr>
          <p:cNvPr id="3" name="Picture 2" descr="A picture containing text&#10;&#10;Description automatically generated">
            <a:extLst>
              <a:ext uri="{FF2B5EF4-FFF2-40B4-BE49-F238E27FC236}">
                <a16:creationId xmlns:a16="http://schemas.microsoft.com/office/drawing/2014/main" id="{2BABA1FB-7D3D-A10E-48AF-649FBF7F347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6471" t="6681" r="6646" b="9203"/>
          <a:stretch/>
        </p:blipFill>
        <p:spPr>
          <a:xfrm>
            <a:off x="9354700" y="2283798"/>
            <a:ext cx="2256275" cy="1638300"/>
          </a:xfrm>
          <a:prstGeom prst="rect">
            <a:avLst/>
          </a:prstGeom>
        </p:spPr>
      </p:pic>
      <p:pic>
        <p:nvPicPr>
          <p:cNvPr id="4" name="Picture 3" descr="A picture containing whiteboard&#10;&#10;Description automatically generated">
            <a:extLst>
              <a:ext uri="{FF2B5EF4-FFF2-40B4-BE49-F238E27FC236}">
                <a16:creationId xmlns:a16="http://schemas.microsoft.com/office/drawing/2014/main" id="{87BF6961-34BD-B6E7-AF74-7A2B37A5B4AB}"/>
              </a:ext>
            </a:extLst>
          </p:cNvPr>
          <p:cNvPicPr>
            <a:picLocks noChangeAspect="1"/>
          </p:cNvPicPr>
          <p:nvPr/>
        </p:nvPicPr>
        <p:blipFill rotWithShape="1">
          <a:blip r:embed="rId3"/>
          <a:srcRect l="32500"/>
          <a:stretch/>
        </p:blipFill>
        <p:spPr>
          <a:xfrm>
            <a:off x="3149462" y="4986610"/>
            <a:ext cx="2964748" cy="1691006"/>
          </a:xfrm>
          <a:prstGeom prst="rect">
            <a:avLst/>
          </a:prstGeom>
        </p:spPr>
      </p:pic>
      <p:grpSp>
        <p:nvGrpSpPr>
          <p:cNvPr id="5" name="Group 4">
            <a:extLst>
              <a:ext uri="{FF2B5EF4-FFF2-40B4-BE49-F238E27FC236}">
                <a16:creationId xmlns:a16="http://schemas.microsoft.com/office/drawing/2014/main" id="{7866870D-7A38-8595-3C49-569AD98A93F0}"/>
              </a:ext>
            </a:extLst>
          </p:cNvPr>
          <p:cNvGrpSpPr/>
          <p:nvPr/>
        </p:nvGrpSpPr>
        <p:grpSpPr>
          <a:xfrm>
            <a:off x="956423" y="2489259"/>
            <a:ext cx="3048000" cy="1983629"/>
            <a:chOff x="956423" y="2489259"/>
            <a:chExt cx="3048000" cy="1983629"/>
          </a:xfrm>
        </p:grpSpPr>
        <p:pic>
          <p:nvPicPr>
            <p:cNvPr id="6" name="Picture 5" descr="A pair of glasses&#10;&#10;Description automatically generated with medium confidence">
              <a:extLst>
                <a:ext uri="{FF2B5EF4-FFF2-40B4-BE49-F238E27FC236}">
                  <a16:creationId xmlns:a16="http://schemas.microsoft.com/office/drawing/2014/main" id="{60B7B64F-C883-B735-7C64-E6E026E7AF27}"/>
                </a:ext>
              </a:extLst>
            </p:cNvPr>
            <p:cNvPicPr>
              <a:picLocks noChangeAspect="1"/>
            </p:cNvPicPr>
            <p:nvPr/>
          </p:nvPicPr>
          <p:blipFill>
            <a:blip r:embed="rId4"/>
            <a:stretch>
              <a:fillRect/>
            </a:stretch>
          </p:blipFill>
          <p:spPr>
            <a:xfrm>
              <a:off x="956423" y="2489259"/>
              <a:ext cx="3048000" cy="1947672"/>
            </a:xfrm>
            <a:prstGeom prst="rect">
              <a:avLst/>
            </a:prstGeom>
          </p:spPr>
        </p:pic>
        <p:sp>
          <p:nvSpPr>
            <p:cNvPr id="7" name="TextBox 6">
              <a:extLst>
                <a:ext uri="{FF2B5EF4-FFF2-40B4-BE49-F238E27FC236}">
                  <a16:creationId xmlns:a16="http://schemas.microsoft.com/office/drawing/2014/main" id="{409E9D98-D4BE-55F2-0896-D3EA06D94EC4}"/>
                </a:ext>
              </a:extLst>
            </p:cNvPr>
            <p:cNvSpPr txBox="1"/>
            <p:nvPr/>
          </p:nvSpPr>
          <p:spPr>
            <a:xfrm>
              <a:off x="1090348" y="4103556"/>
              <a:ext cx="242887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Wear safety goggles</a:t>
              </a:r>
            </a:p>
          </p:txBody>
        </p:sp>
      </p:grpSp>
      <p:grpSp>
        <p:nvGrpSpPr>
          <p:cNvPr id="9" name="Group 8">
            <a:extLst>
              <a:ext uri="{FF2B5EF4-FFF2-40B4-BE49-F238E27FC236}">
                <a16:creationId xmlns:a16="http://schemas.microsoft.com/office/drawing/2014/main" id="{FCCB2B57-84EA-0986-24CB-3E184D7F8B8B}"/>
              </a:ext>
            </a:extLst>
          </p:cNvPr>
          <p:cNvGrpSpPr/>
          <p:nvPr/>
        </p:nvGrpSpPr>
        <p:grpSpPr>
          <a:xfrm>
            <a:off x="4848225" y="2414016"/>
            <a:ext cx="3048000" cy="2058872"/>
            <a:chOff x="4981064" y="2414016"/>
            <a:chExt cx="3048000" cy="2058872"/>
          </a:xfrm>
        </p:grpSpPr>
        <p:pic>
          <p:nvPicPr>
            <p:cNvPr id="11" name="Picture 10" descr="A close-up of a sword&#10;&#10;Description automatically generated with medium confidence">
              <a:extLst>
                <a:ext uri="{FF2B5EF4-FFF2-40B4-BE49-F238E27FC236}">
                  <a16:creationId xmlns:a16="http://schemas.microsoft.com/office/drawing/2014/main" id="{57D3D9A8-5641-5656-3876-73EC1DAE52C8}"/>
                </a:ext>
              </a:extLst>
            </p:cNvPr>
            <p:cNvPicPr>
              <a:picLocks noChangeAspect="1"/>
            </p:cNvPicPr>
            <p:nvPr/>
          </p:nvPicPr>
          <p:blipFill>
            <a:blip r:embed="rId5"/>
            <a:stretch>
              <a:fillRect/>
            </a:stretch>
          </p:blipFill>
          <p:spPr>
            <a:xfrm>
              <a:off x="4981064" y="2414016"/>
              <a:ext cx="3048000" cy="2029968"/>
            </a:xfrm>
            <a:prstGeom prst="rect">
              <a:avLst/>
            </a:prstGeom>
          </p:spPr>
        </p:pic>
        <p:sp>
          <p:nvSpPr>
            <p:cNvPr id="13" name="TextBox 12">
              <a:extLst>
                <a:ext uri="{FF2B5EF4-FFF2-40B4-BE49-F238E27FC236}">
                  <a16:creationId xmlns:a16="http://schemas.microsoft.com/office/drawing/2014/main" id="{093A076D-E931-EB66-8C25-F49CBD9FD8AD}"/>
                </a:ext>
              </a:extLst>
            </p:cNvPr>
            <p:cNvSpPr txBox="1"/>
            <p:nvPr/>
          </p:nvSpPr>
          <p:spPr>
            <a:xfrm>
              <a:off x="5209335" y="4103556"/>
              <a:ext cx="242887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Use test tube holders</a:t>
              </a:r>
            </a:p>
          </p:txBody>
        </p:sp>
      </p:grpSp>
      <p:sp>
        <p:nvSpPr>
          <p:cNvPr id="15" name="TextBox 14">
            <a:extLst>
              <a:ext uri="{FF2B5EF4-FFF2-40B4-BE49-F238E27FC236}">
                <a16:creationId xmlns:a16="http://schemas.microsoft.com/office/drawing/2014/main" id="{E00F7D50-6B85-9447-A99F-53D09AC6398C}"/>
              </a:ext>
            </a:extLst>
          </p:cNvPr>
          <p:cNvSpPr txBox="1"/>
          <p:nvPr/>
        </p:nvSpPr>
        <p:spPr>
          <a:xfrm>
            <a:off x="9268399" y="4103556"/>
            <a:ext cx="242887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No eating or drinking</a:t>
            </a:r>
          </a:p>
        </p:txBody>
      </p:sp>
      <p:sp>
        <p:nvSpPr>
          <p:cNvPr id="16" name="TextBox 15">
            <a:extLst>
              <a:ext uri="{FF2B5EF4-FFF2-40B4-BE49-F238E27FC236}">
                <a16:creationId xmlns:a16="http://schemas.microsoft.com/office/drawing/2014/main" id="{E7399C97-AC2E-4935-1BCA-ADCA65D880BE}"/>
              </a:ext>
            </a:extLst>
          </p:cNvPr>
          <p:cNvSpPr txBox="1"/>
          <p:nvPr/>
        </p:nvSpPr>
        <p:spPr>
          <a:xfrm>
            <a:off x="6372225" y="5294202"/>
            <a:ext cx="2428875" cy="1200329"/>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Keep desks/benches tidy and make sure bags are not trip hazards</a:t>
            </a:r>
          </a:p>
        </p:txBody>
      </p:sp>
    </p:spTree>
    <p:extLst>
      <p:ext uri="{BB962C8B-B14F-4D97-AF65-F5344CB8AC3E}">
        <p14:creationId xmlns:p14="http://schemas.microsoft.com/office/powerpoint/2010/main" val="3962127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760D-AF5E-C4F5-7358-431EF73BACE7}"/>
              </a:ext>
            </a:extLst>
          </p:cNvPr>
          <p:cNvSpPr>
            <a:spLocks noGrp="1"/>
          </p:cNvSpPr>
          <p:nvPr>
            <p:ph type="ctrTitle"/>
          </p:nvPr>
        </p:nvSpPr>
        <p:spPr/>
        <p:txBody>
          <a:bodyPr/>
          <a:lstStyle/>
          <a:p>
            <a:r>
              <a:rPr lang="en-GB" dirty="0"/>
              <a:t>Results table</a:t>
            </a:r>
          </a:p>
        </p:txBody>
      </p:sp>
      <p:graphicFrame>
        <p:nvGraphicFramePr>
          <p:cNvPr id="4" name="Table 4">
            <a:extLst>
              <a:ext uri="{FF2B5EF4-FFF2-40B4-BE49-F238E27FC236}">
                <a16:creationId xmlns:a16="http://schemas.microsoft.com/office/drawing/2014/main" id="{69898020-1EF5-381A-B4CF-0F5F0A605E05}"/>
              </a:ext>
            </a:extLst>
          </p:cNvPr>
          <p:cNvGraphicFramePr>
            <a:graphicFrameLocks noGrp="1"/>
          </p:cNvGraphicFramePr>
          <p:nvPr>
            <p:extLst>
              <p:ext uri="{D42A27DB-BD31-4B8C-83A1-F6EECF244321}">
                <p14:modId xmlns:p14="http://schemas.microsoft.com/office/powerpoint/2010/main" val="658355737"/>
              </p:ext>
            </p:extLst>
          </p:nvPr>
        </p:nvGraphicFramePr>
        <p:xfrm>
          <a:off x="1091439" y="2445725"/>
          <a:ext cx="10009122" cy="3283579"/>
        </p:xfrm>
        <a:graphic>
          <a:graphicData uri="http://schemas.openxmlformats.org/drawingml/2006/table">
            <a:tbl>
              <a:tblPr firstRow="1" bandRow="1">
                <a:tableStyleId>{5C22544A-7EE6-4342-B048-85BDC9FD1C3A}</a:tableStyleId>
              </a:tblPr>
              <a:tblGrid>
                <a:gridCol w="3336374">
                  <a:extLst>
                    <a:ext uri="{9D8B030D-6E8A-4147-A177-3AD203B41FA5}">
                      <a16:colId xmlns:a16="http://schemas.microsoft.com/office/drawing/2014/main" val="3224394265"/>
                    </a:ext>
                  </a:extLst>
                </a:gridCol>
                <a:gridCol w="3336374">
                  <a:extLst>
                    <a:ext uri="{9D8B030D-6E8A-4147-A177-3AD203B41FA5}">
                      <a16:colId xmlns:a16="http://schemas.microsoft.com/office/drawing/2014/main" val="3212860289"/>
                    </a:ext>
                  </a:extLst>
                </a:gridCol>
                <a:gridCol w="3336374">
                  <a:extLst>
                    <a:ext uri="{9D8B030D-6E8A-4147-A177-3AD203B41FA5}">
                      <a16:colId xmlns:a16="http://schemas.microsoft.com/office/drawing/2014/main" val="4209287258"/>
                    </a:ext>
                  </a:extLst>
                </a:gridCol>
              </a:tblGrid>
              <a:tr h="842629">
                <a:tc>
                  <a:txBody>
                    <a:bodyPr/>
                    <a:lstStyle/>
                    <a:p>
                      <a:pPr algn="ctr"/>
                      <a:endParaRPr lang="en-GB" sz="2000" b="1" dirty="0">
                        <a:solidFill>
                          <a:schemeClr val="bg1"/>
                        </a:solidFill>
                        <a:latin typeface="Arial" panose="020B0604020202020204" pitchFamily="34" charset="0"/>
                        <a:cs typeface="Arial" panose="020B0604020202020204" pitchFamily="34" charset="0"/>
                      </a:endParaRPr>
                    </a:p>
                  </a:txBody>
                  <a:tcPr>
                    <a:solidFill>
                      <a:schemeClr val="bg1"/>
                    </a:solidFill>
                  </a:tcPr>
                </a:tc>
                <a:tc>
                  <a:txBody>
                    <a:bodyPr/>
                    <a:lstStyle/>
                    <a:p>
                      <a:pPr algn="ctr"/>
                      <a:r>
                        <a:rPr lang="en-GB" sz="2000" dirty="0">
                          <a:latin typeface="Arial" panose="020B0604020202020204" pitchFamily="34" charset="0"/>
                          <a:cs typeface="Arial" panose="020B0604020202020204" pitchFamily="34" charset="0"/>
                        </a:rPr>
                        <a:t>Result from Benedict’s test</a:t>
                      </a:r>
                    </a:p>
                  </a:txBody>
                  <a:tcPr>
                    <a:solidFill>
                      <a:srgbClr val="EF9F3F"/>
                    </a:solidFill>
                  </a:tcPr>
                </a:tc>
                <a:tc>
                  <a:txBody>
                    <a:bodyPr/>
                    <a:lstStyle/>
                    <a:p>
                      <a:pPr algn="ctr"/>
                      <a:r>
                        <a:rPr lang="en-GB" sz="2000" dirty="0">
                          <a:latin typeface="Arial" panose="020B0604020202020204" pitchFamily="34" charset="0"/>
                          <a:cs typeface="Arial" panose="020B0604020202020204" pitchFamily="34" charset="0"/>
                        </a:rPr>
                        <a:t>Does the person have diabetes?</a:t>
                      </a:r>
                    </a:p>
                  </a:txBody>
                  <a:tcPr>
                    <a:solidFill>
                      <a:srgbClr val="EF9F3F"/>
                    </a:solidFill>
                  </a:tcPr>
                </a:tc>
                <a:extLst>
                  <a:ext uri="{0D108BD9-81ED-4DB2-BD59-A6C34878D82A}">
                    <a16:rowId xmlns:a16="http://schemas.microsoft.com/office/drawing/2014/main" val="4277961456"/>
                  </a:ext>
                </a:extLst>
              </a:tr>
              <a:tr h="488190">
                <a:tc>
                  <a:txBody>
                    <a:bodyPr/>
                    <a:lstStyle/>
                    <a:p>
                      <a:pPr algn="ctr"/>
                      <a:r>
                        <a:rPr lang="en-GB" sz="2000" b="1" dirty="0">
                          <a:solidFill>
                            <a:schemeClr val="bg1"/>
                          </a:solidFill>
                          <a:latin typeface="Arial" panose="020B0604020202020204" pitchFamily="34" charset="0"/>
                          <a:cs typeface="Arial" panose="020B0604020202020204" pitchFamily="34" charset="0"/>
                        </a:rPr>
                        <a:t>Person 1</a:t>
                      </a:r>
                    </a:p>
                  </a:txBody>
                  <a:tcPr>
                    <a:solidFill>
                      <a:srgbClr val="EF9F3F"/>
                    </a:solidFill>
                  </a:tcPr>
                </a:tc>
                <a:tc>
                  <a:txBody>
                    <a:bodyPr/>
                    <a:lstStyle/>
                    <a:p>
                      <a:pPr algn="ctr"/>
                      <a:endParaRPr lang="en-GB" sz="2000" dirty="0">
                        <a:latin typeface="Arial" panose="020B0604020202020204" pitchFamily="34" charset="0"/>
                        <a:cs typeface="Arial" panose="020B0604020202020204" pitchFamily="34" charset="0"/>
                      </a:endParaRPr>
                    </a:p>
                  </a:txBody>
                  <a:tcPr>
                    <a:solidFill>
                      <a:srgbClr val="FCE3C2"/>
                    </a:solidFill>
                  </a:tcPr>
                </a:tc>
                <a:tc>
                  <a:txBody>
                    <a:bodyPr/>
                    <a:lstStyle/>
                    <a:p>
                      <a:pPr algn="ctr"/>
                      <a:endParaRPr lang="en-GB" sz="2000" dirty="0">
                        <a:latin typeface="Arial" panose="020B0604020202020204" pitchFamily="34" charset="0"/>
                        <a:cs typeface="Arial" panose="020B0604020202020204" pitchFamily="34" charset="0"/>
                      </a:endParaRPr>
                    </a:p>
                  </a:txBody>
                  <a:tcPr>
                    <a:solidFill>
                      <a:srgbClr val="FCE3C2"/>
                    </a:solidFill>
                  </a:tcPr>
                </a:tc>
                <a:extLst>
                  <a:ext uri="{0D108BD9-81ED-4DB2-BD59-A6C34878D82A}">
                    <a16:rowId xmlns:a16="http://schemas.microsoft.com/office/drawing/2014/main" val="898859913"/>
                  </a:ext>
                </a:extLst>
              </a:tr>
              <a:tr h="488190">
                <a:tc>
                  <a:txBody>
                    <a:bodyPr/>
                    <a:lstStyle/>
                    <a:p>
                      <a:pPr algn="ctr"/>
                      <a:r>
                        <a:rPr lang="en-GB" sz="2000" b="1" dirty="0">
                          <a:solidFill>
                            <a:schemeClr val="bg1"/>
                          </a:solidFill>
                          <a:latin typeface="Arial" panose="020B0604020202020204" pitchFamily="34" charset="0"/>
                          <a:cs typeface="Arial" panose="020B0604020202020204" pitchFamily="34" charset="0"/>
                        </a:rPr>
                        <a:t>Person 2</a:t>
                      </a:r>
                    </a:p>
                  </a:txBody>
                  <a:tcPr>
                    <a:solidFill>
                      <a:srgbClr val="EF9F3F"/>
                    </a:solidFill>
                  </a:tcPr>
                </a:tc>
                <a:tc>
                  <a:txBody>
                    <a:bodyPr/>
                    <a:lstStyle/>
                    <a:p>
                      <a:pPr algn="ctr"/>
                      <a:endParaRPr lang="en-GB" sz="2000" dirty="0">
                        <a:latin typeface="Arial" panose="020B0604020202020204" pitchFamily="34" charset="0"/>
                        <a:cs typeface="Arial" panose="020B0604020202020204" pitchFamily="34" charset="0"/>
                      </a:endParaRPr>
                    </a:p>
                  </a:txBody>
                  <a:tcPr>
                    <a:solidFill>
                      <a:srgbClr val="FCE3C2"/>
                    </a:solidFill>
                  </a:tcPr>
                </a:tc>
                <a:tc>
                  <a:txBody>
                    <a:bodyPr/>
                    <a:lstStyle/>
                    <a:p>
                      <a:pPr algn="ctr"/>
                      <a:endParaRPr lang="en-GB" sz="2000" dirty="0">
                        <a:latin typeface="Arial" panose="020B0604020202020204" pitchFamily="34" charset="0"/>
                        <a:cs typeface="Arial" panose="020B0604020202020204" pitchFamily="34" charset="0"/>
                      </a:endParaRPr>
                    </a:p>
                  </a:txBody>
                  <a:tcPr>
                    <a:solidFill>
                      <a:srgbClr val="FCE3C2"/>
                    </a:solidFill>
                  </a:tcPr>
                </a:tc>
                <a:extLst>
                  <a:ext uri="{0D108BD9-81ED-4DB2-BD59-A6C34878D82A}">
                    <a16:rowId xmlns:a16="http://schemas.microsoft.com/office/drawing/2014/main" val="494107689"/>
                  </a:ext>
                </a:extLst>
              </a:tr>
              <a:tr h="488190">
                <a:tc>
                  <a:txBody>
                    <a:bodyPr/>
                    <a:lstStyle/>
                    <a:p>
                      <a:pPr algn="ctr"/>
                      <a:r>
                        <a:rPr lang="en-GB" sz="2000" b="1" dirty="0">
                          <a:solidFill>
                            <a:schemeClr val="bg1"/>
                          </a:solidFill>
                          <a:latin typeface="Arial" panose="020B0604020202020204" pitchFamily="34" charset="0"/>
                          <a:cs typeface="Arial" panose="020B0604020202020204" pitchFamily="34" charset="0"/>
                        </a:rPr>
                        <a:t>Person 3</a:t>
                      </a:r>
                    </a:p>
                  </a:txBody>
                  <a:tcPr>
                    <a:solidFill>
                      <a:srgbClr val="EF9F3F"/>
                    </a:solidFill>
                  </a:tcPr>
                </a:tc>
                <a:tc>
                  <a:txBody>
                    <a:bodyPr/>
                    <a:lstStyle/>
                    <a:p>
                      <a:pPr algn="ctr"/>
                      <a:endParaRPr lang="en-GB" sz="2000" dirty="0">
                        <a:latin typeface="Arial" panose="020B0604020202020204" pitchFamily="34" charset="0"/>
                        <a:cs typeface="Arial" panose="020B0604020202020204" pitchFamily="34" charset="0"/>
                      </a:endParaRPr>
                    </a:p>
                  </a:txBody>
                  <a:tcPr>
                    <a:solidFill>
                      <a:srgbClr val="FCE3C2"/>
                    </a:solidFill>
                  </a:tcPr>
                </a:tc>
                <a:tc>
                  <a:txBody>
                    <a:bodyPr/>
                    <a:lstStyle/>
                    <a:p>
                      <a:pPr algn="ctr"/>
                      <a:endParaRPr lang="en-GB" sz="2000" dirty="0">
                        <a:latin typeface="Arial" panose="020B0604020202020204" pitchFamily="34" charset="0"/>
                        <a:cs typeface="Arial" panose="020B0604020202020204" pitchFamily="34" charset="0"/>
                      </a:endParaRPr>
                    </a:p>
                  </a:txBody>
                  <a:tcPr>
                    <a:solidFill>
                      <a:srgbClr val="FCE3C2"/>
                    </a:solidFill>
                  </a:tcPr>
                </a:tc>
                <a:extLst>
                  <a:ext uri="{0D108BD9-81ED-4DB2-BD59-A6C34878D82A}">
                    <a16:rowId xmlns:a16="http://schemas.microsoft.com/office/drawing/2014/main" val="3116699553"/>
                  </a:ext>
                </a:extLst>
              </a:tr>
              <a:tr h="488190">
                <a:tc>
                  <a:txBody>
                    <a:bodyPr/>
                    <a:lstStyle/>
                    <a:p>
                      <a:pPr algn="ctr"/>
                      <a:r>
                        <a:rPr lang="en-GB" sz="2000" b="1" dirty="0">
                          <a:solidFill>
                            <a:schemeClr val="bg1"/>
                          </a:solidFill>
                          <a:latin typeface="Arial" panose="020B0604020202020204" pitchFamily="34" charset="0"/>
                          <a:cs typeface="Arial" panose="020B0604020202020204" pitchFamily="34" charset="0"/>
                        </a:rPr>
                        <a:t>Person 4</a:t>
                      </a:r>
                    </a:p>
                  </a:txBody>
                  <a:tcPr>
                    <a:solidFill>
                      <a:srgbClr val="EF9F3F"/>
                    </a:solidFill>
                  </a:tcPr>
                </a:tc>
                <a:tc>
                  <a:txBody>
                    <a:bodyPr/>
                    <a:lstStyle/>
                    <a:p>
                      <a:pPr algn="ctr"/>
                      <a:endParaRPr lang="en-GB" sz="2000">
                        <a:latin typeface="Arial" panose="020B0604020202020204" pitchFamily="34" charset="0"/>
                        <a:cs typeface="Arial" panose="020B0604020202020204" pitchFamily="34" charset="0"/>
                      </a:endParaRPr>
                    </a:p>
                  </a:txBody>
                  <a:tcPr>
                    <a:solidFill>
                      <a:srgbClr val="FCE3C2"/>
                    </a:solidFill>
                  </a:tcPr>
                </a:tc>
                <a:tc>
                  <a:txBody>
                    <a:bodyPr/>
                    <a:lstStyle/>
                    <a:p>
                      <a:pPr algn="ctr"/>
                      <a:endParaRPr lang="en-GB" sz="2000" dirty="0">
                        <a:latin typeface="Arial" panose="020B0604020202020204" pitchFamily="34" charset="0"/>
                        <a:cs typeface="Arial" panose="020B0604020202020204" pitchFamily="34" charset="0"/>
                      </a:endParaRPr>
                    </a:p>
                  </a:txBody>
                  <a:tcPr>
                    <a:solidFill>
                      <a:srgbClr val="FCE3C2"/>
                    </a:solidFill>
                  </a:tcPr>
                </a:tc>
                <a:extLst>
                  <a:ext uri="{0D108BD9-81ED-4DB2-BD59-A6C34878D82A}">
                    <a16:rowId xmlns:a16="http://schemas.microsoft.com/office/drawing/2014/main" val="2957242676"/>
                  </a:ext>
                </a:extLst>
              </a:tr>
              <a:tr h="488190">
                <a:tc>
                  <a:txBody>
                    <a:bodyPr/>
                    <a:lstStyle/>
                    <a:p>
                      <a:pPr algn="ctr"/>
                      <a:r>
                        <a:rPr lang="en-GB" sz="2000" b="1" dirty="0">
                          <a:solidFill>
                            <a:schemeClr val="bg1"/>
                          </a:solidFill>
                          <a:latin typeface="Arial" panose="020B0604020202020204" pitchFamily="34" charset="0"/>
                          <a:cs typeface="Arial" panose="020B0604020202020204" pitchFamily="34" charset="0"/>
                        </a:rPr>
                        <a:t>Person 5</a:t>
                      </a:r>
                    </a:p>
                  </a:txBody>
                  <a:tcPr>
                    <a:solidFill>
                      <a:srgbClr val="EF9F3F"/>
                    </a:solidFill>
                  </a:tcPr>
                </a:tc>
                <a:tc>
                  <a:txBody>
                    <a:bodyPr/>
                    <a:lstStyle/>
                    <a:p>
                      <a:pPr algn="ctr"/>
                      <a:endParaRPr lang="en-GB" sz="2000">
                        <a:latin typeface="Arial" panose="020B0604020202020204" pitchFamily="34" charset="0"/>
                        <a:cs typeface="Arial" panose="020B0604020202020204" pitchFamily="34" charset="0"/>
                      </a:endParaRPr>
                    </a:p>
                  </a:txBody>
                  <a:tcPr>
                    <a:solidFill>
                      <a:srgbClr val="FCE3C2"/>
                    </a:solidFill>
                  </a:tcPr>
                </a:tc>
                <a:tc>
                  <a:txBody>
                    <a:bodyPr/>
                    <a:lstStyle/>
                    <a:p>
                      <a:pPr algn="ctr"/>
                      <a:endParaRPr lang="en-GB" sz="2000" dirty="0">
                        <a:latin typeface="Arial" panose="020B0604020202020204" pitchFamily="34" charset="0"/>
                        <a:cs typeface="Arial" panose="020B0604020202020204" pitchFamily="34" charset="0"/>
                      </a:endParaRPr>
                    </a:p>
                  </a:txBody>
                  <a:tcPr>
                    <a:solidFill>
                      <a:srgbClr val="FCE3C2"/>
                    </a:solidFill>
                  </a:tcPr>
                </a:tc>
                <a:extLst>
                  <a:ext uri="{0D108BD9-81ED-4DB2-BD59-A6C34878D82A}">
                    <a16:rowId xmlns:a16="http://schemas.microsoft.com/office/drawing/2014/main" val="517067889"/>
                  </a:ext>
                </a:extLst>
              </a:tr>
            </a:tbl>
          </a:graphicData>
        </a:graphic>
      </p:graphicFrame>
      <p:cxnSp>
        <p:nvCxnSpPr>
          <p:cNvPr id="5" name="Straight Arrow Connector 4">
            <a:extLst>
              <a:ext uri="{FF2B5EF4-FFF2-40B4-BE49-F238E27FC236}">
                <a16:creationId xmlns:a16="http://schemas.microsoft.com/office/drawing/2014/main" id="{A4A0844A-A387-FF7A-BE9E-C19C3BBDF42A}"/>
              </a:ext>
            </a:extLst>
          </p:cNvPr>
          <p:cNvCxnSpPr/>
          <p:nvPr/>
        </p:nvCxnSpPr>
        <p:spPr>
          <a:xfrm>
            <a:off x="2363056" y="5558319"/>
            <a:ext cx="585627" cy="6267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8A22B2-9F3C-964B-2861-3438034B555C}"/>
              </a:ext>
            </a:extLst>
          </p:cNvPr>
          <p:cNvSpPr txBox="1"/>
          <p:nvPr/>
        </p:nvSpPr>
        <p:spPr>
          <a:xfrm>
            <a:off x="3034299" y="5984988"/>
            <a:ext cx="8411111" cy="400110"/>
          </a:xfrm>
          <a:prstGeom prst="rect">
            <a:avLst/>
          </a:prstGeom>
          <a:noFill/>
        </p:spPr>
        <p:txBody>
          <a:bodyPr wrap="square" rtlCol="0">
            <a:spAutoFit/>
          </a:bodyPr>
          <a:lstStyle/>
          <a:p>
            <a:pPr marL="0" marR="1371600" lvl="0" indent="0" algn="l" defTabSz="914400" rtl="0" eaLnBrk="1" fontAlgn="auto" latinLnBrk="0" hangingPunct="1">
              <a:lnSpc>
                <a:spcPct val="100000"/>
              </a:lnSpc>
              <a:spcBef>
                <a:spcPts val="12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Insert the names of the urine samples around the roo</a:t>
            </a:r>
            <a:r>
              <a:rPr lang="en-GB" sz="2000" b="1" dirty="0">
                <a:solidFill>
                  <a:prstClr val="black"/>
                </a:solidFill>
                <a:latin typeface="Arial" panose="020B0604020202020204" pitchFamily="34" charset="0"/>
                <a:ea typeface="Times New Roman" panose="02020603050405020304" pitchFamily="18" charset="0"/>
              </a:rPr>
              <a:t>m.</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81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43F1831-814F-4B6E-943B-408552E336B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6" name="Object 5" hidden="1">
                        <a:extLst>
                          <a:ext uri="{FF2B5EF4-FFF2-40B4-BE49-F238E27FC236}">
                            <a16:creationId xmlns:a16="http://schemas.microsoft.com/office/drawing/2014/main" id="{643F1831-814F-4B6E-943B-408552E336B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Analysis of results</a:t>
            </a:r>
          </a:p>
        </p:txBody>
      </p:sp>
      <p:sp>
        <p:nvSpPr>
          <p:cNvPr id="3" name="TextBox 2">
            <a:extLst>
              <a:ext uri="{FF2B5EF4-FFF2-40B4-BE49-F238E27FC236}">
                <a16:creationId xmlns:a16="http://schemas.microsoft.com/office/drawing/2014/main" id="{7A8E0AE6-C600-517D-5ABA-465A4196BF82}"/>
              </a:ext>
            </a:extLst>
          </p:cNvPr>
          <p:cNvSpPr txBox="1"/>
          <p:nvPr/>
        </p:nvSpPr>
        <p:spPr>
          <a:xfrm>
            <a:off x="926024" y="2746888"/>
            <a:ext cx="7404243" cy="2015936"/>
          </a:xfrm>
          <a:prstGeom prst="rect">
            <a:avLst/>
          </a:prstGeom>
          <a:noFill/>
        </p:spPr>
        <p:txBody>
          <a:bodyPr wrap="square" rtlCol="0">
            <a:spAutoFit/>
          </a:bodyPr>
          <a:lstStyle/>
          <a:p>
            <a:pPr marL="0" marR="1371600" lvl="0" indent="0" algn="l" defTabSz="914400" rtl="0" eaLnBrk="1" fontAlgn="auto" latinLnBrk="0" hangingPunct="1">
              <a:lnSpc>
                <a:spcPct val="100000"/>
              </a:lnSpc>
              <a:spcBef>
                <a:spcPts val="1200"/>
              </a:spcBef>
              <a:spcAft>
                <a:spcPts val="300"/>
              </a:spcAft>
              <a:buClrTx/>
              <a:buSzTx/>
              <a:buFontTx/>
              <a:buNone/>
              <a:tabLst>
                <a:tab pos="228600" algn="l"/>
                <a:tab pos="457200" algn="l"/>
                <a:tab pos="685800" algn="l"/>
                <a:tab pos="914400" algn="l"/>
                <a:tab pos="6446520" algn="r"/>
              </a:tabLst>
              <a:defRPr/>
            </a:pPr>
            <a:r>
              <a:rPr kumimoji="0" lang="en-GB" sz="20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Thinking of what you learnt about diabetes earlier in the lesson, discuss your results.</a:t>
            </a:r>
          </a:p>
          <a:p>
            <a:pPr marL="0" marR="1371600" lvl="0" indent="0" algn="l" defTabSz="914400" rtl="0" eaLnBrk="1" fontAlgn="auto" latinLnBrk="0" hangingPunct="1">
              <a:lnSpc>
                <a:spcPct val="100000"/>
              </a:lnSpc>
              <a:spcBef>
                <a:spcPts val="1200"/>
              </a:spcBef>
              <a:spcAft>
                <a:spcPts val="300"/>
              </a:spcAft>
              <a:buClrTx/>
              <a:buSzTx/>
              <a:buFontTx/>
              <a:buNone/>
              <a:tabLst>
                <a:tab pos="228600" algn="l"/>
                <a:tab pos="457200" algn="l"/>
                <a:tab pos="685800" algn="l"/>
                <a:tab pos="914400" algn="l"/>
                <a:tab pos="6446520" algn="r"/>
              </a:tabLst>
              <a:defRPr/>
            </a:pPr>
            <a:endParaRPr lang="en-GB" sz="2000" dirty="0">
              <a:solidFill>
                <a:prstClr val="black"/>
              </a:solidFill>
              <a:latin typeface="Arial" panose="020B0604020202020204" pitchFamily="34" charset="0"/>
              <a:ea typeface="Times New Roman" panose="02020603050405020304" pitchFamily="18" charset="0"/>
            </a:endParaRPr>
          </a:p>
          <a:p>
            <a:pPr marL="0" marR="1371600" lvl="0" indent="0" algn="l" defTabSz="914400" rtl="0" eaLnBrk="1" fontAlgn="auto" latinLnBrk="0" hangingPunct="1">
              <a:lnSpc>
                <a:spcPct val="100000"/>
              </a:lnSpc>
              <a:spcBef>
                <a:spcPts val="1200"/>
              </a:spcBef>
              <a:spcAft>
                <a:spcPts val="300"/>
              </a:spcAft>
              <a:buClrTx/>
              <a:buSzTx/>
              <a:buFontTx/>
              <a:buNone/>
              <a:tabLst>
                <a:tab pos="228600" algn="l"/>
                <a:tab pos="457200" algn="l"/>
                <a:tab pos="685800" algn="l"/>
                <a:tab pos="914400" algn="l"/>
                <a:tab pos="6446520" algn="r"/>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Why might people with glucose in their urine have type 1 or type 2 diabetes?</a:t>
            </a:r>
          </a:p>
        </p:txBody>
      </p:sp>
    </p:spTree>
    <p:extLst>
      <p:ext uri="{BB962C8B-B14F-4D97-AF65-F5344CB8AC3E}">
        <p14:creationId xmlns:p14="http://schemas.microsoft.com/office/powerpoint/2010/main" val="24862523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_Flow_SignoffStatus xmlns="c53071f4-7f44-43fd-895c-8e7b6a3746b0" xsi:nil="true"/>
    <SharedWithUsers xmlns="ead97cfe-a968-427f-b02b-893e6ba0355a">
      <UserInfo>
        <DisplayName/>
        <AccountId xsi:nil="true"/>
        <AccountType/>
      </UserInfo>
    </SharedWithUsers>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A84615-6D8B-4A8F-B9A5-3805127A3ACB}">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C070EDE-625B-48A2-97EA-57E655003D7E}">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9F3FD5-8BE4-4C63-8E08-C5A7A17FEE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286</TotalTime>
  <Words>2300</Words>
  <Application>Microsoft Office PowerPoint</Application>
  <PresentationFormat>Widescreen</PresentationFormat>
  <Paragraphs>249</Paragraphs>
  <Slides>35</Slides>
  <Notes>2</Notes>
  <HiddenSlides>0</HiddenSlides>
  <MMClips>1</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Calibri Light</vt:lpstr>
      <vt:lpstr>Office Theme</vt:lpstr>
      <vt:lpstr>Custom Design</vt:lpstr>
      <vt:lpstr>1_Custom Design</vt:lpstr>
      <vt:lpstr>3_Custom Design</vt:lpstr>
      <vt:lpstr>think-cell Slide</vt:lpstr>
      <vt:lpstr>Type 2 diabetes</vt:lpstr>
      <vt:lpstr>Diabetes</vt:lpstr>
      <vt:lpstr>Diabetes – type 1 and 2</vt:lpstr>
      <vt:lpstr>Diabetes – type 1 and 2</vt:lpstr>
      <vt:lpstr>Practical – is there sugar in urine?</vt:lpstr>
      <vt:lpstr>Food tests</vt:lpstr>
      <vt:lpstr>Turn and talk – how are we going to stay safe during this practical?</vt:lpstr>
      <vt:lpstr>Results table</vt:lpstr>
      <vt:lpstr>Analysis of results</vt:lpstr>
      <vt:lpstr>Risk factors for type 2 diabetes</vt:lpstr>
      <vt:lpstr>Regulation of glucose by hormones </vt:lpstr>
      <vt:lpstr>When blood glucose rises </vt:lpstr>
      <vt:lpstr>When blood glucose falls </vt:lpstr>
      <vt:lpstr>How hormones change blood glucose levels</vt:lpstr>
      <vt:lpstr>How hormones change blood glucose levels</vt:lpstr>
      <vt:lpstr>Blood glucose dominoes</vt:lpstr>
      <vt:lpstr>Quiz - Kahoot</vt:lpstr>
      <vt:lpstr>PowerPoint Presentation</vt:lpstr>
      <vt:lpstr>Key words</vt:lpstr>
      <vt:lpstr>Teachers’ guide</vt:lpstr>
      <vt:lpstr>Lesson structure</vt:lpstr>
      <vt:lpstr>Teaching about food tests</vt:lpstr>
      <vt:lpstr>Tips for setting up the practical</vt:lpstr>
      <vt:lpstr>Blood glucose </vt:lpstr>
      <vt:lpstr>Diabetes Mellitus </vt:lpstr>
      <vt:lpstr>Health problems caused by diabetes </vt:lpstr>
      <vt:lpstr>Types of diabetes </vt:lpstr>
      <vt:lpstr>Type 1 diabetes </vt:lpstr>
      <vt:lpstr>Type 2 diabetes </vt:lpstr>
      <vt:lpstr>Diet and diabetes</vt:lpstr>
      <vt:lpstr>Diet and diabetes</vt:lpstr>
      <vt:lpstr>Alcohol</vt:lpstr>
      <vt:lpstr>Energy balance</vt:lpstr>
      <vt:lpstr>Losing weight with diabetes</vt:lpstr>
      <vt:lpstr>Diabetes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social!</dc:title>
  <dc:creator>Glenn Carter</dc:creator>
  <cp:lastModifiedBy>Frances Meek</cp:lastModifiedBy>
  <cp:revision>180</cp:revision>
  <dcterms:created xsi:type="dcterms:W3CDTF">2018-10-10T09:22:08Z</dcterms:created>
  <dcterms:modified xsi:type="dcterms:W3CDTF">2022-09-03T06:16:45Z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551200</vt:r8>
  </property>
  <property fmtid="{D5CDD505-2E9C-101B-9397-08002B2CF9AE}" pid="4" name="_ExtendedDescription">
    <vt:lpwstr/>
  </property>
  <property fmtid="{D5CDD505-2E9C-101B-9397-08002B2CF9AE}" pid="5" name="ComplianceAssetId">
    <vt:lpwstr/>
  </property>
  <property fmtid="{D5CDD505-2E9C-101B-9397-08002B2CF9AE}" pid="6" name="TriggerFlowInfo">
    <vt:lpwstr/>
  </property>
  <property fmtid="{D5CDD505-2E9C-101B-9397-08002B2CF9AE}" pid="7" name="MediaServiceImageTags">
    <vt:lpwstr/>
  </property>
</Properties>
</file>