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6E1D2-4543-4A84-AA16-3FD4B77CDBAE}" v="1" dt="2024-06-05T08:16:15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5306E1D2-4543-4A84-AA16-3FD4B77CDBAE}"/>
    <pc:docChg chg="modSld modMainMaster">
      <pc:chgData name="Alexander White" userId="3da70261-e0e7-408d-aace-eb577feade9e" providerId="ADAL" clId="{5306E1D2-4543-4A84-AA16-3FD4B77CDBAE}" dt="2024-06-05T08:16:53.145" v="16" actId="20577"/>
      <pc:docMkLst>
        <pc:docMk/>
      </pc:docMkLst>
      <pc:sldChg chg="addSp modSp">
        <pc:chgData name="Alexander White" userId="3da70261-e0e7-408d-aace-eb577feade9e" providerId="ADAL" clId="{5306E1D2-4543-4A84-AA16-3FD4B77CDBAE}" dt="2024-06-05T08:16:15.122" v="0"/>
        <pc:sldMkLst>
          <pc:docMk/>
          <pc:sldMk cId="1776902126" sldId="261"/>
        </pc:sldMkLst>
        <pc:spChg chg="add mod">
          <ac:chgData name="Alexander White" userId="3da70261-e0e7-408d-aace-eb577feade9e" providerId="ADAL" clId="{5306E1D2-4543-4A84-AA16-3FD4B77CDBAE}" dt="2024-06-05T08:16:15.122" v="0"/>
          <ac:spMkLst>
            <pc:docMk/>
            <pc:sldMk cId="1776902126" sldId="261"/>
            <ac:spMk id="4" creationId="{F92A93EC-3BF8-37ED-4CA4-85BFF99C4725}"/>
          </ac:spMkLst>
        </pc:spChg>
      </pc:sldChg>
      <pc:sldMasterChg chg="modSp mod">
        <pc:chgData name="Alexander White" userId="3da70261-e0e7-408d-aace-eb577feade9e" providerId="ADAL" clId="{5306E1D2-4543-4A84-AA16-3FD4B77CDBAE}" dt="2024-06-05T08:16:37.061" v="4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5306E1D2-4543-4A84-AA16-3FD4B77CDBAE}" dt="2024-06-05T08:16:37.061" v="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5306E1D2-4543-4A84-AA16-3FD4B77CDBAE}" dt="2024-06-05T08:16:42.629" v="8" actId="6549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5306E1D2-4543-4A84-AA16-3FD4B77CDBAE}" dt="2024-06-05T08:16:42.629" v="8" actId="6549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5306E1D2-4543-4A84-AA16-3FD4B77CDBAE}" dt="2024-06-05T08:16:48.691" v="12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5306E1D2-4543-4A84-AA16-3FD4B77CDBAE}" dt="2024-06-05T08:16:48.691" v="12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5306E1D2-4543-4A84-AA16-3FD4B77CDBAE}" dt="2024-06-05T08:16:53.145" v="16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5306E1D2-4543-4A84-AA16-3FD4B77CDBAE}" dt="2024-06-05T08:16:53.145" v="16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ingredients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198" y="3669494"/>
            <a:ext cx="13192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738" y="1546949"/>
            <a:ext cx="9720000" cy="720000"/>
          </a:xfrm>
        </p:spPr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737" y="2438399"/>
            <a:ext cx="1070820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Sometimes you can get the same ingredient from lots of places. </a:t>
            </a:r>
          </a:p>
          <a:p>
            <a:pPr marL="0" indent="0">
              <a:buNone/>
            </a:pPr>
            <a:r>
              <a:rPr lang="en-GB" sz="2800" dirty="0"/>
              <a:t>Name two different places where you could get these ingredients.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46407" y="5718152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Chicken</a:t>
            </a:r>
            <a:endParaRPr lang="en-US" altLang="en-US" sz="2800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91918" y="5804379"/>
            <a:ext cx="2296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Strawberries</a:t>
            </a:r>
            <a:endParaRPr lang="en-US" altLang="en-US" sz="2800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9464242" y="5776789"/>
            <a:ext cx="936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Milk</a:t>
            </a:r>
            <a:endParaRPr lang="en-US" alt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40" y="4046526"/>
            <a:ext cx="249396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1" y="3820219"/>
            <a:ext cx="2321863" cy="16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Supermarkets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Can you think of any other places where you can get ingredients from?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169274" y="3454514"/>
            <a:ext cx="4824412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____________________________________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____________________________________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____________________________________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____________________________________</a:t>
            </a:r>
            <a:endParaRPr lang="en-US" altLang="en-US" sz="1800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440205">
            <a:off x="7687124" y="4503033"/>
            <a:ext cx="2087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3366CC"/>
                </a:solidFill>
              </a:rPr>
              <a:t>Farm shop</a:t>
            </a:r>
            <a:endParaRPr lang="en-US" altLang="en-US" sz="2800">
              <a:solidFill>
                <a:srgbClr val="3366CC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 rot="20903185">
            <a:off x="7615686" y="3207633"/>
            <a:ext cx="2087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CC00"/>
                </a:solidFill>
              </a:rPr>
              <a:t>Market</a:t>
            </a:r>
            <a:endParaRPr lang="en-US" altLang="en-US" sz="2800" dirty="0">
              <a:solidFill>
                <a:srgbClr val="00CC00"/>
              </a:solidFill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 rot="20834074">
            <a:off x="7328349" y="5582533"/>
            <a:ext cx="2087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FF33CC"/>
                </a:solidFill>
              </a:rPr>
              <a:t>Local shop</a:t>
            </a:r>
            <a:endParaRPr lang="en-US" altLang="en-US" sz="280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ingredients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A93EC-3BF8-37ED-4CA4-85BFF99C4725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ingredients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Ingredients can be found in many different places.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What ingredients can you find in these places?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706" y="1550945"/>
            <a:ext cx="9720000" cy="720000"/>
          </a:xfrm>
        </p:spPr>
        <p:txBody>
          <a:bodyPr/>
          <a:lstStyle/>
          <a:p>
            <a:r>
              <a:rPr lang="en-GB" dirty="0"/>
              <a:t>What ingredients can you get from a butcher?</a:t>
            </a:r>
            <a:endParaRPr lang="en-US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754049" y="5672449"/>
            <a:ext cx="28256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Diced lamb</a:t>
            </a:r>
            <a:endParaRPr lang="en-US" altLang="en-US" sz="28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754049" y="3519815"/>
            <a:ext cx="2825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Beef mince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979009" y="4511319"/>
            <a:ext cx="2827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Chicken fillets</a:t>
            </a:r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/>
          <a:stretch/>
        </p:blipFill>
        <p:spPr>
          <a:xfrm>
            <a:off x="1011986" y="2423805"/>
            <a:ext cx="4397045" cy="3300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09" y="2829773"/>
            <a:ext cx="2123518" cy="15501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4" b="15708"/>
          <a:stretch/>
        </p:blipFill>
        <p:spPr>
          <a:xfrm>
            <a:off x="8560745" y="2283798"/>
            <a:ext cx="2343289" cy="1153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49" y="4485612"/>
            <a:ext cx="1854657" cy="123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34" y="1725567"/>
            <a:ext cx="11338560" cy="720000"/>
          </a:xfrm>
        </p:spPr>
        <p:txBody>
          <a:bodyPr/>
          <a:lstStyle/>
          <a:p>
            <a:r>
              <a:rPr lang="en-GB" dirty="0"/>
              <a:t>What ingredients can you get from a fish monger?</a:t>
            </a:r>
            <a:endParaRPr lang="en-US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9306529" y="5930857"/>
            <a:ext cx="1439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Salmon</a:t>
            </a:r>
            <a:endParaRPr lang="en-US" altLang="en-US" sz="2800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313798" y="3802329"/>
            <a:ext cx="865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Cod</a:t>
            </a:r>
            <a:endParaRPr lang="en-US" alt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1" b="16488"/>
          <a:stretch/>
        </p:blipFill>
        <p:spPr bwMode="auto">
          <a:xfrm>
            <a:off x="9301325" y="2377440"/>
            <a:ext cx="2438172" cy="11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1" y="2530225"/>
            <a:ext cx="5187199" cy="3288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8"/>
          <a:stretch/>
        </p:blipFill>
        <p:spPr>
          <a:xfrm>
            <a:off x="8708852" y="4412153"/>
            <a:ext cx="2522024" cy="143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/>
          <a:stretch/>
        </p:blipFill>
        <p:spPr>
          <a:xfrm>
            <a:off x="6172642" y="2967016"/>
            <a:ext cx="2893151" cy="1763932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666507" y="4617245"/>
            <a:ext cx="1669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Prawns</a:t>
            </a:r>
          </a:p>
        </p:txBody>
      </p:sp>
    </p:spTree>
    <p:extLst>
      <p:ext uri="{BB962C8B-B14F-4D97-AF65-F5344CB8AC3E}">
        <p14:creationId xmlns:p14="http://schemas.microsoft.com/office/powerpoint/2010/main" val="4517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348" y="1563798"/>
            <a:ext cx="9720000" cy="720000"/>
          </a:xfrm>
        </p:spPr>
        <p:txBody>
          <a:bodyPr/>
          <a:lstStyle/>
          <a:p>
            <a:r>
              <a:rPr lang="en-GB" dirty="0"/>
              <a:t>What ingredients can you get from a grocer?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9695058" y="4428232"/>
            <a:ext cx="15603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Carrots </a:t>
            </a:r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8" y="2407562"/>
            <a:ext cx="4978113" cy="3325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76" y="2303488"/>
            <a:ext cx="2615347" cy="196151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383203" y="3905012"/>
            <a:ext cx="1548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Pears</a:t>
            </a:r>
            <a:endParaRPr lang="en-US" alt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50" y="2325789"/>
            <a:ext cx="2305195" cy="2079287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755755" y="5795793"/>
            <a:ext cx="2256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Potatoes </a:t>
            </a:r>
            <a:endParaRPr lang="en-US" alt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0" b="13579"/>
          <a:stretch/>
        </p:blipFill>
        <p:spPr>
          <a:xfrm>
            <a:off x="7198231" y="4758578"/>
            <a:ext cx="2553956" cy="11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975" y="1563798"/>
            <a:ext cx="9720000" cy="720000"/>
          </a:xfrm>
        </p:spPr>
        <p:txBody>
          <a:bodyPr/>
          <a:lstStyle/>
          <a:p>
            <a:r>
              <a:rPr lang="en-GB" dirty="0"/>
              <a:t>What ingredients can you get from a baker?</a:t>
            </a:r>
            <a:endParaRPr lang="en-US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993934" y="4805361"/>
            <a:ext cx="12262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Cakes</a:t>
            </a:r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7188" r="8043" b="5995"/>
          <a:stretch/>
        </p:blipFill>
        <p:spPr>
          <a:xfrm>
            <a:off x="6054889" y="2353045"/>
            <a:ext cx="3146369" cy="2114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063" y="3234045"/>
            <a:ext cx="2465617" cy="1647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90" y="4730333"/>
            <a:ext cx="2628142" cy="1755599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27005" y="2271742"/>
            <a:ext cx="2256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Loaves </a:t>
            </a:r>
            <a:endParaRPr lang="en-US" altLang="en-US" sz="28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827005" y="5675255"/>
            <a:ext cx="22568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Pastries </a:t>
            </a:r>
            <a:endParaRPr lang="en-US" alt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"/>
          <a:stretch/>
        </p:blipFill>
        <p:spPr>
          <a:xfrm>
            <a:off x="956158" y="2353044"/>
            <a:ext cx="5026102" cy="35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528" y="1563798"/>
            <a:ext cx="9720000" cy="720000"/>
          </a:xfrm>
        </p:spPr>
        <p:txBody>
          <a:bodyPr/>
          <a:lstStyle/>
          <a:p>
            <a:r>
              <a:rPr lang="en-GB" dirty="0"/>
              <a:t>Supermarkets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528" y="22796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Lots of different ingredients can be bought in supermarkets.  </a:t>
            </a:r>
          </a:p>
          <a:p>
            <a:pPr marL="0" indent="0">
              <a:buNone/>
            </a:pPr>
            <a:r>
              <a:rPr lang="en-GB" sz="2800" dirty="0"/>
              <a:t>How many can you think of?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149608" y="5618082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Milk</a:t>
            </a:r>
            <a:endParaRPr lang="en-US" altLang="en-US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598617" y="4941457"/>
            <a:ext cx="2087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Eggs</a:t>
            </a:r>
            <a:endParaRPr lang="en-US" altLang="en-US" sz="2800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111829" y="5748887"/>
            <a:ext cx="1534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Flour </a:t>
            </a:r>
            <a:endParaRPr lang="en-US" altLang="en-US" sz="2800" dirty="0"/>
          </a:p>
        </p:txBody>
      </p:sp>
      <p:pic>
        <p:nvPicPr>
          <p:cNvPr id="7" name="Picture 6" descr="S:\Shared\BNF Photographs\iStock Photo Images\Foods and Drinks\Shopping\Supermarket Sho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9" y="3469890"/>
            <a:ext cx="4161732" cy="276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8"/>
          <a:stretch/>
        </p:blipFill>
        <p:spPr bwMode="auto">
          <a:xfrm>
            <a:off x="7342997" y="3863009"/>
            <a:ext cx="2695774" cy="11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28" y="3204265"/>
            <a:ext cx="1452605" cy="227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6540" r="16289"/>
          <a:stretch/>
        </p:blipFill>
        <p:spPr>
          <a:xfrm>
            <a:off x="10140090" y="3867720"/>
            <a:ext cx="1369025" cy="18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784" y="1623242"/>
            <a:ext cx="10631391" cy="720000"/>
          </a:xfrm>
        </p:spPr>
        <p:txBody>
          <a:bodyPr/>
          <a:lstStyle/>
          <a:p>
            <a:r>
              <a:rPr lang="en-GB" dirty="0"/>
              <a:t>What ingredients can you find on an allotment?</a:t>
            </a:r>
            <a:endParaRPr lang="en-US" dirty="0"/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7182588" y="5981008"/>
            <a:ext cx="1352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Onions</a:t>
            </a:r>
            <a:endParaRPr lang="en-US" altLang="en-US" sz="2800" dirty="0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9587512" y="5052061"/>
            <a:ext cx="1732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Squash 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467302" y="3540125"/>
            <a:ext cx="2572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Runner beans</a:t>
            </a:r>
            <a:endParaRPr lang="en-US" alt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43" y="4426950"/>
            <a:ext cx="1207453" cy="155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White\Downloads\shutterstock_653717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9" y="2465695"/>
            <a:ext cx="4951207" cy="33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r="8175"/>
          <a:stretch/>
        </p:blipFill>
        <p:spPr>
          <a:xfrm>
            <a:off x="9107342" y="2857886"/>
            <a:ext cx="2693323" cy="2256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2" b="9896"/>
          <a:stretch/>
        </p:blipFill>
        <p:spPr>
          <a:xfrm>
            <a:off x="6584776" y="2240677"/>
            <a:ext cx="2369127" cy="12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767" y="1737509"/>
            <a:ext cx="10440387" cy="720000"/>
          </a:xfrm>
        </p:spPr>
        <p:txBody>
          <a:bodyPr/>
          <a:lstStyle/>
          <a:p>
            <a:r>
              <a:rPr lang="en-GB" dirty="0"/>
              <a:t>What ingredients do some people grow at home?</a:t>
            </a: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361733" y="3059696"/>
            <a:ext cx="1486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Lettuce</a:t>
            </a:r>
            <a:endParaRPr lang="en-US" altLang="en-US" sz="28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415384" y="5872326"/>
            <a:ext cx="18044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Tomatoes</a:t>
            </a:r>
            <a:endParaRPr lang="en-US" alt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7651" r="10184" b="12305"/>
          <a:stretch>
            <a:fillRect/>
          </a:stretch>
        </p:blipFill>
        <p:spPr bwMode="auto">
          <a:xfrm>
            <a:off x="7185896" y="4369627"/>
            <a:ext cx="2263399" cy="13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White\Downloads\shutterstock_236164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8" y="2500017"/>
            <a:ext cx="5566262" cy="37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1298"/>
          <a:stretch/>
        </p:blipFill>
        <p:spPr>
          <a:xfrm>
            <a:off x="9018355" y="2500017"/>
            <a:ext cx="2227811" cy="19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45865-1B82-41D7-AA66-B2A119608E30}"/>
</file>

<file path=customXml/itemProps2.xml><?xml version="1.0" encoding="utf-8"?>
<ds:datastoreItem xmlns:ds="http://schemas.openxmlformats.org/officeDocument/2006/customXml" ds:itemID="{9771AE42-0A60-4A7C-AF9C-45A854FF0005}"/>
</file>

<file path=customXml/itemProps3.xml><?xml version="1.0" encoding="utf-8"?>
<ds:datastoreItem xmlns:ds="http://schemas.openxmlformats.org/officeDocument/2006/customXml" ds:itemID="{42F81321-0DC5-47CA-B905-74253F92BFD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Office Theme</vt:lpstr>
      <vt:lpstr>Custom Design</vt:lpstr>
      <vt:lpstr>1_Custom Design</vt:lpstr>
      <vt:lpstr>3_Custom Design</vt:lpstr>
      <vt:lpstr>Our ingredients</vt:lpstr>
      <vt:lpstr>Our ingredients</vt:lpstr>
      <vt:lpstr>What ingredients can you get from a butcher?</vt:lpstr>
      <vt:lpstr>What ingredients can you get from a fish monger?</vt:lpstr>
      <vt:lpstr>What ingredients can you get from a grocer?</vt:lpstr>
      <vt:lpstr>What ingredients can you get from a baker?</vt:lpstr>
      <vt:lpstr>Supermarkets</vt:lpstr>
      <vt:lpstr>What ingredients can you find on an allotment?</vt:lpstr>
      <vt:lpstr>What ingredients do some people grow at home?</vt:lpstr>
      <vt:lpstr>Ingredients</vt:lpstr>
      <vt:lpstr>Supermarkets</vt:lpstr>
      <vt:lpstr>Our ingredients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43</cp:revision>
  <dcterms:created xsi:type="dcterms:W3CDTF">2018-10-10T09:22:08Z</dcterms:created>
  <dcterms:modified xsi:type="dcterms:W3CDTF">2024-06-05T08:16:56Z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