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65" r:id="rId9"/>
    <p:sldId id="259" r:id="rId10"/>
    <p:sldId id="273" r:id="rId11"/>
    <p:sldId id="271" r:id="rId12"/>
    <p:sldId id="262" r:id="rId13"/>
    <p:sldId id="260" r:id="rId14"/>
    <p:sldId id="263" r:id="rId15"/>
    <p:sldId id="276" r:id="rId16"/>
    <p:sldId id="274" r:id="rId17"/>
    <p:sldId id="275" r:id="rId18"/>
    <p:sldId id="277" r:id="rId19"/>
    <p:sldId id="278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C32627-84EB-593E-8D1A-8E38A4698708}" name="Stacey Lockyer" initials="SL" userId="S::s.lockyer@nutrition.org.uk::5b66536b-0e1a-4ade-8027-8ea49e5eea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B83"/>
    <a:srgbClr val="C3C4D9"/>
    <a:srgbClr val="B8B8D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DE24FC-8300-4C8C-BDEF-4C3293AC839F}" v="16" dt="2022-11-11T14:00:21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55"/>
  </p:normalViewPr>
  <p:slideViewPr>
    <p:cSldViewPr snapToGrid="0" snapToObjects="1">
      <p:cViewPr varScale="1">
        <p:scale>
          <a:sx n="98" d="100"/>
          <a:sy n="98" d="100"/>
        </p:scale>
        <p:origin x="82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 Lockyer" userId="S::s.lockyer@nutrition.org.uk::5b66536b-0e1a-4ade-8027-8ea49e5eea88" providerId="AD" clId="Web-{504303E7-A16C-4128-A344-1C3D2F9F777F}"/>
    <pc:docChg chg="modSld">
      <pc:chgData name="Stacey Lockyer" userId="S::s.lockyer@nutrition.org.uk::5b66536b-0e1a-4ade-8027-8ea49e5eea88" providerId="AD" clId="Web-{504303E7-A16C-4128-A344-1C3D2F9F777F}" dt="2022-11-10T15:45:14.340" v="12"/>
      <pc:docMkLst>
        <pc:docMk/>
      </pc:docMkLst>
      <pc:sldChg chg="modSp">
        <pc:chgData name="Stacey Lockyer" userId="S::s.lockyer@nutrition.org.uk::5b66536b-0e1a-4ade-8027-8ea49e5eea88" providerId="AD" clId="Web-{504303E7-A16C-4128-A344-1C3D2F9F777F}" dt="2022-11-10T14:49:50.950" v="1" actId="20577"/>
        <pc:sldMkLst>
          <pc:docMk/>
          <pc:sldMk cId="1740713487" sldId="259"/>
        </pc:sldMkLst>
        <pc:spChg chg="mod">
          <ac:chgData name="Stacey Lockyer" userId="S::s.lockyer@nutrition.org.uk::5b66536b-0e1a-4ade-8027-8ea49e5eea88" providerId="AD" clId="Web-{504303E7-A16C-4128-A344-1C3D2F9F777F}" dt="2022-11-10T14:49:50.950" v="1" actId="20577"/>
          <ac:spMkLst>
            <pc:docMk/>
            <pc:sldMk cId="1740713487" sldId="259"/>
            <ac:spMk id="3" creationId="{00000000-0000-0000-0000-000000000000}"/>
          </ac:spMkLst>
        </pc:spChg>
      </pc:sldChg>
      <pc:sldChg chg="modSp addCm">
        <pc:chgData name="Stacey Lockyer" userId="S::s.lockyer@nutrition.org.uk::5b66536b-0e1a-4ade-8027-8ea49e5eea88" providerId="AD" clId="Web-{504303E7-A16C-4128-A344-1C3D2F9F777F}" dt="2022-11-10T14:55:37.804" v="3"/>
        <pc:sldMkLst>
          <pc:docMk/>
          <pc:sldMk cId="1833689877" sldId="260"/>
        </pc:sldMkLst>
        <pc:spChg chg="mod">
          <ac:chgData name="Stacey Lockyer" userId="S::s.lockyer@nutrition.org.uk::5b66536b-0e1a-4ade-8027-8ea49e5eea88" providerId="AD" clId="Web-{504303E7-A16C-4128-A344-1C3D2F9F777F}" dt="2022-11-10T14:51:59.631" v="2" actId="20577"/>
          <ac:spMkLst>
            <pc:docMk/>
            <pc:sldMk cId="1833689877" sldId="260"/>
            <ac:spMk id="4" creationId="{00000000-0000-0000-0000-000000000000}"/>
          </ac:spMkLst>
        </pc:spChg>
      </pc:sldChg>
      <pc:sldChg chg="modSp addCm">
        <pc:chgData name="Stacey Lockyer" userId="S::s.lockyer@nutrition.org.uk::5b66536b-0e1a-4ade-8027-8ea49e5eea88" providerId="AD" clId="Web-{504303E7-A16C-4128-A344-1C3D2F9F777F}" dt="2022-11-10T14:56:42.496" v="6"/>
        <pc:sldMkLst>
          <pc:docMk/>
          <pc:sldMk cId="2321399889" sldId="262"/>
        </pc:sldMkLst>
        <pc:spChg chg="mod">
          <ac:chgData name="Stacey Lockyer" userId="S::s.lockyer@nutrition.org.uk::5b66536b-0e1a-4ade-8027-8ea49e5eea88" providerId="AD" clId="Web-{504303E7-A16C-4128-A344-1C3D2F9F777F}" dt="2022-11-10T14:55:50.820" v="5" actId="20577"/>
          <ac:spMkLst>
            <pc:docMk/>
            <pc:sldMk cId="2321399889" sldId="262"/>
            <ac:spMk id="3" creationId="{00000000-0000-0000-0000-000000000000}"/>
          </ac:spMkLst>
        </pc:spChg>
      </pc:sldChg>
      <pc:sldChg chg="modSp addCm">
        <pc:chgData name="Stacey Lockyer" userId="S::s.lockyer@nutrition.org.uk::5b66536b-0e1a-4ade-8027-8ea49e5eea88" providerId="AD" clId="Web-{504303E7-A16C-4128-A344-1C3D2F9F777F}" dt="2022-11-10T15:01:33.190" v="9"/>
        <pc:sldMkLst>
          <pc:docMk/>
          <pc:sldMk cId="305627700" sldId="275"/>
        </pc:sldMkLst>
        <pc:spChg chg="mod">
          <ac:chgData name="Stacey Lockyer" userId="S::s.lockyer@nutrition.org.uk::5b66536b-0e1a-4ade-8027-8ea49e5eea88" providerId="AD" clId="Web-{504303E7-A16C-4128-A344-1C3D2F9F777F}" dt="2022-11-10T14:59:06.116" v="8" actId="20577"/>
          <ac:spMkLst>
            <pc:docMk/>
            <pc:sldMk cId="305627700" sldId="275"/>
            <ac:spMk id="3" creationId="{00000000-0000-0000-0000-000000000000}"/>
          </ac:spMkLst>
        </pc:spChg>
      </pc:sldChg>
      <pc:sldChg chg="modCm">
        <pc:chgData name="Stacey Lockyer" userId="S::s.lockyer@nutrition.org.uk::5b66536b-0e1a-4ade-8027-8ea49e5eea88" providerId="AD" clId="Web-{504303E7-A16C-4128-A344-1C3D2F9F777F}" dt="2022-11-10T15:45:14.340" v="12"/>
        <pc:sldMkLst>
          <pc:docMk/>
          <pc:sldMk cId="1403258714" sldId="277"/>
        </pc:sldMkLst>
      </pc:sldChg>
    </pc:docChg>
  </pc:docChgLst>
  <pc:docChgLst>
    <pc:chgData name="Ewen Trafford" userId="e520b4bf-a196-48b7-bc10-b1590a457daa" providerId="ADAL" clId="{6CDE24FC-8300-4C8C-BDEF-4C3293AC839F}"/>
    <pc:docChg chg="undo custSel addSld delSld modSld sldOrd modMainMaster">
      <pc:chgData name="Ewen Trafford" userId="e520b4bf-a196-48b7-bc10-b1590a457daa" providerId="ADAL" clId="{6CDE24FC-8300-4C8C-BDEF-4C3293AC839F}" dt="2022-11-18T11:11:06.682" v="1778" actId="13926"/>
      <pc:docMkLst>
        <pc:docMk/>
      </pc:docMkLst>
      <pc:sldChg chg="modSp mod">
        <pc:chgData name="Ewen Trafford" userId="e520b4bf-a196-48b7-bc10-b1590a457daa" providerId="ADAL" clId="{6CDE24FC-8300-4C8C-BDEF-4C3293AC839F}" dt="2022-11-11T13:23:37.330" v="1593" actId="207"/>
        <pc:sldMkLst>
          <pc:docMk/>
          <pc:sldMk cId="1740713487" sldId="259"/>
        </pc:sldMkLst>
        <pc:spChg chg="mod">
          <ac:chgData name="Ewen Trafford" userId="e520b4bf-a196-48b7-bc10-b1590a457daa" providerId="ADAL" clId="{6CDE24FC-8300-4C8C-BDEF-4C3293AC839F}" dt="2022-11-11T13:23:37.330" v="1593" actId="207"/>
          <ac:spMkLst>
            <pc:docMk/>
            <pc:sldMk cId="1740713487" sldId="259"/>
            <ac:spMk id="3" creationId="{00000000-0000-0000-0000-000000000000}"/>
          </ac:spMkLst>
        </pc:spChg>
      </pc:sldChg>
      <pc:sldChg chg="modSp mod delCm">
        <pc:chgData name="Ewen Trafford" userId="e520b4bf-a196-48b7-bc10-b1590a457daa" providerId="ADAL" clId="{6CDE24FC-8300-4C8C-BDEF-4C3293AC839F}" dt="2022-11-18T11:09:52.898" v="1743"/>
        <pc:sldMkLst>
          <pc:docMk/>
          <pc:sldMk cId="1833689877" sldId="260"/>
        </pc:sldMkLst>
        <pc:spChg chg="mod">
          <ac:chgData name="Ewen Trafford" userId="e520b4bf-a196-48b7-bc10-b1590a457daa" providerId="ADAL" clId="{6CDE24FC-8300-4C8C-BDEF-4C3293AC839F}" dt="2022-11-18T11:09:46.657" v="1741" actId="20577"/>
          <ac:spMkLst>
            <pc:docMk/>
            <pc:sldMk cId="1833689877" sldId="260"/>
            <ac:spMk id="3" creationId="{00000000-0000-0000-0000-000000000000}"/>
          </ac:spMkLst>
        </pc:spChg>
        <pc:spChg chg="mod">
          <ac:chgData name="Ewen Trafford" userId="e520b4bf-a196-48b7-bc10-b1590a457daa" providerId="ADAL" clId="{6CDE24FC-8300-4C8C-BDEF-4C3293AC839F}" dt="2022-11-18T11:09:51.328" v="1742" actId="13926"/>
          <ac:spMkLst>
            <pc:docMk/>
            <pc:sldMk cId="1833689877" sldId="260"/>
            <ac:spMk id="4" creationId="{00000000-0000-0000-0000-000000000000}"/>
          </ac:spMkLst>
        </pc:spChg>
      </pc:sldChg>
      <pc:sldChg chg="ord">
        <pc:chgData name="Ewen Trafford" userId="e520b4bf-a196-48b7-bc10-b1590a457daa" providerId="ADAL" clId="{6CDE24FC-8300-4C8C-BDEF-4C3293AC839F}" dt="2022-11-11T13:22:51.119" v="1585"/>
        <pc:sldMkLst>
          <pc:docMk/>
          <pc:sldMk cId="1219004254" sldId="261"/>
        </pc:sldMkLst>
      </pc:sldChg>
      <pc:sldChg chg="modSp mod delCm">
        <pc:chgData name="Ewen Trafford" userId="e520b4bf-a196-48b7-bc10-b1590a457daa" providerId="ADAL" clId="{6CDE24FC-8300-4C8C-BDEF-4C3293AC839F}" dt="2022-11-11T13:22:05.186" v="1579"/>
        <pc:sldMkLst>
          <pc:docMk/>
          <pc:sldMk cId="2321399889" sldId="262"/>
        </pc:sldMkLst>
        <pc:spChg chg="mod">
          <ac:chgData name="Ewen Trafford" userId="e520b4bf-a196-48b7-bc10-b1590a457daa" providerId="ADAL" clId="{6CDE24FC-8300-4C8C-BDEF-4C3293AC839F}" dt="2022-11-11T13:22:03.330" v="1578" actId="207"/>
          <ac:spMkLst>
            <pc:docMk/>
            <pc:sldMk cId="2321399889" sldId="262"/>
            <ac:spMk id="3" creationId="{00000000-0000-0000-0000-000000000000}"/>
          </ac:spMkLst>
        </pc:spChg>
      </pc:sldChg>
      <pc:sldChg chg="addSp delSp modSp mod">
        <pc:chgData name="Ewen Trafford" userId="e520b4bf-a196-48b7-bc10-b1590a457daa" providerId="ADAL" clId="{6CDE24FC-8300-4C8C-BDEF-4C3293AC839F}" dt="2022-11-08T13:07:56.396" v="291" actId="1076"/>
        <pc:sldMkLst>
          <pc:docMk/>
          <pc:sldMk cId="242488030" sldId="263"/>
        </pc:sldMkLst>
        <pc:spChg chg="mod">
          <ac:chgData name="Ewen Trafford" userId="e520b4bf-a196-48b7-bc10-b1590a457daa" providerId="ADAL" clId="{6CDE24FC-8300-4C8C-BDEF-4C3293AC839F}" dt="2022-11-08T09:43:46.933" v="251" actId="20577"/>
          <ac:spMkLst>
            <pc:docMk/>
            <pc:sldMk cId="242488030" sldId="263"/>
            <ac:spMk id="3" creationId="{00000000-0000-0000-0000-000000000000}"/>
          </ac:spMkLst>
        </pc:spChg>
        <pc:spChg chg="del">
          <ac:chgData name="Ewen Trafford" userId="e520b4bf-a196-48b7-bc10-b1590a457daa" providerId="ADAL" clId="{6CDE24FC-8300-4C8C-BDEF-4C3293AC839F}" dt="2022-11-08T09:43:44.689" v="250" actId="478"/>
          <ac:spMkLst>
            <pc:docMk/>
            <pc:sldMk cId="242488030" sldId="263"/>
            <ac:spMk id="6" creationId="{51980940-3766-4C22-8B5E-9CE1E9E75E1E}"/>
          </ac:spMkLst>
        </pc:spChg>
        <pc:picChg chg="del">
          <ac:chgData name="Ewen Trafford" userId="e520b4bf-a196-48b7-bc10-b1590a457daa" providerId="ADAL" clId="{6CDE24FC-8300-4C8C-BDEF-4C3293AC839F}" dt="2022-11-08T09:43:43.024" v="249" actId="478"/>
          <ac:picMkLst>
            <pc:docMk/>
            <pc:sldMk cId="242488030" sldId="263"/>
            <ac:picMk id="5" creationId="{A4226C4A-C7CC-40D6-9503-253F515269D9}"/>
          </ac:picMkLst>
        </pc:picChg>
        <pc:picChg chg="add del mod">
          <ac:chgData name="Ewen Trafford" userId="e520b4bf-a196-48b7-bc10-b1590a457daa" providerId="ADAL" clId="{6CDE24FC-8300-4C8C-BDEF-4C3293AC839F}" dt="2022-11-08T13:06:31.981" v="285" actId="478"/>
          <ac:picMkLst>
            <pc:docMk/>
            <pc:sldMk cId="242488030" sldId="263"/>
            <ac:picMk id="7" creationId="{17EED8C7-0E75-84E9-ACE8-7620D9AE6806}"/>
          </ac:picMkLst>
        </pc:picChg>
        <pc:picChg chg="add mod">
          <ac:chgData name="Ewen Trafford" userId="e520b4bf-a196-48b7-bc10-b1590a457daa" providerId="ADAL" clId="{6CDE24FC-8300-4C8C-BDEF-4C3293AC839F}" dt="2022-11-08T13:07:56.396" v="291" actId="1076"/>
          <ac:picMkLst>
            <pc:docMk/>
            <pc:sldMk cId="242488030" sldId="263"/>
            <ac:picMk id="10" creationId="{1C4AB266-CB70-E457-2658-0574D2C2CFE0}"/>
          </ac:picMkLst>
        </pc:picChg>
      </pc:sldChg>
      <pc:sldChg chg="del">
        <pc:chgData name="Ewen Trafford" userId="e520b4bf-a196-48b7-bc10-b1590a457daa" providerId="ADAL" clId="{6CDE24FC-8300-4C8C-BDEF-4C3293AC839F}" dt="2022-11-08T09:05:12.831" v="10" actId="47"/>
        <pc:sldMkLst>
          <pc:docMk/>
          <pc:sldMk cId="2984410009" sldId="264"/>
        </pc:sldMkLst>
      </pc:sldChg>
      <pc:sldChg chg="modSp mod">
        <pc:chgData name="Ewen Trafford" userId="e520b4bf-a196-48b7-bc10-b1590a457daa" providerId="ADAL" clId="{6CDE24FC-8300-4C8C-BDEF-4C3293AC839F}" dt="2022-11-11T13:23:34.341" v="1592" actId="207"/>
        <pc:sldMkLst>
          <pc:docMk/>
          <pc:sldMk cId="230130466" sldId="265"/>
        </pc:sldMkLst>
        <pc:spChg chg="mod">
          <ac:chgData name="Ewen Trafford" userId="e520b4bf-a196-48b7-bc10-b1590a457daa" providerId="ADAL" clId="{6CDE24FC-8300-4C8C-BDEF-4C3293AC839F}" dt="2022-11-11T13:23:34.341" v="1592" actId="207"/>
          <ac:spMkLst>
            <pc:docMk/>
            <pc:sldMk cId="230130466" sldId="265"/>
            <ac:spMk id="3" creationId="{00000000-0000-0000-0000-000000000000}"/>
          </ac:spMkLst>
        </pc:spChg>
      </pc:sldChg>
      <pc:sldChg chg="modSp mod delCm">
        <pc:chgData name="Ewen Trafford" userId="e520b4bf-a196-48b7-bc10-b1590a457daa" providerId="ADAL" clId="{6CDE24FC-8300-4C8C-BDEF-4C3293AC839F}" dt="2022-11-18T11:09:32.572" v="1722"/>
        <pc:sldMkLst>
          <pc:docMk/>
          <pc:sldMk cId="2864069849" sldId="271"/>
        </pc:sldMkLst>
        <pc:spChg chg="mod">
          <ac:chgData name="Ewen Trafford" userId="e520b4bf-a196-48b7-bc10-b1590a457daa" providerId="ADAL" clId="{6CDE24FC-8300-4C8C-BDEF-4C3293AC839F}" dt="2022-11-11T13:21:36.886" v="1574" actId="207"/>
          <ac:spMkLst>
            <pc:docMk/>
            <pc:sldMk cId="2864069849" sldId="271"/>
            <ac:spMk id="3" creationId="{00000000-0000-0000-0000-000000000000}"/>
          </ac:spMkLst>
        </pc:spChg>
        <pc:spChg chg="mod">
          <ac:chgData name="Ewen Trafford" userId="e520b4bf-a196-48b7-bc10-b1590a457daa" providerId="ADAL" clId="{6CDE24FC-8300-4C8C-BDEF-4C3293AC839F}" dt="2022-11-18T11:09:05.958" v="1721" actId="14100"/>
          <ac:spMkLst>
            <pc:docMk/>
            <pc:sldMk cId="2864069849" sldId="271"/>
            <ac:spMk id="9" creationId="{038EE02C-54D0-4668-926D-214DF9B58B77}"/>
          </ac:spMkLst>
        </pc:spChg>
      </pc:sldChg>
      <pc:sldChg chg="addSp delSp modSp mod delCm">
        <pc:chgData name="Ewen Trafford" userId="e520b4bf-a196-48b7-bc10-b1590a457daa" providerId="ADAL" clId="{6CDE24FC-8300-4C8C-BDEF-4C3293AC839F}" dt="2022-11-18T11:10:49.759" v="1776" actId="13926"/>
        <pc:sldMkLst>
          <pc:docMk/>
          <pc:sldMk cId="158201347" sldId="274"/>
        </pc:sldMkLst>
        <pc:spChg chg="mod">
          <ac:chgData name="Ewen Trafford" userId="e520b4bf-a196-48b7-bc10-b1590a457daa" providerId="ADAL" clId="{6CDE24FC-8300-4C8C-BDEF-4C3293AC839F}" dt="2022-11-08T13:27:43.625" v="1560" actId="20577"/>
          <ac:spMkLst>
            <pc:docMk/>
            <pc:sldMk cId="158201347" sldId="274"/>
            <ac:spMk id="2" creationId="{00000000-0000-0000-0000-000000000000}"/>
          </ac:spMkLst>
        </pc:spChg>
        <pc:spChg chg="mod">
          <ac:chgData name="Ewen Trafford" userId="e520b4bf-a196-48b7-bc10-b1590a457daa" providerId="ADAL" clId="{6CDE24FC-8300-4C8C-BDEF-4C3293AC839F}" dt="2022-11-18T11:10:49.759" v="1776" actId="13926"/>
          <ac:spMkLst>
            <pc:docMk/>
            <pc:sldMk cId="158201347" sldId="274"/>
            <ac:spMk id="3" creationId="{00000000-0000-0000-0000-000000000000}"/>
          </ac:spMkLst>
        </pc:spChg>
        <pc:spChg chg="add mod">
          <ac:chgData name="Ewen Trafford" userId="e520b4bf-a196-48b7-bc10-b1590a457daa" providerId="ADAL" clId="{6CDE24FC-8300-4C8C-BDEF-4C3293AC839F}" dt="2022-11-11T14:00:30.828" v="1669" actId="404"/>
          <ac:spMkLst>
            <pc:docMk/>
            <pc:sldMk cId="158201347" sldId="274"/>
            <ac:spMk id="4" creationId="{75196766-C781-0076-C686-ECD58BC066C7}"/>
          </ac:spMkLst>
        </pc:spChg>
        <pc:spChg chg="del">
          <ac:chgData name="Ewen Trafford" userId="e520b4bf-a196-48b7-bc10-b1590a457daa" providerId="ADAL" clId="{6CDE24FC-8300-4C8C-BDEF-4C3293AC839F}" dt="2022-11-11T13:23:51.564" v="1594" actId="478"/>
          <ac:spMkLst>
            <pc:docMk/>
            <pc:sldMk cId="158201347" sldId="274"/>
            <ac:spMk id="7" creationId="{97326264-2AB7-4161-AB87-B565D509DCA3}"/>
          </ac:spMkLst>
        </pc:spChg>
      </pc:sldChg>
      <pc:sldChg chg="addSp delSp modSp add mod delCm">
        <pc:chgData name="Ewen Trafford" userId="e520b4bf-a196-48b7-bc10-b1590a457daa" providerId="ADAL" clId="{6CDE24FC-8300-4C8C-BDEF-4C3293AC839F}" dt="2022-11-18T11:11:06.682" v="1778" actId="13926"/>
        <pc:sldMkLst>
          <pc:docMk/>
          <pc:sldMk cId="305627700" sldId="275"/>
        </pc:sldMkLst>
        <pc:spChg chg="mod">
          <ac:chgData name="Ewen Trafford" userId="e520b4bf-a196-48b7-bc10-b1590a457daa" providerId="ADAL" clId="{6CDE24FC-8300-4C8C-BDEF-4C3293AC839F}" dt="2022-11-08T13:27:30.317" v="1532" actId="20577"/>
          <ac:spMkLst>
            <pc:docMk/>
            <pc:sldMk cId="305627700" sldId="275"/>
            <ac:spMk id="2" creationId="{00000000-0000-0000-0000-000000000000}"/>
          </ac:spMkLst>
        </pc:spChg>
        <pc:spChg chg="mod">
          <ac:chgData name="Ewen Trafford" userId="e520b4bf-a196-48b7-bc10-b1590a457daa" providerId="ADAL" clId="{6CDE24FC-8300-4C8C-BDEF-4C3293AC839F}" dt="2022-11-18T11:11:06.682" v="1778" actId="13926"/>
          <ac:spMkLst>
            <pc:docMk/>
            <pc:sldMk cId="305627700" sldId="275"/>
            <ac:spMk id="3" creationId="{00000000-0000-0000-0000-000000000000}"/>
          </ac:spMkLst>
        </pc:spChg>
        <pc:spChg chg="add mod">
          <ac:chgData name="Ewen Trafford" userId="e520b4bf-a196-48b7-bc10-b1590a457daa" providerId="ADAL" clId="{6CDE24FC-8300-4C8C-BDEF-4C3293AC839F}" dt="2022-11-11T14:00:26.124" v="1667" actId="404"/>
          <ac:spMkLst>
            <pc:docMk/>
            <pc:sldMk cId="305627700" sldId="275"/>
            <ac:spMk id="4" creationId="{591BC3E6-8617-D08B-8982-88195FB10384}"/>
          </ac:spMkLst>
        </pc:spChg>
        <pc:spChg chg="del">
          <ac:chgData name="Ewen Trafford" userId="e520b4bf-a196-48b7-bc10-b1590a457daa" providerId="ADAL" clId="{6CDE24FC-8300-4C8C-BDEF-4C3293AC839F}" dt="2022-11-08T09:11:18.662" v="30" actId="478"/>
          <ac:spMkLst>
            <pc:docMk/>
            <pc:sldMk cId="305627700" sldId="275"/>
            <ac:spMk id="6" creationId="{50B48EB2-299F-499A-B8B2-682F3FA66D25}"/>
          </ac:spMkLst>
        </pc:spChg>
        <pc:spChg chg="del">
          <ac:chgData name="Ewen Trafford" userId="e520b4bf-a196-48b7-bc10-b1590a457daa" providerId="ADAL" clId="{6CDE24FC-8300-4C8C-BDEF-4C3293AC839F}" dt="2022-11-11T13:22:33.642" v="1583" actId="478"/>
          <ac:spMkLst>
            <pc:docMk/>
            <pc:sldMk cId="305627700" sldId="275"/>
            <ac:spMk id="7" creationId="{97326264-2AB7-4161-AB87-B565D509DCA3}"/>
          </ac:spMkLst>
        </pc:spChg>
        <pc:picChg chg="del">
          <ac:chgData name="Ewen Trafford" userId="e520b4bf-a196-48b7-bc10-b1590a457daa" providerId="ADAL" clId="{6CDE24FC-8300-4C8C-BDEF-4C3293AC839F}" dt="2022-11-08T09:11:17.262" v="29" actId="478"/>
          <ac:picMkLst>
            <pc:docMk/>
            <pc:sldMk cId="305627700" sldId="275"/>
            <ac:picMk id="5" creationId="{1F3F3F11-6F6B-49D7-BB76-9C8D1B6477B1}"/>
          </ac:picMkLst>
        </pc:picChg>
        <pc:picChg chg="add mod">
          <ac:chgData name="Ewen Trafford" userId="e520b4bf-a196-48b7-bc10-b1590a457daa" providerId="ADAL" clId="{6CDE24FC-8300-4C8C-BDEF-4C3293AC839F}" dt="2022-11-08T09:41:51.997" v="224" actId="1076"/>
          <ac:picMkLst>
            <pc:docMk/>
            <pc:sldMk cId="305627700" sldId="275"/>
            <ac:picMk id="8" creationId="{4FDD425B-C168-CE60-82DC-AA98F435698B}"/>
          </ac:picMkLst>
        </pc:picChg>
      </pc:sldChg>
      <pc:sldChg chg="modSp add mod delCm">
        <pc:chgData name="Ewen Trafford" userId="e520b4bf-a196-48b7-bc10-b1590a457daa" providerId="ADAL" clId="{6CDE24FC-8300-4C8C-BDEF-4C3293AC839F}" dt="2022-11-11T13:22:20.405" v="1582"/>
        <pc:sldMkLst>
          <pc:docMk/>
          <pc:sldMk cId="1059166801" sldId="276"/>
        </pc:sldMkLst>
        <pc:spChg chg="mod">
          <ac:chgData name="Ewen Trafford" userId="e520b4bf-a196-48b7-bc10-b1590a457daa" providerId="ADAL" clId="{6CDE24FC-8300-4C8C-BDEF-4C3293AC839F}" dt="2022-11-08T10:55:49.769" v="253" actId="20577"/>
          <ac:spMkLst>
            <pc:docMk/>
            <pc:sldMk cId="1059166801" sldId="276"/>
            <ac:spMk id="2" creationId="{00000000-0000-0000-0000-000000000000}"/>
          </ac:spMkLst>
        </pc:spChg>
        <pc:spChg chg="mod">
          <ac:chgData name="Ewen Trafford" userId="e520b4bf-a196-48b7-bc10-b1590a457daa" providerId="ADAL" clId="{6CDE24FC-8300-4C8C-BDEF-4C3293AC839F}" dt="2022-11-11T13:22:18.226" v="1581" actId="207"/>
          <ac:spMkLst>
            <pc:docMk/>
            <pc:sldMk cId="1059166801" sldId="276"/>
            <ac:spMk id="3" creationId="{00000000-0000-0000-0000-000000000000}"/>
          </ac:spMkLst>
        </pc:spChg>
      </pc:sldChg>
      <pc:sldChg chg="add del">
        <pc:chgData name="Ewen Trafford" userId="e520b4bf-a196-48b7-bc10-b1590a457daa" providerId="ADAL" clId="{6CDE24FC-8300-4C8C-BDEF-4C3293AC839F}" dt="2022-11-08T09:41:34.679" v="218"/>
        <pc:sldMkLst>
          <pc:docMk/>
          <pc:sldMk cId="4230996879" sldId="276"/>
        </pc:sldMkLst>
      </pc:sldChg>
      <pc:sldChg chg="delSp modSp add mod delCm">
        <pc:chgData name="Ewen Trafford" userId="e520b4bf-a196-48b7-bc10-b1590a457daa" providerId="ADAL" clId="{6CDE24FC-8300-4C8C-BDEF-4C3293AC839F}" dt="2022-11-11T13:23:20.226" v="1590"/>
        <pc:sldMkLst>
          <pc:docMk/>
          <pc:sldMk cId="1403258714" sldId="277"/>
        </pc:sldMkLst>
        <pc:spChg chg="mod">
          <ac:chgData name="Ewen Trafford" userId="e520b4bf-a196-48b7-bc10-b1590a457daa" providerId="ADAL" clId="{6CDE24FC-8300-4C8C-BDEF-4C3293AC839F}" dt="2022-11-08T13:25:17.131" v="1432" actId="5793"/>
          <ac:spMkLst>
            <pc:docMk/>
            <pc:sldMk cId="1403258714" sldId="277"/>
            <ac:spMk id="2" creationId="{00000000-0000-0000-0000-000000000000}"/>
          </ac:spMkLst>
        </pc:spChg>
        <pc:spChg chg="mod">
          <ac:chgData name="Ewen Trafford" userId="e520b4bf-a196-48b7-bc10-b1590a457daa" providerId="ADAL" clId="{6CDE24FC-8300-4C8C-BDEF-4C3293AC839F}" dt="2022-11-11T13:23:16.578" v="1589" actId="20577"/>
          <ac:spMkLst>
            <pc:docMk/>
            <pc:sldMk cId="1403258714" sldId="277"/>
            <ac:spMk id="3" creationId="{00000000-0000-0000-0000-000000000000}"/>
          </ac:spMkLst>
        </pc:spChg>
        <pc:spChg chg="del">
          <ac:chgData name="Ewen Trafford" userId="e520b4bf-a196-48b7-bc10-b1590a457daa" providerId="ADAL" clId="{6CDE24FC-8300-4C8C-BDEF-4C3293AC839F}" dt="2022-11-08T12:33:32.168" v="255" actId="478"/>
          <ac:spMkLst>
            <pc:docMk/>
            <pc:sldMk cId="1403258714" sldId="277"/>
            <ac:spMk id="7" creationId="{97326264-2AB7-4161-AB87-B565D509DCA3}"/>
          </ac:spMkLst>
        </pc:spChg>
        <pc:picChg chg="del">
          <ac:chgData name="Ewen Trafford" userId="e520b4bf-a196-48b7-bc10-b1590a457daa" providerId="ADAL" clId="{6CDE24FC-8300-4C8C-BDEF-4C3293AC839F}" dt="2022-11-08T12:33:36.728" v="256" actId="478"/>
          <ac:picMkLst>
            <pc:docMk/>
            <pc:sldMk cId="1403258714" sldId="277"/>
            <ac:picMk id="8" creationId="{4FDD425B-C168-CE60-82DC-AA98F435698B}"/>
          </ac:picMkLst>
        </pc:picChg>
      </pc:sldChg>
      <pc:sldChg chg="modSp add mod delCm">
        <pc:chgData name="Ewen Trafford" userId="e520b4bf-a196-48b7-bc10-b1590a457daa" providerId="ADAL" clId="{6CDE24FC-8300-4C8C-BDEF-4C3293AC839F}" dt="2022-11-11T13:23:23.112" v="1591"/>
        <pc:sldMkLst>
          <pc:docMk/>
          <pc:sldMk cId="1354344741" sldId="278"/>
        </pc:sldMkLst>
        <pc:spChg chg="mod">
          <ac:chgData name="Ewen Trafford" userId="e520b4bf-a196-48b7-bc10-b1590a457daa" providerId="ADAL" clId="{6CDE24FC-8300-4C8C-BDEF-4C3293AC839F}" dt="2022-11-11T13:23:11.182" v="1588" actId="207"/>
          <ac:spMkLst>
            <pc:docMk/>
            <pc:sldMk cId="1354344741" sldId="278"/>
            <ac:spMk id="3" creationId="{00000000-0000-0000-0000-000000000000}"/>
          </ac:spMkLst>
        </pc:spChg>
      </pc:sldChg>
      <pc:sldMasterChg chg="modSp mod">
        <pc:chgData name="Ewen Trafford" userId="e520b4bf-a196-48b7-bc10-b1590a457daa" providerId="ADAL" clId="{6CDE24FC-8300-4C8C-BDEF-4C3293AC839F}" dt="2022-11-01T11:17:52.765" v="1" actId="20577"/>
        <pc:sldMasterMkLst>
          <pc:docMk/>
          <pc:sldMasterMk cId="1328885048" sldId="2147483648"/>
        </pc:sldMasterMkLst>
        <pc:spChg chg="mod">
          <ac:chgData name="Ewen Trafford" userId="e520b4bf-a196-48b7-bc10-b1590a457daa" providerId="ADAL" clId="{6CDE24FC-8300-4C8C-BDEF-4C3293AC839F}" dt="2022-11-01T11:17:52.765" v="1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Ewen Trafford" userId="e520b4bf-a196-48b7-bc10-b1590a457daa" providerId="ADAL" clId="{6CDE24FC-8300-4C8C-BDEF-4C3293AC839F}" dt="2022-11-01T11:18:00.786" v="5" actId="20577"/>
        <pc:sldMasterMkLst>
          <pc:docMk/>
          <pc:sldMasterMk cId="1498317190" sldId="2147483650"/>
        </pc:sldMasterMkLst>
        <pc:spChg chg="mod">
          <ac:chgData name="Ewen Trafford" userId="e520b4bf-a196-48b7-bc10-b1590a457daa" providerId="ADAL" clId="{6CDE24FC-8300-4C8C-BDEF-4C3293AC839F}" dt="2022-11-01T11:18:00.786" v="5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 modSldLayout">
        <pc:chgData name="Ewen Trafford" userId="e520b4bf-a196-48b7-bc10-b1590a457daa" providerId="ADAL" clId="{6CDE24FC-8300-4C8C-BDEF-4C3293AC839F}" dt="2022-11-08T09:42:36.737" v="227" actId="207"/>
        <pc:sldMasterMkLst>
          <pc:docMk/>
          <pc:sldMasterMk cId="1822393236" sldId="2147483652"/>
        </pc:sldMasterMkLst>
        <pc:spChg chg="mod">
          <ac:chgData name="Ewen Trafford" userId="e520b4bf-a196-48b7-bc10-b1590a457daa" providerId="ADAL" clId="{6CDE24FC-8300-4C8C-BDEF-4C3293AC839F}" dt="2022-11-01T11:18:05.541" v="7" actId="20577"/>
          <ac:spMkLst>
            <pc:docMk/>
            <pc:sldMasterMk cId="1822393236" sldId="2147483652"/>
            <ac:spMk id="9" creationId="{00000000-0000-0000-0000-000000000000}"/>
          </ac:spMkLst>
        </pc:spChg>
        <pc:sldLayoutChg chg="modSp mod">
          <pc:chgData name="Ewen Trafford" userId="e520b4bf-a196-48b7-bc10-b1590a457daa" providerId="ADAL" clId="{6CDE24FC-8300-4C8C-BDEF-4C3293AC839F}" dt="2022-11-08T09:42:36.737" v="227" actId="207"/>
          <pc:sldLayoutMkLst>
            <pc:docMk/>
            <pc:sldMasterMk cId="1822393236" sldId="2147483652"/>
            <pc:sldLayoutMk cId="3496293721" sldId="2147483662"/>
          </pc:sldLayoutMkLst>
          <pc:spChg chg="mod">
            <ac:chgData name="Ewen Trafford" userId="e520b4bf-a196-48b7-bc10-b1590a457daa" providerId="ADAL" clId="{6CDE24FC-8300-4C8C-BDEF-4C3293AC839F}" dt="2022-11-08T09:42:31.883" v="226" actId="207"/>
            <ac:spMkLst>
              <pc:docMk/>
              <pc:sldMasterMk cId="1822393236" sldId="2147483652"/>
              <pc:sldLayoutMk cId="3496293721" sldId="2147483662"/>
              <ac:spMk id="12" creationId="{00000000-0000-0000-0000-000000000000}"/>
            </ac:spMkLst>
          </pc:spChg>
          <pc:spChg chg="mod">
            <ac:chgData name="Ewen Trafford" userId="e520b4bf-a196-48b7-bc10-b1590a457daa" providerId="ADAL" clId="{6CDE24FC-8300-4C8C-BDEF-4C3293AC839F}" dt="2022-11-08T09:42:36.737" v="227" actId="207"/>
            <ac:spMkLst>
              <pc:docMk/>
              <pc:sldMasterMk cId="1822393236" sldId="2147483652"/>
              <pc:sldLayoutMk cId="3496293721" sldId="2147483662"/>
              <ac:spMk id="13" creationId="{00000000-0000-0000-0000-000000000000}"/>
            </ac:spMkLst>
          </pc:spChg>
        </pc:sldLayoutChg>
      </pc:sldMasterChg>
      <pc:sldMasterChg chg="modSp mod">
        <pc:chgData name="Ewen Trafford" userId="e520b4bf-a196-48b7-bc10-b1590a457daa" providerId="ADAL" clId="{6CDE24FC-8300-4C8C-BDEF-4C3293AC839F}" dt="2022-11-01T11:18:13.644" v="9" actId="20577"/>
        <pc:sldMasterMkLst>
          <pc:docMk/>
          <pc:sldMasterMk cId="1788143608" sldId="2147483656"/>
        </pc:sldMasterMkLst>
        <pc:spChg chg="mod">
          <ac:chgData name="Ewen Trafford" userId="e520b4bf-a196-48b7-bc10-b1590a457daa" providerId="ADAL" clId="{6CDE24FC-8300-4C8C-BDEF-4C3293AC839F}" dt="2022-11-01T11:18:13.644" v="9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  <pc:docChgLst>
    <pc:chgData name="Stacey Lockyer" userId="S::s.lockyer@nutrition.org.uk::5b66536b-0e1a-4ade-8027-8ea49e5eea88" providerId="AD" clId="Web-{66962D17-AAD6-45E5-8245-003310E28E51}"/>
    <pc:docChg chg="modSld">
      <pc:chgData name="Stacey Lockyer" userId="S::s.lockyer@nutrition.org.uk::5b66536b-0e1a-4ade-8027-8ea49e5eea88" providerId="AD" clId="Web-{66962D17-AAD6-45E5-8245-003310E28E51}" dt="2022-11-10T16:45:24.352" v="3"/>
      <pc:docMkLst>
        <pc:docMk/>
      </pc:docMkLst>
      <pc:sldChg chg="modSp addCm">
        <pc:chgData name="Stacey Lockyer" userId="S::s.lockyer@nutrition.org.uk::5b66536b-0e1a-4ade-8027-8ea49e5eea88" providerId="AD" clId="Web-{66962D17-AAD6-45E5-8245-003310E28E51}" dt="2022-11-10T16:45:24.352" v="3"/>
        <pc:sldMkLst>
          <pc:docMk/>
          <pc:sldMk cId="305627700" sldId="275"/>
        </pc:sldMkLst>
        <pc:spChg chg="mod">
          <ac:chgData name="Stacey Lockyer" userId="S::s.lockyer@nutrition.org.uk::5b66536b-0e1a-4ade-8027-8ea49e5eea88" providerId="AD" clId="Web-{66962D17-AAD6-45E5-8245-003310E28E51}" dt="2022-11-10T16:44:10.147" v="1" actId="20577"/>
          <ac:spMkLst>
            <pc:docMk/>
            <pc:sldMk cId="305627700" sldId="275"/>
            <ac:spMk id="3" creationId="{00000000-0000-0000-0000-000000000000}"/>
          </ac:spMkLst>
        </pc:spChg>
      </pc:sldChg>
    </pc:docChg>
  </pc:docChgLst>
  <pc:docChgLst>
    <pc:chgData name="Stacey Lockyer" userId="S::s.lockyer@nutrition.org.uk::5b66536b-0e1a-4ade-8027-8ea49e5eea88" providerId="AD" clId="Web-{BC1804F1-3DCB-44FF-B9ED-ECCFC89E0663}"/>
    <pc:docChg chg="modSld">
      <pc:chgData name="Stacey Lockyer" userId="S::s.lockyer@nutrition.org.uk::5b66536b-0e1a-4ade-8027-8ea49e5eea88" providerId="AD" clId="Web-{BC1804F1-3DCB-44FF-B9ED-ECCFC89E0663}" dt="2022-11-10T16:10:21.811" v="28" actId="20577"/>
      <pc:docMkLst>
        <pc:docMk/>
      </pc:docMkLst>
      <pc:sldChg chg="modCm">
        <pc:chgData name="Stacey Lockyer" userId="S::s.lockyer@nutrition.org.uk::5b66536b-0e1a-4ade-8027-8ea49e5eea88" providerId="AD" clId="Web-{BC1804F1-3DCB-44FF-B9ED-ECCFC89E0663}" dt="2022-11-10T16:08:52.230" v="25"/>
        <pc:sldMkLst>
          <pc:docMk/>
          <pc:sldMk cId="1833689877" sldId="260"/>
        </pc:sldMkLst>
      </pc:sldChg>
      <pc:sldChg chg="modSp addCm">
        <pc:chgData name="Stacey Lockyer" userId="S::s.lockyer@nutrition.org.uk::5b66536b-0e1a-4ade-8027-8ea49e5eea88" providerId="AD" clId="Web-{BC1804F1-3DCB-44FF-B9ED-ECCFC89E0663}" dt="2022-11-10T16:07:36.587" v="24"/>
        <pc:sldMkLst>
          <pc:docMk/>
          <pc:sldMk cId="2864069849" sldId="271"/>
        </pc:sldMkLst>
        <pc:spChg chg="mod">
          <ac:chgData name="Stacey Lockyer" userId="S::s.lockyer@nutrition.org.uk::5b66536b-0e1a-4ade-8027-8ea49e5eea88" providerId="AD" clId="Web-{BC1804F1-3DCB-44FF-B9ED-ECCFC89E0663}" dt="2022-11-10T16:05:21.973" v="22" actId="20577"/>
          <ac:spMkLst>
            <pc:docMk/>
            <pc:sldMk cId="2864069849" sldId="271"/>
            <ac:spMk id="3" creationId="{00000000-0000-0000-0000-000000000000}"/>
          </ac:spMkLst>
        </pc:spChg>
      </pc:sldChg>
      <pc:sldChg chg="modSp addCm">
        <pc:chgData name="Stacey Lockyer" userId="S::s.lockyer@nutrition.org.uk::5b66536b-0e1a-4ade-8027-8ea49e5eea88" providerId="AD" clId="Web-{BC1804F1-3DCB-44FF-B9ED-ECCFC89E0663}" dt="2022-11-10T16:10:21.811" v="28" actId="20577"/>
        <pc:sldMkLst>
          <pc:docMk/>
          <pc:sldMk cId="158201347" sldId="274"/>
        </pc:sldMkLst>
        <pc:spChg chg="mod">
          <ac:chgData name="Stacey Lockyer" userId="S::s.lockyer@nutrition.org.uk::5b66536b-0e1a-4ade-8027-8ea49e5eea88" providerId="AD" clId="Web-{BC1804F1-3DCB-44FF-B9ED-ECCFC89E0663}" dt="2022-11-10T16:10:21.811" v="28" actId="20577"/>
          <ac:spMkLst>
            <pc:docMk/>
            <pc:sldMk cId="158201347" sldId="274"/>
            <ac:spMk id="3" creationId="{00000000-0000-0000-0000-000000000000}"/>
          </ac:spMkLst>
        </pc:spChg>
      </pc:sldChg>
    </pc:docChg>
  </pc:docChgLst>
  <pc:docChgLst>
    <pc:chgData name="Stacey Lockyer" userId="S::s.lockyer@nutrition.org.uk::5b66536b-0e1a-4ade-8027-8ea49e5eea88" providerId="AD" clId="Web-{2C35022A-50D1-406F-AAF3-C897DC412D3E}"/>
    <pc:docChg chg="mod modSld sldOrd">
      <pc:chgData name="Stacey Lockyer" userId="S::s.lockyer@nutrition.org.uk::5b66536b-0e1a-4ade-8027-8ea49e5eea88" providerId="AD" clId="Web-{2C35022A-50D1-406F-AAF3-C897DC412D3E}" dt="2022-11-09T09:53:23.653" v="80" actId="20577"/>
      <pc:docMkLst>
        <pc:docMk/>
      </pc:docMkLst>
      <pc:sldChg chg="modSp">
        <pc:chgData name="Stacey Lockyer" userId="S::s.lockyer@nutrition.org.uk::5b66536b-0e1a-4ade-8027-8ea49e5eea88" providerId="AD" clId="Web-{2C35022A-50D1-406F-AAF3-C897DC412D3E}" dt="2022-11-09T09:31:59.051" v="8" actId="20577"/>
        <pc:sldMkLst>
          <pc:docMk/>
          <pc:sldMk cId="1740713487" sldId="259"/>
        </pc:sldMkLst>
        <pc:spChg chg="mod">
          <ac:chgData name="Stacey Lockyer" userId="S::s.lockyer@nutrition.org.uk::5b66536b-0e1a-4ade-8027-8ea49e5eea88" providerId="AD" clId="Web-{2C35022A-50D1-406F-AAF3-C897DC412D3E}" dt="2022-11-09T09:31:59.051" v="8" actId="20577"/>
          <ac:spMkLst>
            <pc:docMk/>
            <pc:sldMk cId="1740713487" sldId="259"/>
            <ac:spMk id="3" creationId="{00000000-0000-0000-0000-000000000000}"/>
          </ac:spMkLst>
        </pc:spChg>
      </pc:sldChg>
      <pc:sldChg chg="ord">
        <pc:chgData name="Stacey Lockyer" userId="S::s.lockyer@nutrition.org.uk::5b66536b-0e1a-4ade-8027-8ea49e5eea88" providerId="AD" clId="Web-{2C35022A-50D1-406F-AAF3-C897DC412D3E}" dt="2022-11-09T09:52:45.355" v="76"/>
        <pc:sldMkLst>
          <pc:docMk/>
          <pc:sldMk cId="1219004254" sldId="261"/>
        </pc:sldMkLst>
      </pc:sldChg>
      <pc:sldChg chg="modSp">
        <pc:chgData name="Stacey Lockyer" userId="S::s.lockyer@nutrition.org.uk::5b66536b-0e1a-4ade-8027-8ea49e5eea88" providerId="AD" clId="Web-{2C35022A-50D1-406F-AAF3-C897DC412D3E}" dt="2022-11-09T09:47:31.122" v="68" actId="20577"/>
        <pc:sldMkLst>
          <pc:docMk/>
          <pc:sldMk cId="2321399889" sldId="262"/>
        </pc:sldMkLst>
        <pc:spChg chg="mod">
          <ac:chgData name="Stacey Lockyer" userId="S::s.lockyer@nutrition.org.uk::5b66536b-0e1a-4ade-8027-8ea49e5eea88" providerId="AD" clId="Web-{2C35022A-50D1-406F-AAF3-C897DC412D3E}" dt="2022-11-09T09:47:31.122" v="68" actId="20577"/>
          <ac:spMkLst>
            <pc:docMk/>
            <pc:sldMk cId="2321399889" sldId="262"/>
            <ac:spMk id="3" creationId="{00000000-0000-0000-0000-000000000000}"/>
          </ac:spMkLst>
        </pc:spChg>
      </pc:sldChg>
      <pc:sldChg chg="modSp">
        <pc:chgData name="Stacey Lockyer" userId="S::s.lockyer@nutrition.org.uk::5b66536b-0e1a-4ade-8027-8ea49e5eea88" providerId="AD" clId="Web-{2C35022A-50D1-406F-AAF3-C897DC412D3E}" dt="2022-11-09T09:31:25.612" v="5" actId="20577"/>
        <pc:sldMkLst>
          <pc:docMk/>
          <pc:sldMk cId="230130466" sldId="265"/>
        </pc:sldMkLst>
        <pc:spChg chg="mod">
          <ac:chgData name="Stacey Lockyer" userId="S::s.lockyer@nutrition.org.uk::5b66536b-0e1a-4ade-8027-8ea49e5eea88" providerId="AD" clId="Web-{2C35022A-50D1-406F-AAF3-C897DC412D3E}" dt="2022-11-09T09:31:25.612" v="5" actId="20577"/>
          <ac:spMkLst>
            <pc:docMk/>
            <pc:sldMk cId="230130466" sldId="265"/>
            <ac:spMk id="3" creationId="{00000000-0000-0000-0000-000000000000}"/>
          </ac:spMkLst>
        </pc:spChg>
      </pc:sldChg>
      <pc:sldChg chg="modSp addCm modCm">
        <pc:chgData name="Stacey Lockyer" userId="S::s.lockyer@nutrition.org.uk::5b66536b-0e1a-4ade-8027-8ea49e5eea88" providerId="AD" clId="Web-{2C35022A-50D1-406F-AAF3-C897DC412D3E}" dt="2022-11-09T09:41:41.310" v="57" actId="20577"/>
        <pc:sldMkLst>
          <pc:docMk/>
          <pc:sldMk cId="158201347" sldId="274"/>
        </pc:sldMkLst>
        <pc:spChg chg="mod">
          <ac:chgData name="Stacey Lockyer" userId="S::s.lockyer@nutrition.org.uk::5b66536b-0e1a-4ade-8027-8ea49e5eea88" providerId="AD" clId="Web-{2C35022A-50D1-406F-AAF3-C897DC412D3E}" dt="2022-11-09T09:41:41.310" v="57" actId="20577"/>
          <ac:spMkLst>
            <pc:docMk/>
            <pc:sldMk cId="158201347" sldId="274"/>
            <ac:spMk id="7" creationId="{97326264-2AB7-4161-AB87-B565D509DCA3}"/>
          </ac:spMkLst>
        </pc:spChg>
      </pc:sldChg>
      <pc:sldChg chg="modSp addCm">
        <pc:chgData name="Stacey Lockyer" userId="S::s.lockyer@nutrition.org.uk::5b66536b-0e1a-4ade-8027-8ea49e5eea88" providerId="AD" clId="Web-{2C35022A-50D1-406F-AAF3-C897DC412D3E}" dt="2022-11-09T09:45:08.554" v="60"/>
        <pc:sldMkLst>
          <pc:docMk/>
          <pc:sldMk cId="305627700" sldId="275"/>
        </pc:sldMkLst>
        <pc:spChg chg="mod">
          <ac:chgData name="Stacey Lockyer" userId="S::s.lockyer@nutrition.org.uk::5b66536b-0e1a-4ade-8027-8ea49e5eea88" providerId="AD" clId="Web-{2C35022A-50D1-406F-AAF3-C897DC412D3E}" dt="2022-11-09T09:42:40.110" v="59" actId="20577"/>
          <ac:spMkLst>
            <pc:docMk/>
            <pc:sldMk cId="305627700" sldId="275"/>
            <ac:spMk id="7" creationId="{97326264-2AB7-4161-AB87-B565D509DCA3}"/>
          </ac:spMkLst>
        </pc:spChg>
      </pc:sldChg>
      <pc:sldChg chg="modSp addCm">
        <pc:chgData name="Stacey Lockyer" userId="S::s.lockyer@nutrition.org.uk::5b66536b-0e1a-4ade-8027-8ea49e5eea88" providerId="AD" clId="Web-{2C35022A-50D1-406F-AAF3-C897DC412D3E}" dt="2022-11-09T09:38:16.551" v="52"/>
        <pc:sldMkLst>
          <pc:docMk/>
          <pc:sldMk cId="1059166801" sldId="276"/>
        </pc:sldMkLst>
        <pc:spChg chg="mod">
          <ac:chgData name="Stacey Lockyer" userId="S::s.lockyer@nutrition.org.uk::5b66536b-0e1a-4ade-8027-8ea49e5eea88" providerId="AD" clId="Web-{2C35022A-50D1-406F-AAF3-C897DC412D3E}" dt="2022-11-09T09:35:46.592" v="50" actId="20577"/>
          <ac:spMkLst>
            <pc:docMk/>
            <pc:sldMk cId="1059166801" sldId="276"/>
            <ac:spMk id="3" creationId="{00000000-0000-0000-0000-000000000000}"/>
          </ac:spMkLst>
        </pc:spChg>
      </pc:sldChg>
      <pc:sldChg chg="modSp addCm">
        <pc:chgData name="Stacey Lockyer" userId="S::s.lockyer@nutrition.org.uk::5b66536b-0e1a-4ade-8027-8ea49e5eea88" providerId="AD" clId="Web-{2C35022A-50D1-406F-AAF3-C897DC412D3E}" dt="2022-11-09T09:53:23.653" v="80" actId="20577"/>
        <pc:sldMkLst>
          <pc:docMk/>
          <pc:sldMk cId="1403258714" sldId="277"/>
        </pc:sldMkLst>
        <pc:spChg chg="mod">
          <ac:chgData name="Stacey Lockyer" userId="S::s.lockyer@nutrition.org.uk::5b66536b-0e1a-4ade-8027-8ea49e5eea88" providerId="AD" clId="Web-{2C35022A-50D1-406F-AAF3-C897DC412D3E}" dt="2022-11-09T09:53:23.653" v="80" actId="20577"/>
          <ac:spMkLst>
            <pc:docMk/>
            <pc:sldMk cId="1403258714" sldId="277"/>
            <ac:spMk id="3" creationId="{00000000-0000-0000-0000-000000000000}"/>
          </ac:spMkLst>
        </pc:spChg>
      </pc:sldChg>
    </pc:docChg>
  </pc:docChgLst>
  <pc:docChgLst>
    <pc:chgData name="Ewen Trafford" userId="e520b4bf-a196-48b7-bc10-b1590a457daa" providerId="ADAL" clId="{D749B89C-3ADD-4732-A844-20189688C9FF}"/>
    <pc:docChg chg="custSel delSld modSld">
      <pc:chgData name="Ewen Trafford" userId="e520b4bf-a196-48b7-bc10-b1590a457daa" providerId="ADAL" clId="{D749B89C-3ADD-4732-A844-20189688C9FF}" dt="2021-03-29T06:55:41.571" v="61" actId="20577"/>
      <pc:docMkLst>
        <pc:docMk/>
      </pc:docMkLst>
      <pc:sldChg chg="modSp mod">
        <pc:chgData name="Ewen Trafford" userId="e520b4bf-a196-48b7-bc10-b1590a457daa" providerId="ADAL" clId="{D749B89C-3ADD-4732-A844-20189688C9FF}" dt="2021-03-29T06:54:52.269" v="45" actId="20577"/>
        <pc:sldMkLst>
          <pc:docMk/>
          <pc:sldMk cId="1955166399" sldId="256"/>
        </pc:sldMkLst>
        <pc:spChg chg="mod">
          <ac:chgData name="Ewen Trafford" userId="e520b4bf-a196-48b7-bc10-b1590a457daa" providerId="ADAL" clId="{D749B89C-3ADD-4732-A844-20189688C9FF}" dt="2021-03-29T06:54:52.269" v="45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Ewen Trafford" userId="e520b4bf-a196-48b7-bc10-b1590a457daa" providerId="ADAL" clId="{D749B89C-3ADD-4732-A844-20189688C9FF}" dt="2021-03-29T06:55:41.571" v="61" actId="20577"/>
        <pc:sldMkLst>
          <pc:docMk/>
          <pc:sldMk cId="1219004254" sldId="261"/>
        </pc:sldMkLst>
        <pc:spChg chg="mod">
          <ac:chgData name="Ewen Trafford" userId="e520b4bf-a196-48b7-bc10-b1590a457daa" providerId="ADAL" clId="{D749B89C-3ADD-4732-A844-20189688C9FF}" dt="2021-03-29T06:55:41.571" v="61" actId="20577"/>
          <ac:spMkLst>
            <pc:docMk/>
            <pc:sldMk cId="1219004254" sldId="261"/>
            <ac:spMk id="2" creationId="{00000000-0000-0000-0000-000000000000}"/>
          </ac:spMkLst>
        </pc:spChg>
      </pc:sldChg>
      <pc:sldChg chg="delSp modSp mod">
        <pc:chgData name="Ewen Trafford" userId="e520b4bf-a196-48b7-bc10-b1590a457daa" providerId="ADAL" clId="{D749B89C-3ADD-4732-A844-20189688C9FF}" dt="2021-03-26T15:10:40.577" v="29" actId="478"/>
        <pc:sldMkLst>
          <pc:docMk/>
          <pc:sldMk cId="2984410009" sldId="264"/>
        </pc:sldMkLst>
        <pc:spChg chg="mod">
          <ac:chgData name="Ewen Trafford" userId="e520b4bf-a196-48b7-bc10-b1590a457daa" providerId="ADAL" clId="{D749B89C-3ADD-4732-A844-20189688C9FF}" dt="2021-03-26T15:10:38.297" v="27" actId="20577"/>
          <ac:spMkLst>
            <pc:docMk/>
            <pc:sldMk cId="2984410009" sldId="264"/>
            <ac:spMk id="2" creationId="{00000000-0000-0000-0000-000000000000}"/>
          </ac:spMkLst>
        </pc:spChg>
        <pc:spChg chg="mod">
          <ac:chgData name="Ewen Trafford" userId="e520b4bf-a196-48b7-bc10-b1590a457daa" providerId="ADAL" clId="{D749B89C-3ADD-4732-A844-20189688C9FF}" dt="2021-03-26T15:10:34.418" v="14" actId="20577"/>
          <ac:spMkLst>
            <pc:docMk/>
            <pc:sldMk cId="2984410009" sldId="264"/>
            <ac:spMk id="4" creationId="{00000000-0000-0000-0000-000000000000}"/>
          </ac:spMkLst>
        </pc:spChg>
        <pc:picChg chg="del">
          <ac:chgData name="Ewen Trafford" userId="e520b4bf-a196-48b7-bc10-b1590a457daa" providerId="ADAL" clId="{D749B89C-3ADD-4732-A844-20189688C9FF}" dt="2021-03-26T15:10:40.110" v="28" actId="478"/>
          <ac:picMkLst>
            <pc:docMk/>
            <pc:sldMk cId="2984410009" sldId="264"/>
            <ac:picMk id="5" creationId="{00000000-0000-0000-0000-000000000000}"/>
          </ac:picMkLst>
        </pc:picChg>
        <pc:picChg chg="del">
          <ac:chgData name="Ewen Trafford" userId="e520b4bf-a196-48b7-bc10-b1590a457daa" providerId="ADAL" clId="{D749B89C-3ADD-4732-A844-20189688C9FF}" dt="2021-03-26T15:10:40.577" v="29" actId="478"/>
          <ac:picMkLst>
            <pc:docMk/>
            <pc:sldMk cId="2984410009" sldId="264"/>
            <ac:picMk id="6" creationId="{00000000-0000-0000-0000-000000000000}"/>
          </ac:picMkLst>
        </pc:picChg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09433778" sldId="268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775241406" sldId="271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860150689" sldId="273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139562193" sldId="274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165429774" sldId="275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916196682" sldId="276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763620587" sldId="277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446216516" sldId="280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256320444" sldId="281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353382061" sldId="282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2665723923" sldId="283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398932624" sldId="284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2990348182" sldId="285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077271230" sldId="286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290895324" sldId="287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544209628" sldId="288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920212855" sldId="289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2315830543" sldId="290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4069004010" sldId="291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606222516" sldId="292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2343800492" sldId="29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49629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377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rition.org.uk/healthy-sustainable-diets/vitamins-and-minerals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v.uk/government/publications/great-britain-nutrition-and-health-claims-nhc-register.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rition.org.uk/healthy-sustainable-diets/vitamins-and-minerals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v.uk/government/publications/great-britain-nutrition-and-health-claims-nhc-register.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ov.uk/government/statistics/ndns-results-from-years-9-to-11-2016-to-2017-and-2018-to-2019/ndns-results-from-years-9-to-11-combined-statistical-summary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live-well/eat-well/fish-and-shellfish-nutrition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nutrition.org.uk/nutritionscience/nutrients-food-and-ingredients/protein.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rition.org.uk/nutritionscience/nutrients-food-and-ingredients/protein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in the diet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Vitamins in fish and shellfish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55499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Fish contains many vitamins and minerals.</a:t>
            </a:r>
          </a:p>
          <a:p>
            <a:pPr marL="0" indent="0">
              <a:buNone/>
            </a:pPr>
            <a:r>
              <a:rPr lang="en-US" sz="2000" dirty="0"/>
              <a:t>Oily fish contain vitamin D, which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helps maintain a healthy immune system, strong bones, muscles and teeth.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They also contain a mixture of B vitamins, which perform a number of important roles in the body. For example, vitamin B1 (thiamin), which can be found in salmon, helps keep the brain and heart working normally.</a:t>
            </a:r>
          </a:p>
        </p:txBody>
      </p:sp>
      <p:pic>
        <p:nvPicPr>
          <p:cNvPr id="5" name="Picture 4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1F3F3F11-6F6B-49D7-BB76-9C8D1B6477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119" y="1933183"/>
            <a:ext cx="4288705" cy="31393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0B48EB2-299F-499A-B8B2-682F3FA66D25}"/>
              </a:ext>
            </a:extLst>
          </p:cNvPr>
          <p:cNvSpPr txBox="1">
            <a:spLocks/>
          </p:cNvSpPr>
          <p:nvPr/>
        </p:nvSpPr>
        <p:spPr>
          <a:xfrm>
            <a:off x="8421477" y="5361167"/>
            <a:ext cx="3120035" cy="497514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cs typeface="Calibri"/>
              </a:rPr>
              <a:t>Fish provides B vitamins, such as vitamin B1 (thiamin).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96766-C781-0076-C686-ECD58BC066C7}"/>
              </a:ext>
            </a:extLst>
          </p:cNvPr>
          <p:cNvSpPr txBox="1"/>
          <p:nvPr/>
        </p:nvSpPr>
        <p:spPr>
          <a:xfrm>
            <a:off x="887896" y="5769113"/>
            <a:ext cx="353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3"/>
              </a:rPr>
              <a:t>BNF: Vitamins and Minerals</a:t>
            </a:r>
            <a:endParaRPr lang="en-GB" sz="1400" dirty="0">
              <a:hlinkClick r:id="rId4"/>
            </a:endParaRPr>
          </a:p>
          <a:p>
            <a:r>
              <a:rPr lang="en-GB" sz="1400" dirty="0">
                <a:hlinkClick r:id="rId4"/>
              </a:rPr>
              <a:t>GB Register of Health Claims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8201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Minerals in fish and shellfish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05745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Minerals in fish and shellfish include zinc and copper, as well as iodine and selenium. Iodine helps with normal growth in children, while selenium helps to maintain hair and nails.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Iodine is higher in fish like haddock and cod, whilst selenium is higher in tuna, sardines and mackerel.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Fish can also provide some calcium (in small fish where bones are also eaten) and phosphorus.</a:t>
            </a:r>
          </a:p>
        </p:txBody>
      </p:sp>
      <p:pic>
        <p:nvPicPr>
          <p:cNvPr id="8" name="Picture 7" descr="A picture containing plate, table, food, fruit&#10;&#10;Description automatically generated">
            <a:extLst>
              <a:ext uri="{FF2B5EF4-FFF2-40B4-BE49-F238E27FC236}">
                <a16:creationId xmlns:a16="http://schemas.microsoft.com/office/drawing/2014/main" id="{4FDD425B-C168-CE60-82DC-AA98F4356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765" y="2699649"/>
            <a:ext cx="3537423" cy="23594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BC3E6-8617-D08B-8982-88195FB10384}"/>
              </a:ext>
            </a:extLst>
          </p:cNvPr>
          <p:cNvSpPr txBox="1"/>
          <p:nvPr/>
        </p:nvSpPr>
        <p:spPr>
          <a:xfrm>
            <a:off x="887896" y="5769113"/>
            <a:ext cx="353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3"/>
              </a:rPr>
              <a:t>BNF: Vitamins and Minerals</a:t>
            </a:r>
            <a:endParaRPr lang="en-GB" sz="1400" dirty="0">
              <a:hlinkClick r:id="rId4"/>
            </a:endParaRPr>
          </a:p>
          <a:p>
            <a:r>
              <a:rPr lang="en-GB" sz="1400" dirty="0">
                <a:hlinkClick r:id="rId4"/>
              </a:rPr>
              <a:t>GB Register of Health Claims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562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intake – special considerations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195077"/>
            <a:ext cx="9965896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For certain groups, there are maximum recommended quantities for certain types of fish:</a:t>
            </a:r>
          </a:p>
          <a:p>
            <a:r>
              <a:rPr lang="en-US" sz="2000" b="1" dirty="0">
                <a:latin typeface="Arial"/>
                <a:cs typeface="Arial"/>
              </a:rPr>
              <a:t>Girls and premenopausal women </a:t>
            </a:r>
            <a:r>
              <a:rPr lang="en-US" sz="2000" dirty="0">
                <a:latin typeface="Arial"/>
                <a:cs typeface="Arial"/>
              </a:rPr>
              <a:t>should have no more than two portions of oily fish per week, and boys should have no more than 4 portions of oily fish as oily fish may contain more pollutants.</a:t>
            </a:r>
          </a:p>
          <a:p>
            <a:r>
              <a:rPr lang="en-US" sz="2000" dirty="0">
                <a:latin typeface="Arial"/>
                <a:cs typeface="Arial"/>
              </a:rPr>
              <a:t>Those who are </a:t>
            </a:r>
            <a:r>
              <a:rPr lang="en-US" sz="2000" b="1" dirty="0">
                <a:latin typeface="Arial"/>
                <a:cs typeface="Arial"/>
              </a:rPr>
              <a:t>pregnant or trying for a baby </a:t>
            </a:r>
            <a:r>
              <a:rPr lang="en-US" sz="2000" dirty="0">
                <a:latin typeface="Arial"/>
                <a:cs typeface="Arial"/>
              </a:rPr>
              <a:t>should avoid shark, swordfish and marlin and eat no more than 4 cans of tuna or 2 tuna steaks per week, due to levels of mercury in the fish.</a:t>
            </a:r>
          </a:p>
          <a:p>
            <a:r>
              <a:rPr lang="en-US" sz="2000" b="1" dirty="0"/>
              <a:t>All other adults </a:t>
            </a:r>
            <a:r>
              <a:rPr lang="en-US" sz="2000" dirty="0"/>
              <a:t>should have no more than 1 portion of shark, swordfish or marlin per week.</a:t>
            </a:r>
          </a:p>
          <a:p>
            <a:r>
              <a:rPr lang="en-US" sz="2000" b="1" dirty="0">
                <a:latin typeface="Arial"/>
                <a:cs typeface="Arial"/>
              </a:rPr>
              <a:t>Pregnant women </a:t>
            </a:r>
            <a:r>
              <a:rPr lang="en-US" sz="2000" dirty="0">
                <a:latin typeface="Arial"/>
                <a:cs typeface="Arial"/>
              </a:rPr>
              <a:t>should thoroughly cook all fish and shellfish, avoiding raw shellfish or lightly cooked wild fish.</a:t>
            </a:r>
          </a:p>
        </p:txBody>
      </p:sp>
    </p:spTree>
    <p:extLst>
      <p:ext uri="{BB962C8B-B14F-4D97-AF65-F5344CB8AC3E}">
        <p14:creationId xmlns:p14="http://schemas.microsoft.com/office/powerpoint/2010/main" val="1403258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intake – special considerations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195077"/>
            <a:ext cx="9965896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For certain groups, there are maximum recommended quantities for certain types of fish:</a:t>
            </a:r>
          </a:p>
          <a:p>
            <a:r>
              <a:rPr lang="en-US" sz="2000" b="1" dirty="0">
                <a:latin typeface="Arial"/>
                <a:cs typeface="Arial"/>
              </a:rPr>
              <a:t>Those who eat a large amount of fish </a:t>
            </a:r>
            <a:r>
              <a:rPr lang="en-US" sz="2000" dirty="0">
                <a:latin typeface="Arial"/>
                <a:cs typeface="Arial"/>
              </a:rPr>
              <a:t>should avoid eating too much sea bream, sea bass, turbot, halibut, rock salmon and brown crab meat, due to potential build up of pollutants.</a:t>
            </a:r>
          </a:p>
          <a:p>
            <a:r>
              <a:rPr lang="en-US" sz="2000" b="1" dirty="0">
                <a:latin typeface="Arial"/>
                <a:cs typeface="Arial"/>
              </a:rPr>
              <a:t>Children under the age of 16 years </a:t>
            </a:r>
            <a:r>
              <a:rPr lang="en-US" sz="2000" dirty="0">
                <a:latin typeface="Arial"/>
                <a:cs typeface="Arial"/>
              </a:rPr>
              <a:t>should avoid eating fish such as shark, swordfish or marlin. This is because they may contain mercury which can affect a child's nervous system.</a:t>
            </a:r>
          </a:p>
          <a:p>
            <a:r>
              <a:rPr lang="en-US" sz="2000" dirty="0">
                <a:latin typeface="Arial"/>
                <a:cs typeface="Arial"/>
              </a:rPr>
              <a:t>Avoid giving raw shellfish to babies and children to reduce their risk of getting food poisoning.</a:t>
            </a:r>
          </a:p>
        </p:txBody>
      </p:sp>
    </p:spTree>
    <p:extLst>
      <p:ext uri="{BB962C8B-B14F-4D97-AF65-F5344CB8AC3E}">
        <p14:creationId xmlns:p14="http://schemas.microsoft.com/office/powerpoint/2010/main" val="135434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Fish in the diet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008" y="615346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Fish in the diet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24225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Fish is a popular food in many cultures, although many people in the UK do not consume as much fish as is recommended.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Eating a wide variety of fish and buying fish from sustainable sources can help to ensure there are enough fish to eat now and in the future.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‘Sustainable’ fish or shellfish are those that do not cause damage to other animals and plants and are caught or produced in a way that will allow fish stocks to be replenished.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4A396D-DA3D-42C6-8E99-F4B9DD1F4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3134" y="2773679"/>
            <a:ext cx="3936766" cy="282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Eatwell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69699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/>
                <a:cs typeface="Calibri"/>
              </a:rPr>
              <a:t>Fish is in the </a:t>
            </a:r>
            <a:r>
              <a:rPr lang="en-US" sz="2000" i="1" dirty="0">
                <a:latin typeface="Arial"/>
                <a:cs typeface="Calibri"/>
              </a:rPr>
              <a:t>Beans, pulses, fish, eggs, meat and other proteins</a:t>
            </a:r>
            <a:r>
              <a:rPr lang="en-US" sz="2000" dirty="0">
                <a:latin typeface="Arial"/>
                <a:cs typeface="Calibri"/>
              </a:rPr>
              <a:t> food group in the Eatwell Guide.</a:t>
            </a:r>
            <a:endParaRPr lang="en-US" sz="2000" dirty="0">
              <a:latin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Around one-sixth of the food that people consume should come from this group in the diet.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It is recommended to consume two portions (one portion is 140g) of sustainably sourced fish per week.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One of these portions should be ‘oily’, because these fish contain healthy fats known as 'Omega-3s'.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B707C-23E4-4AB5-BBDA-B39A52EFDC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530" y="2571092"/>
            <a:ext cx="4775970" cy="311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late of waffles&#10;&#10;Description automatically generated with medium confidence">
            <a:extLst>
              <a:ext uri="{FF2B5EF4-FFF2-40B4-BE49-F238E27FC236}">
                <a16:creationId xmlns:a16="http://schemas.microsoft.com/office/drawing/2014/main" id="{37CC188F-9C66-43FB-A31B-FC0291AE4C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5" t="23059" r="2958" b="9340"/>
          <a:stretch/>
        </p:blipFill>
        <p:spPr>
          <a:xfrm>
            <a:off x="6307524" y="3093753"/>
            <a:ext cx="2954571" cy="1768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How much fish is eaten in the UK?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4713049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No age group in the UK currently meets the recommended intake for fish – low intakes of oily fish is a particular concern.</a:t>
            </a:r>
          </a:p>
          <a:p>
            <a:pPr marL="0" indent="0">
              <a:buNone/>
            </a:pPr>
            <a:r>
              <a:rPr lang="en-US" sz="2000" dirty="0"/>
              <a:t>On average, UK adults eat 56g of oily fish per week and children (under 18 years of age) eat less than 20g per week¹.</a:t>
            </a:r>
          </a:p>
        </p:txBody>
      </p:sp>
      <p:pic>
        <p:nvPicPr>
          <p:cNvPr id="5" name="Picture 4" descr="A picture containing plate, piece, slice&#10;&#10;Description automatically generated">
            <a:extLst>
              <a:ext uri="{FF2B5EF4-FFF2-40B4-BE49-F238E27FC236}">
                <a16:creationId xmlns:a16="http://schemas.microsoft.com/office/drawing/2014/main" id="{DA41A369-06BD-43CB-9A32-E1A494EC16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0371" y="1816222"/>
            <a:ext cx="2069393" cy="1438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7BA67C-910C-4905-A235-5DD8683AFF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20" t="11472" r="7033" b="7233"/>
          <a:stretch/>
        </p:blipFill>
        <p:spPr>
          <a:xfrm>
            <a:off x="9469187" y="4381185"/>
            <a:ext cx="2274565" cy="1477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EBEA1F-C7ED-446C-A434-8842B98E7456}"/>
              </a:ext>
            </a:extLst>
          </p:cNvPr>
          <p:cNvSpPr txBox="1"/>
          <p:nvPr/>
        </p:nvSpPr>
        <p:spPr>
          <a:xfrm>
            <a:off x="1046922" y="6171092"/>
            <a:ext cx="2769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¹ 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NDNS Year 9-11</a:t>
            </a:r>
            <a:endParaRPr lang="en-GB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84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Nutrients provided by 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64256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cs typeface="Calibri"/>
              </a:rPr>
              <a:t>Fish provides a range of nutrients, including: </a:t>
            </a:r>
            <a:endParaRPr lang="en-US" sz="2000" dirty="0"/>
          </a:p>
          <a:p>
            <a:r>
              <a:rPr lang="en-US" sz="2000" dirty="0">
                <a:latin typeface="Arial"/>
                <a:cs typeface="Arial"/>
              </a:rPr>
              <a:t>Omega-3 fats (in some fish);</a:t>
            </a:r>
          </a:p>
          <a:p>
            <a:r>
              <a:rPr lang="en-US" sz="2000" dirty="0">
                <a:latin typeface="Arial"/>
                <a:cs typeface="Arial"/>
              </a:rPr>
              <a:t>protein;</a:t>
            </a:r>
          </a:p>
          <a:p>
            <a:r>
              <a:rPr lang="en-US" sz="2000" dirty="0">
                <a:latin typeface="Arial"/>
                <a:cs typeface="Arial"/>
              </a:rPr>
              <a:t>vitamin D (in some fish);</a:t>
            </a:r>
          </a:p>
          <a:p>
            <a:r>
              <a:rPr lang="en-US" sz="2000" dirty="0">
                <a:latin typeface="Arial"/>
                <a:cs typeface="Arial"/>
              </a:rPr>
              <a:t>vitamins B3 (niacin), B6 and B12</a:t>
            </a:r>
          </a:p>
          <a:p>
            <a:r>
              <a:rPr lang="en-US" sz="2000" dirty="0">
                <a:latin typeface="Arial"/>
                <a:cs typeface="Arial"/>
              </a:rPr>
              <a:t>selenium;</a:t>
            </a:r>
          </a:p>
          <a:p>
            <a:r>
              <a:rPr lang="en-US" sz="2000" dirty="0">
                <a:latin typeface="Arial"/>
                <a:cs typeface="Arial"/>
              </a:rPr>
              <a:t>iodine.</a:t>
            </a:r>
          </a:p>
          <a:p>
            <a:endParaRPr lang="en-US" sz="2000" dirty="0"/>
          </a:p>
        </p:txBody>
      </p:sp>
      <p:pic>
        <p:nvPicPr>
          <p:cNvPr id="5" name="Picture 4" descr="A fish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B7F93FFB-EAA3-4E71-AA4B-E3BCE4FE4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82" y="1563798"/>
            <a:ext cx="3977281" cy="1571026"/>
          </a:xfrm>
          <a:prstGeom prst="rect">
            <a:avLst/>
          </a:prstGeom>
        </p:spPr>
      </p:pic>
      <p:pic>
        <p:nvPicPr>
          <p:cNvPr id="7" name="Picture 6" descr="A picture containing fish, spiny-finned fish&#10;&#10;Description automatically generated">
            <a:extLst>
              <a:ext uri="{FF2B5EF4-FFF2-40B4-BE49-F238E27FC236}">
                <a16:creationId xmlns:a16="http://schemas.microsoft.com/office/drawing/2014/main" id="{AB480FB3-D6B4-45A3-B000-2ED87CDD4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59" y="3736040"/>
            <a:ext cx="3734493" cy="17145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DAEE80F-7FE6-4087-9C66-95D9755BB963}"/>
              </a:ext>
            </a:extLst>
          </p:cNvPr>
          <p:cNvSpPr txBox="1">
            <a:spLocks/>
          </p:cNvSpPr>
          <p:nvPr/>
        </p:nvSpPr>
        <p:spPr>
          <a:xfrm>
            <a:off x="7460159" y="5686424"/>
            <a:ext cx="3583698" cy="642657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400" dirty="0">
                <a:latin typeface="Arial"/>
                <a:cs typeface="Arial"/>
              </a:rPr>
              <a:t>Cod is lower in Omega-3 and vitamin D than salmon, but still contains other nutrients and is also high in iodine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38EE02C-54D0-4668-926D-214DF9B58B77}"/>
              </a:ext>
            </a:extLst>
          </p:cNvPr>
          <p:cNvSpPr txBox="1">
            <a:spLocks/>
          </p:cNvSpPr>
          <p:nvPr/>
        </p:nvSpPr>
        <p:spPr>
          <a:xfrm>
            <a:off x="7395883" y="3134825"/>
            <a:ext cx="3845858" cy="45105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400" dirty="0"/>
              <a:t>This salmon is high in Omega-3 fats and vitamin D, as well as protein and some B vitamins</a:t>
            </a:r>
          </a:p>
        </p:txBody>
      </p:sp>
    </p:spTree>
    <p:extLst>
      <p:ext uri="{BB962C8B-B14F-4D97-AF65-F5344CB8AC3E}">
        <p14:creationId xmlns:p14="http://schemas.microsoft.com/office/powerpoint/2010/main" val="286406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Omega-3 fats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78397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Oily fish, such as salmon or sardines, is high in healthy fats called Omega-3s, which can help to maintain good heart health.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Most people need to eat more oily fish than they are currently consuming.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However, there is some different advice for premenopausal women and girls, pregnant and breastfeeding women, as well as children.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D8352-9C38-422E-8D55-802573E05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577" y="2283798"/>
            <a:ext cx="3376947" cy="291092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C2D064B-35FE-4E7C-A112-B42EC3AD25E3}"/>
              </a:ext>
            </a:extLst>
          </p:cNvPr>
          <p:cNvSpPr txBox="1">
            <a:spLocks/>
          </p:cNvSpPr>
          <p:nvPr/>
        </p:nvSpPr>
        <p:spPr>
          <a:xfrm>
            <a:off x="7855826" y="5276193"/>
            <a:ext cx="3583698" cy="410232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400"/>
              <a:t>Salmon is an example of an oily fish, meaning it contains Omega-3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9277" y="6171092"/>
            <a:ext cx="3508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NHS Fish and shellfish nutrition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9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fish&#10;&#10;Description automatically generated">
            <a:extLst>
              <a:ext uri="{FF2B5EF4-FFF2-40B4-BE49-F238E27FC236}">
                <a16:creationId xmlns:a16="http://schemas.microsoft.com/office/drawing/2014/main" id="{FEC6AE9A-EAFE-4096-9667-B615F1F117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139" y="2501788"/>
            <a:ext cx="2998857" cy="227056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349206" y="2669012"/>
            <a:ext cx="4320000" cy="3240000"/>
          </a:xfrm>
        </p:spPr>
        <p:txBody>
          <a:bodyPr>
            <a:normAutofit/>
          </a:bodyPr>
          <a:lstStyle/>
          <a:p>
            <a:r>
              <a:rPr lang="en-US" sz="2000" dirty="0"/>
              <a:t>Oily fish (contain Omega-3)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Herring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Mackerel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Salmon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Sardines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Sprats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Anchovies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dirty="0">
                <a:solidFill>
                  <a:srgbClr val="263B83"/>
                </a:solidFill>
                <a:latin typeface="Arial"/>
                <a:cs typeface="Arial"/>
              </a:rPr>
              <a:t>Fish containing Omega-3</a:t>
            </a:r>
          </a:p>
        </p:txBody>
      </p:sp>
      <p:pic>
        <p:nvPicPr>
          <p:cNvPr id="11" name="Picture 10" descr="A group of fish&#10;&#10;Description automatically generated with medium confidence">
            <a:extLst>
              <a:ext uri="{FF2B5EF4-FFF2-40B4-BE49-F238E27FC236}">
                <a16:creationId xmlns:a16="http://schemas.microsoft.com/office/drawing/2014/main" id="{259FFD3C-0FBA-4B85-9CF5-2D227E9DEE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83" y="2352739"/>
            <a:ext cx="2326117" cy="1559374"/>
          </a:xfrm>
          <a:prstGeom prst="rect">
            <a:avLst/>
          </a:prstGeom>
        </p:spPr>
      </p:pic>
      <p:pic>
        <p:nvPicPr>
          <p:cNvPr id="15" name="Picture 14" descr="A picture containing fish, soft-finned fish&#10;&#10;Description automatically generated">
            <a:extLst>
              <a:ext uri="{FF2B5EF4-FFF2-40B4-BE49-F238E27FC236}">
                <a16:creationId xmlns:a16="http://schemas.microsoft.com/office/drawing/2014/main" id="{B532B7C9-3DEA-4093-A9B7-B96061E004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4772351"/>
            <a:ext cx="3555721" cy="11237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A960F5-153D-48C6-8F10-B1B3D8FF1521}"/>
              </a:ext>
            </a:extLst>
          </p:cNvPr>
          <p:cNvSpPr txBox="1"/>
          <p:nvPr/>
        </p:nvSpPr>
        <p:spPr>
          <a:xfrm>
            <a:off x="623392" y="386104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Mackerel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2FCC8B-D614-4F7F-AB00-5824ABF3EA60}"/>
              </a:ext>
            </a:extLst>
          </p:cNvPr>
          <p:cNvSpPr txBox="1"/>
          <p:nvPr/>
        </p:nvSpPr>
        <p:spPr>
          <a:xfrm>
            <a:off x="3816199" y="477235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Salmon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50EFAE-4374-4403-A3D9-BC3F792AD5B0}"/>
              </a:ext>
            </a:extLst>
          </p:cNvPr>
          <p:cNvSpPr txBox="1"/>
          <p:nvPr/>
        </p:nvSpPr>
        <p:spPr>
          <a:xfrm>
            <a:off x="1291106" y="600191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Rainbow Trout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8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Protein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0498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Protein is essential for growth and repair of the body and maintenance of good health. It also provides energy.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US" sz="2000" dirty="0"/>
              <a:t>The amount of protein we need changes during a lifetime.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BA466-337B-4D7D-A9A7-DB6A007CEBD2}"/>
              </a:ext>
            </a:extLst>
          </p:cNvPr>
          <p:cNvSpPr txBox="1"/>
          <p:nvPr/>
        </p:nvSpPr>
        <p:spPr>
          <a:xfrm>
            <a:off x="1046922" y="6171092"/>
            <a:ext cx="2769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British Nutrition Foundation - protein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table, food, plate, meal&#10;&#10;Description automatically generated">
            <a:extLst>
              <a:ext uri="{FF2B5EF4-FFF2-40B4-BE49-F238E27FC236}">
                <a16:creationId xmlns:a16="http://schemas.microsoft.com/office/drawing/2014/main" id="{1C4AB266-CB70-E457-2658-0574D2C2C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757" y="2571092"/>
            <a:ext cx="3903882" cy="26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Protein (continued)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4587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Animal proteins (including fish) contain ‘complete proteins’ with the full range of amino acids (the building blocks of proteins) that the body needs.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However, vegans and vegetarians can get all the amino acids they need by eating different plant sources of protein.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5" name="Picture 4" descr="A picture containing food, dish, variety, breakfast&#10;&#10;Description automatically generated">
            <a:extLst>
              <a:ext uri="{FF2B5EF4-FFF2-40B4-BE49-F238E27FC236}">
                <a16:creationId xmlns:a16="http://schemas.microsoft.com/office/drawing/2014/main" id="{A4226C4A-C7CC-40D6-9503-253F515269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003" y="2514819"/>
            <a:ext cx="3557552" cy="295835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1980940-3766-4C22-8B5E-9CE1E9E75E1E}"/>
              </a:ext>
            </a:extLst>
          </p:cNvPr>
          <p:cNvSpPr txBox="1">
            <a:spLocks/>
          </p:cNvSpPr>
          <p:nvPr/>
        </p:nvSpPr>
        <p:spPr>
          <a:xfrm>
            <a:off x="7907857" y="5675343"/>
            <a:ext cx="3583698" cy="63154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latin typeface="Arial"/>
                <a:cs typeface="Arial"/>
              </a:rPr>
              <a:t>Fish is a source of protein. </a:t>
            </a:r>
            <a:r>
              <a:rPr lang="en-US" sz="1400" dirty="0">
                <a:latin typeface="Arial"/>
                <a:cs typeface="Calibri"/>
              </a:rPr>
              <a:t>Protein is provided by plant and animal sources.</a:t>
            </a:r>
          </a:p>
          <a:p>
            <a:pPr marL="0" indent="0" algn="ctr">
              <a:buFont typeface="Arial" charset="0"/>
              <a:buNone/>
            </a:pP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BA466-337B-4D7D-A9A7-DB6A007CEBD2}"/>
              </a:ext>
            </a:extLst>
          </p:cNvPr>
          <p:cNvSpPr txBox="1"/>
          <p:nvPr/>
        </p:nvSpPr>
        <p:spPr>
          <a:xfrm>
            <a:off x="1046922" y="6171092"/>
            <a:ext cx="2769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British Nutrition Foundation - protein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66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7" ma:contentTypeDescription="Create a new document." ma:contentTypeScope="" ma:versionID="f2c597ebce0aa0fd5759700e14dd3ad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7039d98634059a90188b6cb8bc5e987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4DC24D3-D0E7-4436-BE98-8EFD9B534E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D2B014-A1AF-437C-8923-34C0FD28E6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F89275-726D-4E17-92CB-CEFDFEF0B41A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schemas.openxmlformats.org/package/2006/metadata/core-properties"/>
    <ds:schemaRef ds:uri="c53071f4-7f44-43fd-895c-8e7b6a3746b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1009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1_Custom Design</vt:lpstr>
      <vt:lpstr>3_Custom Design</vt:lpstr>
      <vt:lpstr>Fish in the diet</vt:lpstr>
      <vt:lpstr>Fish in the diet</vt:lpstr>
      <vt:lpstr>The Eatwell Guide</vt:lpstr>
      <vt:lpstr>How much fish is eaten in the UK?</vt:lpstr>
      <vt:lpstr>Nutrients provided by fish</vt:lpstr>
      <vt:lpstr>Omega-3 fats</vt:lpstr>
      <vt:lpstr>Fish containing Omega-3</vt:lpstr>
      <vt:lpstr>Protein</vt:lpstr>
      <vt:lpstr>Protein (continued)</vt:lpstr>
      <vt:lpstr>Vitamins in fish and shellfish</vt:lpstr>
      <vt:lpstr>Minerals in fish and shellfish</vt:lpstr>
      <vt:lpstr>Fish intake – special considerations</vt:lpstr>
      <vt:lpstr>Fish intake – special considerations</vt:lpstr>
      <vt:lpstr>Fish in the diet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122</cp:revision>
  <dcterms:created xsi:type="dcterms:W3CDTF">2018-10-10T09:22:08Z</dcterms:created>
  <dcterms:modified xsi:type="dcterms:W3CDTF">2022-11-18T11:11:12Z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