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DDEB73-2F1F-4A1C-9BC0-DA4982D21DC5}" v="1" dt="2024-08-30T10:26:13.4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79" d="100"/>
          <a:sy n="79" d="100"/>
        </p:scale>
        <p:origin x="82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9F25BA31-939A-408F-8B86-0D961997DD41}"/>
    <pc:docChg chg="custSel modSld modMainMaster">
      <pc:chgData name="Alexander White" userId="3da70261-e0e7-408d-aace-eb577feade9e" providerId="ADAL" clId="{9F25BA31-939A-408F-8B86-0D961997DD41}" dt="2024-05-23T08:44:29.968" v="27" actId="403"/>
      <pc:docMkLst>
        <pc:docMk/>
      </pc:docMkLst>
      <pc:sldChg chg="addSp modSp mod">
        <pc:chgData name="Alexander White" userId="3da70261-e0e7-408d-aace-eb577feade9e" providerId="ADAL" clId="{9F25BA31-939A-408F-8B86-0D961997DD41}" dt="2024-05-20T11:54:11.527" v="1"/>
        <pc:sldMkLst>
          <pc:docMk/>
          <pc:sldMk cId="1219004254" sldId="261"/>
        </pc:sldMkLst>
        <pc:spChg chg="mod">
          <ac:chgData name="Alexander White" userId="3da70261-e0e7-408d-aace-eb577feade9e" providerId="ADAL" clId="{9F25BA31-939A-408F-8B86-0D961997DD41}" dt="2024-05-20T11:54:11.527" v="1"/>
          <ac:spMkLst>
            <pc:docMk/>
            <pc:sldMk cId="1219004254" sldId="261"/>
            <ac:spMk id="2" creationId="{00000000-0000-0000-0000-000000000000}"/>
          </ac:spMkLst>
        </pc:spChg>
        <pc:spChg chg="add mod">
          <ac:chgData name="Alexander White" userId="3da70261-e0e7-408d-aace-eb577feade9e" providerId="ADAL" clId="{9F25BA31-939A-408F-8B86-0D961997DD41}" dt="2024-05-20T11:54:03.014" v="0"/>
          <ac:spMkLst>
            <pc:docMk/>
            <pc:sldMk cId="1219004254" sldId="261"/>
            <ac:spMk id="4" creationId="{95808AB9-631B-DC79-7F99-6DDC30DC3ED0}"/>
          </ac:spMkLst>
        </pc:spChg>
      </pc:sldChg>
      <pc:sldChg chg="modSp mod">
        <pc:chgData name="Alexander White" userId="3da70261-e0e7-408d-aace-eb577feade9e" providerId="ADAL" clId="{9F25BA31-939A-408F-8B86-0D961997DD41}" dt="2024-05-23T08:43:44.030" v="20" actId="120"/>
        <pc:sldMkLst>
          <pc:docMk/>
          <pc:sldMk cId="2791658117" sldId="263"/>
        </pc:sldMkLst>
        <pc:spChg chg="mod">
          <ac:chgData name="Alexander White" userId="3da70261-e0e7-408d-aace-eb577feade9e" providerId="ADAL" clId="{9F25BA31-939A-408F-8B86-0D961997DD41}" dt="2024-05-23T08:43:44.030" v="20" actId="120"/>
          <ac:spMkLst>
            <pc:docMk/>
            <pc:sldMk cId="2791658117" sldId="263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9F25BA31-939A-408F-8B86-0D961997DD41}" dt="2024-05-23T08:43:54.580" v="22" actId="14100"/>
        <pc:sldMkLst>
          <pc:docMk/>
          <pc:sldMk cId="1057046420" sldId="264"/>
        </pc:sldMkLst>
        <pc:spChg chg="mod">
          <ac:chgData name="Alexander White" userId="3da70261-e0e7-408d-aace-eb577feade9e" providerId="ADAL" clId="{9F25BA31-939A-408F-8B86-0D961997DD41}" dt="2024-05-23T08:43:54.580" v="22" actId="14100"/>
          <ac:spMkLst>
            <pc:docMk/>
            <pc:sldMk cId="1057046420" sldId="264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9F25BA31-939A-408F-8B86-0D961997DD41}" dt="2024-05-23T08:44:00.926" v="23" actId="403"/>
        <pc:sldMkLst>
          <pc:docMk/>
          <pc:sldMk cId="1982325246" sldId="265"/>
        </pc:sldMkLst>
        <pc:spChg chg="mod">
          <ac:chgData name="Alexander White" userId="3da70261-e0e7-408d-aace-eb577feade9e" providerId="ADAL" clId="{9F25BA31-939A-408F-8B86-0D961997DD41}" dt="2024-05-23T08:44:00.926" v="23" actId="403"/>
          <ac:spMkLst>
            <pc:docMk/>
            <pc:sldMk cId="1982325246" sldId="265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9F25BA31-939A-408F-8B86-0D961997DD41}" dt="2024-05-23T08:44:08.045" v="24" actId="403"/>
        <pc:sldMkLst>
          <pc:docMk/>
          <pc:sldMk cId="3007414439" sldId="266"/>
        </pc:sldMkLst>
        <pc:spChg chg="mod">
          <ac:chgData name="Alexander White" userId="3da70261-e0e7-408d-aace-eb577feade9e" providerId="ADAL" clId="{9F25BA31-939A-408F-8B86-0D961997DD41}" dt="2024-05-23T08:44:08.045" v="24" actId="403"/>
          <ac:spMkLst>
            <pc:docMk/>
            <pc:sldMk cId="3007414439" sldId="266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9F25BA31-939A-408F-8B86-0D961997DD41}" dt="2024-05-23T08:44:18.529" v="25" actId="403"/>
        <pc:sldMkLst>
          <pc:docMk/>
          <pc:sldMk cId="1327046158" sldId="267"/>
        </pc:sldMkLst>
        <pc:spChg chg="mod">
          <ac:chgData name="Alexander White" userId="3da70261-e0e7-408d-aace-eb577feade9e" providerId="ADAL" clId="{9F25BA31-939A-408F-8B86-0D961997DD41}" dt="2024-05-23T08:44:18.529" v="25" actId="403"/>
          <ac:spMkLst>
            <pc:docMk/>
            <pc:sldMk cId="1327046158" sldId="267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9F25BA31-939A-408F-8B86-0D961997DD41}" dt="2024-05-23T08:44:29.968" v="27" actId="403"/>
        <pc:sldMkLst>
          <pc:docMk/>
          <pc:sldMk cId="496981928" sldId="268"/>
        </pc:sldMkLst>
        <pc:spChg chg="mod">
          <ac:chgData name="Alexander White" userId="3da70261-e0e7-408d-aace-eb577feade9e" providerId="ADAL" clId="{9F25BA31-939A-408F-8B86-0D961997DD41}" dt="2024-05-23T08:44:29.968" v="27" actId="403"/>
          <ac:spMkLst>
            <pc:docMk/>
            <pc:sldMk cId="496981928" sldId="268"/>
            <ac:spMk id="3" creationId="{00000000-0000-0000-0000-000000000000}"/>
          </ac:spMkLst>
        </pc:spChg>
      </pc:sldChg>
      <pc:sldMasterChg chg="modSp mod">
        <pc:chgData name="Alexander White" userId="3da70261-e0e7-408d-aace-eb577feade9e" providerId="ADAL" clId="{9F25BA31-939A-408F-8B86-0D961997DD41}" dt="2024-05-20T11:54:21.109" v="5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9F25BA31-939A-408F-8B86-0D961997DD41}" dt="2024-05-20T11:54:21.109" v="5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9F25BA31-939A-408F-8B86-0D961997DD41}" dt="2024-05-20T11:54:25.193" v="9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9F25BA31-939A-408F-8B86-0D961997DD41}" dt="2024-05-20T11:54:25.193" v="9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9F25BA31-939A-408F-8B86-0D961997DD41}" dt="2024-05-20T11:54:29.586" v="13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9F25BA31-939A-408F-8B86-0D961997DD41}" dt="2024-05-20T11:54:29.586" v="13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9F25BA31-939A-408F-8B86-0D961997DD41}" dt="2024-05-20T11:54:33.483" v="17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9F25BA31-939A-408F-8B86-0D961997DD41}" dt="2024-05-20T11:54:33.483" v="17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  <pc:docChgLst>
    <pc:chgData name="Alex White" userId="57e9160509e0eb1c" providerId="LiveId" clId="{CB90C2A7-2129-47C1-A939-D4A74C00D425}"/>
    <pc:docChg chg="modSld">
      <pc:chgData name="Alex White" userId="57e9160509e0eb1c" providerId="LiveId" clId="{CB90C2A7-2129-47C1-A939-D4A74C00D425}" dt="2024-06-18T11:30:42.683" v="105" actId="1076"/>
      <pc:docMkLst>
        <pc:docMk/>
      </pc:docMkLst>
      <pc:sldChg chg="modSp mod">
        <pc:chgData name="Alex White" userId="57e9160509e0eb1c" providerId="LiveId" clId="{CB90C2A7-2129-47C1-A939-D4A74C00D425}" dt="2024-06-18T11:29:24.737" v="33" actId="20577"/>
        <pc:sldMkLst>
          <pc:docMk/>
          <pc:sldMk cId="1057046420" sldId="264"/>
        </pc:sldMkLst>
        <pc:spChg chg="mod">
          <ac:chgData name="Alex White" userId="57e9160509e0eb1c" providerId="LiveId" clId="{CB90C2A7-2129-47C1-A939-D4A74C00D425}" dt="2024-06-18T11:29:24.737" v="33" actId="20577"/>
          <ac:spMkLst>
            <pc:docMk/>
            <pc:sldMk cId="1057046420" sldId="264"/>
            <ac:spMk id="3" creationId="{00000000-0000-0000-0000-000000000000}"/>
          </ac:spMkLst>
        </pc:spChg>
      </pc:sldChg>
      <pc:sldChg chg="addSp modSp mod modAnim">
        <pc:chgData name="Alex White" userId="57e9160509e0eb1c" providerId="LiveId" clId="{CB90C2A7-2129-47C1-A939-D4A74C00D425}" dt="2024-06-18T11:30:42.683" v="105" actId="1076"/>
        <pc:sldMkLst>
          <pc:docMk/>
          <pc:sldMk cId="1327046158" sldId="267"/>
        </pc:sldMkLst>
        <pc:spChg chg="mod">
          <ac:chgData name="Alex White" userId="57e9160509e0eb1c" providerId="LiveId" clId="{CB90C2A7-2129-47C1-A939-D4A74C00D425}" dt="2024-06-18T11:29:34.545" v="35" actId="20577"/>
          <ac:spMkLst>
            <pc:docMk/>
            <pc:sldMk cId="1327046158" sldId="267"/>
            <ac:spMk id="3" creationId="{00000000-0000-0000-0000-000000000000}"/>
          </ac:spMkLst>
        </pc:spChg>
        <pc:spChg chg="add mod">
          <ac:chgData name="Alex White" userId="57e9160509e0eb1c" providerId="LiveId" clId="{CB90C2A7-2129-47C1-A939-D4A74C00D425}" dt="2024-06-18T11:30:42.683" v="105" actId="1076"/>
          <ac:spMkLst>
            <pc:docMk/>
            <pc:sldMk cId="1327046158" sldId="267"/>
            <ac:spMk id="6" creationId="{254BD56F-1019-E992-775D-D45305B26B8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life 2024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openxmlformats.org/officeDocument/2006/relationships/image" Target="../media/image36.jpe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9.jpeg"/><Relationship Id="rId5" Type="http://schemas.openxmlformats.org/officeDocument/2006/relationships/image" Target="../media/image38.png"/><Relationship Id="rId10" Type="http://schemas.openxmlformats.org/officeDocument/2006/relationships/image" Target="../media/image42.jpeg"/><Relationship Id="rId4" Type="http://schemas.openxmlformats.org/officeDocument/2006/relationships/image" Target="../media/image37.png"/><Relationship Id="rId9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jpeg"/><Relationship Id="rId3" Type="http://schemas.microsoft.com/office/2007/relationships/hdphoto" Target="../media/hdphoto7.wdp"/><Relationship Id="rId7" Type="http://schemas.microsoft.com/office/2007/relationships/hdphoto" Target="../media/hdphoto9.wdp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5.png"/><Relationship Id="rId11" Type="http://schemas.openxmlformats.org/officeDocument/2006/relationships/image" Target="../media/image49.jpeg"/><Relationship Id="rId5" Type="http://schemas.microsoft.com/office/2007/relationships/hdphoto" Target="../media/hdphoto8.wdp"/><Relationship Id="rId10" Type="http://schemas.openxmlformats.org/officeDocument/2006/relationships/image" Target="../media/image48.jpeg"/><Relationship Id="rId4" Type="http://schemas.openxmlformats.org/officeDocument/2006/relationships/image" Target="../media/image44.png"/><Relationship Id="rId9" Type="http://schemas.openxmlformats.org/officeDocument/2006/relationships/image" Target="../media/image4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jpeg"/><Relationship Id="rId5" Type="http://schemas.microsoft.com/office/2007/relationships/hdphoto" Target="../media/hdphoto1.wdp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7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jpeg"/><Relationship Id="rId5" Type="http://schemas.microsoft.com/office/2007/relationships/hdphoto" Target="../media/hdphoto2.wdp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peg"/><Relationship Id="rId3" Type="http://schemas.openxmlformats.org/officeDocument/2006/relationships/image" Target="../media/image29.png"/><Relationship Id="rId7" Type="http://schemas.openxmlformats.org/officeDocument/2006/relationships/image" Target="../media/image31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3.xml"/><Relationship Id="rId6" Type="http://schemas.microsoft.com/office/2007/relationships/hdphoto" Target="../media/hdphoto4.wdp"/><Relationship Id="rId11" Type="http://schemas.microsoft.com/office/2007/relationships/hdphoto" Target="../media/hdphoto5.wdp"/><Relationship Id="rId5" Type="http://schemas.openxmlformats.org/officeDocument/2006/relationships/image" Target="../media/image30.png"/><Relationship Id="rId10" Type="http://schemas.openxmlformats.org/officeDocument/2006/relationships/image" Target="../media/image34.png"/><Relationship Id="rId4" Type="http://schemas.microsoft.com/office/2007/relationships/hdphoto" Target="../media/hdphoto3.wdp"/><Relationship Id="rId9" Type="http://schemas.openxmlformats.org/officeDocument/2006/relationships/image" Target="../media/image3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261311"/>
            <a:ext cx="9144000" cy="733096"/>
          </a:xfrm>
        </p:spPr>
        <p:txBody>
          <a:bodyPr/>
          <a:lstStyle/>
          <a:p>
            <a:r>
              <a:rPr lang="en-US" dirty="0"/>
              <a:t>Seasonality</a:t>
            </a:r>
          </a:p>
        </p:txBody>
      </p:sp>
    </p:spTree>
    <p:extLst>
      <p:ext uri="{BB962C8B-B14F-4D97-AF65-F5344CB8AC3E}">
        <p14:creationId xmlns:p14="http://schemas.microsoft.com/office/powerpoint/2010/main" val="335561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Food ready to eat in autumn (Oct - Nov)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9274" y="2283798"/>
            <a:ext cx="307074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Vegetables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Field Mushrooms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Lettuce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Marrow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Potatoes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Pumpkin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Rocket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Squashes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Sweetcorn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Watercress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31005" y="2291622"/>
            <a:ext cx="32414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Fruit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Apples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Blackberries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Damsons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Elderberries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Pears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Plums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Sloes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76716" y="2258894"/>
            <a:ext cx="30707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Fish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Brill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Dabs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Dover Sole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Flounders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Oysters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Skate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2005" y="4611231"/>
            <a:ext cx="30707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Chicken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Grouse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Heather-fed Lamb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Pork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Venison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9274" y="5453897"/>
            <a:ext cx="1223309" cy="1226679"/>
          </a:xfrm>
          <a:prstGeom prst="rect">
            <a:avLst/>
          </a:prstGeom>
        </p:spPr>
      </p:pic>
      <p:pic>
        <p:nvPicPr>
          <p:cNvPr id="9" name="Picture 2" descr="C:\Users\Jenny\AppData\Local\Microsoft\Windows\INetCache\IE\6T7W4HTR\597076,1312288371,2[1]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38671" y="5203406"/>
            <a:ext cx="842726" cy="1362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98514" y="5886753"/>
            <a:ext cx="1404578" cy="9352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81149" y="5965596"/>
            <a:ext cx="941112" cy="623269"/>
          </a:xfrm>
          <a:prstGeom prst="rect">
            <a:avLst/>
          </a:prstGeom>
        </p:spPr>
      </p:pic>
      <p:pic>
        <p:nvPicPr>
          <p:cNvPr id="12" name="Picture 5" descr="Image result for sloes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31005" y="5020375"/>
            <a:ext cx="1382629" cy="871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C:\Users\Jenny\AppData\Local\Microsoft\Windows\INetCache\IE\W52D0TNO\1200px-Microstomus_kitt_1[1]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7778" b="81444" l="4000" r="939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8917483" y="2417364"/>
            <a:ext cx="1535373" cy="115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" descr="C:\Users\Jenny\AppData\Local\Microsoft\Windows\INetCache\IE\W52D0TNO\meat_PNG3925[1]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297" y="5541789"/>
            <a:ext cx="1209447" cy="722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Jenny\AppData\Local\Microsoft\Windows\INetCache\IE\W52D0TNO\Pacific_oysters_01[1]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81518" y="3384566"/>
            <a:ext cx="1531889" cy="1122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095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Food ready to eat in Winter (Dec – Feb)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2627" y="2111365"/>
            <a:ext cx="307074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Vegetables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Brussels Sprouts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Cabbage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Carrots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Cauliflower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Celeriac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Curly Kale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Fennel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Leeks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Parsnips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Potatoes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Red Cabbage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Swede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Turnips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72756" y="2200702"/>
            <a:ext cx="324140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Fruit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Apples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Pears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Quince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66010" y="2242234"/>
            <a:ext cx="307074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Fish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Grey Mullet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Mussels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Scallops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66009" y="3657248"/>
            <a:ext cx="30707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Chicken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Goose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Partridge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Pheasant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Turkey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Venison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Wild Duck </a:t>
            </a:r>
          </a:p>
        </p:txBody>
      </p:sp>
      <p:pic>
        <p:nvPicPr>
          <p:cNvPr id="10" name="Picture 4" descr="C:\Users\Jenny\AppData\Local\Microsoft\Windows\INetCache\IE\6T7W4HTR\Brimley_Apples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571" b="89894" l="1721" r="974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89098" y="4137257"/>
            <a:ext cx="1511484" cy="86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C:\Users\Jenny\AppData\Local\Microsoft\Windows\INetCache\IE\W52D0TNO\diulya[1]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5" b="100000" l="286" r="9342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586780" y="2729781"/>
            <a:ext cx="1252074" cy="108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C:\Users\Jenny\AppData\Local\Microsoft\Windows\INetCache\IE\6T7W4HTR\1024px-Mussels_at_Trouville_fish_market[1]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23" b="95898" l="98" r="8984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1221" y="2257813"/>
            <a:ext cx="1365535" cy="136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9891" y="5071504"/>
            <a:ext cx="1832976" cy="15030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6091" y="4347582"/>
            <a:ext cx="2286162" cy="168261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6456" y="5342796"/>
            <a:ext cx="1564259" cy="96045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88166" y="3607462"/>
            <a:ext cx="1888219" cy="125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595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Seasonality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808AB9-631B-DC79-7F99-6DDC30DC3ED0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What is seasonality?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Fruit and vegetables naturally grow in cycles and ripen during a certain season each year. When they are in season they are harvested.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mostly think of fruit and vegetables as seasonal however, some fish and meat can also be seasonal. 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There are advantages to buying and eating food that is in season. What are these? </a:t>
            </a:r>
            <a:endParaRPr lang="en-US" sz="20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5" name="Picture 7" descr="C:\Users\Jenny\AppData\Local\Microsoft\Windows\INetCache\IE\W52D0TNO\kill-rhubarb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97416" y="4280566"/>
            <a:ext cx="2161794" cy="2161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C:\Users\Jenny\AppData\Local\Microsoft\Windows\INetCache\IE\EPRO8C7F\87-1229553305PJ3K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84140" y="4470522"/>
            <a:ext cx="3027426" cy="2017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6477" y="4503822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498" y="4737628"/>
            <a:ext cx="2321560" cy="159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58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Seasonality – the advantages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7517524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Buying and eating food that is season means that it: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is fresh;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has the best flavour, texture and colour;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has optimum nutritional value.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Other benefits include: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lower cost (from reduced transport costs);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supporting local growers;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reduced energy needed to grow and transport the ingredients and food.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14" descr="C:\Users\Jenny\AppData\Local\Microsoft\Windows\INetCache\IE\W52D0TNO\530316492_6626d205e7_z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72850" y="2352286"/>
            <a:ext cx="2535926" cy="381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046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 season or not?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Consider the range of ingredients and food that is found in supermarkets. We expect, and take for granted, that the food is available all year round. </a:t>
            </a:r>
          </a:p>
          <a:p>
            <a:pPr marL="0" indent="0" algn="just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Consumers have become used to buying ingredients and food that are out of season in the UK.</a:t>
            </a:r>
          </a:p>
          <a:p>
            <a:pPr marL="0" indent="0" algn="just">
              <a:buNone/>
            </a:pPr>
            <a:endParaRPr lang="en-GB" sz="2000" dirty="0"/>
          </a:p>
        </p:txBody>
      </p:sp>
      <p:pic>
        <p:nvPicPr>
          <p:cNvPr id="4" name="Picture 2" descr="C:\Users\Jenny\AppData\Local\Microsoft\Windows\INetCache\IE\6T7W4HTR\lattuga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2286" y="3747312"/>
            <a:ext cx="1804986" cy="1804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Jenny\AppData\Local\Microsoft\Windows\INetCache\IE\W52D0TNO\Three_Raspberries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67272" y="3863241"/>
            <a:ext cx="2614115" cy="174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Jenny\AppData\Local\Microsoft\Windows\INetCache\IE\EPRO8C7F\fresh-tomatoes[1]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22891" y="3905754"/>
            <a:ext cx="2566385" cy="1700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:\Users\Jenny\AppData\Local\Microsoft\Windows\INetCache\IE\6T7W4HTR\오이%201개%20칼로리[1]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8640" y="3863240"/>
            <a:ext cx="2604251" cy="1733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25759" y="5841228"/>
            <a:ext cx="10424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This food is in season in the summer in the UK, yet we can buy them all year round.</a:t>
            </a:r>
          </a:p>
        </p:txBody>
      </p:sp>
    </p:spTree>
    <p:extLst>
      <p:ext uri="{BB962C8B-B14F-4D97-AF65-F5344CB8AC3E}">
        <p14:creationId xmlns:p14="http://schemas.microsoft.com/office/powerpoint/2010/main" val="198232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 season or not?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Ingredients and food are generally available throughout the year because they have been imported from other countries where they are in season at different times of the year. </a:t>
            </a:r>
          </a:p>
          <a:p>
            <a:pPr marL="0" indent="0" algn="just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This means that the ingredients and foods may have travelled a long way. </a:t>
            </a:r>
          </a:p>
          <a:p>
            <a:pPr marL="0" indent="0" algn="just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Why do you think some consumers are concerned about this?</a:t>
            </a:r>
            <a:endParaRPr lang="en-GB" sz="2000" dirty="0"/>
          </a:p>
        </p:txBody>
      </p:sp>
      <p:pic>
        <p:nvPicPr>
          <p:cNvPr id="8" name="Picture 2" descr="C:\Users\Jenny\AppData\Local\Microsoft\Windows\INetCache\IE\6T7W4HTR\US_Navy_100125-N-9402B-001_Paul_Reardon_of_Empire_Cargo_loads_pallets_of_food_and_humanitarian_supplies_onto_a_transport_aircraft_for_shipment_to_Naval_Station_Guantanamo_Bay,_Cuba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9276" y="4358211"/>
            <a:ext cx="3009477" cy="199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Jenny\AppData\Local\Microsoft\Windows\INetCache\IE\0RYEYTLC\Container_ship_Olga_Maersk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47527" y="4366604"/>
            <a:ext cx="2974734" cy="2037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C:\Users\Jenny\AppData\Local\Microsoft\Windows\INetCache\IE\W52D0TNO\6817159989_c61081cd1d_z[1]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20506" y="4358212"/>
            <a:ext cx="3079521" cy="2044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7414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 season or not?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538306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UK imports about half of its food. 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Some consumers are concerned about the origins of their food and the distance it has travelled. Reducing the distance can help lessen the impact.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How can consumers help lessen the distance food has travelled?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13" descr="C:\Users\Jenny\AppData\Local\Microsoft\Windows\INetCache\IE\0RYEYTLC\Discover-it-Miles-Traveling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64780" y="2283798"/>
            <a:ext cx="2613235" cy="1955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6" descr="C:\Users\Jenny\AppData\Local\Microsoft\Windows\INetCache\IE\W52D0TNO\Apple_Display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64781" y="4391710"/>
            <a:ext cx="2613235" cy="1959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4BD56F-1019-E992-775D-D45305B26B8B}"/>
              </a:ext>
            </a:extLst>
          </p:cNvPr>
          <p:cNvSpPr txBox="1"/>
          <p:nvPr/>
        </p:nvSpPr>
        <p:spPr>
          <a:xfrm>
            <a:off x="1042817" y="5408579"/>
            <a:ext cx="707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They could eat locally, so food does not have to be imported.</a:t>
            </a:r>
          </a:p>
        </p:txBody>
      </p:sp>
    </p:spTree>
    <p:extLst>
      <p:ext uri="{BB962C8B-B14F-4D97-AF65-F5344CB8AC3E}">
        <p14:creationId xmlns:p14="http://schemas.microsoft.com/office/powerpoint/2010/main" val="132704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Seasonal food in the UK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47596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As weather changes across the world so does the fresh foods that are available. 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 the UK we have four distinct seasons with each offering a range of different foods.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Name five foods that are available in each of the seasons. 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Remember that it is not just fruit and vegetables that are available during certain seasons.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10" descr="C:\Users\Jenny\AppData\Local\Microsoft\Windows\INetCache\IE\6T7W4HTR\170307584[1]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690466" y="1857730"/>
            <a:ext cx="1261931" cy="1296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3" descr="C:\Users\Jenny\AppData\Local\Microsoft\Windows\INetCache\IE\6T7W4HTR\FruitVeg%20Runner%20Beans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41523" y="3154222"/>
            <a:ext cx="1624068" cy="91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4" descr="C:\Users\Jenny\AppData\Local\Microsoft\Windows\INetCache\IE\6T7W4HTR\851pumpkin[1]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22" b="97024" l="5167" r="961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508793" y="4045428"/>
            <a:ext cx="1355694" cy="1137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5" descr="C:\Users\Jenny\AppData\Local\Microsoft\Windows\INetCache\IE\EPRO8C7F\keljpupcar[1]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73112" y="5183170"/>
            <a:ext cx="1153777" cy="987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981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Food ready to eat in spring (March - May)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6284" y="2513012"/>
            <a:ext cx="30707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Fruit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Gooseberries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Rhubarb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9211" y="3895945"/>
            <a:ext cx="307074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Beef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Chicken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Spring Lamb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16486" y="2513012"/>
            <a:ext cx="30707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Fish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Crab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Haddock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John Dory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Lobster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Mackerel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Monkfish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Prawns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Sea Bass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Sea Salmon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Trout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Turbot</a:t>
            </a:r>
          </a:p>
        </p:txBody>
      </p:sp>
      <p:sp>
        <p:nvSpPr>
          <p:cNvPr id="8" name="Subtitle 7"/>
          <p:cNvSpPr txBox="1">
            <a:spLocks noGrp="1"/>
          </p:cNvSpPr>
          <p:nvPr>
            <p:ph type="subTitle" idx="1"/>
          </p:nvPr>
        </p:nvSpPr>
        <p:spPr>
          <a:xfrm>
            <a:off x="1169988" y="2571750"/>
            <a:ext cx="9718675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Vegetables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Asparagus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Carrots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Cauliflowers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Celeriac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Curly Kale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Purple Sprouting Broccoli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Spinach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Spring Greens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Watercress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35100" y="5250162"/>
            <a:ext cx="1428222" cy="1361064"/>
          </a:xfrm>
          <a:prstGeom prst="rect">
            <a:avLst/>
          </a:prstGeom>
        </p:spPr>
      </p:pic>
      <p:pic>
        <p:nvPicPr>
          <p:cNvPr id="10" name="Picture 2" descr="C:\Users\Jenny\AppData\Local\Microsoft\Windows\INetCache\IE\EPRO8C7F\CSA-Red-Russian-Kale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48560" y="5709169"/>
            <a:ext cx="1126194" cy="77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C:\Users\Jenny\AppData\Local\Microsoft\Windows\INetCache\IE\6T7W4HTR\lamb_cuttlets[1]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412" b="95294" l="0" r="958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655896" y="2835291"/>
            <a:ext cx="1810062" cy="106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45080" y="5291504"/>
            <a:ext cx="1354824" cy="902418"/>
          </a:xfrm>
          <a:prstGeom prst="rect">
            <a:avLst/>
          </a:prstGeom>
        </p:spPr>
      </p:pic>
      <p:pic>
        <p:nvPicPr>
          <p:cNvPr id="13" name="Picture 10" descr="Image result for sea bass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24201" y="4316414"/>
            <a:ext cx="2041757" cy="794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7454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3" y="1563798"/>
            <a:ext cx="9969781" cy="720000"/>
          </a:xfrm>
        </p:spPr>
        <p:txBody>
          <a:bodyPr/>
          <a:lstStyle/>
          <a:p>
            <a:r>
              <a:rPr lang="en-GB" dirty="0"/>
              <a:t>Food ready to eat in Summer (June-Sept)</a:t>
            </a:r>
          </a:p>
        </p:txBody>
      </p:sp>
      <p:sp>
        <p:nvSpPr>
          <p:cNvPr id="4" name="Subtitle 3"/>
          <p:cNvSpPr txBox="1">
            <a:spLocks noGrp="1"/>
          </p:cNvSpPr>
          <p:nvPr>
            <p:ph type="subTitle" idx="1"/>
          </p:nvPr>
        </p:nvSpPr>
        <p:spPr>
          <a:xfrm>
            <a:off x="1169276" y="2571092"/>
            <a:ext cx="972000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Vegetables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Broad Beans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Courgettes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Fennel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Fresh Peas and green Beans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Lettuce and salad leaves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New potatoes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Radishes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Runner Beans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Tomatoes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42538" y="2521475"/>
            <a:ext cx="32414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Fruit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Blueberries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Currants – black, white and red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Greengages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Loganberries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Plums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Raspberries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Strawberries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Tayberries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38995" y="2521475"/>
            <a:ext cx="307074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Fish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Crab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Pilchards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Wild Salmon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68168" y="3997901"/>
            <a:ext cx="30707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Beef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Chicken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Lamb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Pork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Saltmarsh Lamb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Venison </a:t>
            </a:r>
          </a:p>
        </p:txBody>
      </p:sp>
      <p:pic>
        <p:nvPicPr>
          <p:cNvPr id="8" name="Picture 11" descr="Image result for wild salmon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044767" y="2521475"/>
            <a:ext cx="1364975" cy="902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3" descr="C:\Users\Jenny\AppData\Local\Microsoft\Windows\INetCache\IE\0RYEYTLC\Venison_Steaks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0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19608" y="3798337"/>
            <a:ext cx="1772391" cy="131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5" descr="Image result for saltmarsh lamb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030" b="97727" l="0" r="977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27254" y="5131906"/>
            <a:ext cx="1528550" cy="1150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Jenny\AppData\Local\Microsoft\Windows\INetCache\IE\0RYEYTLC\peapod[1].jpg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855992" y="5167375"/>
            <a:ext cx="1408563" cy="827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Jenny\AppData\Local\Microsoft\Windows\INetCache\IE\0RYEYTLC\IMG_1385[1].jpg"/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300256" y="5691574"/>
            <a:ext cx="1062982" cy="96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C:\Users\Jenny\AppData\Local\Microsoft\Windows\INetCache\IE\0RYEYTLC\1-1248158051Ix2h[1]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63238" y="4933818"/>
            <a:ext cx="1592543" cy="1061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:\Users\Jenny\AppData\Local\Microsoft\Windows\INetCache\IE\6T7W4HTR\120604669[1].jpg"/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7914" b="8992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b="14999"/>
          <a:stretch/>
        </p:blipFill>
        <p:spPr bwMode="auto">
          <a:xfrm>
            <a:off x="3534294" y="5533703"/>
            <a:ext cx="1460521" cy="1150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976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617</Words>
  <Application>Microsoft Office PowerPoint</Application>
  <PresentationFormat>Widescreen</PresentationFormat>
  <Paragraphs>166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Office Theme</vt:lpstr>
      <vt:lpstr>Custom Design</vt:lpstr>
      <vt:lpstr>1_Custom Design</vt:lpstr>
      <vt:lpstr>3_Custom Design</vt:lpstr>
      <vt:lpstr>Seasonality</vt:lpstr>
      <vt:lpstr>What is seasonality?</vt:lpstr>
      <vt:lpstr>Seasonality – the advantages</vt:lpstr>
      <vt:lpstr>In season or not?</vt:lpstr>
      <vt:lpstr>In season or not?</vt:lpstr>
      <vt:lpstr>In season or not? </vt:lpstr>
      <vt:lpstr>Seasonal food in the UK</vt:lpstr>
      <vt:lpstr>Food ready to eat in spring (March - May)</vt:lpstr>
      <vt:lpstr>Food ready to eat in Summer (June-Sept)</vt:lpstr>
      <vt:lpstr>Food ready to eat in autumn (Oct - Nov)</vt:lpstr>
      <vt:lpstr>Food ready to eat in Winter (Dec – Feb)</vt:lpstr>
      <vt:lpstr>Seasonality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25</cp:revision>
  <dcterms:created xsi:type="dcterms:W3CDTF">2018-10-10T09:22:08Z</dcterms:created>
  <dcterms:modified xsi:type="dcterms:W3CDTF">2024-08-30T10:26:14Z</dcterms:modified>
</cp:coreProperties>
</file>