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75" r:id="rId10"/>
    <p:sldId id="279" r:id="rId11"/>
    <p:sldId id="277" r:id="rId12"/>
    <p:sldId id="280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9" autoAdjust="0"/>
    <p:restoredTop sz="96357" autoAdjust="0"/>
  </p:normalViewPr>
  <p:slideViewPr>
    <p:cSldViewPr snapToGrid="0" snapToObjects="1">
      <p:cViewPr varScale="1">
        <p:scale>
          <a:sx n="38" d="100"/>
          <a:sy n="38" d="100"/>
        </p:scale>
        <p:origin x="40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2BDD6204-8530-43AE-A8C4-5C032CC48A25}"/>
    <pc:docChg chg="modSld">
      <pc:chgData name="Claire Theobald" userId="e5e96d6a-dffb-4be3-a7c9-5724c0a71d0d" providerId="ADAL" clId="{2BDD6204-8530-43AE-A8C4-5C032CC48A25}" dt="2021-12-16T16:02:12.272" v="9" actId="14100"/>
      <pc:docMkLst>
        <pc:docMk/>
      </pc:docMkLst>
      <pc:sldChg chg="modSp mod">
        <pc:chgData name="Claire Theobald" userId="e5e96d6a-dffb-4be3-a7c9-5724c0a71d0d" providerId="ADAL" clId="{2BDD6204-8530-43AE-A8C4-5C032CC48A25}" dt="2021-12-16T16:01:28.249" v="7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2BDD6204-8530-43AE-A8C4-5C032CC48A25}" dt="2021-12-16T16:01:28.249" v="7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Claire Theobald" userId="e5e96d6a-dffb-4be3-a7c9-5724c0a71d0d" providerId="ADAL" clId="{2BDD6204-8530-43AE-A8C4-5C032CC48A25}" dt="2021-12-16T16:01:20.466" v="3" actId="20577"/>
        <pc:sldMkLst>
          <pc:docMk/>
          <pc:sldMk cId="3158952882" sldId="261"/>
        </pc:sldMkLst>
        <pc:spChg chg="mod">
          <ac:chgData name="Claire Theobald" userId="e5e96d6a-dffb-4be3-a7c9-5724c0a71d0d" providerId="ADAL" clId="{2BDD6204-8530-43AE-A8C4-5C032CC48A25}" dt="2021-12-16T16:01:20.466" v="3" actId="20577"/>
          <ac:spMkLst>
            <pc:docMk/>
            <pc:sldMk cId="3158952882" sldId="261"/>
            <ac:spMk id="2" creationId="{00000000-0000-0000-0000-000000000000}"/>
          </ac:spMkLst>
        </pc:spChg>
      </pc:sldChg>
      <pc:sldChg chg="modSp mod">
        <pc:chgData name="Claire Theobald" userId="e5e96d6a-dffb-4be3-a7c9-5724c0a71d0d" providerId="ADAL" clId="{2BDD6204-8530-43AE-A8C4-5C032CC48A25}" dt="2021-12-16T16:01:55.645" v="8" actId="14100"/>
        <pc:sldMkLst>
          <pc:docMk/>
          <pc:sldMk cId="1989649824" sldId="275"/>
        </pc:sldMkLst>
        <pc:spChg chg="mod">
          <ac:chgData name="Claire Theobald" userId="e5e96d6a-dffb-4be3-a7c9-5724c0a71d0d" providerId="ADAL" clId="{2BDD6204-8530-43AE-A8C4-5C032CC48A25}" dt="2021-12-16T16:01:55.645" v="8" actId="14100"/>
          <ac:spMkLst>
            <pc:docMk/>
            <pc:sldMk cId="1989649824" sldId="275"/>
            <ac:spMk id="5" creationId="{DAD61A7A-8DB0-47E3-B905-00F09DB2CE3F}"/>
          </ac:spMkLst>
        </pc:spChg>
      </pc:sldChg>
      <pc:sldChg chg="modSp mod">
        <pc:chgData name="Claire Theobald" userId="e5e96d6a-dffb-4be3-a7c9-5724c0a71d0d" providerId="ADAL" clId="{2BDD6204-8530-43AE-A8C4-5C032CC48A25}" dt="2021-12-16T16:02:12.272" v="9" actId="14100"/>
        <pc:sldMkLst>
          <pc:docMk/>
          <pc:sldMk cId="875325708" sldId="279"/>
        </pc:sldMkLst>
        <pc:spChg chg="mod">
          <ac:chgData name="Claire Theobald" userId="e5e96d6a-dffb-4be3-a7c9-5724c0a71d0d" providerId="ADAL" clId="{2BDD6204-8530-43AE-A8C4-5C032CC48A25}" dt="2021-12-16T16:02:12.272" v="9" actId="14100"/>
          <ac:spMkLst>
            <pc:docMk/>
            <pc:sldMk cId="875325708" sldId="279"/>
            <ac:spMk id="5" creationId="{DAD61A7A-8DB0-47E3-B905-00F09DB2CE3F}"/>
          </ac:spMkLst>
        </pc:spChg>
      </pc:sldChg>
    </pc:docChg>
  </pc:docChgLst>
  <pc:docChgLst>
    <pc:chgData name="Sophie Yelland" userId="0fa1eb64-e4b1-4877-9975-4f19287db0cb" providerId="ADAL" clId="{BB4FA263-E796-4564-8785-AA84E37518A1}"/>
    <pc:docChg chg="custSel addSld delSld modSld">
      <pc:chgData name="Sophie Yelland" userId="0fa1eb64-e4b1-4877-9975-4f19287db0cb" providerId="ADAL" clId="{BB4FA263-E796-4564-8785-AA84E37518A1}" dt="2021-12-10T09:20:35.446" v="712" actId="20577"/>
      <pc:docMkLst>
        <pc:docMk/>
      </pc:docMkLst>
      <pc:sldChg chg="modSp mod">
        <pc:chgData name="Sophie Yelland" userId="0fa1eb64-e4b1-4877-9975-4f19287db0cb" providerId="ADAL" clId="{BB4FA263-E796-4564-8785-AA84E37518A1}" dt="2021-12-10T09:11:06.130" v="33" actId="20577"/>
        <pc:sldMkLst>
          <pc:docMk/>
          <pc:sldMk cId="1955166399" sldId="256"/>
        </pc:sldMkLst>
        <pc:spChg chg="mod">
          <ac:chgData name="Sophie Yelland" userId="0fa1eb64-e4b1-4877-9975-4f19287db0cb" providerId="ADAL" clId="{BB4FA263-E796-4564-8785-AA84E37518A1}" dt="2021-12-10T09:11:06.130" v="33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Sophie Yelland" userId="0fa1eb64-e4b1-4877-9975-4f19287db0cb" providerId="ADAL" clId="{BB4FA263-E796-4564-8785-AA84E37518A1}" dt="2021-12-10T09:20:35.446" v="712" actId="20577"/>
        <pc:sldMkLst>
          <pc:docMk/>
          <pc:sldMk cId="3158952882" sldId="261"/>
        </pc:sldMkLst>
        <pc:spChg chg="mod">
          <ac:chgData name="Sophie Yelland" userId="0fa1eb64-e4b1-4877-9975-4f19287db0cb" providerId="ADAL" clId="{BB4FA263-E796-4564-8785-AA84E37518A1}" dt="2021-12-10T09:20:35.446" v="712" actId="20577"/>
          <ac:spMkLst>
            <pc:docMk/>
            <pc:sldMk cId="3158952882" sldId="261"/>
            <ac:spMk id="2" creationId="{00000000-0000-0000-0000-000000000000}"/>
          </ac:spMkLst>
        </pc:spChg>
      </pc:sldChg>
      <pc:sldChg chg="addSp delSp modSp">
        <pc:chgData name="Sophie Yelland" userId="0fa1eb64-e4b1-4877-9975-4f19287db0cb" providerId="ADAL" clId="{BB4FA263-E796-4564-8785-AA84E37518A1}" dt="2021-12-10T09:11:45.354" v="36" actId="1076"/>
        <pc:sldMkLst>
          <pc:docMk/>
          <pc:sldMk cId="0" sldId="262"/>
        </pc:sldMkLst>
        <pc:picChg chg="add mod">
          <ac:chgData name="Sophie Yelland" userId="0fa1eb64-e4b1-4877-9975-4f19287db0cb" providerId="ADAL" clId="{BB4FA263-E796-4564-8785-AA84E37518A1}" dt="2021-12-10T09:11:45.354" v="36" actId="1076"/>
          <ac:picMkLst>
            <pc:docMk/>
            <pc:sldMk cId="0" sldId="262"/>
            <ac:picMk id="3" creationId="{B132B3A5-3B6C-4803-B6E6-457CC779D90F}"/>
          </ac:picMkLst>
        </pc:picChg>
        <pc:picChg chg="del">
          <ac:chgData name="Sophie Yelland" userId="0fa1eb64-e4b1-4877-9975-4f19287db0cb" providerId="ADAL" clId="{BB4FA263-E796-4564-8785-AA84E37518A1}" dt="2021-12-10T09:11:41.178" v="34" actId="478"/>
          <ac:picMkLst>
            <pc:docMk/>
            <pc:sldMk cId="0" sldId="262"/>
            <ac:picMk id="2054" creationId="{33A8B28A-EA70-456E-ACBC-FCF0458B2505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3:12.884" v="175" actId="20577"/>
        <pc:sldMkLst>
          <pc:docMk/>
          <pc:sldMk cId="1989649824" sldId="275"/>
        </pc:sldMkLst>
        <pc:spChg chg="mod">
          <ac:chgData name="Sophie Yelland" userId="0fa1eb64-e4b1-4877-9975-4f19287db0cb" providerId="ADAL" clId="{BB4FA263-E796-4564-8785-AA84E37518A1}" dt="2021-12-10T09:13:12.884" v="175" actId="20577"/>
          <ac:spMkLst>
            <pc:docMk/>
            <pc:sldMk cId="1989649824" sldId="275"/>
            <ac:spMk id="5" creationId="{DAD61A7A-8DB0-47E3-B905-00F09DB2CE3F}"/>
          </ac:spMkLst>
        </pc:spChg>
        <pc:picChg chg="del">
          <ac:chgData name="Sophie Yelland" userId="0fa1eb64-e4b1-4877-9975-4f19287db0cb" providerId="ADAL" clId="{BB4FA263-E796-4564-8785-AA84E37518A1}" dt="2021-12-10T09:11:57.555" v="37" actId="478"/>
          <ac:picMkLst>
            <pc:docMk/>
            <pc:sldMk cId="1989649824" sldId="275"/>
            <ac:picMk id="6" creationId="{CFCA46C9-1BED-4E72-A8E9-85CFE9F5F819}"/>
          </ac:picMkLst>
        </pc:picChg>
        <pc:picChg chg="add mod">
          <ac:chgData name="Sophie Yelland" userId="0fa1eb64-e4b1-4877-9975-4f19287db0cb" providerId="ADAL" clId="{BB4FA263-E796-4564-8785-AA84E37518A1}" dt="2021-12-10T09:12:13.795" v="41" actId="14100"/>
          <ac:picMkLst>
            <pc:docMk/>
            <pc:sldMk cId="1989649824" sldId="275"/>
            <ac:picMk id="7" creationId="{F794CB89-8E31-48F9-BB44-472E0463D2D3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4:59.547" v="311" actId="20577"/>
        <pc:sldMkLst>
          <pc:docMk/>
          <pc:sldMk cId="250572867" sldId="277"/>
        </pc:sldMkLst>
        <pc:spChg chg="mod">
          <ac:chgData name="Sophie Yelland" userId="0fa1eb64-e4b1-4877-9975-4f19287db0cb" providerId="ADAL" clId="{BB4FA263-E796-4564-8785-AA84E37518A1}" dt="2021-12-10T09:14:59.547" v="311" actId="20577"/>
          <ac:spMkLst>
            <pc:docMk/>
            <pc:sldMk cId="250572867" sldId="277"/>
            <ac:spMk id="5" creationId="{EF4493E9-E0CE-44EF-8926-766393AF4E49}"/>
          </ac:spMkLst>
        </pc:spChg>
        <pc:picChg chg="del">
          <ac:chgData name="Sophie Yelland" userId="0fa1eb64-e4b1-4877-9975-4f19287db0cb" providerId="ADAL" clId="{BB4FA263-E796-4564-8785-AA84E37518A1}" dt="2021-12-10T09:14:44.926" v="291" actId="478"/>
          <ac:picMkLst>
            <pc:docMk/>
            <pc:sldMk cId="250572867" sldId="277"/>
            <ac:picMk id="6" creationId="{C88AAA8A-677F-4D6F-BBBF-CA0FBCE54A38}"/>
          </ac:picMkLst>
        </pc:picChg>
        <pc:picChg chg="add mod">
          <ac:chgData name="Sophie Yelland" userId="0fa1eb64-e4b1-4877-9975-4f19287db0cb" providerId="ADAL" clId="{BB4FA263-E796-4564-8785-AA84E37518A1}" dt="2021-12-10T09:14:53.738" v="296" actId="1076"/>
          <ac:picMkLst>
            <pc:docMk/>
            <pc:sldMk cId="250572867" sldId="277"/>
            <ac:picMk id="7" creationId="{A6C9F8BD-4CF9-435C-93E7-0C437DA4EAFE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4:22.915" v="290" actId="20577"/>
        <pc:sldMkLst>
          <pc:docMk/>
          <pc:sldMk cId="875325708" sldId="279"/>
        </pc:sldMkLst>
        <pc:spChg chg="mod">
          <ac:chgData name="Sophie Yelland" userId="0fa1eb64-e4b1-4877-9975-4f19287db0cb" providerId="ADAL" clId="{BB4FA263-E796-4564-8785-AA84E37518A1}" dt="2021-12-10T09:14:22.915" v="290" actId="20577"/>
          <ac:spMkLst>
            <pc:docMk/>
            <pc:sldMk cId="875325708" sldId="279"/>
            <ac:spMk id="5" creationId="{DAD61A7A-8DB0-47E3-B905-00F09DB2CE3F}"/>
          </ac:spMkLst>
        </pc:spChg>
        <pc:picChg chg="add mod">
          <ac:chgData name="Sophie Yelland" userId="0fa1eb64-e4b1-4877-9975-4f19287db0cb" providerId="ADAL" clId="{BB4FA263-E796-4564-8785-AA84E37518A1}" dt="2021-12-10T09:13:37.993" v="180" actId="14100"/>
          <ac:picMkLst>
            <pc:docMk/>
            <pc:sldMk cId="875325708" sldId="279"/>
            <ac:picMk id="6" creationId="{A05F88A1-1D81-432C-B9FC-711328B85F06}"/>
          </ac:picMkLst>
        </pc:picChg>
        <pc:picChg chg="del">
          <ac:chgData name="Sophie Yelland" userId="0fa1eb64-e4b1-4877-9975-4f19287db0cb" providerId="ADAL" clId="{BB4FA263-E796-4564-8785-AA84E37518A1}" dt="2021-12-10T09:13:26.373" v="176" actId="478"/>
          <ac:picMkLst>
            <pc:docMk/>
            <pc:sldMk cId="875325708" sldId="279"/>
            <ac:picMk id="7" creationId="{5AC4B5B8-299F-49A8-8F11-30D461F15EDE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5:16.924" v="335" actId="20577"/>
        <pc:sldMkLst>
          <pc:docMk/>
          <pc:sldMk cId="2481053445" sldId="280"/>
        </pc:sldMkLst>
        <pc:spChg chg="mod">
          <ac:chgData name="Sophie Yelland" userId="0fa1eb64-e4b1-4877-9975-4f19287db0cb" providerId="ADAL" clId="{BB4FA263-E796-4564-8785-AA84E37518A1}" dt="2021-12-10T09:15:16.924" v="335" actId="20577"/>
          <ac:spMkLst>
            <pc:docMk/>
            <pc:sldMk cId="2481053445" sldId="280"/>
            <ac:spMk id="5" creationId="{EF4493E9-E0CE-44EF-8926-766393AF4E49}"/>
          </ac:spMkLst>
        </pc:spChg>
        <pc:picChg chg="add mod">
          <ac:chgData name="Sophie Yelland" userId="0fa1eb64-e4b1-4877-9975-4f19287db0cb" providerId="ADAL" clId="{BB4FA263-E796-4564-8785-AA84E37518A1}" dt="2021-12-10T09:15:08.577" v="314" actId="1076"/>
          <ac:picMkLst>
            <pc:docMk/>
            <pc:sldMk cId="2481053445" sldId="280"/>
            <ac:picMk id="4" creationId="{D7F2803B-6F94-4BBA-8113-F1D003953D85}"/>
          </ac:picMkLst>
        </pc:picChg>
        <pc:picChg chg="del">
          <ac:chgData name="Sophie Yelland" userId="0fa1eb64-e4b1-4877-9975-4f19287db0cb" providerId="ADAL" clId="{BB4FA263-E796-4564-8785-AA84E37518A1}" dt="2021-12-10T09:15:06.162" v="312" actId="478"/>
          <ac:picMkLst>
            <pc:docMk/>
            <pc:sldMk cId="2481053445" sldId="280"/>
            <ac:picMk id="7" creationId="{3B882078-0017-4CEE-8E56-D098EDC15BED}"/>
          </ac:picMkLst>
        </pc:picChg>
      </pc:sldChg>
      <pc:sldChg chg="addSp delSp modSp">
        <pc:chgData name="Sophie Yelland" userId="0fa1eb64-e4b1-4877-9975-4f19287db0cb" providerId="ADAL" clId="{BB4FA263-E796-4564-8785-AA84E37518A1}" dt="2021-12-10T09:15:29.345" v="338" actId="1076"/>
        <pc:sldMkLst>
          <pc:docMk/>
          <pc:sldMk cId="1917021315" sldId="287"/>
        </pc:sldMkLst>
        <pc:picChg chg="del">
          <ac:chgData name="Sophie Yelland" userId="0fa1eb64-e4b1-4877-9975-4f19287db0cb" providerId="ADAL" clId="{BB4FA263-E796-4564-8785-AA84E37518A1}" dt="2021-12-10T09:15:25.355" v="336" actId="478"/>
          <ac:picMkLst>
            <pc:docMk/>
            <pc:sldMk cId="1917021315" sldId="287"/>
            <ac:picMk id="4" creationId="{B23A1EF2-39DA-4EE5-AFEE-11020E17E2F1}"/>
          </ac:picMkLst>
        </pc:picChg>
        <pc:picChg chg="add mod">
          <ac:chgData name="Sophie Yelland" userId="0fa1eb64-e4b1-4877-9975-4f19287db0cb" providerId="ADAL" clId="{BB4FA263-E796-4564-8785-AA84E37518A1}" dt="2021-12-10T09:15:29.345" v="338" actId="1076"/>
          <ac:picMkLst>
            <pc:docMk/>
            <pc:sldMk cId="1917021315" sldId="287"/>
            <ac:picMk id="6" creationId="{934EE715-46B7-4EFF-91AC-809B3128DD5D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6:05.800" v="408" actId="20577"/>
        <pc:sldMkLst>
          <pc:docMk/>
          <pc:sldMk cId="2534910422" sldId="288"/>
        </pc:sldMkLst>
        <pc:spChg chg="mod">
          <ac:chgData name="Sophie Yelland" userId="0fa1eb64-e4b1-4877-9975-4f19287db0cb" providerId="ADAL" clId="{BB4FA263-E796-4564-8785-AA84E37518A1}" dt="2021-12-10T09:16:05.800" v="408" actId="20577"/>
          <ac:spMkLst>
            <pc:docMk/>
            <pc:sldMk cId="2534910422" sldId="288"/>
            <ac:spMk id="5" creationId="{EF4493E9-E0CE-44EF-8926-766393AF4E49}"/>
          </ac:spMkLst>
        </pc:spChg>
        <pc:picChg chg="add mod">
          <ac:chgData name="Sophie Yelland" userId="0fa1eb64-e4b1-4877-9975-4f19287db0cb" providerId="ADAL" clId="{BB4FA263-E796-4564-8785-AA84E37518A1}" dt="2021-12-10T09:15:48.178" v="341" actId="1076"/>
          <ac:picMkLst>
            <pc:docMk/>
            <pc:sldMk cId="2534910422" sldId="288"/>
            <ac:picMk id="4" creationId="{6F2CD48C-83F7-4206-B126-8FADADFEE0F3}"/>
          </ac:picMkLst>
        </pc:picChg>
        <pc:picChg chg="del">
          <ac:chgData name="Sophie Yelland" userId="0fa1eb64-e4b1-4877-9975-4f19287db0cb" providerId="ADAL" clId="{BB4FA263-E796-4564-8785-AA84E37518A1}" dt="2021-12-10T09:15:40.627" v="339" actId="478"/>
          <ac:picMkLst>
            <pc:docMk/>
            <pc:sldMk cId="2534910422" sldId="288"/>
            <ac:picMk id="6" creationId="{0692D8AE-F3D6-4F2C-9587-36187C75C052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6:37.054" v="462" actId="20577"/>
        <pc:sldMkLst>
          <pc:docMk/>
          <pc:sldMk cId="465792476" sldId="289"/>
        </pc:sldMkLst>
        <pc:spChg chg="mod">
          <ac:chgData name="Sophie Yelland" userId="0fa1eb64-e4b1-4877-9975-4f19287db0cb" providerId="ADAL" clId="{BB4FA263-E796-4564-8785-AA84E37518A1}" dt="2021-12-10T09:16:37.054" v="462" actId="20577"/>
          <ac:spMkLst>
            <pc:docMk/>
            <pc:sldMk cId="465792476" sldId="289"/>
            <ac:spMk id="5" creationId="{EF4493E9-E0CE-44EF-8926-766393AF4E49}"/>
          </ac:spMkLst>
        </pc:spChg>
        <pc:picChg chg="del">
          <ac:chgData name="Sophie Yelland" userId="0fa1eb64-e4b1-4877-9975-4f19287db0cb" providerId="ADAL" clId="{BB4FA263-E796-4564-8785-AA84E37518A1}" dt="2021-12-10T09:16:16.221" v="409" actId="478"/>
          <ac:picMkLst>
            <pc:docMk/>
            <pc:sldMk cId="465792476" sldId="289"/>
            <ac:picMk id="4" creationId="{1B6EDE4D-0DDF-4041-8217-C5505F737C7D}"/>
          </ac:picMkLst>
        </pc:picChg>
        <pc:picChg chg="add mod">
          <ac:chgData name="Sophie Yelland" userId="0fa1eb64-e4b1-4877-9975-4f19287db0cb" providerId="ADAL" clId="{BB4FA263-E796-4564-8785-AA84E37518A1}" dt="2021-12-10T09:16:26.018" v="413" actId="1076"/>
          <ac:picMkLst>
            <pc:docMk/>
            <pc:sldMk cId="465792476" sldId="289"/>
            <ac:picMk id="6" creationId="{4F3AE4E5-532D-48CB-BDB9-A045286C4A96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7:00.391" v="507" actId="20577"/>
        <pc:sldMkLst>
          <pc:docMk/>
          <pc:sldMk cId="987939100" sldId="290"/>
        </pc:sldMkLst>
        <pc:spChg chg="mod">
          <ac:chgData name="Sophie Yelland" userId="0fa1eb64-e4b1-4877-9975-4f19287db0cb" providerId="ADAL" clId="{BB4FA263-E796-4564-8785-AA84E37518A1}" dt="2021-12-10T09:17:00.391" v="507" actId="20577"/>
          <ac:spMkLst>
            <pc:docMk/>
            <pc:sldMk cId="987939100" sldId="290"/>
            <ac:spMk id="5" creationId="{EF4493E9-E0CE-44EF-8926-766393AF4E49}"/>
          </ac:spMkLst>
        </pc:spChg>
        <pc:picChg chg="add mod">
          <ac:chgData name="Sophie Yelland" userId="0fa1eb64-e4b1-4877-9975-4f19287db0cb" providerId="ADAL" clId="{BB4FA263-E796-4564-8785-AA84E37518A1}" dt="2021-12-10T09:16:49.713" v="465" actId="1076"/>
          <ac:picMkLst>
            <pc:docMk/>
            <pc:sldMk cId="987939100" sldId="290"/>
            <ac:picMk id="4" creationId="{2191FF69-90BB-4918-ACAF-B95AA6FD0CBE}"/>
          </ac:picMkLst>
        </pc:picChg>
        <pc:picChg chg="del">
          <ac:chgData name="Sophie Yelland" userId="0fa1eb64-e4b1-4877-9975-4f19287db0cb" providerId="ADAL" clId="{BB4FA263-E796-4564-8785-AA84E37518A1}" dt="2021-12-10T09:16:46.786" v="463" actId="478"/>
          <ac:picMkLst>
            <pc:docMk/>
            <pc:sldMk cId="987939100" sldId="290"/>
            <ac:picMk id="6" creationId="{18A2FD74-AC19-48F8-98AE-9156143802ED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7:22.324" v="533" actId="20577"/>
        <pc:sldMkLst>
          <pc:docMk/>
          <pc:sldMk cId="592941982" sldId="291"/>
        </pc:sldMkLst>
        <pc:spChg chg="mod">
          <ac:chgData name="Sophie Yelland" userId="0fa1eb64-e4b1-4877-9975-4f19287db0cb" providerId="ADAL" clId="{BB4FA263-E796-4564-8785-AA84E37518A1}" dt="2021-12-10T09:17:22.324" v="533" actId="20577"/>
          <ac:spMkLst>
            <pc:docMk/>
            <pc:sldMk cId="592941982" sldId="291"/>
            <ac:spMk id="5" creationId="{EF4493E9-E0CE-44EF-8926-766393AF4E49}"/>
          </ac:spMkLst>
        </pc:spChg>
        <pc:picChg chg="del">
          <ac:chgData name="Sophie Yelland" userId="0fa1eb64-e4b1-4877-9975-4f19287db0cb" providerId="ADAL" clId="{BB4FA263-E796-4564-8785-AA84E37518A1}" dt="2021-12-10T09:17:08.758" v="508" actId="478"/>
          <ac:picMkLst>
            <pc:docMk/>
            <pc:sldMk cId="592941982" sldId="291"/>
            <ac:picMk id="4" creationId="{775E1101-6881-4A54-BA8D-6E638D9E2D06}"/>
          </ac:picMkLst>
        </pc:picChg>
        <pc:picChg chg="add mod">
          <ac:chgData name="Sophie Yelland" userId="0fa1eb64-e4b1-4877-9975-4f19287db0cb" providerId="ADAL" clId="{BB4FA263-E796-4564-8785-AA84E37518A1}" dt="2021-12-10T09:17:11.994" v="510" actId="1076"/>
          <ac:picMkLst>
            <pc:docMk/>
            <pc:sldMk cId="592941982" sldId="291"/>
            <ac:picMk id="6" creationId="{739F8236-00D7-4C1A-B865-0C70F391501F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7:43.788" v="562" actId="20577"/>
        <pc:sldMkLst>
          <pc:docMk/>
          <pc:sldMk cId="3580135841" sldId="292"/>
        </pc:sldMkLst>
        <pc:spChg chg="mod">
          <ac:chgData name="Sophie Yelland" userId="0fa1eb64-e4b1-4877-9975-4f19287db0cb" providerId="ADAL" clId="{BB4FA263-E796-4564-8785-AA84E37518A1}" dt="2021-12-10T09:17:43.788" v="562" actId="20577"/>
          <ac:spMkLst>
            <pc:docMk/>
            <pc:sldMk cId="3580135841" sldId="292"/>
            <ac:spMk id="5" creationId="{EF4493E9-E0CE-44EF-8926-766393AF4E49}"/>
          </ac:spMkLst>
        </pc:spChg>
        <pc:picChg chg="add mod">
          <ac:chgData name="Sophie Yelland" userId="0fa1eb64-e4b1-4877-9975-4f19287db0cb" providerId="ADAL" clId="{BB4FA263-E796-4564-8785-AA84E37518A1}" dt="2021-12-10T09:17:34.993" v="536" actId="1076"/>
          <ac:picMkLst>
            <pc:docMk/>
            <pc:sldMk cId="3580135841" sldId="292"/>
            <ac:picMk id="4" creationId="{D51CA17D-EC9B-43B0-9BC4-B4B99CD2E923}"/>
          </ac:picMkLst>
        </pc:picChg>
        <pc:picChg chg="del">
          <ac:chgData name="Sophie Yelland" userId="0fa1eb64-e4b1-4877-9975-4f19287db0cb" providerId="ADAL" clId="{BB4FA263-E796-4564-8785-AA84E37518A1}" dt="2021-12-10T09:17:30.557" v="534" actId="478"/>
          <ac:picMkLst>
            <pc:docMk/>
            <pc:sldMk cId="3580135841" sldId="292"/>
            <ac:picMk id="6" creationId="{B1F33B23-F6DF-4445-863F-421B46F55008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8:09.645" v="610" actId="20577"/>
        <pc:sldMkLst>
          <pc:docMk/>
          <pc:sldMk cId="400845907" sldId="293"/>
        </pc:sldMkLst>
        <pc:spChg chg="mod">
          <ac:chgData name="Sophie Yelland" userId="0fa1eb64-e4b1-4877-9975-4f19287db0cb" providerId="ADAL" clId="{BB4FA263-E796-4564-8785-AA84E37518A1}" dt="2021-12-10T09:18:09.645" v="610" actId="20577"/>
          <ac:spMkLst>
            <pc:docMk/>
            <pc:sldMk cId="400845907" sldId="293"/>
            <ac:spMk id="5" creationId="{EF4493E9-E0CE-44EF-8926-766393AF4E49}"/>
          </ac:spMkLst>
        </pc:spChg>
        <pc:picChg chg="del">
          <ac:chgData name="Sophie Yelland" userId="0fa1eb64-e4b1-4877-9975-4f19287db0cb" providerId="ADAL" clId="{BB4FA263-E796-4564-8785-AA84E37518A1}" dt="2021-12-10T09:17:52.925" v="563" actId="478"/>
          <ac:picMkLst>
            <pc:docMk/>
            <pc:sldMk cId="400845907" sldId="293"/>
            <ac:picMk id="4" creationId="{B67E780B-9EF3-430E-8D31-82D939A864E3}"/>
          </ac:picMkLst>
        </pc:picChg>
        <pc:picChg chg="add mod">
          <ac:chgData name="Sophie Yelland" userId="0fa1eb64-e4b1-4877-9975-4f19287db0cb" providerId="ADAL" clId="{BB4FA263-E796-4564-8785-AA84E37518A1}" dt="2021-12-10T09:18:00.001" v="565" actId="1076"/>
          <ac:picMkLst>
            <pc:docMk/>
            <pc:sldMk cId="400845907" sldId="293"/>
            <ac:picMk id="6" creationId="{8E735574-CA30-4FDA-93BC-6E892F151BF7}"/>
          </ac:picMkLst>
        </pc:picChg>
      </pc:sldChg>
      <pc:sldChg chg="del">
        <pc:chgData name="Sophie Yelland" userId="0fa1eb64-e4b1-4877-9975-4f19287db0cb" providerId="ADAL" clId="{BB4FA263-E796-4564-8785-AA84E37518A1}" dt="2021-12-10T09:20:12.966" v="689" actId="47"/>
        <pc:sldMkLst>
          <pc:docMk/>
          <pc:sldMk cId="1390824928" sldId="294"/>
        </pc:sldMkLst>
      </pc:sldChg>
      <pc:sldChg chg="new del">
        <pc:chgData name="Sophie Yelland" userId="0fa1eb64-e4b1-4877-9975-4f19287db0cb" providerId="ADAL" clId="{BB4FA263-E796-4564-8785-AA84E37518A1}" dt="2021-12-10T09:18:22.374" v="612" actId="47"/>
        <pc:sldMkLst>
          <pc:docMk/>
          <pc:sldMk cId="383086336" sldId="295"/>
        </pc:sldMkLst>
      </pc:sldChg>
      <pc:sldChg chg="addSp delSp modSp mod">
        <pc:chgData name="Sophie Yelland" userId="0fa1eb64-e4b1-4877-9975-4f19287db0cb" providerId="ADAL" clId="{BB4FA263-E796-4564-8785-AA84E37518A1}" dt="2021-12-10T09:19:16.130" v="651" actId="478"/>
        <pc:sldMkLst>
          <pc:docMk/>
          <pc:sldMk cId="2941556907" sldId="295"/>
        </pc:sldMkLst>
        <pc:spChg chg="mod">
          <ac:chgData name="Sophie Yelland" userId="0fa1eb64-e4b1-4877-9975-4f19287db0cb" providerId="ADAL" clId="{BB4FA263-E796-4564-8785-AA84E37518A1}" dt="2021-12-10T09:19:08.851" v="650" actId="20577"/>
          <ac:spMkLst>
            <pc:docMk/>
            <pc:sldMk cId="2941556907" sldId="295"/>
            <ac:spMk id="5" creationId="{EF4493E9-E0CE-44EF-8926-766393AF4E49}"/>
          </ac:spMkLst>
        </pc:spChg>
        <pc:picChg chg="add mod">
          <ac:chgData name="Sophie Yelland" userId="0fa1eb64-e4b1-4877-9975-4f19287db0cb" providerId="ADAL" clId="{BB4FA263-E796-4564-8785-AA84E37518A1}" dt="2021-12-10T09:18:52.882" v="617" actId="1076"/>
          <ac:picMkLst>
            <pc:docMk/>
            <pc:sldMk cId="2941556907" sldId="295"/>
            <ac:picMk id="4" creationId="{430A86AD-79D9-471F-84C3-8BAE9C49D820}"/>
          </ac:picMkLst>
        </pc:picChg>
        <pc:picChg chg="del">
          <ac:chgData name="Sophie Yelland" userId="0fa1eb64-e4b1-4877-9975-4f19287db0cb" providerId="ADAL" clId="{BB4FA263-E796-4564-8785-AA84E37518A1}" dt="2021-12-10T09:18:43.379" v="613" actId="478"/>
          <ac:picMkLst>
            <pc:docMk/>
            <pc:sldMk cId="2941556907" sldId="295"/>
            <ac:picMk id="6" creationId="{8E735574-CA30-4FDA-93BC-6E892F151BF7}"/>
          </ac:picMkLst>
        </pc:picChg>
        <pc:picChg chg="del">
          <ac:chgData name="Sophie Yelland" userId="0fa1eb64-e4b1-4877-9975-4f19287db0cb" providerId="ADAL" clId="{BB4FA263-E796-4564-8785-AA84E37518A1}" dt="2021-12-10T09:19:16.130" v="651" actId="478"/>
          <ac:picMkLst>
            <pc:docMk/>
            <pc:sldMk cId="2941556907" sldId="295"/>
            <ac:picMk id="7" creationId="{EF767058-CE1D-4BC1-A590-D2C795D70714}"/>
          </ac:picMkLst>
        </pc:picChg>
      </pc:sldChg>
      <pc:sldChg chg="addSp delSp modSp mod">
        <pc:chgData name="Sophie Yelland" userId="0fa1eb64-e4b1-4877-9975-4f19287db0cb" providerId="ADAL" clId="{BB4FA263-E796-4564-8785-AA84E37518A1}" dt="2021-12-10T09:19:53.651" v="688" actId="20577"/>
        <pc:sldMkLst>
          <pc:docMk/>
          <pc:sldMk cId="3951601845" sldId="296"/>
        </pc:sldMkLst>
        <pc:spChg chg="mod">
          <ac:chgData name="Sophie Yelland" userId="0fa1eb64-e4b1-4877-9975-4f19287db0cb" providerId="ADAL" clId="{BB4FA263-E796-4564-8785-AA84E37518A1}" dt="2021-12-10T09:19:53.651" v="688" actId="20577"/>
          <ac:spMkLst>
            <pc:docMk/>
            <pc:sldMk cId="3951601845" sldId="296"/>
            <ac:spMk id="5" creationId="{EF4493E9-E0CE-44EF-8926-766393AF4E49}"/>
          </ac:spMkLst>
        </pc:spChg>
        <pc:picChg chg="del">
          <ac:chgData name="Sophie Yelland" userId="0fa1eb64-e4b1-4877-9975-4f19287db0cb" providerId="ADAL" clId="{BB4FA263-E796-4564-8785-AA84E37518A1}" dt="2021-12-10T09:19:28.500" v="652" actId="478"/>
          <ac:picMkLst>
            <pc:docMk/>
            <pc:sldMk cId="3951601845" sldId="296"/>
            <ac:picMk id="4" creationId="{430A86AD-79D9-471F-84C3-8BAE9C49D820}"/>
          </ac:picMkLst>
        </pc:picChg>
        <pc:picChg chg="add mod">
          <ac:chgData name="Sophie Yelland" userId="0fa1eb64-e4b1-4877-9975-4f19287db0cb" providerId="ADAL" clId="{BB4FA263-E796-4564-8785-AA84E37518A1}" dt="2021-12-10T09:19:42.306" v="656" actId="1076"/>
          <ac:picMkLst>
            <pc:docMk/>
            <pc:sldMk cId="3951601845" sldId="296"/>
            <ac:picMk id="6" creationId="{920B6E7B-4C15-4406-880D-F92288D8E8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spring rolls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6. Spoon a little mixture onto the pastry.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91FF69-90BB-4918-ACAF-B95AA6FD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27" y="1952172"/>
            <a:ext cx="60198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93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7. Fold in the edges.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39F8236-00D7-4C1A-B865-0C70F391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27" y="1959429"/>
            <a:ext cx="59436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4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8. Roll up the pastry.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1CA17D-EC9B-43B0-9BC4-B4B99CD2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27" y="1919514"/>
            <a:ext cx="60198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3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9. Place on a baking tray and brush with oil.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E735574-CA30-4FDA-93BC-6E892F15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27" y="1963058"/>
            <a:ext cx="6096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4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10. Bake for 15 minutes.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0A86AD-79D9-471F-84C3-8BAE9C49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86" y="1955007"/>
            <a:ext cx="5947228" cy="44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5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11. Serve.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20B6E7B-4C15-4406-880D-F92288D8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12" y="1965865"/>
            <a:ext cx="6048829" cy="45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0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314" y="550651"/>
            <a:ext cx="9144000" cy="635491"/>
          </a:xfrm>
        </p:spPr>
        <p:txBody>
          <a:bodyPr/>
          <a:lstStyle/>
          <a:p>
            <a:r>
              <a:rPr lang="en-GB" dirty="0"/>
              <a:t>Simple spring rolls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429000"/>
            <a:ext cx="9144000" cy="272446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697EA0-4653-4CCD-9E3A-ED4ECB160D3C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5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132B3A5-3B6C-4803-B6E6-457CC779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16315"/>
            <a:ext cx="52578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597" y="1485973"/>
            <a:ext cx="9720000" cy="720000"/>
          </a:xfrm>
        </p:spPr>
        <p:txBody>
          <a:bodyPr/>
          <a:lstStyle/>
          <a:p>
            <a:r>
              <a:rPr lang="en-US" dirty="0"/>
              <a:t>Ingredients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D61A7A-8DB0-47E3-B905-00F09DB2CE3F}"/>
              </a:ext>
            </a:extLst>
          </p:cNvPr>
          <p:cNvSpPr txBox="1">
            <a:spLocks/>
          </p:cNvSpPr>
          <p:nvPr/>
        </p:nvSpPr>
        <p:spPr>
          <a:xfrm>
            <a:off x="6400801" y="2132026"/>
            <a:ext cx="4843432" cy="3909401"/>
          </a:xfrm>
          <a:prstGeom prst="rect">
            <a:avLst/>
          </a:prstGeom>
          <a:solidFill>
            <a:srgbClr val="DAE6C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GB" altLang="en-US" sz="2000" b="1" dirty="0"/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small carrot, topped and tailed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x spring onions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40g beansprouts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frozen peas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oyster sauce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filo pastry sheets, cut in half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</a:p>
          <a:p>
            <a:endParaRPr lang="en-US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794CB89-8E31-48F9-BB44-472E0463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7" y="2132025"/>
            <a:ext cx="5210702" cy="39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4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597" y="1485973"/>
            <a:ext cx="9720000" cy="720000"/>
          </a:xfrm>
        </p:spPr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D61A7A-8DB0-47E3-B905-00F09DB2CE3F}"/>
              </a:ext>
            </a:extLst>
          </p:cNvPr>
          <p:cNvSpPr txBox="1">
            <a:spLocks/>
          </p:cNvSpPr>
          <p:nvPr/>
        </p:nvSpPr>
        <p:spPr>
          <a:xfrm>
            <a:off x="6383867" y="2132026"/>
            <a:ext cx="4860365" cy="3909401"/>
          </a:xfrm>
          <a:prstGeom prst="rect">
            <a:avLst/>
          </a:prstGeom>
          <a:solidFill>
            <a:srgbClr val="DAE6C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Vegetable peeler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Grater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Mixing bowl 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Kitchen scissors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Spoon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Non-stick baking tray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Pastry brush 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Chopping board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F88A1-1D81-432C-B9FC-711328B8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8" y="2132026"/>
            <a:ext cx="5210790" cy="39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32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97" y="210073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Peel the carrot.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180A3D-AE01-4B29-8161-EFD15BC2F637}"/>
              </a:ext>
            </a:extLst>
          </p:cNvPr>
          <p:cNvSpPr txBox="1">
            <a:spLocks/>
          </p:cNvSpPr>
          <p:nvPr/>
        </p:nvSpPr>
        <p:spPr>
          <a:xfrm>
            <a:off x="773597" y="1485973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9F8BD-4CF9-435C-93E7-0C437DA4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57" y="2500045"/>
            <a:ext cx="5319486" cy="398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2. Grate the carrot.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2803B-6F94-4BBA-8113-F1D00395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42886"/>
            <a:ext cx="56388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5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3. Snip the spring onions into the bowl.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E715-46B7-4EFF-91AC-809B3128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23143"/>
            <a:ext cx="58674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02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4. Add the beansprouts, peas, and oyster sauce.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F2CD48C-83F7-4206-B126-8FADADFE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27" y="1973943"/>
            <a:ext cx="58674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91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5. Mix everything together.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AE4E5-532D-48CB-BDB9-A045286C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67" y="1944914"/>
            <a:ext cx="5942519" cy="445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92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26A0C8-4264-4999-B919-0A5610AA4D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2C562F-ACEB-46EC-A4A1-A03D6F2D8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BA0E7-CC97-48F7-ACC8-0A26C7A039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171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1_Custom Design</vt:lpstr>
      <vt:lpstr>3_Custom Design</vt:lpstr>
      <vt:lpstr>Simple spring rolls</vt:lpstr>
      <vt:lpstr>PowerPoint Presentation</vt:lpstr>
      <vt:lpstr>Ingredients </vt:lpstr>
      <vt:lpstr>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spring rolls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23</cp:revision>
  <dcterms:created xsi:type="dcterms:W3CDTF">2018-10-10T09:22:08Z</dcterms:created>
  <dcterms:modified xsi:type="dcterms:W3CDTF">2021-12-16T16:02:22Z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