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57"/>
  </p:notesMasterIdLst>
  <p:sldIdLst>
    <p:sldId id="256" r:id="rId8"/>
    <p:sldId id="308" r:id="rId9"/>
    <p:sldId id="270" r:id="rId10"/>
    <p:sldId id="357" r:id="rId11"/>
    <p:sldId id="264" r:id="rId12"/>
    <p:sldId id="267" r:id="rId13"/>
    <p:sldId id="269" r:id="rId14"/>
    <p:sldId id="262" r:id="rId15"/>
    <p:sldId id="363" r:id="rId16"/>
    <p:sldId id="344" r:id="rId17"/>
    <p:sldId id="266" r:id="rId18"/>
    <p:sldId id="364" r:id="rId19"/>
    <p:sldId id="365" r:id="rId20"/>
    <p:sldId id="265" r:id="rId21"/>
    <p:sldId id="268" r:id="rId22"/>
    <p:sldId id="366" r:id="rId23"/>
    <p:sldId id="359" r:id="rId24"/>
    <p:sldId id="362" r:id="rId25"/>
    <p:sldId id="275" r:id="rId26"/>
    <p:sldId id="276" r:id="rId27"/>
    <p:sldId id="356" r:id="rId28"/>
    <p:sldId id="284" r:id="rId29"/>
    <p:sldId id="361" r:id="rId30"/>
    <p:sldId id="324" r:id="rId31"/>
    <p:sldId id="263" r:id="rId32"/>
    <p:sldId id="274" r:id="rId33"/>
    <p:sldId id="367" r:id="rId34"/>
    <p:sldId id="335" r:id="rId35"/>
    <p:sldId id="381" r:id="rId36"/>
    <p:sldId id="260" r:id="rId37"/>
    <p:sldId id="259" r:id="rId38"/>
    <p:sldId id="370" r:id="rId39"/>
    <p:sldId id="371" r:id="rId40"/>
    <p:sldId id="375" r:id="rId41"/>
    <p:sldId id="271" r:id="rId42"/>
    <p:sldId id="272" r:id="rId43"/>
    <p:sldId id="273" r:id="rId44"/>
    <p:sldId id="377" r:id="rId45"/>
    <p:sldId id="295" r:id="rId46"/>
    <p:sldId id="296" r:id="rId47"/>
    <p:sldId id="279" r:id="rId48"/>
    <p:sldId id="277" r:id="rId49"/>
    <p:sldId id="278" r:id="rId50"/>
    <p:sldId id="282" r:id="rId51"/>
    <p:sldId id="380" r:id="rId52"/>
    <p:sldId id="289" r:id="rId53"/>
    <p:sldId id="290" r:id="rId54"/>
    <p:sldId id="292" r:id="rId55"/>
    <p:sldId id="261"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CC241"/>
    <a:srgbClr val="D98F1A"/>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254FC-21A4-48AE-9F96-A22CF50C0AC8}" v="8" dt="2022-12-02T14:32:32.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83" autoAdjust="0"/>
  </p:normalViewPr>
  <p:slideViewPr>
    <p:cSldViewPr snapToGrid="0">
      <p:cViewPr varScale="1">
        <p:scale>
          <a:sx n="112" d="100"/>
          <a:sy n="112" d="100"/>
        </p:scale>
        <p:origin x="5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gs" Target="tags/tag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Frances Meek" userId="f3af35cc-3229-46e1-af36-3525661cfbd3" providerId="ADAL" clId="{BC905746-82EC-40BE-9F3A-A969D5640857}"/>
    <pc:docChg chg="custSel modSld">
      <pc:chgData name="Frances Meek" userId="f3af35cc-3229-46e1-af36-3525661cfbd3" providerId="ADAL" clId="{BC905746-82EC-40BE-9F3A-A969D5640857}" dt="2022-11-29T11:25:14.290" v="167" actId="20577"/>
      <pc:docMkLst>
        <pc:docMk/>
      </pc:docMkLst>
      <pc:sldChg chg="addSp modSp">
        <pc:chgData name="Frances Meek" userId="f3af35cc-3229-46e1-af36-3525661cfbd3" providerId="ADAL" clId="{BC905746-82EC-40BE-9F3A-A969D5640857}" dt="2022-11-29T10:57:07.588" v="142"/>
        <pc:sldMkLst>
          <pc:docMk/>
          <pc:sldMk cId="2302005153" sldId="261"/>
        </pc:sldMkLst>
        <pc:spChg chg="add mod">
          <ac:chgData name="Frances Meek" userId="f3af35cc-3229-46e1-af36-3525661cfbd3" providerId="ADAL" clId="{BC905746-82EC-40BE-9F3A-A969D5640857}" dt="2022-11-29T10:57:07.588" v="142"/>
          <ac:spMkLst>
            <pc:docMk/>
            <pc:sldMk cId="2302005153" sldId="261"/>
            <ac:spMk id="6" creationId="{4979F951-CA84-BC75-6BA2-1863FD0B9102}"/>
          </ac:spMkLst>
        </pc:spChg>
      </pc:sldChg>
      <pc:sldChg chg="addSp modSp mod">
        <pc:chgData name="Frances Meek" userId="f3af35cc-3229-46e1-af36-3525661cfbd3" providerId="ADAL" clId="{BC905746-82EC-40BE-9F3A-A969D5640857}" dt="2022-11-29T10:34:14.338" v="41"/>
        <pc:sldMkLst>
          <pc:docMk/>
          <pc:sldMk cId="1346415668" sldId="275"/>
        </pc:sldMkLst>
        <pc:spChg chg="add mod">
          <ac:chgData name="Frances Meek" userId="f3af35cc-3229-46e1-af36-3525661cfbd3" providerId="ADAL" clId="{BC905746-82EC-40BE-9F3A-A969D5640857}" dt="2022-11-29T10:34:14.338" v="41"/>
          <ac:spMkLst>
            <pc:docMk/>
            <pc:sldMk cId="1346415668" sldId="275"/>
            <ac:spMk id="5" creationId="{83EA9585-77B9-10DD-A569-2F0EABE38FCC}"/>
          </ac:spMkLst>
        </pc:spChg>
        <pc:picChg chg="mod">
          <ac:chgData name="Frances Meek" userId="f3af35cc-3229-46e1-af36-3525661cfbd3" providerId="ADAL" clId="{BC905746-82EC-40BE-9F3A-A969D5640857}" dt="2022-11-29T10:34:12.290" v="40" actId="1076"/>
          <ac:picMkLst>
            <pc:docMk/>
            <pc:sldMk cId="1346415668" sldId="275"/>
            <ac:picMk id="4" creationId="{FBE928B8-9133-4744-B261-CD515E55636E}"/>
          </ac:picMkLst>
        </pc:picChg>
      </pc:sldChg>
      <pc:sldChg chg="addSp modSp">
        <pc:chgData name="Frances Meek" userId="f3af35cc-3229-46e1-af36-3525661cfbd3" providerId="ADAL" clId="{BC905746-82EC-40BE-9F3A-A969D5640857}" dt="2022-11-29T10:34:18.548" v="42"/>
        <pc:sldMkLst>
          <pc:docMk/>
          <pc:sldMk cId="1199663632" sldId="276"/>
        </pc:sldMkLst>
        <pc:spChg chg="add mod">
          <ac:chgData name="Frances Meek" userId="f3af35cc-3229-46e1-af36-3525661cfbd3" providerId="ADAL" clId="{BC905746-82EC-40BE-9F3A-A969D5640857}" dt="2022-11-29T10:34:18.548" v="42"/>
          <ac:spMkLst>
            <pc:docMk/>
            <pc:sldMk cId="1199663632" sldId="276"/>
            <ac:spMk id="5" creationId="{FC90D2CC-C2F0-A73C-A907-493A086C96D3}"/>
          </ac:spMkLst>
        </pc:spChg>
      </pc:sldChg>
      <pc:sldChg chg="modCm">
        <pc:chgData name="Frances Meek" userId="f3af35cc-3229-46e1-af36-3525661cfbd3" providerId="ADAL" clId="{BC905746-82EC-40BE-9F3A-A969D5640857}" dt="2022-11-29T10:36:46.169" v="63"/>
        <pc:sldMkLst>
          <pc:docMk/>
          <pc:sldMk cId="2450036879" sldId="324"/>
        </pc:sldMkLst>
      </pc:sldChg>
      <pc:sldChg chg="addSp modSp mod delCm">
        <pc:chgData name="Frances Meek" userId="f3af35cc-3229-46e1-af36-3525661cfbd3" providerId="ADAL" clId="{BC905746-82EC-40BE-9F3A-A969D5640857}" dt="2022-11-29T10:34:42.137" v="62" actId="20577"/>
        <pc:sldMkLst>
          <pc:docMk/>
          <pc:sldMk cId="2155959319" sldId="362"/>
        </pc:sldMkLst>
        <pc:spChg chg="mod">
          <ac:chgData name="Frances Meek" userId="f3af35cc-3229-46e1-af36-3525661cfbd3" providerId="ADAL" clId="{BC905746-82EC-40BE-9F3A-A969D5640857}" dt="2022-11-29T10:34:42.137" v="62" actId="20577"/>
          <ac:spMkLst>
            <pc:docMk/>
            <pc:sldMk cId="2155959319" sldId="362"/>
            <ac:spMk id="3" creationId="{00000000-0000-0000-0000-000000000000}"/>
          </ac:spMkLst>
        </pc:spChg>
        <pc:spChg chg="add mod">
          <ac:chgData name="Frances Meek" userId="f3af35cc-3229-46e1-af36-3525661cfbd3" providerId="ADAL" clId="{BC905746-82EC-40BE-9F3A-A969D5640857}" dt="2022-11-29T10:34:02.647" v="39" actId="255"/>
          <ac:spMkLst>
            <pc:docMk/>
            <pc:sldMk cId="2155959319" sldId="362"/>
            <ac:spMk id="5" creationId="{923FBA92-4219-D1E3-71D3-CDBE087DA452}"/>
          </ac:spMkLst>
        </pc:spChg>
        <pc:picChg chg="mod">
          <ac:chgData name="Frances Meek" userId="f3af35cc-3229-46e1-af36-3525661cfbd3" providerId="ADAL" clId="{BC905746-82EC-40BE-9F3A-A969D5640857}" dt="2022-11-29T10:32:15.308" v="28" actId="1076"/>
          <ac:picMkLst>
            <pc:docMk/>
            <pc:sldMk cId="2155959319" sldId="362"/>
            <ac:picMk id="4" creationId="{51F40A77-065B-47B6-9430-E41F160675C7}"/>
          </ac:picMkLst>
        </pc:picChg>
      </pc:sldChg>
      <pc:sldChg chg="modSp mod">
        <pc:chgData name="Frances Meek" userId="f3af35cc-3229-46e1-af36-3525661cfbd3" providerId="ADAL" clId="{BC905746-82EC-40BE-9F3A-A969D5640857}" dt="2022-11-29T10:12:12.028" v="2" actId="115"/>
        <pc:sldMkLst>
          <pc:docMk/>
          <pc:sldMk cId="2743320637" sldId="364"/>
        </pc:sldMkLst>
        <pc:spChg chg="mod">
          <ac:chgData name="Frances Meek" userId="f3af35cc-3229-46e1-af36-3525661cfbd3" providerId="ADAL" clId="{BC905746-82EC-40BE-9F3A-A969D5640857}" dt="2022-11-29T10:12:12.028" v="2" actId="115"/>
          <ac:spMkLst>
            <pc:docMk/>
            <pc:sldMk cId="2743320637" sldId="364"/>
            <ac:spMk id="2" creationId="{00000000-0000-0000-0000-000000000000}"/>
          </ac:spMkLst>
        </pc:spChg>
      </pc:sldChg>
      <pc:sldChg chg="modSp mod">
        <pc:chgData name="Frances Meek" userId="f3af35cc-3229-46e1-af36-3525661cfbd3" providerId="ADAL" clId="{BC905746-82EC-40BE-9F3A-A969D5640857}" dt="2022-11-29T10:12:16.364" v="3" actId="115"/>
        <pc:sldMkLst>
          <pc:docMk/>
          <pc:sldMk cId="1031749232" sldId="365"/>
        </pc:sldMkLst>
        <pc:spChg chg="mod">
          <ac:chgData name="Frances Meek" userId="f3af35cc-3229-46e1-af36-3525661cfbd3" providerId="ADAL" clId="{BC905746-82EC-40BE-9F3A-A969D5640857}" dt="2022-11-29T10:12:16.364" v="3" actId="115"/>
          <ac:spMkLst>
            <pc:docMk/>
            <pc:sldMk cId="1031749232" sldId="365"/>
            <ac:spMk id="2" creationId="{00000000-0000-0000-0000-000000000000}"/>
          </ac:spMkLst>
        </pc:spChg>
      </pc:sldChg>
      <pc:sldChg chg="addSp modSp mod">
        <pc:chgData name="Frances Meek" userId="f3af35cc-3229-46e1-af36-3525661cfbd3" providerId="ADAL" clId="{BC905746-82EC-40BE-9F3A-A969D5640857}" dt="2022-11-29T11:02:29.321" v="159" actId="1076"/>
        <pc:sldMkLst>
          <pc:docMk/>
          <pc:sldMk cId="2412141669" sldId="366"/>
        </pc:sldMkLst>
        <pc:spChg chg="add mod">
          <ac:chgData name="Frances Meek" userId="f3af35cc-3229-46e1-af36-3525661cfbd3" providerId="ADAL" clId="{BC905746-82EC-40BE-9F3A-A969D5640857}" dt="2022-11-29T10:28:29.113" v="26" actId="255"/>
          <ac:spMkLst>
            <pc:docMk/>
            <pc:sldMk cId="2412141669" sldId="366"/>
            <ac:spMk id="3" creationId="{4F681A78-BC8F-FD20-CB34-2F4879002AD3}"/>
          </ac:spMkLst>
        </pc:spChg>
        <pc:spChg chg="add mod">
          <ac:chgData name="Frances Meek" userId="f3af35cc-3229-46e1-af36-3525661cfbd3" providerId="ADAL" clId="{BC905746-82EC-40BE-9F3A-A969D5640857}" dt="2022-11-29T11:02:29.321" v="159" actId="1076"/>
          <ac:spMkLst>
            <pc:docMk/>
            <pc:sldMk cId="2412141669" sldId="366"/>
            <ac:spMk id="6" creationId="{AC6716F3-5DC9-6325-10F5-B39FAEFD5C38}"/>
          </ac:spMkLst>
        </pc:spChg>
        <pc:picChg chg="mod">
          <ac:chgData name="Frances Meek" userId="f3af35cc-3229-46e1-af36-3525661cfbd3" providerId="ADAL" clId="{BC905746-82EC-40BE-9F3A-A969D5640857}" dt="2022-11-29T11:02:26.273" v="158" actId="14100"/>
          <ac:picMkLst>
            <pc:docMk/>
            <pc:sldMk cId="2412141669" sldId="366"/>
            <ac:picMk id="5" creationId="{1F09FCBC-E61D-8E24-39E0-57ECE695C055}"/>
          </ac:picMkLst>
        </pc:picChg>
      </pc:sldChg>
      <pc:sldChg chg="modSp mod">
        <pc:chgData name="Frances Meek" userId="f3af35cc-3229-46e1-af36-3525661cfbd3" providerId="ADAL" clId="{BC905746-82EC-40BE-9F3A-A969D5640857}" dt="2022-11-29T11:25:14.290" v="167" actId="20577"/>
        <pc:sldMkLst>
          <pc:docMk/>
          <pc:sldMk cId="149818976" sldId="381"/>
        </pc:sldMkLst>
        <pc:spChg chg="mod">
          <ac:chgData name="Frances Meek" userId="f3af35cc-3229-46e1-af36-3525661cfbd3" providerId="ADAL" clId="{BC905746-82EC-40BE-9F3A-A969D5640857}" dt="2022-11-29T11:25:14.290" v="167" actId="20577"/>
          <ac:spMkLst>
            <pc:docMk/>
            <pc:sldMk cId="149818976" sldId="381"/>
            <ac:spMk id="3" creationId="{00000000-0000-0000-0000-000000000000}"/>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docChgLst>
    <pc:chgData name="Ewen Trafford" userId="e520b4bf-a196-48b7-bc10-b1590a457daa" providerId="ADAL" clId="{8AF254FC-21A4-48AE-9F96-A22CF50C0AC8}"/>
    <pc:docChg chg="modSld">
      <pc:chgData name="Ewen Trafford" userId="e520b4bf-a196-48b7-bc10-b1590a457daa" providerId="ADAL" clId="{8AF254FC-21A4-48AE-9F96-A22CF50C0AC8}" dt="2022-12-02T14:30:01.526" v="335" actId="20577"/>
      <pc:docMkLst>
        <pc:docMk/>
      </pc:docMkLst>
      <pc:sldChg chg="modSp mod delCm">
        <pc:chgData name="Ewen Trafford" userId="e520b4bf-a196-48b7-bc10-b1590a457daa" providerId="ADAL" clId="{8AF254FC-21A4-48AE-9F96-A22CF50C0AC8}" dt="2022-12-02T10:40:41.268" v="214" actId="20577"/>
        <pc:sldMkLst>
          <pc:docMk/>
          <pc:sldMk cId="2450036879" sldId="324"/>
        </pc:sldMkLst>
        <pc:spChg chg="mod">
          <ac:chgData name="Ewen Trafford" userId="e520b4bf-a196-48b7-bc10-b1590a457daa" providerId="ADAL" clId="{8AF254FC-21A4-48AE-9F96-A22CF50C0AC8}" dt="2022-12-02T10:37:14.658" v="36" actId="13926"/>
          <ac:spMkLst>
            <pc:docMk/>
            <pc:sldMk cId="2450036879" sldId="324"/>
            <ac:spMk id="2" creationId="{8549F38A-2811-8A0A-0903-F90C6CA9F351}"/>
          </ac:spMkLst>
        </pc:spChg>
        <pc:graphicFrameChg chg="mod modGraphic">
          <ac:chgData name="Ewen Trafford" userId="e520b4bf-a196-48b7-bc10-b1590a457daa" providerId="ADAL" clId="{8AF254FC-21A4-48AE-9F96-A22CF50C0AC8}" dt="2022-12-02T10:40:41.268" v="214" actId="20577"/>
          <ac:graphicFrameMkLst>
            <pc:docMk/>
            <pc:sldMk cId="2450036879" sldId="324"/>
            <ac:graphicFrameMk id="7" creationId="{21663884-8A5D-DD9A-B4F0-E1EED248AA0D}"/>
          </ac:graphicFrameMkLst>
        </pc:graphicFrameChg>
      </pc:sldChg>
      <pc:sldChg chg="addSp modSp mod delCm">
        <pc:chgData name="Ewen Trafford" userId="e520b4bf-a196-48b7-bc10-b1590a457daa" providerId="ADAL" clId="{8AF254FC-21A4-48AE-9F96-A22CF50C0AC8}" dt="2022-12-02T14:30:01.526" v="335" actId="20577"/>
        <pc:sldMkLst>
          <pc:docMk/>
          <pc:sldMk cId="3825401538" sldId="356"/>
        </pc:sldMkLst>
        <pc:spChg chg="add mod">
          <ac:chgData name="Ewen Trafford" userId="e520b4bf-a196-48b7-bc10-b1590a457daa" providerId="ADAL" clId="{8AF254FC-21A4-48AE-9F96-A22CF50C0AC8}" dt="2022-12-02T14:29:32.969" v="330" actId="20577"/>
          <ac:spMkLst>
            <pc:docMk/>
            <pc:sldMk cId="3825401538" sldId="356"/>
            <ac:spMk id="4" creationId="{A37448F9-477B-F30E-A8B5-7587C7DEE236}"/>
          </ac:spMkLst>
        </pc:spChg>
        <pc:graphicFrameChg chg="modGraphic">
          <ac:chgData name="Ewen Trafford" userId="e520b4bf-a196-48b7-bc10-b1590a457daa" providerId="ADAL" clId="{8AF254FC-21A4-48AE-9F96-A22CF50C0AC8}" dt="2022-12-02T14:30:01.526" v="335" actId="20577"/>
          <ac:graphicFrameMkLst>
            <pc:docMk/>
            <pc:sldMk cId="3825401538" sldId="356"/>
            <ac:graphicFrameMk id="3" creationId="{5F9D5FD6-FCF1-EAAE-ED81-7BB6F23D013F}"/>
          </ac:graphicFrameMkLst>
        </pc:graphicFrameChg>
      </pc:sldChg>
    </pc:docChg>
  </pc:docChgLst>
  <pc:docChgLst>
    <pc:chgData name="Ewen Trafford" userId="e520b4bf-a196-48b7-bc10-b1590a457daa" providerId="ADAL" clId="{026EBD7F-B4D7-4851-ADE3-FC894A98C372}"/>
    <pc:docChg chg="undo custSel modSld modMainMaster">
      <pc:chgData name="Ewen Trafford" userId="e520b4bf-a196-48b7-bc10-b1590a457daa" providerId="ADAL" clId="{026EBD7F-B4D7-4851-ADE3-FC894A98C372}" dt="2022-11-09T16:29:40.164" v="1433" actId="1076"/>
      <pc:docMkLst>
        <pc:docMk/>
      </pc:docMkLst>
      <pc:sldChg chg="addSp delSp modSp mod">
        <pc:chgData name="Ewen Trafford" userId="e520b4bf-a196-48b7-bc10-b1590a457daa" providerId="ADAL" clId="{026EBD7F-B4D7-4851-ADE3-FC894A98C372}" dt="2022-11-09T16:22:43.048" v="1359" actId="1076"/>
        <pc:sldMkLst>
          <pc:docMk/>
          <pc:sldMk cId="1740713487" sldId="259"/>
        </pc:sldMkLst>
        <pc:spChg chg="mod">
          <ac:chgData name="Ewen Trafford" userId="e520b4bf-a196-48b7-bc10-b1590a457daa" providerId="ADAL" clId="{026EBD7F-B4D7-4851-ADE3-FC894A98C372}" dt="2022-11-09T16:22:41.345" v="1358" actId="14100"/>
          <ac:spMkLst>
            <pc:docMk/>
            <pc:sldMk cId="1740713487" sldId="259"/>
            <ac:spMk id="3" creationId="{00000000-0000-0000-0000-000000000000}"/>
          </ac:spMkLst>
        </pc:spChg>
        <pc:picChg chg="add del">
          <ac:chgData name="Ewen Trafford" userId="e520b4bf-a196-48b7-bc10-b1590a457daa" providerId="ADAL" clId="{026EBD7F-B4D7-4851-ADE3-FC894A98C372}" dt="2022-11-09T16:21:28.019" v="1353" actId="478"/>
          <ac:picMkLst>
            <pc:docMk/>
            <pc:sldMk cId="1740713487" sldId="259"/>
            <ac:picMk id="4" creationId="{00000000-0000-0000-0000-000000000000}"/>
          </ac:picMkLst>
        </pc:picChg>
        <pc:picChg chg="add mod">
          <ac:chgData name="Ewen Trafford" userId="e520b4bf-a196-48b7-bc10-b1590a457daa" providerId="ADAL" clId="{026EBD7F-B4D7-4851-ADE3-FC894A98C372}" dt="2022-11-09T16:22:43.048" v="1359" actId="1076"/>
          <ac:picMkLst>
            <pc:docMk/>
            <pc:sldMk cId="1740713487" sldId="259"/>
            <ac:picMk id="6" creationId="{245A7C99-2F22-CE57-66EC-7B67E0114FAF}"/>
          </ac:picMkLst>
        </pc:picChg>
      </pc:sldChg>
      <pc:sldChg chg="modSp mod">
        <pc:chgData name="Ewen Trafford" userId="e520b4bf-a196-48b7-bc10-b1590a457daa" providerId="ADAL" clId="{026EBD7F-B4D7-4851-ADE3-FC894A98C372}" dt="2022-11-09T14:00:30.047" v="20" actId="20577"/>
        <pc:sldMkLst>
          <pc:docMk/>
          <pc:sldMk cId="1833689877" sldId="260"/>
        </pc:sldMkLst>
        <pc:spChg chg="mod">
          <ac:chgData name="Ewen Trafford" userId="e520b4bf-a196-48b7-bc10-b1590a457daa" providerId="ADAL" clId="{026EBD7F-B4D7-4851-ADE3-FC894A98C372}" dt="2022-11-09T14:00:30.047" v="20" actId="20577"/>
          <ac:spMkLst>
            <pc:docMk/>
            <pc:sldMk cId="1833689877" sldId="260"/>
            <ac:spMk id="2" creationId="{00000000-0000-0000-0000-000000000000}"/>
          </ac:spMkLst>
        </pc:spChg>
      </pc:sldChg>
      <pc:sldChg chg="addSp delSp modSp mod">
        <pc:chgData name="Ewen Trafford" userId="e520b4bf-a196-48b7-bc10-b1590a457daa" providerId="ADAL" clId="{026EBD7F-B4D7-4851-ADE3-FC894A98C372}" dt="2022-11-09T15:14:33.539" v="1069" actId="1076"/>
        <pc:sldMkLst>
          <pc:docMk/>
          <pc:sldMk cId="2218657267" sldId="262"/>
        </pc:sldMkLst>
        <pc:picChg chg="del">
          <ac:chgData name="Ewen Trafford" userId="e520b4bf-a196-48b7-bc10-b1590a457daa" providerId="ADAL" clId="{026EBD7F-B4D7-4851-ADE3-FC894A98C372}" dt="2022-11-09T15:12:25.326" v="1060" actId="478"/>
          <ac:picMkLst>
            <pc:docMk/>
            <pc:sldMk cId="2218657267" sldId="262"/>
            <ac:picMk id="5" creationId="{00000000-0000-0000-0000-000000000000}"/>
          </ac:picMkLst>
        </pc:picChg>
        <pc:picChg chg="add mod">
          <ac:chgData name="Ewen Trafford" userId="e520b4bf-a196-48b7-bc10-b1590a457daa" providerId="ADAL" clId="{026EBD7F-B4D7-4851-ADE3-FC894A98C372}" dt="2022-11-09T15:14:33.539" v="1069" actId="1076"/>
          <ac:picMkLst>
            <pc:docMk/>
            <pc:sldMk cId="2218657267" sldId="262"/>
            <ac:picMk id="6" creationId="{9AEFD4D9-31BD-8056-C4EF-58B02C0CC20C}"/>
          </ac:picMkLst>
        </pc:picChg>
      </pc:sldChg>
      <pc:sldChg chg="addSp delSp modSp mod modAnim">
        <pc:chgData name="Ewen Trafford" userId="e520b4bf-a196-48b7-bc10-b1590a457daa" providerId="ADAL" clId="{026EBD7F-B4D7-4851-ADE3-FC894A98C372}" dt="2022-11-09T14:51:28.735" v="867" actId="1037"/>
        <pc:sldMkLst>
          <pc:docMk/>
          <pc:sldMk cId="2088074201" sldId="264"/>
        </pc:sldMkLst>
        <pc:spChg chg="mod">
          <ac:chgData name="Ewen Trafford" userId="e520b4bf-a196-48b7-bc10-b1590a457daa" providerId="ADAL" clId="{026EBD7F-B4D7-4851-ADE3-FC894A98C372}" dt="2022-11-09T14:51:28.735" v="867" actId="1037"/>
          <ac:spMkLst>
            <pc:docMk/>
            <pc:sldMk cId="2088074201" sldId="264"/>
            <ac:spMk id="3" creationId="{00000000-0000-0000-0000-000000000000}"/>
          </ac:spMkLst>
        </pc:spChg>
        <pc:spChg chg="del">
          <ac:chgData name="Ewen Trafford" userId="e520b4bf-a196-48b7-bc10-b1590a457daa" providerId="ADAL" clId="{026EBD7F-B4D7-4851-ADE3-FC894A98C372}" dt="2022-11-09T14:37:18.668" v="512" actId="478"/>
          <ac:spMkLst>
            <pc:docMk/>
            <pc:sldMk cId="2088074201" sldId="264"/>
            <ac:spMk id="6" creationId="{00000000-0000-0000-0000-000000000000}"/>
          </ac:spMkLst>
        </pc:spChg>
        <pc:spChg chg="del">
          <ac:chgData name="Ewen Trafford" userId="e520b4bf-a196-48b7-bc10-b1590a457daa" providerId="ADAL" clId="{026EBD7F-B4D7-4851-ADE3-FC894A98C372}" dt="2022-11-09T14:38:38.871" v="587" actId="478"/>
          <ac:spMkLst>
            <pc:docMk/>
            <pc:sldMk cId="2088074201" sldId="264"/>
            <ac:spMk id="7" creationId="{00000000-0000-0000-0000-000000000000}"/>
          </ac:spMkLst>
        </pc:spChg>
        <pc:spChg chg="del">
          <ac:chgData name="Ewen Trafford" userId="e520b4bf-a196-48b7-bc10-b1590a457daa" providerId="ADAL" clId="{026EBD7F-B4D7-4851-ADE3-FC894A98C372}" dt="2022-11-09T14:38:41.379" v="589" actId="478"/>
          <ac:spMkLst>
            <pc:docMk/>
            <pc:sldMk cId="2088074201" sldId="264"/>
            <ac:spMk id="8" creationId="{00000000-0000-0000-0000-000000000000}"/>
          </ac:spMkLst>
        </pc:spChg>
        <pc:spChg chg="del">
          <ac:chgData name="Ewen Trafford" userId="e520b4bf-a196-48b7-bc10-b1590a457daa" providerId="ADAL" clId="{026EBD7F-B4D7-4851-ADE3-FC894A98C372}" dt="2022-11-09T14:38:43.456" v="591" actId="478"/>
          <ac:spMkLst>
            <pc:docMk/>
            <pc:sldMk cId="2088074201" sldId="264"/>
            <ac:spMk id="9" creationId="{00000000-0000-0000-0000-000000000000}"/>
          </ac:spMkLst>
        </pc:spChg>
        <pc:spChg chg="del mod">
          <ac:chgData name="Ewen Trafford" userId="e520b4bf-a196-48b7-bc10-b1590a457daa" providerId="ADAL" clId="{026EBD7F-B4D7-4851-ADE3-FC894A98C372}" dt="2022-11-09T14:34:28.315" v="372" actId="478"/>
          <ac:spMkLst>
            <pc:docMk/>
            <pc:sldMk cId="2088074201" sldId="264"/>
            <ac:spMk id="10" creationId="{00000000-0000-0000-0000-000000000000}"/>
          </ac:spMkLst>
        </pc:spChg>
        <pc:spChg chg="del mod">
          <ac:chgData name="Ewen Trafford" userId="e520b4bf-a196-48b7-bc10-b1590a457daa" providerId="ADAL" clId="{026EBD7F-B4D7-4851-ADE3-FC894A98C372}" dt="2022-11-09T14:37:17.498" v="511" actId="478"/>
          <ac:spMkLst>
            <pc:docMk/>
            <pc:sldMk cId="2088074201" sldId="264"/>
            <ac:spMk id="11" creationId="{00000000-0000-0000-0000-000000000000}"/>
          </ac:spMkLst>
        </pc:spChg>
        <pc:spChg chg="del mod">
          <ac:chgData name="Ewen Trafford" userId="e520b4bf-a196-48b7-bc10-b1590a457daa" providerId="ADAL" clId="{026EBD7F-B4D7-4851-ADE3-FC894A98C372}" dt="2022-11-09T14:38:37.752" v="586" actId="478"/>
          <ac:spMkLst>
            <pc:docMk/>
            <pc:sldMk cId="2088074201" sldId="264"/>
            <ac:spMk id="12" creationId="{00000000-0000-0000-0000-000000000000}"/>
          </ac:spMkLst>
        </pc:spChg>
        <pc:spChg chg="del mod">
          <ac:chgData name="Ewen Trafford" userId="e520b4bf-a196-48b7-bc10-b1590a457daa" providerId="ADAL" clId="{026EBD7F-B4D7-4851-ADE3-FC894A98C372}" dt="2022-11-09T14:38:40.368" v="588" actId="478"/>
          <ac:spMkLst>
            <pc:docMk/>
            <pc:sldMk cId="2088074201" sldId="264"/>
            <ac:spMk id="13" creationId="{00000000-0000-0000-0000-000000000000}"/>
          </ac:spMkLst>
        </pc:spChg>
        <pc:spChg chg="del mod">
          <ac:chgData name="Ewen Trafford" userId="e520b4bf-a196-48b7-bc10-b1590a457daa" providerId="ADAL" clId="{026EBD7F-B4D7-4851-ADE3-FC894A98C372}" dt="2022-11-09T14:38:42.415" v="590" actId="478"/>
          <ac:spMkLst>
            <pc:docMk/>
            <pc:sldMk cId="2088074201" sldId="264"/>
            <ac:spMk id="14" creationId="{00000000-0000-0000-0000-000000000000}"/>
          </ac:spMkLst>
        </pc:spChg>
        <pc:spChg chg="add mod topLvl">
          <ac:chgData name="Ewen Trafford" userId="e520b4bf-a196-48b7-bc10-b1590a457daa" providerId="ADAL" clId="{026EBD7F-B4D7-4851-ADE3-FC894A98C372}" dt="2022-11-09T14:39:46.792" v="604" actId="165"/>
          <ac:spMkLst>
            <pc:docMk/>
            <pc:sldMk cId="2088074201" sldId="264"/>
            <ac:spMk id="25" creationId="{F8339AFF-9E26-CEC5-FDA8-0C212DB6DE43}"/>
          </ac:spMkLst>
        </pc:spChg>
        <pc:spChg chg="add mod">
          <ac:chgData name="Ewen Trafford" userId="e520b4bf-a196-48b7-bc10-b1590a457daa" providerId="ADAL" clId="{026EBD7F-B4D7-4851-ADE3-FC894A98C372}" dt="2022-11-09T14:42:11.028" v="623" actId="113"/>
          <ac:spMkLst>
            <pc:docMk/>
            <pc:sldMk cId="2088074201" sldId="264"/>
            <ac:spMk id="26" creationId="{386E87F8-FA24-3113-F260-36768CC77788}"/>
          </ac:spMkLst>
        </pc:spChg>
        <pc:spChg chg="add mod topLvl">
          <ac:chgData name="Ewen Trafford" userId="e520b4bf-a196-48b7-bc10-b1590a457daa" providerId="ADAL" clId="{026EBD7F-B4D7-4851-ADE3-FC894A98C372}" dt="2022-11-09T14:39:46.792" v="604" actId="165"/>
          <ac:spMkLst>
            <pc:docMk/>
            <pc:sldMk cId="2088074201" sldId="264"/>
            <ac:spMk id="27" creationId="{5028DB45-A6F1-9FD1-B984-AC5BBF8F2B3F}"/>
          </ac:spMkLst>
        </pc:spChg>
        <pc:spChg chg="add mod topLvl">
          <ac:chgData name="Ewen Trafford" userId="e520b4bf-a196-48b7-bc10-b1590a457daa" providerId="ADAL" clId="{026EBD7F-B4D7-4851-ADE3-FC894A98C372}" dt="2022-11-09T14:39:46.792" v="604" actId="165"/>
          <ac:spMkLst>
            <pc:docMk/>
            <pc:sldMk cId="2088074201" sldId="264"/>
            <ac:spMk id="28" creationId="{C6EF804A-E513-5907-603F-FD75815EE380}"/>
          </ac:spMkLst>
        </pc:spChg>
        <pc:spChg chg="add mod topLvl">
          <ac:chgData name="Ewen Trafford" userId="e520b4bf-a196-48b7-bc10-b1590a457daa" providerId="ADAL" clId="{026EBD7F-B4D7-4851-ADE3-FC894A98C372}" dt="2022-11-09T14:39:46.792" v="604" actId="165"/>
          <ac:spMkLst>
            <pc:docMk/>
            <pc:sldMk cId="2088074201" sldId="264"/>
            <ac:spMk id="29" creationId="{96722040-C2E0-D5E6-2C9D-88FFC86C4B4B}"/>
          </ac:spMkLst>
        </pc:spChg>
        <pc:grpChg chg="add del mod">
          <ac:chgData name="Ewen Trafford" userId="e520b4bf-a196-48b7-bc10-b1590a457daa" providerId="ADAL" clId="{026EBD7F-B4D7-4851-ADE3-FC894A98C372}" dt="2022-11-09T14:39:46.792" v="604" actId="165"/>
          <ac:grpSpMkLst>
            <pc:docMk/>
            <pc:sldMk cId="2088074201" sldId="264"/>
            <ac:grpSpMk id="30" creationId="{8054B347-5033-1D1E-41DF-DEC4ACCA46B0}"/>
          </ac:grpSpMkLst>
        </pc:grpChg>
        <pc:grpChg chg="add del mod">
          <ac:chgData name="Ewen Trafford" userId="e520b4bf-a196-48b7-bc10-b1590a457daa" providerId="ADAL" clId="{026EBD7F-B4D7-4851-ADE3-FC894A98C372}" dt="2022-11-09T14:39:46.792" v="604" actId="165"/>
          <ac:grpSpMkLst>
            <pc:docMk/>
            <pc:sldMk cId="2088074201" sldId="264"/>
            <ac:grpSpMk id="31" creationId="{49B0BAD5-81FB-0A61-E0CD-CC372F3D24DC}"/>
          </ac:grpSpMkLst>
        </pc:grpChg>
        <pc:grpChg chg="add del mod">
          <ac:chgData name="Ewen Trafford" userId="e520b4bf-a196-48b7-bc10-b1590a457daa" providerId="ADAL" clId="{026EBD7F-B4D7-4851-ADE3-FC894A98C372}" dt="2022-11-09T14:39:46.792" v="604" actId="165"/>
          <ac:grpSpMkLst>
            <pc:docMk/>
            <pc:sldMk cId="2088074201" sldId="264"/>
            <ac:grpSpMk id="32" creationId="{5F0F92F3-FEB0-77D7-3861-7FCF48BB84A7}"/>
          </ac:grpSpMkLst>
        </pc:grpChg>
        <pc:grpChg chg="add del mod">
          <ac:chgData name="Ewen Trafford" userId="e520b4bf-a196-48b7-bc10-b1590a457daa" providerId="ADAL" clId="{026EBD7F-B4D7-4851-ADE3-FC894A98C372}" dt="2022-11-09T14:39:46.792" v="604" actId="165"/>
          <ac:grpSpMkLst>
            <pc:docMk/>
            <pc:sldMk cId="2088074201" sldId="264"/>
            <ac:grpSpMk id="33" creationId="{583D5F62-795E-8126-934A-4B61A53C44DD}"/>
          </ac:grpSpMkLst>
        </pc:grpChg>
        <pc:picChg chg="add mod topLvl">
          <ac:chgData name="Ewen Trafford" userId="e520b4bf-a196-48b7-bc10-b1590a457daa" providerId="ADAL" clId="{026EBD7F-B4D7-4851-ADE3-FC894A98C372}" dt="2022-11-09T14:39:46.792" v="604" actId="165"/>
          <ac:picMkLst>
            <pc:docMk/>
            <pc:sldMk cId="2088074201" sldId="264"/>
            <ac:picMk id="5" creationId="{15734D6E-485F-86FA-D583-D91BC2FC6D2F}"/>
          </ac:picMkLst>
        </pc:picChg>
        <pc:picChg chg="del mod">
          <ac:chgData name="Ewen Trafford" userId="e520b4bf-a196-48b7-bc10-b1590a457daa" providerId="ADAL" clId="{026EBD7F-B4D7-4851-ADE3-FC894A98C372}" dt="2022-11-09T14:32:42.518" v="362" actId="478"/>
          <ac:picMkLst>
            <pc:docMk/>
            <pc:sldMk cId="2088074201" sldId="264"/>
            <ac:picMk id="15" creationId="{00000000-0000-0000-0000-000000000000}"/>
          </ac:picMkLst>
        </pc:picChg>
        <pc:picChg chg="del">
          <ac:chgData name="Ewen Trafford" userId="e520b4bf-a196-48b7-bc10-b1590a457daa" providerId="ADAL" clId="{026EBD7F-B4D7-4851-ADE3-FC894A98C372}" dt="2022-11-09T14:32:43.776" v="364" actId="478"/>
          <ac:picMkLst>
            <pc:docMk/>
            <pc:sldMk cId="2088074201" sldId="264"/>
            <ac:picMk id="16" creationId="{00000000-0000-0000-0000-000000000000}"/>
          </ac:picMkLst>
        </pc:picChg>
        <pc:picChg chg="del">
          <ac:chgData name="Ewen Trafford" userId="e520b4bf-a196-48b7-bc10-b1590a457daa" providerId="ADAL" clId="{026EBD7F-B4D7-4851-ADE3-FC894A98C372}" dt="2022-11-09T14:32:43.196" v="363" actId="478"/>
          <ac:picMkLst>
            <pc:docMk/>
            <pc:sldMk cId="2088074201" sldId="264"/>
            <ac:picMk id="17" creationId="{00000000-0000-0000-0000-000000000000}"/>
          </ac:picMkLst>
        </pc:picChg>
        <pc:picChg chg="del">
          <ac:chgData name="Ewen Trafford" userId="e520b4bf-a196-48b7-bc10-b1590a457daa" providerId="ADAL" clId="{026EBD7F-B4D7-4851-ADE3-FC894A98C372}" dt="2022-11-09T14:32:44.366" v="365" actId="478"/>
          <ac:picMkLst>
            <pc:docMk/>
            <pc:sldMk cId="2088074201" sldId="264"/>
            <ac:picMk id="18" creationId="{00000000-0000-0000-0000-000000000000}"/>
          </ac:picMkLst>
        </pc:picChg>
        <pc:picChg chg="add mod topLvl">
          <ac:chgData name="Ewen Trafford" userId="e520b4bf-a196-48b7-bc10-b1590a457daa" providerId="ADAL" clId="{026EBD7F-B4D7-4851-ADE3-FC894A98C372}" dt="2022-11-09T14:39:46.792" v="604" actId="165"/>
          <ac:picMkLst>
            <pc:docMk/>
            <pc:sldMk cId="2088074201" sldId="264"/>
            <ac:picMk id="20" creationId="{B7DDCBEC-7F2A-6816-CA41-F8A7764B45FD}"/>
          </ac:picMkLst>
        </pc:picChg>
        <pc:picChg chg="add mod topLvl">
          <ac:chgData name="Ewen Trafford" userId="e520b4bf-a196-48b7-bc10-b1590a457daa" providerId="ADAL" clId="{026EBD7F-B4D7-4851-ADE3-FC894A98C372}" dt="2022-11-09T14:39:46.792" v="604" actId="165"/>
          <ac:picMkLst>
            <pc:docMk/>
            <pc:sldMk cId="2088074201" sldId="264"/>
            <ac:picMk id="22" creationId="{619696EE-107B-6786-C694-1E0D54F00563}"/>
          </ac:picMkLst>
        </pc:picChg>
        <pc:picChg chg="add mod topLvl">
          <ac:chgData name="Ewen Trafford" userId="e520b4bf-a196-48b7-bc10-b1590a457daa" providerId="ADAL" clId="{026EBD7F-B4D7-4851-ADE3-FC894A98C372}" dt="2022-11-09T14:39:46.792" v="604" actId="165"/>
          <ac:picMkLst>
            <pc:docMk/>
            <pc:sldMk cId="2088074201" sldId="264"/>
            <ac:picMk id="24" creationId="{C9F05AAE-8C62-070C-74DA-BFB1E3DAC2AE}"/>
          </ac:picMkLst>
        </pc:picChg>
      </pc:sldChg>
      <pc:sldChg chg="addSp delSp modSp mod">
        <pc:chgData name="Ewen Trafford" userId="e520b4bf-a196-48b7-bc10-b1590a457daa" providerId="ADAL" clId="{026EBD7F-B4D7-4851-ADE3-FC894A98C372}" dt="2022-11-09T15:41:29.700" v="1304" actId="20577"/>
        <pc:sldMkLst>
          <pc:docMk/>
          <pc:sldMk cId="3022451503" sldId="265"/>
        </pc:sldMkLst>
        <pc:spChg chg="mod">
          <ac:chgData name="Ewen Trafford" userId="e520b4bf-a196-48b7-bc10-b1590a457daa" providerId="ADAL" clId="{026EBD7F-B4D7-4851-ADE3-FC894A98C372}" dt="2022-11-09T15:40:37.721" v="1300" actId="14100"/>
          <ac:spMkLst>
            <pc:docMk/>
            <pc:sldMk cId="3022451503" sldId="265"/>
            <ac:spMk id="3" creationId="{00000000-0000-0000-0000-000000000000}"/>
          </ac:spMkLst>
        </pc:spChg>
        <pc:spChg chg="mod">
          <ac:chgData name="Ewen Trafford" userId="e520b4bf-a196-48b7-bc10-b1590a457daa" providerId="ADAL" clId="{026EBD7F-B4D7-4851-ADE3-FC894A98C372}" dt="2022-11-09T15:41:27.416" v="1302" actId="20577"/>
          <ac:spMkLst>
            <pc:docMk/>
            <pc:sldMk cId="3022451503" sldId="265"/>
            <ac:spMk id="10" creationId="{00000000-0000-0000-0000-000000000000}"/>
          </ac:spMkLst>
        </pc:spChg>
        <pc:spChg chg="mod">
          <ac:chgData name="Ewen Trafford" userId="e520b4bf-a196-48b7-bc10-b1590a457daa" providerId="ADAL" clId="{026EBD7F-B4D7-4851-ADE3-FC894A98C372}" dt="2022-11-09T15:41:29.700" v="1304" actId="20577"/>
          <ac:spMkLst>
            <pc:docMk/>
            <pc:sldMk cId="3022451503" sldId="265"/>
            <ac:spMk id="11" creationId="{00000000-0000-0000-0000-000000000000}"/>
          </ac:spMkLst>
        </pc:spChg>
        <pc:picChg chg="add mod">
          <ac:chgData name="Ewen Trafford" userId="e520b4bf-a196-48b7-bc10-b1590a457daa" providerId="ADAL" clId="{026EBD7F-B4D7-4851-ADE3-FC894A98C372}" dt="2022-11-09T15:40:33.062" v="1299" actId="1076"/>
          <ac:picMkLst>
            <pc:docMk/>
            <pc:sldMk cId="3022451503" sldId="265"/>
            <ac:picMk id="4" creationId="{E46FAF44-D263-0F61-4A71-9CDD18519129}"/>
          </ac:picMkLst>
        </pc:picChg>
        <pc:picChg chg="add mod ord">
          <ac:chgData name="Ewen Trafford" userId="e520b4bf-a196-48b7-bc10-b1590a457daa" providerId="ADAL" clId="{026EBD7F-B4D7-4851-ADE3-FC894A98C372}" dt="2022-11-09T15:40:30.498" v="1298" actId="1076"/>
          <ac:picMkLst>
            <pc:docMk/>
            <pc:sldMk cId="3022451503" sldId="265"/>
            <ac:picMk id="5" creationId="{CF19214D-70A8-42C2-7E53-956689787536}"/>
          </ac:picMkLst>
        </pc:picChg>
        <pc:picChg chg="del">
          <ac:chgData name="Ewen Trafford" userId="e520b4bf-a196-48b7-bc10-b1590a457daa" providerId="ADAL" clId="{026EBD7F-B4D7-4851-ADE3-FC894A98C372}" dt="2022-11-09T15:40:15.183" v="1291" actId="478"/>
          <ac:picMkLst>
            <pc:docMk/>
            <pc:sldMk cId="3022451503" sldId="265"/>
            <ac:picMk id="8" creationId="{00000000-0000-0000-0000-000000000000}"/>
          </ac:picMkLst>
        </pc:picChg>
        <pc:picChg chg="del">
          <ac:chgData name="Ewen Trafford" userId="e520b4bf-a196-48b7-bc10-b1590a457daa" providerId="ADAL" clId="{026EBD7F-B4D7-4851-ADE3-FC894A98C372}" dt="2022-11-09T15:40:15.626" v="1292" actId="478"/>
          <ac:picMkLst>
            <pc:docMk/>
            <pc:sldMk cId="3022451503" sldId="265"/>
            <ac:picMk id="9" creationId="{00000000-0000-0000-0000-000000000000}"/>
          </ac:picMkLst>
        </pc:picChg>
      </pc:sldChg>
      <pc:sldChg chg="addSp delSp modSp mod">
        <pc:chgData name="Ewen Trafford" userId="e520b4bf-a196-48b7-bc10-b1590a457daa" providerId="ADAL" clId="{026EBD7F-B4D7-4851-ADE3-FC894A98C372}" dt="2022-11-09T15:30:57.104" v="1166" actId="1076"/>
        <pc:sldMkLst>
          <pc:docMk/>
          <pc:sldMk cId="1421479869" sldId="266"/>
        </pc:sldMkLst>
        <pc:spChg chg="mod">
          <ac:chgData name="Ewen Trafford" userId="e520b4bf-a196-48b7-bc10-b1590a457daa" providerId="ADAL" clId="{026EBD7F-B4D7-4851-ADE3-FC894A98C372}" dt="2022-11-09T15:20:01.739" v="1083" actId="20577"/>
          <ac:spMkLst>
            <pc:docMk/>
            <pc:sldMk cId="1421479869" sldId="266"/>
            <ac:spMk id="2" creationId="{00000000-0000-0000-0000-000000000000}"/>
          </ac:spMkLst>
        </pc:spChg>
        <pc:spChg chg="mod">
          <ac:chgData name="Ewen Trafford" userId="e520b4bf-a196-48b7-bc10-b1590a457daa" providerId="ADAL" clId="{026EBD7F-B4D7-4851-ADE3-FC894A98C372}" dt="2022-11-09T15:29:19.386" v="1142" actId="14100"/>
          <ac:spMkLst>
            <pc:docMk/>
            <pc:sldMk cId="1421479869" sldId="266"/>
            <ac:spMk id="7" creationId="{00000000-0000-0000-0000-000000000000}"/>
          </ac:spMkLst>
        </pc:spChg>
        <pc:spChg chg="mod">
          <ac:chgData name="Ewen Trafford" userId="e520b4bf-a196-48b7-bc10-b1590a457daa" providerId="ADAL" clId="{026EBD7F-B4D7-4851-ADE3-FC894A98C372}" dt="2022-11-09T15:29:55.980" v="1149" actId="1076"/>
          <ac:spMkLst>
            <pc:docMk/>
            <pc:sldMk cId="1421479869" sldId="266"/>
            <ac:spMk id="8" creationId="{00000000-0000-0000-0000-000000000000}"/>
          </ac:spMkLst>
        </pc:spChg>
        <pc:spChg chg="mod">
          <ac:chgData name="Ewen Trafford" userId="e520b4bf-a196-48b7-bc10-b1590a457daa" providerId="ADAL" clId="{026EBD7F-B4D7-4851-ADE3-FC894A98C372}" dt="2022-11-09T15:29:28.543" v="1143" actId="1076"/>
          <ac:spMkLst>
            <pc:docMk/>
            <pc:sldMk cId="1421479869" sldId="266"/>
            <ac:spMk id="9" creationId="{00000000-0000-0000-0000-000000000000}"/>
          </ac:spMkLst>
        </pc:spChg>
        <pc:spChg chg="mod">
          <ac:chgData name="Ewen Trafford" userId="e520b4bf-a196-48b7-bc10-b1590a457daa" providerId="ADAL" clId="{026EBD7F-B4D7-4851-ADE3-FC894A98C372}" dt="2022-11-09T15:29:52.739" v="1148" actId="1076"/>
          <ac:spMkLst>
            <pc:docMk/>
            <pc:sldMk cId="1421479869" sldId="266"/>
            <ac:spMk id="10" creationId="{00000000-0000-0000-0000-000000000000}"/>
          </ac:spMkLst>
        </pc:spChg>
        <pc:spChg chg="mod">
          <ac:chgData name="Ewen Trafford" userId="e520b4bf-a196-48b7-bc10-b1590a457daa" providerId="ADAL" clId="{026EBD7F-B4D7-4851-ADE3-FC894A98C372}" dt="2022-11-09T15:30:24.359" v="1159" actId="1076"/>
          <ac:spMkLst>
            <pc:docMk/>
            <pc:sldMk cId="1421479869" sldId="266"/>
            <ac:spMk id="11" creationId="{00000000-0000-0000-0000-000000000000}"/>
          </ac:spMkLst>
        </pc:spChg>
        <pc:picChg chg="add mod ord">
          <ac:chgData name="Ewen Trafford" userId="e520b4bf-a196-48b7-bc10-b1590a457daa" providerId="ADAL" clId="{026EBD7F-B4D7-4851-ADE3-FC894A98C372}" dt="2022-11-09T15:28:52.039" v="1134" actId="12788"/>
          <ac:picMkLst>
            <pc:docMk/>
            <pc:sldMk cId="1421479869" sldId="266"/>
            <ac:picMk id="4" creationId="{0B8F9239-F29A-B94E-7651-623B3B75F8EF}"/>
          </ac:picMkLst>
        </pc:picChg>
        <pc:picChg chg="add mod ord">
          <ac:chgData name="Ewen Trafford" userId="e520b4bf-a196-48b7-bc10-b1590a457daa" providerId="ADAL" clId="{026EBD7F-B4D7-4851-ADE3-FC894A98C372}" dt="2022-11-09T15:30:21.959" v="1158" actId="1076"/>
          <ac:picMkLst>
            <pc:docMk/>
            <pc:sldMk cId="1421479869" sldId="266"/>
            <ac:picMk id="6" creationId="{BAE7003C-B4BC-68BE-51AF-19806966C6C1}"/>
          </ac:picMkLst>
        </pc:picChg>
        <pc:picChg chg="del mod">
          <ac:chgData name="Ewen Trafford" userId="e520b4bf-a196-48b7-bc10-b1590a457daa" providerId="ADAL" clId="{026EBD7F-B4D7-4851-ADE3-FC894A98C372}" dt="2022-11-09T15:30:17.080" v="1157" actId="478"/>
          <ac:picMkLst>
            <pc:docMk/>
            <pc:sldMk cId="1421479869" sldId="266"/>
            <ac:picMk id="12" creationId="{00000000-0000-0000-0000-000000000000}"/>
          </ac:picMkLst>
        </pc:picChg>
        <pc:picChg chg="del mod">
          <ac:chgData name="Ewen Trafford" userId="e520b4bf-a196-48b7-bc10-b1590a457daa" providerId="ADAL" clId="{026EBD7F-B4D7-4851-ADE3-FC894A98C372}" dt="2022-11-09T15:26:16.120" v="1113" actId="478"/>
          <ac:picMkLst>
            <pc:docMk/>
            <pc:sldMk cId="1421479869" sldId="266"/>
            <ac:picMk id="13" creationId="{00000000-0000-0000-0000-000000000000}"/>
          </ac:picMkLst>
        </pc:picChg>
        <pc:picChg chg="del">
          <ac:chgData name="Ewen Trafford" userId="e520b4bf-a196-48b7-bc10-b1590a457daa" providerId="ADAL" clId="{026EBD7F-B4D7-4851-ADE3-FC894A98C372}" dt="2022-11-09T15:27:35.053" v="1118" actId="478"/>
          <ac:picMkLst>
            <pc:docMk/>
            <pc:sldMk cId="1421479869" sldId="266"/>
            <ac:picMk id="14" creationId="{00000000-0000-0000-0000-000000000000}"/>
          </ac:picMkLst>
        </pc:picChg>
        <pc:picChg chg="del mod">
          <ac:chgData name="Ewen Trafford" userId="e520b4bf-a196-48b7-bc10-b1590a457daa" providerId="ADAL" clId="{026EBD7F-B4D7-4851-ADE3-FC894A98C372}" dt="2022-11-09T15:26:13.905" v="1112" actId="478"/>
          <ac:picMkLst>
            <pc:docMk/>
            <pc:sldMk cId="1421479869" sldId="266"/>
            <ac:picMk id="15" creationId="{00000000-0000-0000-0000-000000000000}"/>
          </ac:picMkLst>
        </pc:picChg>
        <pc:picChg chg="del">
          <ac:chgData name="Ewen Trafford" userId="e520b4bf-a196-48b7-bc10-b1590a457daa" providerId="ADAL" clId="{026EBD7F-B4D7-4851-ADE3-FC894A98C372}" dt="2022-11-09T15:28:23.085" v="1125" actId="478"/>
          <ac:picMkLst>
            <pc:docMk/>
            <pc:sldMk cId="1421479869" sldId="266"/>
            <ac:picMk id="16" creationId="{00000000-0000-0000-0000-000000000000}"/>
          </ac:picMkLst>
        </pc:picChg>
        <pc:picChg chg="add mod ord modCrop">
          <ac:chgData name="Ewen Trafford" userId="e520b4bf-a196-48b7-bc10-b1590a457daa" providerId="ADAL" clId="{026EBD7F-B4D7-4851-ADE3-FC894A98C372}" dt="2022-11-09T15:30:10.918" v="1154" actId="1076"/>
          <ac:picMkLst>
            <pc:docMk/>
            <pc:sldMk cId="1421479869" sldId="266"/>
            <ac:picMk id="18" creationId="{CD2C654A-8F5B-7C84-5DDE-AA53F5D514E9}"/>
          </ac:picMkLst>
        </pc:picChg>
        <pc:picChg chg="add mod ord">
          <ac:chgData name="Ewen Trafford" userId="e520b4bf-a196-48b7-bc10-b1590a457daa" providerId="ADAL" clId="{026EBD7F-B4D7-4851-ADE3-FC894A98C372}" dt="2022-11-09T15:30:15.779" v="1156" actId="1076"/>
          <ac:picMkLst>
            <pc:docMk/>
            <pc:sldMk cId="1421479869" sldId="266"/>
            <ac:picMk id="20" creationId="{666725FB-0141-1972-A62F-ACAC0E1D26F4}"/>
          </ac:picMkLst>
        </pc:picChg>
        <pc:picChg chg="add mod">
          <ac:chgData name="Ewen Trafford" userId="e520b4bf-a196-48b7-bc10-b1590a457daa" providerId="ADAL" clId="{026EBD7F-B4D7-4851-ADE3-FC894A98C372}" dt="2022-11-09T15:30:57.104" v="1166" actId="1076"/>
          <ac:picMkLst>
            <pc:docMk/>
            <pc:sldMk cId="1421479869" sldId="266"/>
            <ac:picMk id="22" creationId="{3C5939EE-AA5A-DF55-6B7D-75746E32082D}"/>
          </ac:picMkLst>
        </pc:picChg>
      </pc:sldChg>
      <pc:sldChg chg="addSp delSp modSp mod modAnim">
        <pc:chgData name="Ewen Trafford" userId="e520b4bf-a196-48b7-bc10-b1590a457daa" providerId="ADAL" clId="{026EBD7F-B4D7-4851-ADE3-FC894A98C372}" dt="2022-11-09T14:51:36.237" v="869" actId="1038"/>
        <pc:sldMkLst>
          <pc:docMk/>
          <pc:sldMk cId="561040666" sldId="267"/>
        </pc:sldMkLst>
        <pc:spChg chg="mod">
          <ac:chgData name="Ewen Trafford" userId="e520b4bf-a196-48b7-bc10-b1590a457daa" providerId="ADAL" clId="{026EBD7F-B4D7-4851-ADE3-FC894A98C372}" dt="2022-11-09T14:51:36.237" v="869" actId="1038"/>
          <ac:spMkLst>
            <pc:docMk/>
            <pc:sldMk cId="561040666" sldId="267"/>
            <ac:spMk id="3" creationId="{00000000-0000-0000-0000-000000000000}"/>
          </ac:spMkLst>
        </pc:spChg>
        <pc:spChg chg="add mod">
          <ac:chgData name="Ewen Trafford" userId="e520b4bf-a196-48b7-bc10-b1590a457daa" providerId="ADAL" clId="{026EBD7F-B4D7-4851-ADE3-FC894A98C372}" dt="2022-11-09T14:42:13.690" v="624"/>
          <ac:spMkLst>
            <pc:docMk/>
            <pc:sldMk cId="561040666" sldId="267"/>
            <ac:spMk id="4" creationId="{DF7B206C-C630-5D08-0449-657431ED9B59}"/>
          </ac:spMkLst>
        </pc:spChg>
        <pc:spChg chg="add mod">
          <ac:chgData name="Ewen Trafford" userId="e520b4bf-a196-48b7-bc10-b1590a457daa" providerId="ADAL" clId="{026EBD7F-B4D7-4851-ADE3-FC894A98C372}" dt="2022-11-09T14:43:42.571" v="735"/>
          <ac:spMkLst>
            <pc:docMk/>
            <pc:sldMk cId="561040666" sldId="267"/>
            <ac:spMk id="5" creationId="{5640B87A-56DA-D7AF-29C0-C4D9D7DD2797}"/>
          </ac:spMkLst>
        </pc:spChg>
        <pc:spChg chg="add mod">
          <ac:chgData name="Ewen Trafford" userId="e520b4bf-a196-48b7-bc10-b1590a457daa" providerId="ADAL" clId="{026EBD7F-B4D7-4851-ADE3-FC894A98C372}" dt="2022-11-09T14:43:56.054" v="751"/>
          <ac:spMkLst>
            <pc:docMk/>
            <pc:sldMk cId="561040666" sldId="267"/>
            <ac:spMk id="6" creationId="{4160DE2A-BA57-6681-5474-279C2DFA6419}"/>
          </ac:spMkLst>
        </pc:spChg>
        <pc:spChg chg="add mod">
          <ac:chgData name="Ewen Trafford" userId="e520b4bf-a196-48b7-bc10-b1590a457daa" providerId="ADAL" clId="{026EBD7F-B4D7-4851-ADE3-FC894A98C372}" dt="2022-11-09T14:43:49.305" v="743"/>
          <ac:spMkLst>
            <pc:docMk/>
            <pc:sldMk cId="561040666" sldId="267"/>
            <ac:spMk id="7" creationId="{C75DD1DC-E56A-D835-1C04-01951784D311}"/>
          </ac:spMkLst>
        </pc:spChg>
        <pc:spChg chg="add mod">
          <ac:chgData name="Ewen Trafford" userId="e520b4bf-a196-48b7-bc10-b1590a457daa" providerId="ADAL" clId="{026EBD7F-B4D7-4851-ADE3-FC894A98C372}" dt="2022-11-09T14:44:02.548" v="759"/>
          <ac:spMkLst>
            <pc:docMk/>
            <pc:sldMk cId="561040666" sldId="267"/>
            <ac:spMk id="8" creationId="{51AA308B-BB39-A0C9-B6DD-70ADF7212183}"/>
          </ac:spMkLst>
        </pc:spChg>
        <pc:spChg chg="del">
          <ac:chgData name="Ewen Trafford" userId="e520b4bf-a196-48b7-bc10-b1590a457daa" providerId="ADAL" clId="{026EBD7F-B4D7-4851-ADE3-FC894A98C372}" dt="2022-11-09T14:43:29.956" v="725" actId="478"/>
          <ac:spMkLst>
            <pc:docMk/>
            <pc:sldMk cId="561040666" sldId="267"/>
            <ac:spMk id="44" creationId="{00000000-0000-0000-0000-000000000000}"/>
          </ac:spMkLst>
        </pc:spChg>
        <pc:spChg chg="del">
          <ac:chgData name="Ewen Trafford" userId="e520b4bf-a196-48b7-bc10-b1590a457daa" providerId="ADAL" clId="{026EBD7F-B4D7-4851-ADE3-FC894A98C372}" dt="2022-11-09T14:43:29.956" v="725" actId="478"/>
          <ac:spMkLst>
            <pc:docMk/>
            <pc:sldMk cId="561040666" sldId="267"/>
            <ac:spMk id="45" creationId="{00000000-0000-0000-0000-000000000000}"/>
          </ac:spMkLst>
        </pc:spChg>
        <pc:spChg chg="del">
          <ac:chgData name="Ewen Trafford" userId="e520b4bf-a196-48b7-bc10-b1590a457daa" providerId="ADAL" clId="{026EBD7F-B4D7-4851-ADE3-FC894A98C372}" dt="2022-11-09T14:43:27.199" v="724" actId="478"/>
          <ac:spMkLst>
            <pc:docMk/>
            <pc:sldMk cId="561040666" sldId="267"/>
            <ac:spMk id="46" creationId="{00000000-0000-0000-0000-000000000000}"/>
          </ac:spMkLst>
        </pc:spChg>
        <pc:spChg chg="del">
          <ac:chgData name="Ewen Trafford" userId="e520b4bf-a196-48b7-bc10-b1590a457daa" providerId="ADAL" clId="{026EBD7F-B4D7-4851-ADE3-FC894A98C372}" dt="2022-11-09T14:41:54.268" v="615" actId="478"/>
          <ac:spMkLst>
            <pc:docMk/>
            <pc:sldMk cId="561040666" sldId="267"/>
            <ac:spMk id="47" creationId="{00000000-0000-0000-0000-000000000000}"/>
          </ac:spMkLst>
        </pc:spChg>
        <pc:spChg chg="del">
          <ac:chgData name="Ewen Trafford" userId="e520b4bf-a196-48b7-bc10-b1590a457daa" providerId="ADAL" clId="{026EBD7F-B4D7-4851-ADE3-FC894A98C372}" dt="2022-11-09T14:43:31.679" v="726" actId="478"/>
          <ac:spMkLst>
            <pc:docMk/>
            <pc:sldMk cId="561040666" sldId="267"/>
            <ac:spMk id="48" creationId="{00000000-0000-0000-0000-000000000000}"/>
          </ac:spMkLst>
        </pc:spChg>
        <pc:spChg chg="del">
          <ac:chgData name="Ewen Trafford" userId="e520b4bf-a196-48b7-bc10-b1590a457daa" providerId="ADAL" clId="{026EBD7F-B4D7-4851-ADE3-FC894A98C372}" dt="2022-11-09T14:43:31.679" v="726" actId="478"/>
          <ac:spMkLst>
            <pc:docMk/>
            <pc:sldMk cId="561040666" sldId="267"/>
            <ac:spMk id="49" creationId="{00000000-0000-0000-0000-000000000000}"/>
          </ac:spMkLst>
        </pc:spChg>
        <pc:spChg chg="del">
          <ac:chgData name="Ewen Trafford" userId="e520b4bf-a196-48b7-bc10-b1590a457daa" providerId="ADAL" clId="{026EBD7F-B4D7-4851-ADE3-FC894A98C372}" dt="2022-11-09T14:43:31.679" v="726" actId="478"/>
          <ac:spMkLst>
            <pc:docMk/>
            <pc:sldMk cId="561040666" sldId="267"/>
            <ac:spMk id="50" creationId="{00000000-0000-0000-0000-000000000000}"/>
          </ac:spMkLst>
        </pc:spChg>
        <pc:spChg chg="del">
          <ac:chgData name="Ewen Trafford" userId="e520b4bf-a196-48b7-bc10-b1590a457daa" providerId="ADAL" clId="{026EBD7F-B4D7-4851-ADE3-FC894A98C372}" dt="2022-11-09T14:43:29.956" v="725" actId="478"/>
          <ac:spMkLst>
            <pc:docMk/>
            <pc:sldMk cId="561040666" sldId="267"/>
            <ac:spMk id="52" creationId="{00000000-0000-0000-0000-000000000000}"/>
          </ac:spMkLst>
        </pc:spChg>
        <pc:spChg chg="del">
          <ac:chgData name="Ewen Trafford" userId="e520b4bf-a196-48b7-bc10-b1590a457daa" providerId="ADAL" clId="{026EBD7F-B4D7-4851-ADE3-FC894A98C372}" dt="2022-11-09T14:43:31.679" v="726" actId="478"/>
          <ac:spMkLst>
            <pc:docMk/>
            <pc:sldMk cId="561040666" sldId="267"/>
            <ac:spMk id="53" creationId="{00000000-0000-0000-0000-000000000000}"/>
          </ac:spMkLst>
        </pc:spChg>
        <pc:picChg chg="add mod">
          <ac:chgData name="Ewen Trafford" userId="e520b4bf-a196-48b7-bc10-b1590a457daa" providerId="ADAL" clId="{026EBD7F-B4D7-4851-ADE3-FC894A98C372}" dt="2022-11-09T14:50:29.453" v="821"/>
          <ac:picMkLst>
            <pc:docMk/>
            <pc:sldMk cId="561040666" sldId="267"/>
            <ac:picMk id="10" creationId="{213A18DD-2A1D-DC4A-1BE8-BE26B02B121F}"/>
          </ac:picMkLst>
        </pc:picChg>
        <pc:picChg chg="add mod">
          <ac:chgData name="Ewen Trafford" userId="e520b4bf-a196-48b7-bc10-b1590a457daa" providerId="ADAL" clId="{026EBD7F-B4D7-4851-ADE3-FC894A98C372}" dt="2022-11-09T14:50:34.314" v="829"/>
          <ac:picMkLst>
            <pc:docMk/>
            <pc:sldMk cId="561040666" sldId="267"/>
            <ac:picMk id="12" creationId="{1A2DD757-A45D-B94A-3462-5C657E27356A}"/>
          </ac:picMkLst>
        </pc:picChg>
        <pc:picChg chg="add mod">
          <ac:chgData name="Ewen Trafford" userId="e520b4bf-a196-48b7-bc10-b1590a457daa" providerId="ADAL" clId="{026EBD7F-B4D7-4851-ADE3-FC894A98C372}" dt="2022-11-09T14:50:47.408" v="845"/>
          <ac:picMkLst>
            <pc:docMk/>
            <pc:sldMk cId="561040666" sldId="267"/>
            <ac:picMk id="14" creationId="{CE910170-5827-699A-B9B6-36DB85843FC8}"/>
          </ac:picMkLst>
        </pc:picChg>
        <pc:picChg chg="add mod">
          <ac:chgData name="Ewen Trafford" userId="e520b4bf-a196-48b7-bc10-b1590a457daa" providerId="ADAL" clId="{026EBD7F-B4D7-4851-ADE3-FC894A98C372}" dt="2022-11-09T14:50:41.060" v="837"/>
          <ac:picMkLst>
            <pc:docMk/>
            <pc:sldMk cId="561040666" sldId="267"/>
            <ac:picMk id="16" creationId="{5E56B1FA-90AF-7187-2C55-66A85AE643FD}"/>
          </ac:picMkLst>
        </pc:picChg>
        <pc:picChg chg="del">
          <ac:chgData name="Ewen Trafford" userId="e520b4bf-a196-48b7-bc10-b1590a457daa" providerId="ADAL" clId="{026EBD7F-B4D7-4851-ADE3-FC894A98C372}" dt="2022-11-09T14:41:59.450" v="618" actId="478"/>
          <ac:picMkLst>
            <pc:docMk/>
            <pc:sldMk cId="561040666" sldId="267"/>
            <ac:picMk id="17" creationId="{00000000-0000-0000-0000-000000000000}"/>
          </ac:picMkLst>
        </pc:picChg>
        <pc:picChg chg="del">
          <ac:chgData name="Ewen Trafford" userId="e520b4bf-a196-48b7-bc10-b1590a457daa" providerId="ADAL" clId="{026EBD7F-B4D7-4851-ADE3-FC894A98C372}" dt="2022-11-09T14:41:59.082" v="617" actId="478"/>
          <ac:picMkLst>
            <pc:docMk/>
            <pc:sldMk cId="561040666" sldId="267"/>
            <ac:picMk id="51" creationId="{00000000-0000-0000-0000-000000000000}"/>
          </ac:picMkLst>
        </pc:picChg>
        <pc:picChg chg="del">
          <ac:chgData name="Ewen Trafford" userId="e520b4bf-a196-48b7-bc10-b1590a457daa" providerId="ADAL" clId="{026EBD7F-B4D7-4851-ADE3-FC894A98C372}" dt="2022-11-09T14:41:59.827" v="619" actId="478"/>
          <ac:picMkLst>
            <pc:docMk/>
            <pc:sldMk cId="561040666" sldId="267"/>
            <ac:picMk id="55" creationId="{00000000-0000-0000-0000-000000000000}"/>
          </ac:picMkLst>
        </pc:picChg>
        <pc:picChg chg="del">
          <ac:chgData name="Ewen Trafford" userId="e520b4bf-a196-48b7-bc10-b1590a457daa" providerId="ADAL" clId="{026EBD7F-B4D7-4851-ADE3-FC894A98C372}" dt="2022-11-09T14:42:00.340" v="620" actId="478"/>
          <ac:picMkLst>
            <pc:docMk/>
            <pc:sldMk cId="561040666" sldId="267"/>
            <ac:picMk id="56" creationId="{00000000-0000-0000-0000-000000000000}"/>
          </ac:picMkLst>
        </pc:picChg>
      </pc:sldChg>
      <pc:sldChg chg="addSp delSp modSp mod">
        <pc:chgData name="Ewen Trafford" userId="e520b4bf-a196-48b7-bc10-b1590a457daa" providerId="ADAL" clId="{026EBD7F-B4D7-4851-ADE3-FC894A98C372}" dt="2022-11-09T16:11:39.031" v="1334" actId="1076"/>
        <pc:sldMkLst>
          <pc:docMk/>
          <pc:sldMk cId="2666129496" sldId="268"/>
        </pc:sldMkLst>
        <pc:spChg chg="add del">
          <ac:chgData name="Ewen Trafford" userId="e520b4bf-a196-48b7-bc10-b1590a457daa" providerId="ADAL" clId="{026EBD7F-B4D7-4851-ADE3-FC894A98C372}" dt="2022-11-09T16:11:01.268" v="1324" actId="22"/>
          <ac:spMkLst>
            <pc:docMk/>
            <pc:sldMk cId="2666129496" sldId="268"/>
            <ac:spMk id="4" creationId="{00DDD4F5-A80A-6252-A4A2-5A9FE859869D}"/>
          </ac:spMkLst>
        </pc:spChg>
        <pc:spChg chg="mod">
          <ac:chgData name="Ewen Trafford" userId="e520b4bf-a196-48b7-bc10-b1590a457daa" providerId="ADAL" clId="{026EBD7F-B4D7-4851-ADE3-FC894A98C372}" dt="2022-11-09T16:10:50.394" v="1322" actId="1076"/>
          <ac:spMkLst>
            <pc:docMk/>
            <pc:sldMk cId="2666129496" sldId="268"/>
            <ac:spMk id="12" creationId="{00000000-0000-0000-0000-000000000000}"/>
          </ac:spMkLst>
        </pc:spChg>
        <pc:spChg chg="mod">
          <ac:chgData name="Ewen Trafford" userId="e520b4bf-a196-48b7-bc10-b1590a457daa" providerId="ADAL" clId="{026EBD7F-B4D7-4851-ADE3-FC894A98C372}" dt="2022-11-09T16:10:50.394" v="1322" actId="1076"/>
          <ac:spMkLst>
            <pc:docMk/>
            <pc:sldMk cId="2666129496" sldId="268"/>
            <ac:spMk id="13" creationId="{00000000-0000-0000-0000-000000000000}"/>
          </ac:spMkLst>
        </pc:spChg>
        <pc:spChg chg="mod">
          <ac:chgData name="Ewen Trafford" userId="e520b4bf-a196-48b7-bc10-b1590a457daa" providerId="ADAL" clId="{026EBD7F-B4D7-4851-ADE3-FC894A98C372}" dt="2022-11-09T16:10:50.394" v="1322" actId="1076"/>
          <ac:spMkLst>
            <pc:docMk/>
            <pc:sldMk cId="2666129496" sldId="268"/>
            <ac:spMk id="14" creationId="{00000000-0000-0000-0000-000000000000}"/>
          </ac:spMkLst>
        </pc:spChg>
        <pc:spChg chg="mod">
          <ac:chgData name="Ewen Trafford" userId="e520b4bf-a196-48b7-bc10-b1590a457daa" providerId="ADAL" clId="{026EBD7F-B4D7-4851-ADE3-FC894A98C372}" dt="2022-11-09T16:10:50.394" v="1322" actId="1076"/>
          <ac:spMkLst>
            <pc:docMk/>
            <pc:sldMk cId="2666129496" sldId="268"/>
            <ac:spMk id="15" creationId="{00000000-0000-0000-0000-000000000000}"/>
          </ac:spMkLst>
        </pc:spChg>
        <pc:spChg chg="mod">
          <ac:chgData name="Ewen Trafford" userId="e520b4bf-a196-48b7-bc10-b1590a457daa" providerId="ADAL" clId="{026EBD7F-B4D7-4851-ADE3-FC894A98C372}" dt="2022-11-09T16:10:50.394" v="1322" actId="1076"/>
          <ac:spMkLst>
            <pc:docMk/>
            <pc:sldMk cId="2666129496" sldId="268"/>
            <ac:spMk id="16" creationId="{00000000-0000-0000-0000-000000000000}"/>
          </ac:spMkLst>
        </pc:spChg>
        <pc:spChg chg="mod">
          <ac:chgData name="Ewen Trafford" userId="e520b4bf-a196-48b7-bc10-b1590a457daa" providerId="ADAL" clId="{026EBD7F-B4D7-4851-ADE3-FC894A98C372}" dt="2022-11-09T16:10:50.394" v="1322" actId="1076"/>
          <ac:spMkLst>
            <pc:docMk/>
            <pc:sldMk cId="2666129496" sldId="268"/>
            <ac:spMk id="17" creationId="{00000000-0000-0000-0000-000000000000}"/>
          </ac:spMkLst>
        </pc:spChg>
        <pc:spChg chg="mod">
          <ac:chgData name="Ewen Trafford" userId="e520b4bf-a196-48b7-bc10-b1590a457daa" providerId="ADAL" clId="{026EBD7F-B4D7-4851-ADE3-FC894A98C372}" dt="2022-11-09T16:10:50.394" v="1322" actId="1076"/>
          <ac:spMkLst>
            <pc:docMk/>
            <pc:sldMk cId="2666129496" sldId="268"/>
            <ac:spMk id="18" creationId="{00000000-0000-0000-0000-000000000000}"/>
          </ac:spMkLst>
        </pc:spChg>
        <pc:picChg chg="add mod">
          <ac:chgData name="Ewen Trafford" userId="e520b4bf-a196-48b7-bc10-b1590a457daa" providerId="ADAL" clId="{026EBD7F-B4D7-4851-ADE3-FC894A98C372}" dt="2022-11-09T16:11:24.137" v="1332" actId="1076"/>
          <ac:picMkLst>
            <pc:docMk/>
            <pc:sldMk cId="2666129496" sldId="268"/>
            <ac:picMk id="5" creationId="{EFE32FEE-D660-05A7-F20F-9D8CBC35AE11}"/>
          </ac:picMkLst>
        </pc:picChg>
        <pc:picChg chg="add mod ord">
          <ac:chgData name="Ewen Trafford" userId="e520b4bf-a196-48b7-bc10-b1590a457daa" providerId="ADAL" clId="{026EBD7F-B4D7-4851-ADE3-FC894A98C372}" dt="2022-11-09T16:11:24.137" v="1332" actId="1076"/>
          <ac:picMkLst>
            <pc:docMk/>
            <pc:sldMk cId="2666129496" sldId="268"/>
            <ac:picMk id="6" creationId="{5779A1BD-370E-6649-DD2B-EB1EFFF58A38}"/>
          </ac:picMkLst>
        </pc:picChg>
        <pc:picChg chg="add mod">
          <ac:chgData name="Ewen Trafford" userId="e520b4bf-a196-48b7-bc10-b1590a457daa" providerId="ADAL" clId="{026EBD7F-B4D7-4851-ADE3-FC894A98C372}" dt="2022-11-09T16:11:39.031" v="1334" actId="1076"/>
          <ac:picMkLst>
            <pc:docMk/>
            <pc:sldMk cId="2666129496" sldId="268"/>
            <ac:picMk id="7" creationId="{F5CC38CC-DE9D-BD8F-DD58-7257C989C94E}"/>
          </ac:picMkLst>
        </pc:picChg>
        <pc:picChg chg="del">
          <ac:chgData name="Ewen Trafford" userId="e520b4bf-a196-48b7-bc10-b1590a457daa" providerId="ADAL" clId="{026EBD7F-B4D7-4851-ADE3-FC894A98C372}" dt="2022-11-09T15:45:51.858" v="1319" actId="478"/>
          <ac:picMkLst>
            <pc:docMk/>
            <pc:sldMk cId="2666129496" sldId="268"/>
            <ac:picMk id="1026" creationId="{00000000-0000-0000-0000-000000000000}"/>
          </ac:picMkLst>
        </pc:picChg>
        <pc:picChg chg="del">
          <ac:chgData name="Ewen Trafford" userId="e520b4bf-a196-48b7-bc10-b1590a457daa" providerId="ADAL" clId="{026EBD7F-B4D7-4851-ADE3-FC894A98C372}" dt="2022-11-09T15:45:52.396" v="1320" actId="478"/>
          <ac:picMkLst>
            <pc:docMk/>
            <pc:sldMk cId="2666129496" sldId="268"/>
            <ac:picMk id="1027" creationId="{00000000-0000-0000-0000-000000000000}"/>
          </ac:picMkLst>
        </pc:picChg>
        <pc:picChg chg="del">
          <ac:chgData name="Ewen Trafford" userId="e520b4bf-a196-48b7-bc10-b1590a457daa" providerId="ADAL" clId="{026EBD7F-B4D7-4851-ADE3-FC894A98C372}" dt="2022-11-09T15:45:51.470" v="1318" actId="478"/>
          <ac:picMkLst>
            <pc:docMk/>
            <pc:sldMk cId="2666129496" sldId="268"/>
            <ac:picMk id="1028" creationId="{00000000-0000-0000-0000-000000000000}"/>
          </ac:picMkLst>
        </pc:picChg>
      </pc:sldChg>
      <pc:sldChg chg="addSp delSp modSp mod modAnim">
        <pc:chgData name="Ewen Trafford" userId="e520b4bf-a196-48b7-bc10-b1590a457daa" providerId="ADAL" clId="{026EBD7F-B4D7-4851-ADE3-FC894A98C372}" dt="2022-11-09T15:12:21.839" v="1059" actId="1037"/>
        <pc:sldMkLst>
          <pc:docMk/>
          <pc:sldMk cId="3643685237" sldId="269"/>
        </pc:sldMkLst>
        <pc:spChg chg="mod">
          <ac:chgData name="Ewen Trafford" userId="e520b4bf-a196-48b7-bc10-b1590a457daa" providerId="ADAL" clId="{026EBD7F-B4D7-4851-ADE3-FC894A98C372}" dt="2022-11-09T13:58:26.704" v="2" actId="20577"/>
          <ac:spMkLst>
            <pc:docMk/>
            <pc:sldMk cId="3643685237" sldId="269"/>
            <ac:spMk id="2" creationId="{00000000-0000-0000-0000-000000000000}"/>
          </ac:spMkLst>
        </pc:spChg>
        <pc:spChg chg="mod">
          <ac:chgData name="Ewen Trafford" userId="e520b4bf-a196-48b7-bc10-b1590a457daa" providerId="ADAL" clId="{026EBD7F-B4D7-4851-ADE3-FC894A98C372}" dt="2022-11-09T15:12:07.661" v="1042" actId="1038"/>
          <ac:spMkLst>
            <pc:docMk/>
            <pc:sldMk cId="3643685237" sldId="269"/>
            <ac:spMk id="12" creationId="{00000000-0000-0000-0000-000000000000}"/>
          </ac:spMkLst>
        </pc:spChg>
        <pc:spChg chg="mod">
          <ac:chgData name="Ewen Trafford" userId="e520b4bf-a196-48b7-bc10-b1590a457daa" providerId="ADAL" clId="{026EBD7F-B4D7-4851-ADE3-FC894A98C372}" dt="2022-11-09T15:00:19.939" v="1016" actId="1036"/>
          <ac:spMkLst>
            <pc:docMk/>
            <pc:sldMk cId="3643685237" sldId="269"/>
            <ac:spMk id="13" creationId="{00000000-0000-0000-0000-000000000000}"/>
          </ac:spMkLst>
        </pc:spChg>
        <pc:spChg chg="mod">
          <ac:chgData name="Ewen Trafford" userId="e520b4bf-a196-48b7-bc10-b1590a457daa" providerId="ADAL" clId="{026EBD7F-B4D7-4851-ADE3-FC894A98C372}" dt="2022-11-09T15:12:07.661" v="1042" actId="1038"/>
          <ac:spMkLst>
            <pc:docMk/>
            <pc:sldMk cId="3643685237" sldId="269"/>
            <ac:spMk id="14" creationId="{00000000-0000-0000-0000-000000000000}"/>
          </ac:spMkLst>
        </pc:spChg>
        <pc:spChg chg="mod">
          <ac:chgData name="Ewen Trafford" userId="e520b4bf-a196-48b7-bc10-b1590a457daa" providerId="ADAL" clId="{026EBD7F-B4D7-4851-ADE3-FC894A98C372}" dt="2022-11-09T15:12:21.839" v="1059" actId="1037"/>
          <ac:spMkLst>
            <pc:docMk/>
            <pc:sldMk cId="3643685237" sldId="269"/>
            <ac:spMk id="15" creationId="{00000000-0000-0000-0000-000000000000}"/>
          </ac:spMkLst>
        </pc:spChg>
        <pc:spChg chg="mod">
          <ac:chgData name="Ewen Trafford" userId="e520b4bf-a196-48b7-bc10-b1590a457daa" providerId="ADAL" clId="{026EBD7F-B4D7-4851-ADE3-FC894A98C372}" dt="2022-11-09T15:00:23.990" v="1021" actId="1036"/>
          <ac:spMkLst>
            <pc:docMk/>
            <pc:sldMk cId="3643685237" sldId="269"/>
            <ac:spMk id="16" creationId="{00000000-0000-0000-0000-000000000000}"/>
          </ac:spMkLst>
        </pc:spChg>
        <pc:spChg chg="mod">
          <ac:chgData name="Ewen Trafford" userId="e520b4bf-a196-48b7-bc10-b1590a457daa" providerId="ADAL" clId="{026EBD7F-B4D7-4851-ADE3-FC894A98C372}" dt="2022-11-09T15:12:21.839" v="1059" actId="1037"/>
          <ac:spMkLst>
            <pc:docMk/>
            <pc:sldMk cId="3643685237" sldId="269"/>
            <ac:spMk id="17" creationId="{00000000-0000-0000-0000-000000000000}"/>
          </ac:spMkLst>
        </pc:spChg>
        <pc:picChg chg="add mod">
          <ac:chgData name="Ewen Trafford" userId="e520b4bf-a196-48b7-bc10-b1590a457daa" providerId="ADAL" clId="{026EBD7F-B4D7-4851-ADE3-FC894A98C372}" dt="2022-11-09T15:12:21.839" v="1059" actId="1037"/>
          <ac:picMkLst>
            <pc:docMk/>
            <pc:sldMk cId="3643685237" sldId="269"/>
            <ac:picMk id="3" creationId="{50DE6299-536A-FB09-BF23-5CC570C8414A}"/>
          </ac:picMkLst>
        </pc:picChg>
        <pc:picChg chg="add mod">
          <ac:chgData name="Ewen Trafford" userId="e520b4bf-a196-48b7-bc10-b1590a457daa" providerId="ADAL" clId="{026EBD7F-B4D7-4851-ADE3-FC894A98C372}" dt="2022-11-09T15:00:23.990" v="1021" actId="1036"/>
          <ac:picMkLst>
            <pc:docMk/>
            <pc:sldMk cId="3643685237" sldId="269"/>
            <ac:picMk id="4" creationId="{46A7DF78-9F24-D987-162B-FC1391C53177}"/>
          </ac:picMkLst>
        </pc:picChg>
        <pc:picChg chg="add mod">
          <ac:chgData name="Ewen Trafford" userId="e520b4bf-a196-48b7-bc10-b1590a457daa" providerId="ADAL" clId="{026EBD7F-B4D7-4851-ADE3-FC894A98C372}" dt="2022-11-09T15:12:07.661" v="1042" actId="1038"/>
          <ac:picMkLst>
            <pc:docMk/>
            <pc:sldMk cId="3643685237" sldId="269"/>
            <ac:picMk id="5" creationId="{5FAAA6ED-7E88-60F7-EC06-F99F0179CE81}"/>
          </ac:picMkLst>
        </pc:picChg>
        <pc:picChg chg="add mod">
          <ac:chgData name="Ewen Trafford" userId="e520b4bf-a196-48b7-bc10-b1590a457daa" providerId="ADAL" clId="{026EBD7F-B4D7-4851-ADE3-FC894A98C372}" dt="2022-11-09T15:00:19.939" v="1016" actId="1036"/>
          <ac:picMkLst>
            <pc:docMk/>
            <pc:sldMk cId="3643685237" sldId="269"/>
            <ac:picMk id="7" creationId="{143196AC-1892-6714-D298-80AA93BBD23C}"/>
          </ac:picMkLst>
        </pc:picChg>
        <pc:picChg chg="add mod">
          <ac:chgData name="Ewen Trafford" userId="e520b4bf-a196-48b7-bc10-b1590a457daa" providerId="ADAL" clId="{026EBD7F-B4D7-4851-ADE3-FC894A98C372}" dt="2022-11-09T15:12:21.839" v="1059" actId="1037"/>
          <ac:picMkLst>
            <pc:docMk/>
            <pc:sldMk cId="3643685237" sldId="269"/>
            <ac:picMk id="9" creationId="{3049ADD7-535E-47D9-D5AF-161621CF8509}"/>
          </ac:picMkLst>
        </pc:picChg>
        <pc:picChg chg="add mod">
          <ac:chgData name="Ewen Trafford" userId="e520b4bf-a196-48b7-bc10-b1590a457daa" providerId="ADAL" clId="{026EBD7F-B4D7-4851-ADE3-FC894A98C372}" dt="2022-11-09T15:12:07.661" v="1042" actId="1038"/>
          <ac:picMkLst>
            <pc:docMk/>
            <pc:sldMk cId="3643685237" sldId="269"/>
            <ac:picMk id="11" creationId="{B079F9F5-B4E7-761C-8542-D06C826CFE08}"/>
          </ac:picMkLst>
        </pc:picChg>
        <pc:picChg chg="del">
          <ac:chgData name="Ewen Trafford" userId="e520b4bf-a196-48b7-bc10-b1590a457daa" providerId="ADAL" clId="{026EBD7F-B4D7-4851-ADE3-FC894A98C372}" dt="2022-11-09T14:51:47.951" v="870" actId="478"/>
          <ac:picMkLst>
            <pc:docMk/>
            <pc:sldMk cId="3643685237" sldId="269"/>
            <ac:picMk id="2050" creationId="{00000000-0000-0000-0000-000000000000}"/>
          </ac:picMkLst>
        </pc:picChg>
        <pc:picChg chg="del">
          <ac:chgData name="Ewen Trafford" userId="e520b4bf-a196-48b7-bc10-b1590a457daa" providerId="ADAL" clId="{026EBD7F-B4D7-4851-ADE3-FC894A98C372}" dt="2022-11-09T14:51:49.257" v="873" actId="478"/>
          <ac:picMkLst>
            <pc:docMk/>
            <pc:sldMk cId="3643685237" sldId="269"/>
            <ac:picMk id="2051" creationId="{00000000-0000-0000-0000-000000000000}"/>
          </ac:picMkLst>
        </pc:picChg>
        <pc:picChg chg="del">
          <ac:chgData name="Ewen Trafford" userId="e520b4bf-a196-48b7-bc10-b1590a457daa" providerId="ADAL" clId="{026EBD7F-B4D7-4851-ADE3-FC894A98C372}" dt="2022-11-09T14:51:48.390" v="871" actId="478"/>
          <ac:picMkLst>
            <pc:docMk/>
            <pc:sldMk cId="3643685237" sldId="269"/>
            <ac:picMk id="2052" creationId="{00000000-0000-0000-0000-000000000000}"/>
          </ac:picMkLst>
        </pc:picChg>
        <pc:picChg chg="del">
          <ac:chgData name="Ewen Trafford" userId="e520b4bf-a196-48b7-bc10-b1590a457daa" providerId="ADAL" clId="{026EBD7F-B4D7-4851-ADE3-FC894A98C372}" dt="2022-11-09T14:51:48.922" v="872" actId="478"/>
          <ac:picMkLst>
            <pc:docMk/>
            <pc:sldMk cId="3643685237" sldId="269"/>
            <ac:picMk id="2053" creationId="{00000000-0000-0000-0000-000000000000}"/>
          </ac:picMkLst>
        </pc:picChg>
      </pc:sldChg>
      <pc:sldChg chg="addSp delSp modSp mod modTransition modAnim">
        <pc:chgData name="Ewen Trafford" userId="e520b4bf-a196-48b7-bc10-b1590a457daa" providerId="ADAL" clId="{026EBD7F-B4D7-4851-ADE3-FC894A98C372}" dt="2022-11-09T14:41:34.576" v="613"/>
        <pc:sldMkLst>
          <pc:docMk/>
          <pc:sldMk cId="674527442" sldId="270"/>
        </pc:sldMkLst>
        <pc:spChg chg="mod">
          <ac:chgData name="Ewen Trafford" userId="e520b4bf-a196-48b7-bc10-b1590a457daa" providerId="ADAL" clId="{026EBD7F-B4D7-4851-ADE3-FC894A98C372}" dt="2022-11-09T14:29:07.395" v="322"/>
          <ac:spMkLst>
            <pc:docMk/>
            <pc:sldMk cId="674527442" sldId="270"/>
            <ac:spMk id="6" creationId="{F00C1DC1-8F0E-41F7-A1FA-5E94B95E503C}"/>
          </ac:spMkLst>
        </pc:spChg>
        <pc:spChg chg="mod">
          <ac:chgData name="Ewen Trafford" userId="e520b4bf-a196-48b7-bc10-b1590a457daa" providerId="ADAL" clId="{026EBD7F-B4D7-4851-ADE3-FC894A98C372}" dt="2022-11-09T14:29:07.395" v="322"/>
          <ac:spMkLst>
            <pc:docMk/>
            <pc:sldMk cId="674527442" sldId="270"/>
            <ac:spMk id="9" creationId="{42769978-FD3F-62E3-23FF-0392717D8795}"/>
          </ac:spMkLst>
        </pc:spChg>
        <pc:spChg chg="del">
          <ac:chgData name="Ewen Trafford" userId="e520b4bf-a196-48b7-bc10-b1590a457daa" providerId="ADAL" clId="{026EBD7F-B4D7-4851-ADE3-FC894A98C372}" dt="2022-11-09T14:28:29.577" v="305" actId="478"/>
          <ac:spMkLst>
            <pc:docMk/>
            <pc:sldMk cId="674527442" sldId="270"/>
            <ac:spMk id="14" creationId="{00000000-0000-0000-0000-000000000000}"/>
          </ac:spMkLst>
        </pc:spChg>
        <pc:spChg chg="del mod">
          <ac:chgData name="Ewen Trafford" userId="e520b4bf-a196-48b7-bc10-b1590a457daa" providerId="ADAL" clId="{026EBD7F-B4D7-4851-ADE3-FC894A98C372}" dt="2022-11-09T14:28:28.673" v="304" actId="478"/>
          <ac:spMkLst>
            <pc:docMk/>
            <pc:sldMk cId="674527442" sldId="270"/>
            <ac:spMk id="15" creationId="{00000000-0000-0000-0000-000000000000}"/>
          </ac:spMkLst>
        </pc:spChg>
        <pc:spChg chg="mod">
          <ac:chgData name="Ewen Trafford" userId="e520b4bf-a196-48b7-bc10-b1590a457daa" providerId="ADAL" clId="{026EBD7F-B4D7-4851-ADE3-FC894A98C372}" dt="2022-11-09T14:32:01.367" v="352" actId="20577"/>
          <ac:spMkLst>
            <pc:docMk/>
            <pc:sldMk cId="674527442" sldId="270"/>
            <ac:spMk id="16" creationId="{00000000-0000-0000-0000-000000000000}"/>
          </ac:spMkLst>
        </pc:spChg>
        <pc:spChg chg="mod">
          <ac:chgData name="Ewen Trafford" userId="e520b4bf-a196-48b7-bc10-b1590a457daa" providerId="ADAL" clId="{026EBD7F-B4D7-4851-ADE3-FC894A98C372}" dt="2022-11-09T14:32:00.114" v="351" actId="20577"/>
          <ac:spMkLst>
            <pc:docMk/>
            <pc:sldMk cId="674527442" sldId="270"/>
            <ac:spMk id="17" creationId="{00000000-0000-0000-0000-000000000000}"/>
          </ac:spMkLst>
        </pc:spChg>
        <pc:spChg chg="del mod">
          <ac:chgData name="Ewen Trafford" userId="e520b4bf-a196-48b7-bc10-b1590a457daa" providerId="ADAL" clId="{026EBD7F-B4D7-4851-ADE3-FC894A98C372}" dt="2022-11-09T14:28:31.094" v="307" actId="478"/>
          <ac:spMkLst>
            <pc:docMk/>
            <pc:sldMk cId="674527442" sldId="270"/>
            <ac:spMk id="20" creationId="{00000000-0000-0000-0000-000000000000}"/>
          </ac:spMkLst>
        </pc:spChg>
        <pc:spChg chg="del">
          <ac:chgData name="Ewen Trafford" userId="e520b4bf-a196-48b7-bc10-b1590a457daa" providerId="ADAL" clId="{026EBD7F-B4D7-4851-ADE3-FC894A98C372}" dt="2022-11-09T14:28:32.857" v="309" actId="478"/>
          <ac:spMkLst>
            <pc:docMk/>
            <pc:sldMk cId="674527442" sldId="270"/>
            <ac:spMk id="21" creationId="{00000000-0000-0000-0000-000000000000}"/>
          </ac:spMkLst>
        </pc:spChg>
        <pc:spChg chg="mod">
          <ac:chgData name="Ewen Trafford" userId="e520b4bf-a196-48b7-bc10-b1590a457daa" providerId="ADAL" clId="{026EBD7F-B4D7-4851-ADE3-FC894A98C372}" dt="2022-11-09T14:41:02.806" v="611" actId="1076"/>
          <ac:spMkLst>
            <pc:docMk/>
            <pc:sldMk cId="674527442" sldId="270"/>
            <ac:spMk id="22" creationId="{00000000-0000-0000-0000-000000000000}"/>
          </ac:spMkLst>
        </pc:spChg>
        <pc:spChg chg="mod">
          <ac:chgData name="Ewen Trafford" userId="e520b4bf-a196-48b7-bc10-b1590a457daa" providerId="ADAL" clId="{026EBD7F-B4D7-4851-ADE3-FC894A98C372}" dt="2022-11-09T14:40:54.009" v="610" actId="1076"/>
          <ac:spMkLst>
            <pc:docMk/>
            <pc:sldMk cId="674527442" sldId="270"/>
            <ac:spMk id="23" creationId="{00000000-0000-0000-0000-000000000000}"/>
          </ac:spMkLst>
        </pc:spChg>
        <pc:spChg chg="mod">
          <ac:chgData name="Ewen Trafford" userId="e520b4bf-a196-48b7-bc10-b1590a457daa" providerId="ADAL" clId="{026EBD7F-B4D7-4851-ADE3-FC894A98C372}" dt="2022-11-09T14:29:07.395" v="322"/>
          <ac:spMkLst>
            <pc:docMk/>
            <pc:sldMk cId="674527442" sldId="270"/>
            <ac:spMk id="24" creationId="{40EC6175-4E50-C5DB-23EB-A01F5DFB6124}"/>
          </ac:spMkLst>
        </pc:spChg>
        <pc:spChg chg="mod">
          <ac:chgData name="Ewen Trafford" userId="e520b4bf-a196-48b7-bc10-b1590a457daa" providerId="ADAL" clId="{026EBD7F-B4D7-4851-ADE3-FC894A98C372}" dt="2022-11-09T14:29:07.395" v="322"/>
          <ac:spMkLst>
            <pc:docMk/>
            <pc:sldMk cId="674527442" sldId="270"/>
            <ac:spMk id="27" creationId="{5B2A10DF-060B-DF3D-2E5E-B988E1644C07}"/>
          </ac:spMkLst>
        </pc:spChg>
        <pc:grpChg chg="add mod">
          <ac:chgData name="Ewen Trafford" userId="e520b4bf-a196-48b7-bc10-b1590a457daa" providerId="ADAL" clId="{026EBD7F-B4D7-4851-ADE3-FC894A98C372}" dt="2022-11-09T14:40:54.009" v="610" actId="1076"/>
          <ac:grpSpMkLst>
            <pc:docMk/>
            <pc:sldMk cId="674527442" sldId="270"/>
            <ac:grpSpMk id="4" creationId="{4A76A627-D849-E1FD-DC9E-6EB8B33992C7}"/>
          </ac:grpSpMkLst>
        </pc:grpChg>
        <pc:grpChg chg="add mod">
          <ac:chgData name="Ewen Trafford" userId="e520b4bf-a196-48b7-bc10-b1590a457daa" providerId="ADAL" clId="{026EBD7F-B4D7-4851-ADE3-FC894A98C372}" dt="2022-11-09T14:41:02.806" v="611" actId="1076"/>
          <ac:grpSpMkLst>
            <pc:docMk/>
            <pc:sldMk cId="674527442" sldId="270"/>
            <ac:grpSpMk id="7" creationId="{2B819D27-AEA0-C619-6035-2B90988FD77C}"/>
          </ac:grpSpMkLst>
        </pc:grpChg>
        <pc:grpChg chg="add mod">
          <ac:chgData name="Ewen Trafford" userId="e520b4bf-a196-48b7-bc10-b1590a457daa" providerId="ADAL" clId="{026EBD7F-B4D7-4851-ADE3-FC894A98C372}" dt="2022-11-09T14:31:47.803" v="350" actId="1076"/>
          <ac:grpSpMkLst>
            <pc:docMk/>
            <pc:sldMk cId="674527442" sldId="270"/>
            <ac:grpSpMk id="10" creationId="{08CF49D5-6064-EBD1-C59F-5A08CA36A795}"/>
          </ac:grpSpMkLst>
        </pc:grpChg>
        <pc:grpChg chg="add mod">
          <ac:chgData name="Ewen Trafford" userId="e520b4bf-a196-48b7-bc10-b1590a457daa" providerId="ADAL" clId="{026EBD7F-B4D7-4851-ADE3-FC894A98C372}" dt="2022-11-09T14:31:47.803" v="350" actId="1076"/>
          <ac:grpSpMkLst>
            <pc:docMk/>
            <pc:sldMk cId="674527442" sldId="270"/>
            <ac:grpSpMk id="25" creationId="{077AF8C4-D149-BC73-D307-97654F03AA6E}"/>
          </ac:grpSpMkLst>
        </pc:grpChg>
        <pc:picChg chg="mod">
          <ac:chgData name="Ewen Trafford" userId="e520b4bf-a196-48b7-bc10-b1590a457daa" providerId="ADAL" clId="{026EBD7F-B4D7-4851-ADE3-FC894A98C372}" dt="2022-11-09T14:29:07.395" v="322"/>
          <ac:picMkLst>
            <pc:docMk/>
            <pc:sldMk cId="674527442" sldId="270"/>
            <ac:picMk id="5" creationId="{E82471A7-B7B7-AC27-24D7-A02939574C0B}"/>
          </ac:picMkLst>
        </pc:picChg>
        <pc:picChg chg="mod">
          <ac:chgData name="Ewen Trafford" userId="e520b4bf-a196-48b7-bc10-b1590a457daa" providerId="ADAL" clId="{026EBD7F-B4D7-4851-ADE3-FC894A98C372}" dt="2022-11-09T14:29:07.395" v="322"/>
          <ac:picMkLst>
            <pc:docMk/>
            <pc:sldMk cId="674527442" sldId="270"/>
            <ac:picMk id="8" creationId="{95A5B0D2-11A9-EA7F-5177-B9AAF60FE5CE}"/>
          </ac:picMkLst>
        </pc:picChg>
        <pc:picChg chg="mod">
          <ac:chgData name="Ewen Trafford" userId="e520b4bf-a196-48b7-bc10-b1590a457daa" providerId="ADAL" clId="{026EBD7F-B4D7-4851-ADE3-FC894A98C372}" dt="2022-11-09T14:29:07.395" v="322"/>
          <ac:picMkLst>
            <pc:docMk/>
            <pc:sldMk cId="674527442" sldId="270"/>
            <ac:picMk id="11" creationId="{1C72C8B4-C20F-AE0C-5A5D-04B1D6D515AB}"/>
          </ac:picMkLst>
        </pc:picChg>
        <pc:picChg chg="del">
          <ac:chgData name="Ewen Trafford" userId="e520b4bf-a196-48b7-bc10-b1590a457daa" providerId="ADAL" clId="{026EBD7F-B4D7-4851-ADE3-FC894A98C372}" dt="2022-11-09T14:28:26.746" v="301" actId="478"/>
          <ac:picMkLst>
            <pc:docMk/>
            <pc:sldMk cId="674527442" sldId="270"/>
            <ac:picMk id="12" creationId="{00000000-0000-0000-0000-000000000000}"/>
          </ac:picMkLst>
        </pc:picChg>
        <pc:picChg chg="del">
          <ac:chgData name="Ewen Trafford" userId="e520b4bf-a196-48b7-bc10-b1590a457daa" providerId="ADAL" clId="{026EBD7F-B4D7-4851-ADE3-FC894A98C372}" dt="2022-11-09T14:28:27.346" v="302" actId="478"/>
          <ac:picMkLst>
            <pc:docMk/>
            <pc:sldMk cId="674527442" sldId="270"/>
            <ac:picMk id="13" creationId="{00000000-0000-0000-0000-000000000000}"/>
          </ac:picMkLst>
        </pc:picChg>
        <pc:picChg chg="del">
          <ac:chgData name="Ewen Trafford" userId="e520b4bf-a196-48b7-bc10-b1590a457daa" providerId="ADAL" clId="{026EBD7F-B4D7-4851-ADE3-FC894A98C372}" dt="2022-11-09T14:28:33.629" v="310" actId="478"/>
          <ac:picMkLst>
            <pc:docMk/>
            <pc:sldMk cId="674527442" sldId="270"/>
            <ac:picMk id="18" creationId="{00000000-0000-0000-0000-000000000000}"/>
          </ac:picMkLst>
        </pc:picChg>
        <pc:picChg chg="del">
          <ac:chgData name="Ewen Trafford" userId="e520b4bf-a196-48b7-bc10-b1590a457daa" providerId="ADAL" clId="{026EBD7F-B4D7-4851-ADE3-FC894A98C372}" dt="2022-11-09T14:28:31.690" v="308" actId="478"/>
          <ac:picMkLst>
            <pc:docMk/>
            <pc:sldMk cId="674527442" sldId="270"/>
            <ac:picMk id="19" creationId="{00000000-0000-0000-0000-000000000000}"/>
          </ac:picMkLst>
        </pc:picChg>
        <pc:picChg chg="mod">
          <ac:chgData name="Ewen Trafford" userId="e520b4bf-a196-48b7-bc10-b1590a457daa" providerId="ADAL" clId="{026EBD7F-B4D7-4851-ADE3-FC894A98C372}" dt="2022-11-09T14:29:07.395" v="322"/>
          <ac:picMkLst>
            <pc:docMk/>
            <pc:sldMk cId="674527442" sldId="270"/>
            <ac:picMk id="26" creationId="{CF09B967-1CD5-C138-911A-9FEE3299635E}"/>
          </ac:picMkLst>
        </pc:picChg>
      </pc:sldChg>
      <pc:sldChg chg="addSp delSp modSp mod">
        <pc:chgData name="Ewen Trafford" userId="e520b4bf-a196-48b7-bc10-b1590a457daa" providerId="ADAL" clId="{026EBD7F-B4D7-4851-ADE3-FC894A98C372}" dt="2022-11-09T16:24:04.986" v="1380" actId="1076"/>
        <pc:sldMkLst>
          <pc:docMk/>
          <pc:sldMk cId="131817555" sldId="271"/>
        </pc:sldMkLst>
        <pc:picChg chg="del">
          <ac:chgData name="Ewen Trafford" userId="e520b4bf-a196-48b7-bc10-b1590a457daa" providerId="ADAL" clId="{026EBD7F-B4D7-4851-ADE3-FC894A98C372}" dt="2022-11-09T16:23:40.504" v="1373" actId="478"/>
          <ac:picMkLst>
            <pc:docMk/>
            <pc:sldMk cId="131817555" sldId="271"/>
            <ac:picMk id="4" creationId="{00000000-0000-0000-0000-000000000000}"/>
          </ac:picMkLst>
        </pc:picChg>
        <pc:picChg chg="add mod">
          <ac:chgData name="Ewen Trafford" userId="e520b4bf-a196-48b7-bc10-b1590a457daa" providerId="ADAL" clId="{026EBD7F-B4D7-4851-ADE3-FC894A98C372}" dt="2022-11-09T16:24:04.986" v="1380" actId="1076"/>
          <ac:picMkLst>
            <pc:docMk/>
            <pc:sldMk cId="131817555" sldId="271"/>
            <ac:picMk id="6" creationId="{EED74663-E639-EFAD-89E8-67F705D9CEBF}"/>
          </ac:picMkLst>
        </pc:picChg>
      </pc:sldChg>
      <pc:sldChg chg="addSp delSp modSp mod">
        <pc:chgData name="Ewen Trafford" userId="e520b4bf-a196-48b7-bc10-b1590a457daa" providerId="ADAL" clId="{026EBD7F-B4D7-4851-ADE3-FC894A98C372}" dt="2022-11-09T16:24:34.304" v="1388" actId="1076"/>
        <pc:sldMkLst>
          <pc:docMk/>
          <pc:sldMk cId="2861691319" sldId="272"/>
        </pc:sldMkLst>
        <pc:picChg chg="del">
          <ac:chgData name="Ewen Trafford" userId="e520b4bf-a196-48b7-bc10-b1590a457daa" providerId="ADAL" clId="{026EBD7F-B4D7-4851-ADE3-FC894A98C372}" dt="2022-11-09T16:24:07.624" v="1381" actId="478"/>
          <ac:picMkLst>
            <pc:docMk/>
            <pc:sldMk cId="2861691319" sldId="272"/>
            <ac:picMk id="4" creationId="{00000000-0000-0000-0000-000000000000}"/>
          </ac:picMkLst>
        </pc:picChg>
        <pc:picChg chg="add mod">
          <ac:chgData name="Ewen Trafford" userId="e520b4bf-a196-48b7-bc10-b1590a457daa" providerId="ADAL" clId="{026EBD7F-B4D7-4851-ADE3-FC894A98C372}" dt="2022-11-09T16:24:34.304" v="1388" actId="1076"/>
          <ac:picMkLst>
            <pc:docMk/>
            <pc:sldMk cId="2861691319" sldId="272"/>
            <ac:picMk id="6" creationId="{C0DD6902-3671-7841-9383-A3FC3B34E2B4}"/>
          </ac:picMkLst>
        </pc:picChg>
      </pc:sldChg>
      <pc:sldChg chg="addSp delSp modSp mod">
        <pc:chgData name="Ewen Trafford" userId="e520b4bf-a196-48b7-bc10-b1590a457daa" providerId="ADAL" clId="{026EBD7F-B4D7-4851-ADE3-FC894A98C372}" dt="2022-11-09T16:25:24.846" v="1394" actId="1076"/>
        <pc:sldMkLst>
          <pc:docMk/>
          <pc:sldMk cId="2617099770" sldId="273"/>
        </pc:sldMkLst>
        <pc:picChg chg="del">
          <ac:chgData name="Ewen Trafford" userId="e520b4bf-a196-48b7-bc10-b1590a457daa" providerId="ADAL" clId="{026EBD7F-B4D7-4851-ADE3-FC894A98C372}" dt="2022-11-09T16:24:09.100" v="1382" actId="478"/>
          <ac:picMkLst>
            <pc:docMk/>
            <pc:sldMk cId="2617099770" sldId="273"/>
            <ac:picMk id="4" creationId="{00000000-0000-0000-0000-000000000000}"/>
          </ac:picMkLst>
        </pc:picChg>
        <pc:picChg chg="add mod">
          <ac:chgData name="Ewen Trafford" userId="e520b4bf-a196-48b7-bc10-b1590a457daa" providerId="ADAL" clId="{026EBD7F-B4D7-4851-ADE3-FC894A98C372}" dt="2022-11-09T16:25:24.846" v="1394" actId="1076"/>
          <ac:picMkLst>
            <pc:docMk/>
            <pc:sldMk cId="2617099770" sldId="273"/>
            <ac:picMk id="6" creationId="{5E6050DD-2CF3-D926-FCFA-7DEFB3C9DA90}"/>
          </ac:picMkLst>
        </pc:picChg>
      </pc:sldChg>
      <pc:sldChg chg="modSp mod">
        <pc:chgData name="Ewen Trafford" userId="e520b4bf-a196-48b7-bc10-b1590a457daa" providerId="ADAL" clId="{026EBD7F-B4D7-4851-ADE3-FC894A98C372}" dt="2022-11-09T16:14:26.987" v="1344" actId="1582"/>
        <pc:sldMkLst>
          <pc:docMk/>
          <pc:sldMk cId="1346415668" sldId="275"/>
        </pc:sldMkLst>
        <pc:picChg chg="mod">
          <ac:chgData name="Ewen Trafford" userId="e520b4bf-a196-48b7-bc10-b1590a457daa" providerId="ADAL" clId="{026EBD7F-B4D7-4851-ADE3-FC894A98C372}" dt="2022-11-09T16:14:26.987" v="1344" actId="1582"/>
          <ac:picMkLst>
            <pc:docMk/>
            <pc:sldMk cId="1346415668" sldId="275"/>
            <ac:picMk id="4" creationId="{FBE928B8-9133-4744-B261-CD515E55636E}"/>
          </ac:picMkLst>
        </pc:picChg>
      </pc:sldChg>
      <pc:sldChg chg="modSp mod">
        <pc:chgData name="Ewen Trafford" userId="e520b4bf-a196-48b7-bc10-b1590a457daa" providerId="ADAL" clId="{026EBD7F-B4D7-4851-ADE3-FC894A98C372}" dt="2022-11-09T16:14:32.657" v="1347" actId="1076"/>
        <pc:sldMkLst>
          <pc:docMk/>
          <pc:sldMk cId="1199663632" sldId="276"/>
        </pc:sldMkLst>
        <pc:picChg chg="mod">
          <ac:chgData name="Ewen Trafford" userId="e520b4bf-a196-48b7-bc10-b1590a457daa" providerId="ADAL" clId="{026EBD7F-B4D7-4851-ADE3-FC894A98C372}" dt="2022-11-09T16:14:32.657" v="1347" actId="1076"/>
          <ac:picMkLst>
            <pc:docMk/>
            <pc:sldMk cId="1199663632" sldId="276"/>
            <ac:picMk id="4" creationId="{8EDA403B-3215-4EBC-9EE4-9AAC4581F375}"/>
          </ac:picMkLst>
        </pc:picChg>
      </pc:sldChg>
      <pc:sldChg chg="addSp delSp modSp mod">
        <pc:chgData name="Ewen Trafford" userId="e520b4bf-a196-48b7-bc10-b1590a457daa" providerId="ADAL" clId="{026EBD7F-B4D7-4851-ADE3-FC894A98C372}" dt="2022-11-09T16:26:28.724" v="1405" actId="14100"/>
        <pc:sldMkLst>
          <pc:docMk/>
          <pc:sldMk cId="2692187363" sldId="277"/>
        </pc:sldMkLst>
        <pc:spChg chg="mod">
          <ac:chgData name="Ewen Trafford" userId="e520b4bf-a196-48b7-bc10-b1590a457daa" providerId="ADAL" clId="{026EBD7F-B4D7-4851-ADE3-FC894A98C372}" dt="2022-11-09T16:26:21.239" v="1400" actId="14100"/>
          <ac:spMkLst>
            <pc:docMk/>
            <pc:sldMk cId="2692187363" sldId="277"/>
            <ac:spMk id="3" creationId="{00000000-0000-0000-0000-000000000000}"/>
          </ac:spMkLst>
        </pc:spChg>
        <pc:picChg chg="del mod">
          <ac:chgData name="Ewen Trafford" userId="e520b4bf-a196-48b7-bc10-b1590a457daa" providerId="ADAL" clId="{026EBD7F-B4D7-4851-ADE3-FC894A98C372}" dt="2022-11-09T16:25:39.567" v="1399" actId="478"/>
          <ac:picMkLst>
            <pc:docMk/>
            <pc:sldMk cId="2692187363" sldId="277"/>
            <ac:picMk id="4" creationId="{00000000-0000-0000-0000-000000000000}"/>
          </ac:picMkLst>
        </pc:picChg>
        <pc:picChg chg="add mod">
          <ac:chgData name="Ewen Trafford" userId="e520b4bf-a196-48b7-bc10-b1590a457daa" providerId="ADAL" clId="{026EBD7F-B4D7-4851-ADE3-FC894A98C372}" dt="2022-11-09T16:26:28.724" v="1405" actId="14100"/>
          <ac:picMkLst>
            <pc:docMk/>
            <pc:sldMk cId="2692187363" sldId="277"/>
            <ac:picMk id="6" creationId="{6921868F-4C92-2E45-D9A9-1299E21A1FDC}"/>
          </ac:picMkLst>
        </pc:picChg>
      </pc:sldChg>
      <pc:sldChg chg="addSp delSp modSp mod">
        <pc:chgData name="Ewen Trafford" userId="e520b4bf-a196-48b7-bc10-b1590a457daa" providerId="ADAL" clId="{026EBD7F-B4D7-4851-ADE3-FC894A98C372}" dt="2022-11-09T16:27:32.184" v="1411" actId="1076"/>
        <pc:sldMkLst>
          <pc:docMk/>
          <pc:sldMk cId="250490919" sldId="278"/>
        </pc:sldMkLst>
        <pc:picChg chg="del mod">
          <ac:chgData name="Ewen Trafford" userId="e520b4bf-a196-48b7-bc10-b1590a457daa" providerId="ADAL" clId="{026EBD7F-B4D7-4851-ADE3-FC894A98C372}" dt="2022-11-09T16:27:21.975" v="1407" actId="478"/>
          <ac:picMkLst>
            <pc:docMk/>
            <pc:sldMk cId="250490919" sldId="278"/>
            <ac:picMk id="4" creationId="{00000000-0000-0000-0000-000000000000}"/>
          </ac:picMkLst>
        </pc:picChg>
        <pc:picChg chg="add mod">
          <ac:chgData name="Ewen Trafford" userId="e520b4bf-a196-48b7-bc10-b1590a457daa" providerId="ADAL" clId="{026EBD7F-B4D7-4851-ADE3-FC894A98C372}" dt="2022-11-09T16:27:32.184" v="1411" actId="1076"/>
          <ac:picMkLst>
            <pc:docMk/>
            <pc:sldMk cId="250490919" sldId="278"/>
            <ac:picMk id="6" creationId="{5A0D2902-AFB3-E344-33DA-C8C42A858990}"/>
          </ac:picMkLst>
        </pc:picChg>
      </pc:sldChg>
      <pc:sldChg chg="addSp delSp modSp mod">
        <pc:chgData name="Ewen Trafford" userId="e520b4bf-a196-48b7-bc10-b1590a457daa" providerId="ADAL" clId="{026EBD7F-B4D7-4851-ADE3-FC894A98C372}" dt="2022-11-09T16:29:19.959" v="1426" actId="1076"/>
        <pc:sldMkLst>
          <pc:docMk/>
          <pc:sldMk cId="3774017987" sldId="289"/>
        </pc:sldMkLst>
        <pc:picChg chg="del">
          <ac:chgData name="Ewen Trafford" userId="e520b4bf-a196-48b7-bc10-b1590a457daa" providerId="ADAL" clId="{026EBD7F-B4D7-4851-ADE3-FC894A98C372}" dt="2022-11-09T16:28:54.787" v="1420" actId="478"/>
          <ac:picMkLst>
            <pc:docMk/>
            <pc:sldMk cId="3774017987" sldId="289"/>
            <ac:picMk id="4" creationId="{00000000-0000-0000-0000-000000000000}"/>
          </ac:picMkLst>
        </pc:picChg>
        <pc:picChg chg="add mod">
          <ac:chgData name="Ewen Trafford" userId="e520b4bf-a196-48b7-bc10-b1590a457daa" providerId="ADAL" clId="{026EBD7F-B4D7-4851-ADE3-FC894A98C372}" dt="2022-11-09T16:29:19.959" v="1426" actId="1076"/>
          <ac:picMkLst>
            <pc:docMk/>
            <pc:sldMk cId="3774017987" sldId="289"/>
            <ac:picMk id="6" creationId="{6A958C4D-77FF-DE57-DE24-CE5DEA11268C}"/>
          </ac:picMkLst>
        </pc:picChg>
      </pc:sldChg>
      <pc:sldChg chg="addSp delSp modSp mod">
        <pc:chgData name="Ewen Trafford" userId="e520b4bf-a196-48b7-bc10-b1590a457daa" providerId="ADAL" clId="{026EBD7F-B4D7-4851-ADE3-FC894A98C372}" dt="2022-11-09T16:29:40.164" v="1433" actId="1076"/>
        <pc:sldMkLst>
          <pc:docMk/>
          <pc:sldMk cId="218117438" sldId="290"/>
        </pc:sldMkLst>
        <pc:picChg chg="del">
          <ac:chgData name="Ewen Trafford" userId="e520b4bf-a196-48b7-bc10-b1590a457daa" providerId="ADAL" clId="{026EBD7F-B4D7-4851-ADE3-FC894A98C372}" dt="2022-11-09T16:29:27.407" v="1427" actId="478"/>
          <ac:picMkLst>
            <pc:docMk/>
            <pc:sldMk cId="218117438" sldId="290"/>
            <ac:picMk id="4" creationId="{00000000-0000-0000-0000-000000000000}"/>
          </ac:picMkLst>
        </pc:picChg>
        <pc:picChg chg="add mod">
          <ac:chgData name="Ewen Trafford" userId="e520b4bf-a196-48b7-bc10-b1590a457daa" providerId="ADAL" clId="{026EBD7F-B4D7-4851-ADE3-FC894A98C372}" dt="2022-11-09T16:29:40.164" v="1433" actId="1076"/>
          <ac:picMkLst>
            <pc:docMk/>
            <pc:sldMk cId="218117438" sldId="290"/>
            <ac:picMk id="6" creationId="{EAD1C86F-B4C6-2595-903E-99BA974C8084}"/>
          </ac:picMkLst>
        </pc:picChg>
      </pc:sldChg>
      <pc:sldChg chg="delSp mod">
        <pc:chgData name="Ewen Trafford" userId="e520b4bf-a196-48b7-bc10-b1590a457daa" providerId="ADAL" clId="{026EBD7F-B4D7-4851-ADE3-FC894A98C372}" dt="2022-11-09T16:25:29.931" v="1395" actId="478"/>
        <pc:sldMkLst>
          <pc:docMk/>
          <pc:sldMk cId="2756499202" sldId="295"/>
        </pc:sldMkLst>
        <pc:picChg chg="del">
          <ac:chgData name="Ewen Trafford" userId="e520b4bf-a196-48b7-bc10-b1590a457daa" providerId="ADAL" clId="{026EBD7F-B4D7-4851-ADE3-FC894A98C372}" dt="2022-11-09T16:25:29.931" v="1395" actId="478"/>
          <ac:picMkLst>
            <pc:docMk/>
            <pc:sldMk cId="2756499202" sldId="295"/>
            <ac:picMk id="4" creationId="{00000000-0000-0000-0000-000000000000}"/>
          </ac:picMkLst>
        </pc:picChg>
      </pc:sldChg>
      <pc:sldChg chg="delSp mod">
        <pc:chgData name="Ewen Trafford" userId="e520b4bf-a196-48b7-bc10-b1590a457daa" providerId="ADAL" clId="{026EBD7F-B4D7-4851-ADE3-FC894A98C372}" dt="2022-11-09T16:25:33.130" v="1396" actId="478"/>
        <pc:sldMkLst>
          <pc:docMk/>
          <pc:sldMk cId="3088128270" sldId="296"/>
        </pc:sldMkLst>
        <pc:picChg chg="del">
          <ac:chgData name="Ewen Trafford" userId="e520b4bf-a196-48b7-bc10-b1590a457daa" providerId="ADAL" clId="{026EBD7F-B4D7-4851-ADE3-FC894A98C372}" dt="2022-11-09T16:25:33.130" v="1396" actId="478"/>
          <ac:picMkLst>
            <pc:docMk/>
            <pc:sldMk cId="3088128270" sldId="296"/>
            <ac:picMk id="4" creationId="{00000000-0000-0000-0000-000000000000}"/>
          </ac:picMkLst>
        </pc:picChg>
      </pc:sldChg>
      <pc:sldChg chg="addSp delSp modSp mod">
        <pc:chgData name="Ewen Trafford" userId="e520b4bf-a196-48b7-bc10-b1590a457daa" providerId="ADAL" clId="{026EBD7F-B4D7-4851-ADE3-FC894A98C372}" dt="2022-11-09T14:29:03.076" v="321" actId="164"/>
        <pc:sldMkLst>
          <pc:docMk/>
          <pc:sldMk cId="3979226011" sldId="308"/>
        </pc:sldMkLst>
        <pc:spChg chg="mod">
          <ac:chgData name="Ewen Trafford" userId="e520b4bf-a196-48b7-bc10-b1590a457daa" providerId="ADAL" clId="{026EBD7F-B4D7-4851-ADE3-FC894A98C372}" dt="2022-11-09T14:28:52.416" v="317" actId="1076"/>
          <ac:spMkLst>
            <pc:docMk/>
            <pc:sldMk cId="3979226011" sldId="308"/>
            <ac:spMk id="2" creationId="{ECB39143-43DB-404B-999A-68A64BABF4DE}"/>
          </ac:spMkLst>
        </pc:spChg>
        <pc:spChg chg="mod">
          <ac:chgData name="Ewen Trafford" userId="e520b4bf-a196-48b7-bc10-b1590a457daa" providerId="ADAL" clId="{026EBD7F-B4D7-4851-ADE3-FC894A98C372}" dt="2022-11-09T14:26:34.721" v="187" actId="14100"/>
          <ac:spMkLst>
            <pc:docMk/>
            <pc:sldMk cId="3979226011" sldId="308"/>
            <ac:spMk id="4" creationId="{31D1D560-E2D2-4E0C-981E-4F1AB853B238}"/>
          </ac:spMkLst>
        </pc:spChg>
        <pc:spChg chg="add mod">
          <ac:chgData name="Ewen Trafford" userId="e520b4bf-a196-48b7-bc10-b1590a457daa" providerId="ADAL" clId="{026EBD7F-B4D7-4851-ADE3-FC894A98C372}" dt="2022-11-09T14:28:55.284" v="318" actId="164"/>
          <ac:spMkLst>
            <pc:docMk/>
            <pc:sldMk cId="3979226011" sldId="308"/>
            <ac:spMk id="25" creationId="{BEE15497-8F14-B396-44A2-4D6727B6F33F}"/>
          </ac:spMkLst>
        </pc:spChg>
        <pc:spChg chg="add mod">
          <ac:chgData name="Ewen Trafford" userId="e520b4bf-a196-48b7-bc10-b1590a457daa" providerId="ADAL" clId="{026EBD7F-B4D7-4851-ADE3-FC894A98C372}" dt="2022-11-09T14:28:57.810" v="319" actId="164"/>
          <ac:spMkLst>
            <pc:docMk/>
            <pc:sldMk cId="3979226011" sldId="308"/>
            <ac:spMk id="26" creationId="{64127498-65CA-CED2-0F8C-DA4D07EA9392}"/>
          </ac:spMkLst>
        </pc:spChg>
        <pc:spChg chg="add mod">
          <ac:chgData name="Ewen Trafford" userId="e520b4bf-a196-48b7-bc10-b1590a457daa" providerId="ADAL" clId="{026EBD7F-B4D7-4851-ADE3-FC894A98C372}" dt="2022-11-09T14:29:00.259" v="320" actId="164"/>
          <ac:spMkLst>
            <pc:docMk/>
            <pc:sldMk cId="3979226011" sldId="308"/>
            <ac:spMk id="27" creationId="{63CCA379-6497-05CA-F13E-BC586A2EB4AE}"/>
          </ac:spMkLst>
        </pc:spChg>
        <pc:spChg chg="add mod">
          <ac:chgData name="Ewen Trafford" userId="e520b4bf-a196-48b7-bc10-b1590a457daa" providerId="ADAL" clId="{026EBD7F-B4D7-4851-ADE3-FC894A98C372}" dt="2022-11-09T14:29:03.076" v="321" actId="164"/>
          <ac:spMkLst>
            <pc:docMk/>
            <pc:sldMk cId="3979226011" sldId="308"/>
            <ac:spMk id="28" creationId="{85AA0A9D-F4D1-08A9-D290-172FDB9963C1}"/>
          </ac:spMkLst>
        </pc:spChg>
        <pc:grpChg chg="del">
          <ac:chgData name="Ewen Trafford" userId="e520b4bf-a196-48b7-bc10-b1590a457daa" providerId="ADAL" clId="{026EBD7F-B4D7-4851-ADE3-FC894A98C372}" dt="2022-11-09T14:18:58.131" v="24" actId="478"/>
          <ac:grpSpMkLst>
            <pc:docMk/>
            <pc:sldMk cId="3979226011" sldId="308"/>
            <ac:grpSpMk id="14" creationId="{7586D35D-6820-D084-E3FD-D8032C7CA2CF}"/>
          </ac:grpSpMkLst>
        </pc:grpChg>
        <pc:grpChg chg="del">
          <ac:chgData name="Ewen Trafford" userId="e520b4bf-a196-48b7-bc10-b1590a457daa" providerId="ADAL" clId="{026EBD7F-B4D7-4851-ADE3-FC894A98C372}" dt="2022-11-09T14:18:58.666" v="25" actId="478"/>
          <ac:grpSpMkLst>
            <pc:docMk/>
            <pc:sldMk cId="3979226011" sldId="308"/>
            <ac:grpSpMk id="15" creationId="{ABD3D1C7-D683-1EFA-C57F-CFC441DCD5D4}"/>
          </ac:grpSpMkLst>
        </pc:grpChg>
        <pc:grpChg chg="del">
          <ac:chgData name="Ewen Trafford" userId="e520b4bf-a196-48b7-bc10-b1590a457daa" providerId="ADAL" clId="{026EBD7F-B4D7-4851-ADE3-FC894A98C372}" dt="2022-11-09T14:18:57.635" v="23" actId="478"/>
          <ac:grpSpMkLst>
            <pc:docMk/>
            <pc:sldMk cId="3979226011" sldId="308"/>
            <ac:grpSpMk id="16" creationId="{659E3008-5366-853F-7562-A817E5A4D4F9}"/>
          </ac:grpSpMkLst>
        </pc:grpChg>
        <pc:grpChg chg="del">
          <ac:chgData name="Ewen Trafford" userId="e520b4bf-a196-48b7-bc10-b1590a457daa" providerId="ADAL" clId="{026EBD7F-B4D7-4851-ADE3-FC894A98C372}" dt="2022-11-09T14:18:57.145" v="22" actId="478"/>
          <ac:grpSpMkLst>
            <pc:docMk/>
            <pc:sldMk cId="3979226011" sldId="308"/>
            <ac:grpSpMk id="17" creationId="{2B75AEFB-3E0D-39E4-5D2E-0DE583561818}"/>
          </ac:grpSpMkLst>
        </pc:grpChg>
        <pc:grpChg chg="add mod">
          <ac:chgData name="Ewen Trafford" userId="e520b4bf-a196-48b7-bc10-b1590a457daa" providerId="ADAL" clId="{026EBD7F-B4D7-4851-ADE3-FC894A98C372}" dt="2022-11-09T14:28:55.284" v="318" actId="164"/>
          <ac:grpSpMkLst>
            <pc:docMk/>
            <pc:sldMk cId="3979226011" sldId="308"/>
            <ac:grpSpMk id="29" creationId="{9F64F710-2522-633A-D65D-553AC4DD1105}"/>
          </ac:grpSpMkLst>
        </pc:grpChg>
        <pc:grpChg chg="add mod">
          <ac:chgData name="Ewen Trafford" userId="e520b4bf-a196-48b7-bc10-b1590a457daa" providerId="ADAL" clId="{026EBD7F-B4D7-4851-ADE3-FC894A98C372}" dt="2022-11-09T14:28:57.810" v="319" actId="164"/>
          <ac:grpSpMkLst>
            <pc:docMk/>
            <pc:sldMk cId="3979226011" sldId="308"/>
            <ac:grpSpMk id="30" creationId="{55D351B2-E4DA-20A6-EAAE-6C94FAB2745D}"/>
          </ac:grpSpMkLst>
        </pc:grpChg>
        <pc:grpChg chg="add mod">
          <ac:chgData name="Ewen Trafford" userId="e520b4bf-a196-48b7-bc10-b1590a457daa" providerId="ADAL" clId="{026EBD7F-B4D7-4851-ADE3-FC894A98C372}" dt="2022-11-09T14:29:00.259" v="320" actId="164"/>
          <ac:grpSpMkLst>
            <pc:docMk/>
            <pc:sldMk cId="3979226011" sldId="308"/>
            <ac:grpSpMk id="31" creationId="{C68936B6-1668-6243-47B7-21D0AE3B1BE9}"/>
          </ac:grpSpMkLst>
        </pc:grpChg>
        <pc:grpChg chg="add mod">
          <ac:chgData name="Ewen Trafford" userId="e520b4bf-a196-48b7-bc10-b1590a457daa" providerId="ADAL" clId="{026EBD7F-B4D7-4851-ADE3-FC894A98C372}" dt="2022-11-09T14:29:03.076" v="321" actId="164"/>
          <ac:grpSpMkLst>
            <pc:docMk/>
            <pc:sldMk cId="3979226011" sldId="308"/>
            <ac:grpSpMk id="32" creationId="{D53AF677-C688-28E0-2EEC-B31D68E4DFAA}"/>
          </ac:grpSpMkLst>
        </pc:grpChg>
        <pc:picChg chg="add mod modCrop">
          <ac:chgData name="Ewen Trafford" userId="e520b4bf-a196-48b7-bc10-b1590a457daa" providerId="ADAL" clId="{026EBD7F-B4D7-4851-ADE3-FC894A98C372}" dt="2022-11-09T14:29:00.259" v="320" actId="164"/>
          <ac:picMkLst>
            <pc:docMk/>
            <pc:sldMk cId="3979226011" sldId="308"/>
            <ac:picMk id="18" creationId="{32DC220B-1290-971A-DEAD-AE43F91AE562}"/>
          </ac:picMkLst>
        </pc:picChg>
        <pc:picChg chg="add mod modCrop">
          <ac:chgData name="Ewen Trafford" userId="e520b4bf-a196-48b7-bc10-b1590a457daa" providerId="ADAL" clId="{026EBD7F-B4D7-4851-ADE3-FC894A98C372}" dt="2022-11-09T14:29:03.076" v="321" actId="164"/>
          <ac:picMkLst>
            <pc:docMk/>
            <pc:sldMk cId="3979226011" sldId="308"/>
            <ac:picMk id="20" creationId="{63D4E494-F253-11F0-E8A5-E779CFA48FE0}"/>
          </ac:picMkLst>
        </pc:picChg>
        <pc:picChg chg="add mod ord modCrop">
          <ac:chgData name="Ewen Trafford" userId="e520b4bf-a196-48b7-bc10-b1590a457daa" providerId="ADAL" clId="{026EBD7F-B4D7-4851-ADE3-FC894A98C372}" dt="2022-11-09T14:28:57.810" v="319" actId="164"/>
          <ac:picMkLst>
            <pc:docMk/>
            <pc:sldMk cId="3979226011" sldId="308"/>
            <ac:picMk id="22" creationId="{AB7C1E95-601B-2D7C-832E-4424EB154A4F}"/>
          </ac:picMkLst>
        </pc:picChg>
        <pc:picChg chg="add mod ord modCrop">
          <ac:chgData name="Ewen Trafford" userId="e520b4bf-a196-48b7-bc10-b1590a457daa" providerId="ADAL" clId="{026EBD7F-B4D7-4851-ADE3-FC894A98C372}" dt="2022-11-09T14:28:55.284" v="318" actId="164"/>
          <ac:picMkLst>
            <pc:docMk/>
            <pc:sldMk cId="3979226011" sldId="308"/>
            <ac:picMk id="24" creationId="{A5106EFA-D632-658B-0B44-2F1F34D017F1}"/>
          </ac:picMkLst>
        </pc:picChg>
      </pc:sldChg>
      <pc:sldChg chg="modSp mod addCm">
        <pc:chgData name="Ewen Trafford" userId="e520b4bf-a196-48b7-bc10-b1590a457daa" providerId="ADAL" clId="{026EBD7F-B4D7-4851-ADE3-FC894A98C372}" dt="2022-11-09T16:19:59.476" v="1350"/>
        <pc:sldMkLst>
          <pc:docMk/>
          <pc:sldMk cId="2450036879" sldId="324"/>
        </pc:sldMkLst>
        <pc:spChg chg="mod">
          <ac:chgData name="Ewen Trafford" userId="e520b4bf-a196-48b7-bc10-b1590a457daa" providerId="ADAL" clId="{026EBD7F-B4D7-4851-ADE3-FC894A98C372}" dt="2022-11-09T16:19:43.759" v="1349" actId="13926"/>
          <ac:spMkLst>
            <pc:docMk/>
            <pc:sldMk cId="2450036879" sldId="324"/>
            <ac:spMk id="2" creationId="{8549F38A-2811-8A0A-0903-F90C6CA9F351}"/>
          </ac:spMkLst>
        </pc:spChg>
        <pc:graphicFrameChg chg="modGraphic">
          <ac:chgData name="Ewen Trafford" userId="e520b4bf-a196-48b7-bc10-b1590a457daa" providerId="ADAL" clId="{026EBD7F-B4D7-4851-ADE3-FC894A98C372}" dt="2022-11-09T13:59:48.487" v="14" actId="33524"/>
          <ac:graphicFrameMkLst>
            <pc:docMk/>
            <pc:sldMk cId="2450036879" sldId="324"/>
            <ac:graphicFrameMk id="7" creationId="{21663884-8A5D-DD9A-B4F0-E1EED248AA0D}"/>
          </ac:graphicFrameMkLst>
        </pc:graphicFrameChg>
      </pc:sldChg>
      <pc:sldChg chg="modSp mod">
        <pc:chgData name="Ewen Trafford" userId="e520b4bf-a196-48b7-bc10-b1590a457daa" providerId="ADAL" clId="{026EBD7F-B4D7-4851-ADE3-FC894A98C372}" dt="2022-11-09T15:19:53.972" v="1082" actId="20577"/>
        <pc:sldMkLst>
          <pc:docMk/>
          <pc:sldMk cId="4070661413" sldId="344"/>
        </pc:sldMkLst>
        <pc:spChg chg="mod">
          <ac:chgData name="Ewen Trafford" userId="e520b4bf-a196-48b7-bc10-b1590a457daa" providerId="ADAL" clId="{026EBD7F-B4D7-4851-ADE3-FC894A98C372}" dt="2022-11-09T15:19:53.972" v="1082" actId="20577"/>
          <ac:spMkLst>
            <pc:docMk/>
            <pc:sldMk cId="4070661413" sldId="344"/>
            <ac:spMk id="6" creationId="{F8EB817B-DE8F-D3EE-A09A-AD142828A9D7}"/>
          </ac:spMkLst>
        </pc:spChg>
      </pc:sldChg>
      <pc:sldChg chg="modSp mod">
        <pc:chgData name="Ewen Trafford" userId="e520b4bf-a196-48b7-bc10-b1590a457daa" providerId="ADAL" clId="{026EBD7F-B4D7-4851-ADE3-FC894A98C372}" dt="2022-11-09T13:59:28.003" v="13" actId="1076"/>
        <pc:sldMkLst>
          <pc:docMk/>
          <pc:sldMk cId="3825401538" sldId="356"/>
        </pc:sldMkLst>
        <pc:spChg chg="mod">
          <ac:chgData name="Ewen Trafford" userId="e520b4bf-a196-48b7-bc10-b1590a457daa" providerId="ADAL" clId="{026EBD7F-B4D7-4851-ADE3-FC894A98C372}" dt="2022-11-09T13:59:28.003" v="13" actId="1076"/>
          <ac:spMkLst>
            <pc:docMk/>
            <pc:sldMk cId="3825401538" sldId="356"/>
            <ac:spMk id="6" creationId="{F8EB817B-DE8F-D3EE-A09A-AD142828A9D7}"/>
          </ac:spMkLst>
        </pc:spChg>
        <pc:graphicFrameChg chg="mod modGraphic">
          <ac:chgData name="Ewen Trafford" userId="e520b4bf-a196-48b7-bc10-b1590a457daa" providerId="ADAL" clId="{026EBD7F-B4D7-4851-ADE3-FC894A98C372}" dt="2022-11-09T13:59:22.304" v="12" actId="572"/>
          <ac:graphicFrameMkLst>
            <pc:docMk/>
            <pc:sldMk cId="3825401538" sldId="356"/>
            <ac:graphicFrameMk id="3" creationId="{5F9D5FD6-FCF1-EAAE-ED81-7BB6F23D013F}"/>
          </ac:graphicFrameMkLst>
        </pc:graphicFrameChg>
      </pc:sldChg>
      <pc:sldChg chg="addSp delSp modSp mod">
        <pc:chgData name="Ewen Trafford" userId="e520b4bf-a196-48b7-bc10-b1590a457daa" providerId="ADAL" clId="{026EBD7F-B4D7-4851-ADE3-FC894A98C372}" dt="2022-11-09T14:41:49.164" v="614" actId="1076"/>
        <pc:sldMkLst>
          <pc:docMk/>
          <pc:sldMk cId="1416752034" sldId="357"/>
        </pc:sldMkLst>
        <pc:picChg chg="del">
          <ac:chgData name="Ewen Trafford" userId="e520b4bf-a196-48b7-bc10-b1590a457daa" providerId="ADAL" clId="{026EBD7F-B4D7-4851-ADE3-FC894A98C372}" dt="2022-11-09T14:32:09.234" v="355" actId="478"/>
          <ac:picMkLst>
            <pc:docMk/>
            <pc:sldMk cId="1416752034" sldId="357"/>
            <ac:picMk id="3" creationId="{150CC738-BFC0-6FB2-B1A0-C9E87F954A13}"/>
          </ac:picMkLst>
        </pc:picChg>
        <pc:picChg chg="add mod">
          <ac:chgData name="Ewen Trafford" userId="e520b4bf-a196-48b7-bc10-b1590a457daa" providerId="ADAL" clId="{026EBD7F-B4D7-4851-ADE3-FC894A98C372}" dt="2022-11-09T14:41:49.164" v="614" actId="1076"/>
          <ac:picMkLst>
            <pc:docMk/>
            <pc:sldMk cId="1416752034" sldId="357"/>
            <ac:picMk id="6" creationId="{885AEAD9-F55B-F5A4-5F92-835E3C5E684D}"/>
          </ac:picMkLst>
        </pc:picChg>
      </pc:sldChg>
      <pc:sldChg chg="addSp delSp modSp mod">
        <pc:chgData name="Ewen Trafford" userId="e520b4bf-a196-48b7-bc10-b1590a457daa" providerId="ADAL" clId="{026EBD7F-B4D7-4851-ADE3-FC894A98C372}" dt="2022-11-09T16:13:42.503" v="1339" actId="27614"/>
        <pc:sldMkLst>
          <pc:docMk/>
          <pc:sldMk cId="4058940775" sldId="359"/>
        </pc:sldMkLst>
        <pc:picChg chg="del">
          <ac:chgData name="Ewen Trafford" userId="e520b4bf-a196-48b7-bc10-b1590a457daa" providerId="ADAL" clId="{026EBD7F-B4D7-4851-ADE3-FC894A98C372}" dt="2022-11-09T16:11:46.283" v="1335" actId="478"/>
          <ac:picMkLst>
            <pc:docMk/>
            <pc:sldMk cId="4058940775" sldId="359"/>
            <ac:picMk id="5" creationId="{A6227AC5-EC40-44B2-1766-78CE2C8F58CF}"/>
          </ac:picMkLst>
        </pc:picChg>
        <pc:picChg chg="add mod">
          <ac:chgData name="Ewen Trafford" userId="e520b4bf-a196-48b7-bc10-b1590a457daa" providerId="ADAL" clId="{026EBD7F-B4D7-4851-ADE3-FC894A98C372}" dt="2022-11-09T16:13:42.503" v="1339" actId="27614"/>
          <ac:picMkLst>
            <pc:docMk/>
            <pc:sldMk cId="4058940775" sldId="359"/>
            <ac:picMk id="6" creationId="{D04CE4F5-62B0-D153-5AB8-76F3D88651C3}"/>
          </ac:picMkLst>
        </pc:picChg>
      </pc:sldChg>
      <pc:sldChg chg="delSp mod">
        <pc:chgData name="Ewen Trafford" userId="e520b4bf-a196-48b7-bc10-b1590a457daa" providerId="ADAL" clId="{026EBD7F-B4D7-4851-ADE3-FC894A98C372}" dt="2022-11-09T16:14:40.981" v="1348" actId="478"/>
        <pc:sldMkLst>
          <pc:docMk/>
          <pc:sldMk cId="2664666900" sldId="361"/>
        </pc:sldMkLst>
        <pc:picChg chg="del">
          <ac:chgData name="Ewen Trafford" userId="e520b4bf-a196-48b7-bc10-b1590a457daa" providerId="ADAL" clId="{026EBD7F-B4D7-4851-ADE3-FC894A98C372}" dt="2022-11-09T16:14:40.981" v="1348" actId="478"/>
          <ac:picMkLst>
            <pc:docMk/>
            <pc:sldMk cId="2664666900" sldId="361"/>
            <ac:picMk id="4" creationId="{36775B53-E0B0-0E6E-2CB2-025E4DE1DE47}"/>
          </ac:picMkLst>
        </pc:picChg>
      </pc:sldChg>
      <pc:sldChg chg="modSp mod addCm">
        <pc:chgData name="Ewen Trafford" userId="e520b4bf-a196-48b7-bc10-b1590a457daa" providerId="ADAL" clId="{026EBD7F-B4D7-4851-ADE3-FC894A98C372}" dt="2022-11-09T16:14:18.557" v="1342" actId="208"/>
        <pc:sldMkLst>
          <pc:docMk/>
          <pc:sldMk cId="2155959319" sldId="362"/>
        </pc:sldMkLst>
        <pc:picChg chg="mod">
          <ac:chgData name="Ewen Trafford" userId="e520b4bf-a196-48b7-bc10-b1590a457daa" providerId="ADAL" clId="{026EBD7F-B4D7-4851-ADE3-FC894A98C372}" dt="2022-11-09T16:14:18.557" v="1342" actId="208"/>
          <ac:picMkLst>
            <pc:docMk/>
            <pc:sldMk cId="2155959319" sldId="362"/>
            <ac:picMk id="4" creationId="{51F40A77-065B-47B6-9430-E41F160675C7}"/>
          </ac:picMkLst>
        </pc:picChg>
      </pc:sldChg>
      <pc:sldChg chg="addSp delSp modSp mod">
        <pc:chgData name="Ewen Trafford" userId="e520b4bf-a196-48b7-bc10-b1590a457daa" providerId="ADAL" clId="{026EBD7F-B4D7-4851-ADE3-FC894A98C372}" dt="2022-11-09T15:19:38.470" v="1079" actId="1076"/>
        <pc:sldMkLst>
          <pc:docMk/>
          <pc:sldMk cId="800167866" sldId="363"/>
        </pc:sldMkLst>
        <pc:spChg chg="mod">
          <ac:chgData name="Ewen Trafford" userId="e520b4bf-a196-48b7-bc10-b1590a457daa" providerId="ADAL" clId="{026EBD7F-B4D7-4851-ADE3-FC894A98C372}" dt="2022-11-09T15:14:40.983" v="1070" actId="113"/>
          <ac:spMkLst>
            <pc:docMk/>
            <pc:sldMk cId="800167866" sldId="363"/>
            <ac:spMk id="3" creationId="{00000000-0000-0000-0000-000000000000}"/>
          </ac:spMkLst>
        </pc:spChg>
        <pc:picChg chg="del">
          <ac:chgData name="Ewen Trafford" userId="e520b4bf-a196-48b7-bc10-b1590a457daa" providerId="ADAL" clId="{026EBD7F-B4D7-4851-ADE3-FC894A98C372}" dt="2022-11-09T15:18:10.146" v="1071" actId="478"/>
          <ac:picMkLst>
            <pc:docMk/>
            <pc:sldMk cId="800167866" sldId="363"/>
            <ac:picMk id="4" creationId="{00000000-0000-0000-0000-000000000000}"/>
          </ac:picMkLst>
        </pc:picChg>
        <pc:picChg chg="add mod">
          <ac:chgData name="Ewen Trafford" userId="e520b4bf-a196-48b7-bc10-b1590a457daa" providerId="ADAL" clId="{026EBD7F-B4D7-4851-ADE3-FC894A98C372}" dt="2022-11-09T15:19:38.470" v="1079" actId="1076"/>
          <ac:picMkLst>
            <pc:docMk/>
            <pc:sldMk cId="800167866" sldId="363"/>
            <ac:picMk id="7" creationId="{D217B9D5-003B-06C4-F34B-8ECB741CF014}"/>
          </ac:picMkLst>
        </pc:picChg>
      </pc:sldChg>
      <pc:sldChg chg="addSp delSp modSp mod delAnim modAnim">
        <pc:chgData name="Ewen Trafford" userId="e520b4bf-a196-48b7-bc10-b1590a457daa" providerId="ADAL" clId="{026EBD7F-B4D7-4851-ADE3-FC894A98C372}" dt="2022-11-09T15:40:07.288" v="1290" actId="20577"/>
        <pc:sldMkLst>
          <pc:docMk/>
          <pc:sldMk cId="2743320637" sldId="364"/>
        </pc:sldMkLst>
        <pc:spChg chg="add del mod">
          <ac:chgData name="Ewen Trafford" userId="e520b4bf-a196-48b7-bc10-b1590a457daa" providerId="ADAL" clId="{026EBD7F-B4D7-4851-ADE3-FC894A98C372}" dt="2022-11-09T15:33:25.038" v="1180" actId="478"/>
          <ac:spMkLst>
            <pc:docMk/>
            <pc:sldMk cId="2743320637" sldId="364"/>
            <ac:spMk id="3" creationId="{5E84C76E-8252-3F21-ED41-FD461A04CE6C}"/>
          </ac:spMkLst>
        </pc:spChg>
        <pc:spChg chg="mod">
          <ac:chgData name="Ewen Trafford" userId="e520b4bf-a196-48b7-bc10-b1590a457daa" providerId="ADAL" clId="{026EBD7F-B4D7-4851-ADE3-FC894A98C372}" dt="2022-11-09T15:40:04.792" v="1287" actId="20577"/>
          <ac:spMkLst>
            <pc:docMk/>
            <pc:sldMk cId="2743320637" sldId="364"/>
            <ac:spMk id="7" creationId="{00000000-0000-0000-0000-000000000000}"/>
          </ac:spMkLst>
        </pc:spChg>
        <pc:spChg chg="mod">
          <ac:chgData name="Ewen Trafford" userId="e520b4bf-a196-48b7-bc10-b1590a457daa" providerId="ADAL" clId="{026EBD7F-B4D7-4851-ADE3-FC894A98C372}" dt="2022-11-09T15:40:05.612" v="1288" actId="20577"/>
          <ac:spMkLst>
            <pc:docMk/>
            <pc:sldMk cId="2743320637" sldId="364"/>
            <ac:spMk id="8" creationId="{00000000-0000-0000-0000-000000000000}"/>
          </ac:spMkLst>
        </pc:spChg>
        <pc:spChg chg="mod">
          <ac:chgData name="Ewen Trafford" userId="e520b4bf-a196-48b7-bc10-b1590a457daa" providerId="ADAL" clId="{026EBD7F-B4D7-4851-ADE3-FC894A98C372}" dt="2022-11-09T15:40:06.488" v="1289" actId="20577"/>
          <ac:spMkLst>
            <pc:docMk/>
            <pc:sldMk cId="2743320637" sldId="364"/>
            <ac:spMk id="9" creationId="{00000000-0000-0000-0000-000000000000}"/>
          </ac:spMkLst>
        </pc:spChg>
        <pc:spChg chg="mod">
          <ac:chgData name="Ewen Trafford" userId="e520b4bf-a196-48b7-bc10-b1590a457daa" providerId="ADAL" clId="{026EBD7F-B4D7-4851-ADE3-FC894A98C372}" dt="2022-11-09T15:40:07.288" v="1290" actId="20577"/>
          <ac:spMkLst>
            <pc:docMk/>
            <pc:sldMk cId="2743320637" sldId="364"/>
            <ac:spMk id="10" creationId="{00000000-0000-0000-0000-000000000000}"/>
          </ac:spMkLst>
        </pc:spChg>
        <pc:spChg chg="del">
          <ac:chgData name="Ewen Trafford" userId="e520b4bf-a196-48b7-bc10-b1590a457daa" providerId="ADAL" clId="{026EBD7F-B4D7-4851-ADE3-FC894A98C372}" dt="2022-11-09T15:33:26.259" v="1181" actId="478"/>
          <ac:spMkLst>
            <pc:docMk/>
            <pc:sldMk cId="2743320637" sldId="364"/>
            <ac:spMk id="11" creationId="{00000000-0000-0000-0000-000000000000}"/>
          </ac:spMkLst>
        </pc:spChg>
        <pc:spChg chg="mod">
          <ac:chgData name="Ewen Trafford" userId="e520b4bf-a196-48b7-bc10-b1590a457daa" providerId="ADAL" clId="{026EBD7F-B4D7-4851-ADE3-FC894A98C372}" dt="2022-11-09T15:36:19.029" v="1229" actId="1076"/>
          <ac:spMkLst>
            <pc:docMk/>
            <pc:sldMk cId="2743320637" sldId="364"/>
            <ac:spMk id="12" creationId="{00000000-0000-0000-0000-000000000000}"/>
          </ac:spMkLst>
        </pc:spChg>
        <pc:picChg chg="add mod">
          <ac:chgData name="Ewen Trafford" userId="e520b4bf-a196-48b7-bc10-b1590a457daa" providerId="ADAL" clId="{026EBD7F-B4D7-4851-ADE3-FC894A98C372}" dt="2022-11-09T15:36:12.617" v="1228" actId="1076"/>
          <ac:picMkLst>
            <pc:docMk/>
            <pc:sldMk cId="2743320637" sldId="364"/>
            <ac:picMk id="5" creationId="{37303574-71ED-3207-3789-F213DC7264C4}"/>
          </ac:picMkLst>
        </pc:picChg>
        <pc:picChg chg="del mod">
          <ac:chgData name="Ewen Trafford" userId="e520b4bf-a196-48b7-bc10-b1590a457daa" providerId="ADAL" clId="{026EBD7F-B4D7-4851-ADE3-FC894A98C372}" dt="2022-11-09T15:35:08.059" v="1204" actId="478"/>
          <ac:picMkLst>
            <pc:docMk/>
            <pc:sldMk cId="2743320637" sldId="364"/>
            <ac:picMk id="13" creationId="{00000000-0000-0000-0000-000000000000}"/>
          </ac:picMkLst>
        </pc:picChg>
        <pc:picChg chg="del mod">
          <ac:chgData name="Ewen Trafford" userId="e520b4bf-a196-48b7-bc10-b1590a457daa" providerId="ADAL" clId="{026EBD7F-B4D7-4851-ADE3-FC894A98C372}" dt="2022-11-09T15:35:08.711" v="1205" actId="478"/>
          <ac:picMkLst>
            <pc:docMk/>
            <pc:sldMk cId="2743320637" sldId="364"/>
            <ac:picMk id="14" creationId="{00000000-0000-0000-0000-000000000000}"/>
          </ac:picMkLst>
        </pc:picChg>
        <pc:picChg chg="del mod">
          <ac:chgData name="Ewen Trafford" userId="e520b4bf-a196-48b7-bc10-b1590a457daa" providerId="ADAL" clId="{026EBD7F-B4D7-4851-ADE3-FC894A98C372}" dt="2022-11-09T15:35:09.320" v="1206" actId="478"/>
          <ac:picMkLst>
            <pc:docMk/>
            <pc:sldMk cId="2743320637" sldId="364"/>
            <ac:picMk id="15" creationId="{00000000-0000-0000-0000-000000000000}"/>
          </ac:picMkLst>
        </pc:picChg>
        <pc:picChg chg="del mod">
          <ac:chgData name="Ewen Trafford" userId="e520b4bf-a196-48b7-bc10-b1590a457daa" providerId="ADAL" clId="{026EBD7F-B4D7-4851-ADE3-FC894A98C372}" dt="2022-11-09T15:35:23.904" v="1210" actId="478"/>
          <ac:picMkLst>
            <pc:docMk/>
            <pc:sldMk cId="2743320637" sldId="364"/>
            <ac:picMk id="16" creationId="{00000000-0000-0000-0000-000000000000}"/>
          </ac:picMkLst>
        </pc:picChg>
        <pc:picChg chg="add mod">
          <ac:chgData name="Ewen Trafford" userId="e520b4bf-a196-48b7-bc10-b1590a457daa" providerId="ADAL" clId="{026EBD7F-B4D7-4851-ADE3-FC894A98C372}" dt="2022-11-09T15:36:10.193" v="1227" actId="1076"/>
          <ac:picMkLst>
            <pc:docMk/>
            <pc:sldMk cId="2743320637" sldId="364"/>
            <ac:picMk id="17" creationId="{2DDA1DD1-C383-19BD-B6DA-753C9DCE10D1}"/>
          </ac:picMkLst>
        </pc:picChg>
        <pc:picChg chg="add mod">
          <ac:chgData name="Ewen Trafford" userId="e520b4bf-a196-48b7-bc10-b1590a457daa" providerId="ADAL" clId="{026EBD7F-B4D7-4851-ADE3-FC894A98C372}" dt="2022-11-09T15:36:05.568" v="1226" actId="1076"/>
          <ac:picMkLst>
            <pc:docMk/>
            <pc:sldMk cId="2743320637" sldId="364"/>
            <ac:picMk id="19" creationId="{FF460651-A6E2-925D-A739-3353B1EFC73E}"/>
          </ac:picMkLst>
        </pc:picChg>
        <pc:picChg chg="add mod">
          <ac:chgData name="Ewen Trafford" userId="e520b4bf-a196-48b7-bc10-b1590a457daa" providerId="ADAL" clId="{026EBD7F-B4D7-4851-ADE3-FC894A98C372}" dt="2022-11-09T15:35:55.997" v="1224" actId="1076"/>
          <ac:picMkLst>
            <pc:docMk/>
            <pc:sldMk cId="2743320637" sldId="364"/>
            <ac:picMk id="21" creationId="{C86DDD94-4D87-30C2-ADD7-9360D1FA8AD9}"/>
          </ac:picMkLst>
        </pc:picChg>
      </pc:sldChg>
      <pc:sldChg chg="addSp delSp modSp mod delAnim modAnim">
        <pc:chgData name="Ewen Trafford" userId="e520b4bf-a196-48b7-bc10-b1590a457daa" providerId="ADAL" clId="{026EBD7F-B4D7-4851-ADE3-FC894A98C372}" dt="2022-11-09T15:40:03.072" v="1286" actId="20577"/>
        <pc:sldMkLst>
          <pc:docMk/>
          <pc:sldMk cId="1031749232" sldId="365"/>
        </pc:sldMkLst>
        <pc:spChg chg="add del mod">
          <ac:chgData name="Ewen Trafford" userId="e520b4bf-a196-48b7-bc10-b1590a457daa" providerId="ADAL" clId="{026EBD7F-B4D7-4851-ADE3-FC894A98C372}" dt="2022-11-09T15:37:33.782" v="1245" actId="478"/>
          <ac:spMkLst>
            <pc:docMk/>
            <pc:sldMk cId="1031749232" sldId="365"/>
            <ac:spMk id="3" creationId="{82D27E44-C31C-9777-7C1C-8ABA62351185}"/>
          </ac:spMkLst>
        </pc:spChg>
        <pc:spChg chg="add mod">
          <ac:chgData name="Ewen Trafford" userId="e520b4bf-a196-48b7-bc10-b1590a457daa" providerId="ADAL" clId="{026EBD7F-B4D7-4851-ADE3-FC894A98C372}" dt="2022-11-09T15:37:30.458" v="1244"/>
          <ac:spMkLst>
            <pc:docMk/>
            <pc:sldMk cId="1031749232" sldId="365"/>
            <ac:spMk id="4" creationId="{B57827D0-6113-CFD6-9B04-A4667E1A5C73}"/>
          </ac:spMkLst>
        </pc:spChg>
        <pc:spChg chg="mod ord">
          <ac:chgData name="Ewen Trafford" userId="e520b4bf-a196-48b7-bc10-b1590a457daa" providerId="ADAL" clId="{026EBD7F-B4D7-4851-ADE3-FC894A98C372}" dt="2022-11-09T15:40:03.072" v="1286" actId="20577"/>
          <ac:spMkLst>
            <pc:docMk/>
            <pc:sldMk cId="1031749232" sldId="365"/>
            <ac:spMk id="7" creationId="{00000000-0000-0000-0000-000000000000}"/>
          </ac:spMkLst>
        </pc:spChg>
        <pc:spChg chg="del">
          <ac:chgData name="Ewen Trafford" userId="e520b4bf-a196-48b7-bc10-b1590a457daa" providerId="ADAL" clId="{026EBD7F-B4D7-4851-ADE3-FC894A98C372}" dt="2022-11-09T15:37:27.616" v="1243" actId="478"/>
          <ac:spMkLst>
            <pc:docMk/>
            <pc:sldMk cId="1031749232" sldId="365"/>
            <ac:spMk id="8" creationId="{00000000-0000-0000-0000-000000000000}"/>
          </ac:spMkLst>
        </pc:spChg>
        <pc:spChg chg="mod ord">
          <ac:chgData name="Ewen Trafford" userId="e520b4bf-a196-48b7-bc10-b1590a457daa" providerId="ADAL" clId="{026EBD7F-B4D7-4851-ADE3-FC894A98C372}" dt="2022-11-09T15:40:00.969" v="1284" actId="20577"/>
          <ac:spMkLst>
            <pc:docMk/>
            <pc:sldMk cId="1031749232" sldId="365"/>
            <ac:spMk id="10" creationId="{00000000-0000-0000-0000-000000000000}"/>
          </ac:spMkLst>
        </pc:spChg>
        <pc:spChg chg="mod ord">
          <ac:chgData name="Ewen Trafford" userId="e520b4bf-a196-48b7-bc10-b1590a457daa" providerId="ADAL" clId="{026EBD7F-B4D7-4851-ADE3-FC894A98C372}" dt="2022-11-09T15:39:59.952" v="1283" actId="20577"/>
          <ac:spMkLst>
            <pc:docMk/>
            <pc:sldMk cId="1031749232" sldId="365"/>
            <ac:spMk id="11" creationId="{00000000-0000-0000-0000-000000000000}"/>
          </ac:spMkLst>
        </pc:spChg>
        <pc:spChg chg="mod ord">
          <ac:chgData name="Ewen Trafford" userId="e520b4bf-a196-48b7-bc10-b1590a457daa" providerId="ADAL" clId="{026EBD7F-B4D7-4851-ADE3-FC894A98C372}" dt="2022-11-09T15:40:01.948" v="1285" actId="20577"/>
          <ac:spMkLst>
            <pc:docMk/>
            <pc:sldMk cId="1031749232" sldId="365"/>
            <ac:spMk id="12" creationId="{00000000-0000-0000-0000-000000000000}"/>
          </ac:spMkLst>
        </pc:spChg>
        <pc:spChg chg="del">
          <ac:chgData name="Ewen Trafford" userId="e520b4bf-a196-48b7-bc10-b1590a457daa" providerId="ADAL" clId="{026EBD7F-B4D7-4851-ADE3-FC894A98C372}" dt="2022-11-09T15:36:24.824" v="1230" actId="478"/>
          <ac:spMkLst>
            <pc:docMk/>
            <pc:sldMk cId="1031749232" sldId="365"/>
            <ac:spMk id="13" creationId="{00000000-0000-0000-0000-000000000000}"/>
          </ac:spMkLst>
        </pc:spChg>
        <pc:picChg chg="add mod">
          <ac:chgData name="Ewen Trafford" userId="e520b4bf-a196-48b7-bc10-b1590a457daa" providerId="ADAL" clId="{026EBD7F-B4D7-4851-ADE3-FC894A98C372}" dt="2022-11-09T15:38:16.571" v="1264" actId="1076"/>
          <ac:picMkLst>
            <pc:docMk/>
            <pc:sldMk cId="1031749232" sldId="365"/>
            <ac:picMk id="5" creationId="{5E7D18CE-8B8F-5386-EB2F-62F46D2D9702}"/>
          </ac:picMkLst>
        </pc:picChg>
        <pc:picChg chg="add mod">
          <ac:chgData name="Ewen Trafford" userId="e520b4bf-a196-48b7-bc10-b1590a457daa" providerId="ADAL" clId="{026EBD7F-B4D7-4851-ADE3-FC894A98C372}" dt="2022-11-09T15:38:25.286" v="1267" actId="1076"/>
          <ac:picMkLst>
            <pc:docMk/>
            <pc:sldMk cId="1031749232" sldId="365"/>
            <ac:picMk id="6" creationId="{8B553B72-8801-7CE3-8B50-99BACBBDD834}"/>
          </ac:picMkLst>
        </pc:picChg>
        <pc:picChg chg="del">
          <ac:chgData name="Ewen Trafford" userId="e520b4bf-a196-48b7-bc10-b1590a457daa" providerId="ADAL" clId="{026EBD7F-B4D7-4851-ADE3-FC894A98C372}" dt="2022-11-09T15:38:45.038" v="1274" actId="478"/>
          <ac:picMkLst>
            <pc:docMk/>
            <pc:sldMk cId="1031749232" sldId="365"/>
            <ac:picMk id="9" creationId="{00000000-0000-0000-0000-000000000000}"/>
          </ac:picMkLst>
        </pc:picChg>
        <pc:picChg chg="del">
          <ac:chgData name="Ewen Trafford" userId="e520b4bf-a196-48b7-bc10-b1590a457daa" providerId="ADAL" clId="{026EBD7F-B4D7-4851-ADE3-FC894A98C372}" dt="2022-11-09T15:38:18.199" v="1265" actId="478"/>
          <ac:picMkLst>
            <pc:docMk/>
            <pc:sldMk cId="1031749232" sldId="365"/>
            <ac:picMk id="14" creationId="{00000000-0000-0000-0000-000000000000}"/>
          </ac:picMkLst>
        </pc:picChg>
        <pc:picChg chg="del">
          <ac:chgData name="Ewen Trafford" userId="e520b4bf-a196-48b7-bc10-b1590a457daa" providerId="ADAL" clId="{026EBD7F-B4D7-4851-ADE3-FC894A98C372}" dt="2022-11-09T15:38:11.086" v="1262" actId="478"/>
          <ac:picMkLst>
            <pc:docMk/>
            <pc:sldMk cId="1031749232" sldId="365"/>
            <ac:picMk id="15" creationId="{00000000-0000-0000-0000-000000000000}"/>
          </ac:picMkLst>
        </pc:picChg>
        <pc:picChg chg="del">
          <ac:chgData name="Ewen Trafford" userId="e520b4bf-a196-48b7-bc10-b1590a457daa" providerId="ADAL" clId="{026EBD7F-B4D7-4851-ADE3-FC894A98C372}" dt="2022-11-09T15:38:27.659" v="1268" actId="478"/>
          <ac:picMkLst>
            <pc:docMk/>
            <pc:sldMk cId="1031749232" sldId="365"/>
            <ac:picMk id="16" creationId="{00000000-0000-0000-0000-000000000000}"/>
          </ac:picMkLst>
        </pc:picChg>
        <pc:picChg chg="add mod">
          <ac:chgData name="Ewen Trafford" userId="e520b4bf-a196-48b7-bc10-b1590a457daa" providerId="ADAL" clId="{026EBD7F-B4D7-4851-ADE3-FC894A98C372}" dt="2022-11-09T15:38:43.727" v="1273" actId="1076"/>
          <ac:picMkLst>
            <pc:docMk/>
            <pc:sldMk cId="1031749232" sldId="365"/>
            <ac:picMk id="18" creationId="{98AD8DFC-D8CC-5D2A-2EE0-CECA232993BD}"/>
          </ac:picMkLst>
        </pc:picChg>
        <pc:picChg chg="add mod">
          <ac:chgData name="Ewen Trafford" userId="e520b4bf-a196-48b7-bc10-b1590a457daa" providerId="ADAL" clId="{026EBD7F-B4D7-4851-ADE3-FC894A98C372}" dt="2022-11-09T15:39:50.247" v="1282" actId="1076"/>
          <ac:picMkLst>
            <pc:docMk/>
            <pc:sldMk cId="1031749232" sldId="365"/>
            <ac:picMk id="20" creationId="{D57ADB4D-4ECD-BEDC-DFD5-5C53B7A80BEE}"/>
          </ac:picMkLst>
        </pc:picChg>
      </pc:sldChg>
      <pc:sldChg chg="addSp delSp modSp mod">
        <pc:chgData name="Ewen Trafford" userId="e520b4bf-a196-48b7-bc10-b1590a457daa" providerId="ADAL" clId="{026EBD7F-B4D7-4851-ADE3-FC894A98C372}" dt="2022-11-09T16:23:04.986" v="1366" actId="1076"/>
        <pc:sldMkLst>
          <pc:docMk/>
          <pc:sldMk cId="516500946" sldId="370"/>
        </pc:sldMkLst>
        <pc:picChg chg="del">
          <ac:chgData name="Ewen Trafford" userId="e520b4bf-a196-48b7-bc10-b1590a457daa" providerId="ADAL" clId="{026EBD7F-B4D7-4851-ADE3-FC894A98C372}" dt="2022-11-09T16:22:46.685" v="1360" actId="478"/>
          <ac:picMkLst>
            <pc:docMk/>
            <pc:sldMk cId="516500946" sldId="370"/>
            <ac:picMk id="5" creationId="{00000000-0000-0000-0000-000000000000}"/>
          </ac:picMkLst>
        </pc:picChg>
        <pc:picChg chg="add mod">
          <ac:chgData name="Ewen Trafford" userId="e520b4bf-a196-48b7-bc10-b1590a457daa" providerId="ADAL" clId="{026EBD7F-B4D7-4851-ADE3-FC894A98C372}" dt="2022-11-09T16:23:04.986" v="1366" actId="1076"/>
          <ac:picMkLst>
            <pc:docMk/>
            <pc:sldMk cId="516500946" sldId="370"/>
            <ac:picMk id="6" creationId="{44FCAACF-73E3-B0D3-D150-5336DF4FC93F}"/>
          </ac:picMkLst>
        </pc:picChg>
      </pc:sldChg>
      <pc:sldChg chg="addSp delSp modSp mod">
        <pc:chgData name="Ewen Trafford" userId="e520b4bf-a196-48b7-bc10-b1590a457daa" providerId="ADAL" clId="{026EBD7F-B4D7-4851-ADE3-FC894A98C372}" dt="2022-11-09T16:23:35.473" v="1372" actId="1076"/>
        <pc:sldMkLst>
          <pc:docMk/>
          <pc:sldMk cId="1384974744" sldId="371"/>
        </pc:sldMkLst>
        <pc:picChg chg="del">
          <ac:chgData name="Ewen Trafford" userId="e520b4bf-a196-48b7-bc10-b1590a457daa" providerId="ADAL" clId="{026EBD7F-B4D7-4851-ADE3-FC894A98C372}" dt="2022-11-09T16:23:10.320" v="1367" actId="478"/>
          <ac:picMkLst>
            <pc:docMk/>
            <pc:sldMk cId="1384974744" sldId="371"/>
            <ac:picMk id="4" creationId="{00000000-0000-0000-0000-000000000000}"/>
          </ac:picMkLst>
        </pc:picChg>
        <pc:picChg chg="add mod">
          <ac:chgData name="Ewen Trafford" userId="e520b4bf-a196-48b7-bc10-b1590a457daa" providerId="ADAL" clId="{026EBD7F-B4D7-4851-ADE3-FC894A98C372}" dt="2022-11-09T16:23:35.473" v="1372" actId="1076"/>
          <ac:picMkLst>
            <pc:docMk/>
            <pc:sldMk cId="1384974744" sldId="371"/>
            <ac:picMk id="6" creationId="{ABCB3421-1B1A-A570-9FB3-C0A47C0B60BE}"/>
          </ac:picMkLst>
        </pc:picChg>
      </pc:sldChg>
      <pc:sldChg chg="addSp delSp modSp mod">
        <pc:chgData name="Ewen Trafford" userId="e520b4bf-a196-48b7-bc10-b1590a457daa" providerId="ADAL" clId="{026EBD7F-B4D7-4851-ADE3-FC894A98C372}" dt="2022-11-09T16:28:52.913" v="1419" actId="1076"/>
        <pc:sldMkLst>
          <pc:docMk/>
          <pc:sldMk cId="4268616580" sldId="380"/>
        </pc:sldMkLst>
        <pc:picChg chg="del mod">
          <ac:chgData name="Ewen Trafford" userId="e520b4bf-a196-48b7-bc10-b1590a457daa" providerId="ADAL" clId="{026EBD7F-B4D7-4851-ADE3-FC894A98C372}" dt="2022-11-09T16:27:46.571" v="1413" actId="478"/>
          <ac:picMkLst>
            <pc:docMk/>
            <pc:sldMk cId="4268616580" sldId="380"/>
            <ac:picMk id="4" creationId="{00000000-0000-0000-0000-000000000000}"/>
          </ac:picMkLst>
        </pc:picChg>
        <pc:picChg chg="add mod">
          <ac:chgData name="Ewen Trafford" userId="e520b4bf-a196-48b7-bc10-b1590a457daa" providerId="ADAL" clId="{026EBD7F-B4D7-4851-ADE3-FC894A98C372}" dt="2022-11-09T16:28:52.913" v="1419" actId="1076"/>
          <ac:picMkLst>
            <pc:docMk/>
            <pc:sldMk cId="4268616580" sldId="380"/>
            <ac:picMk id="6" creationId="{0DCB1CC4-A582-D176-C8CE-3F2363CB2257}"/>
          </ac:picMkLst>
        </pc:picChg>
      </pc:sldChg>
      <pc:sldMasterChg chg="modSldLayout">
        <pc:chgData name="Ewen Trafford" userId="e520b4bf-a196-48b7-bc10-b1590a457daa" providerId="ADAL" clId="{026EBD7F-B4D7-4851-ADE3-FC894A98C372}" dt="2022-11-09T14:00:17.970" v="16" actId="207"/>
        <pc:sldMasterMkLst>
          <pc:docMk/>
          <pc:sldMasterMk cId="1822393236" sldId="2147483652"/>
        </pc:sldMasterMkLst>
        <pc:sldLayoutChg chg="modSp mod">
          <pc:chgData name="Ewen Trafford" userId="e520b4bf-a196-48b7-bc10-b1590a457daa" providerId="ADAL" clId="{026EBD7F-B4D7-4851-ADE3-FC894A98C372}" dt="2022-11-09T14:00:17.970" v="16" actId="207"/>
          <pc:sldLayoutMkLst>
            <pc:docMk/>
            <pc:sldMasterMk cId="1822393236" sldId="2147483652"/>
            <pc:sldLayoutMk cId="1556835738" sldId="2147483662"/>
          </pc:sldLayoutMkLst>
          <pc:spChg chg="mod">
            <ac:chgData name="Ewen Trafford" userId="e520b4bf-a196-48b7-bc10-b1590a457daa" providerId="ADAL" clId="{026EBD7F-B4D7-4851-ADE3-FC894A98C372}" dt="2022-11-09T14:00:09.495" v="15" actId="207"/>
            <ac:spMkLst>
              <pc:docMk/>
              <pc:sldMasterMk cId="1822393236" sldId="2147483652"/>
              <pc:sldLayoutMk cId="1556835738" sldId="2147483662"/>
              <ac:spMk id="12" creationId="{00000000-0000-0000-0000-000000000000}"/>
            </ac:spMkLst>
          </pc:spChg>
          <pc:spChg chg="mod">
            <ac:chgData name="Ewen Trafford" userId="e520b4bf-a196-48b7-bc10-b1590a457daa" providerId="ADAL" clId="{026EBD7F-B4D7-4851-ADE3-FC894A98C372}" dt="2022-11-09T14:00:17.970" v="16" actId="207"/>
            <ac:spMkLst>
              <pc:docMk/>
              <pc:sldMasterMk cId="1822393236" sldId="2147483652"/>
              <pc:sldLayoutMk cId="1556835738" sldId="2147483662"/>
              <ac:spMk id="13" creationId="{00000000-0000-0000-0000-000000000000}"/>
            </ac:spMkLst>
          </pc:spChg>
        </pc:sldLayoutChg>
      </pc:sldMaster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Frances Meek" userId="f3af35cc-3229-46e1-af36-3525661cfbd3" providerId="ADAL" clId="{0E3D4B7D-487C-48B4-921E-C009C92FB837}"/>
    <pc:docChg chg="modSld">
      <pc:chgData name="Frances Meek" userId="f3af35cc-3229-46e1-af36-3525661cfbd3" providerId="ADAL" clId="{0E3D4B7D-487C-48B4-921E-C009C92FB837}" dt="2022-12-02T11:11:55.993" v="1" actId="20577"/>
      <pc:docMkLst>
        <pc:docMk/>
      </pc:docMkLst>
      <pc:sldChg chg="modSp mod addCm">
        <pc:chgData name="Frances Meek" userId="f3af35cc-3229-46e1-af36-3525661cfbd3" providerId="ADAL" clId="{0E3D4B7D-487C-48B4-921E-C009C92FB837}" dt="2022-12-02T11:11:55.993" v="1" actId="20577"/>
        <pc:sldMkLst>
          <pc:docMk/>
          <pc:sldMk cId="3825401538" sldId="356"/>
        </pc:sldMkLst>
        <pc:spChg chg="mod">
          <ac:chgData name="Frances Meek" userId="f3af35cc-3229-46e1-af36-3525661cfbd3" providerId="ADAL" clId="{0E3D4B7D-487C-48B4-921E-C009C92FB837}" dt="2022-12-02T11:11:55.993" v="1" actId="20577"/>
          <ac:spMkLst>
            <pc:docMk/>
            <pc:sldMk cId="3825401538" sldId="356"/>
            <ac:spMk id="6" creationId="{F8EB817B-DE8F-D3EE-A09A-AD142828A9D7}"/>
          </ac:spMkLst>
        </pc:sp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Pasta, </a:t>
            </a:r>
            <a:r>
              <a:rPr lang="en-GB" sz="1200" b="0" i="0" u="none" strike="noStrike" kern="1200" dirty="0" err="1">
                <a:solidFill>
                  <a:schemeClr val="tx1"/>
                </a:solidFill>
                <a:effectLst/>
                <a:latin typeface="+mn-lt"/>
                <a:ea typeface="+mn-ea"/>
                <a:cs typeface="+mn-cs"/>
              </a:rPr>
              <a:t>wholewheat</a:t>
            </a:r>
            <a:r>
              <a:rPr lang="en-GB" sz="1200" b="0" i="0" u="none" strike="noStrike" kern="1200" dirty="0">
                <a:solidFill>
                  <a:schemeClr val="tx1"/>
                </a:solidFill>
                <a:effectLst/>
                <a:latin typeface="+mn-lt"/>
                <a:ea typeface="+mn-ea"/>
                <a:cs typeface="+mn-cs"/>
              </a:rPr>
              <a:t>, spaghetti, dried, boiled in unsalted water</a:t>
            </a:r>
            <a:r>
              <a:rPr lang="en-GB" dirty="0"/>
              <a:t> </a:t>
            </a:r>
          </a:p>
          <a:p>
            <a:r>
              <a:rPr lang="en-GB" sz="1200" b="0" i="0" u="none" strike="noStrike" kern="1200" dirty="0">
                <a:solidFill>
                  <a:schemeClr val="tx1"/>
                </a:solidFill>
                <a:effectLst/>
                <a:latin typeface="+mn-lt"/>
                <a:ea typeface="+mn-ea"/>
                <a:cs typeface="+mn-cs"/>
              </a:rPr>
              <a:t>Butter, salted</a:t>
            </a:r>
            <a:r>
              <a:rPr lang="en-GB" dirty="0"/>
              <a:t> </a:t>
            </a:r>
          </a:p>
          <a:p>
            <a:r>
              <a:rPr lang="en-GB" sz="1200" b="0" i="0" u="none" strike="noStrike" kern="1200" dirty="0">
                <a:solidFill>
                  <a:schemeClr val="tx1"/>
                </a:solidFill>
                <a:effectLst/>
                <a:latin typeface="+mn-lt"/>
                <a:ea typeface="+mn-ea"/>
                <a:cs typeface="+mn-cs"/>
              </a:rPr>
              <a:t>Cake, chocolate fudge</a:t>
            </a:r>
            <a:r>
              <a:rPr lang="en-GB" dirty="0"/>
              <a:t> </a:t>
            </a:r>
          </a:p>
          <a:p>
            <a:r>
              <a:rPr lang="en-GB" sz="1200" b="0" i="0" u="none" strike="noStrike" kern="1200" dirty="0">
                <a:solidFill>
                  <a:schemeClr val="tx1"/>
                </a:solidFill>
                <a:effectLst/>
                <a:latin typeface="+mn-lt"/>
                <a:ea typeface="+mn-ea"/>
                <a:cs typeface="+mn-cs"/>
              </a:rPr>
              <a:t>Bread, wholemeal, average</a:t>
            </a:r>
            <a:r>
              <a:rPr lang="en-GB" dirty="0"/>
              <a:t> </a:t>
            </a:r>
          </a:p>
          <a:p>
            <a:r>
              <a:rPr lang="en-GB" sz="1200" b="0" i="0" u="none" strike="noStrike" kern="1200" dirty="0">
                <a:solidFill>
                  <a:schemeClr val="tx1"/>
                </a:solidFill>
                <a:effectLst/>
                <a:latin typeface="+mn-lt"/>
                <a:ea typeface="+mn-ea"/>
                <a:cs typeface="+mn-cs"/>
              </a:rPr>
              <a:t>Apples, eating, raw, flesh and skin</a:t>
            </a:r>
            <a:r>
              <a:rPr lang="en-GB" dirty="0"/>
              <a:t> </a:t>
            </a:r>
          </a:p>
        </p:txBody>
      </p:sp>
      <p:sp>
        <p:nvSpPr>
          <p:cNvPr id="4" name="Slide Number Placeholder 3"/>
          <p:cNvSpPr>
            <a:spLocks noGrp="1"/>
          </p:cNvSpPr>
          <p:nvPr>
            <p:ph type="sldNum" sz="quarter" idx="10"/>
          </p:nvPr>
        </p:nvSpPr>
        <p:spPr/>
        <p:txBody>
          <a:bodyPr/>
          <a:lstStyle/>
          <a:p>
            <a:fld id="{02774E9C-9DA0-4667-A5B6-8ADD9CD9C134}" type="slidenum">
              <a:rPr lang="en-GB" smtClean="0"/>
              <a:t>11</a:t>
            </a:fld>
            <a:endParaRPr lang="en-GB"/>
          </a:p>
        </p:txBody>
      </p:sp>
    </p:spTree>
    <p:extLst>
      <p:ext uri="{BB962C8B-B14F-4D97-AF65-F5344CB8AC3E}">
        <p14:creationId xmlns:p14="http://schemas.microsoft.com/office/powerpoint/2010/main" val="73458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Bread, wholemeal, toasted</a:t>
            </a:r>
          </a:p>
          <a:p>
            <a:r>
              <a:rPr lang="en-GB" sz="1200" b="0" i="0" u="none" strike="noStrike" kern="1200" dirty="0">
                <a:solidFill>
                  <a:schemeClr val="tx1"/>
                </a:solidFill>
                <a:effectLst/>
                <a:latin typeface="+mn-lt"/>
                <a:ea typeface="+mn-ea"/>
                <a:cs typeface="+mn-cs"/>
              </a:rPr>
              <a:t>Bacon rashers, back, grilled crispy</a:t>
            </a:r>
            <a:r>
              <a:rPr lang="en-GB" dirty="0"/>
              <a:t> </a:t>
            </a:r>
          </a:p>
          <a:p>
            <a:r>
              <a:rPr lang="en-GB" sz="1200" b="0" i="0" u="none" strike="noStrike" kern="1200" dirty="0">
                <a:solidFill>
                  <a:schemeClr val="tx1"/>
                </a:solidFill>
                <a:effectLst/>
                <a:latin typeface="+mn-lt"/>
                <a:ea typeface="+mn-ea"/>
                <a:cs typeface="+mn-cs"/>
              </a:rPr>
              <a:t>Eggs, chicken, whole, boiled</a:t>
            </a:r>
            <a:r>
              <a:rPr lang="en-GB" dirty="0"/>
              <a:t> </a:t>
            </a:r>
          </a:p>
          <a:p>
            <a:r>
              <a:rPr lang="en-GB" sz="1200" b="0" i="0" u="none" strike="noStrike" kern="1200" dirty="0">
                <a:solidFill>
                  <a:schemeClr val="tx1"/>
                </a:solidFill>
                <a:effectLst/>
                <a:latin typeface="+mn-lt"/>
                <a:ea typeface="+mn-ea"/>
                <a:cs typeface="+mn-cs"/>
              </a:rPr>
              <a:t>Oranges, flesh only</a:t>
            </a:r>
            <a:r>
              <a:rPr lang="en-GB" dirty="0"/>
              <a:t> </a:t>
            </a:r>
          </a:p>
        </p:txBody>
      </p:sp>
      <p:sp>
        <p:nvSpPr>
          <p:cNvPr id="4" name="Slide Number Placeholder 3"/>
          <p:cNvSpPr>
            <a:spLocks noGrp="1"/>
          </p:cNvSpPr>
          <p:nvPr>
            <p:ph type="sldNum" sz="quarter" idx="10"/>
          </p:nvPr>
        </p:nvSpPr>
        <p:spPr/>
        <p:txBody>
          <a:bodyPr/>
          <a:lstStyle/>
          <a:p>
            <a:fld id="{02774E9C-9DA0-4667-A5B6-8ADD9CD9C134}" type="slidenum">
              <a:rPr lang="en-GB" smtClean="0"/>
              <a:t>12</a:t>
            </a:fld>
            <a:endParaRPr lang="en-GB"/>
          </a:p>
        </p:txBody>
      </p:sp>
    </p:spTree>
    <p:extLst>
      <p:ext uri="{BB962C8B-B14F-4D97-AF65-F5344CB8AC3E}">
        <p14:creationId xmlns:p14="http://schemas.microsoft.com/office/powerpoint/2010/main" val="154930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Apples, eating, raw, flesh and skin</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Butter, salted</a:t>
            </a:r>
            <a:r>
              <a:rPr lang="en-GB" dirty="0"/>
              <a:t> </a:t>
            </a:r>
          </a:p>
          <a:p>
            <a:r>
              <a:rPr lang="en-GB" sz="1200" b="0" i="0" u="none" strike="noStrike" kern="1200" dirty="0">
                <a:solidFill>
                  <a:schemeClr val="tx1"/>
                </a:solidFill>
                <a:effectLst/>
                <a:latin typeface="+mn-lt"/>
                <a:ea typeface="+mn-ea"/>
                <a:cs typeface="+mn-cs"/>
              </a:rPr>
              <a:t>Broccoli, green, boiled in unsalted water</a:t>
            </a:r>
            <a:r>
              <a:rPr lang="en-GB" dirty="0"/>
              <a:t> </a:t>
            </a:r>
          </a:p>
          <a:p>
            <a:r>
              <a:rPr lang="en-GB" sz="1200" b="0" i="0" u="none" strike="noStrike" kern="1200" dirty="0">
                <a:solidFill>
                  <a:schemeClr val="tx1"/>
                </a:solidFill>
                <a:effectLst/>
                <a:latin typeface="+mn-lt"/>
                <a:ea typeface="+mn-ea"/>
                <a:cs typeface="+mn-cs"/>
              </a:rPr>
              <a:t>Chicken, breast, grilled with skin, meat only</a:t>
            </a:r>
            <a:r>
              <a:rPr lang="en-GB" dirty="0"/>
              <a:t> </a:t>
            </a:r>
          </a:p>
        </p:txBody>
      </p:sp>
      <p:sp>
        <p:nvSpPr>
          <p:cNvPr id="4" name="Slide Number Placeholder 3"/>
          <p:cNvSpPr>
            <a:spLocks noGrp="1"/>
          </p:cNvSpPr>
          <p:nvPr>
            <p:ph type="sldNum" sz="quarter" idx="10"/>
          </p:nvPr>
        </p:nvSpPr>
        <p:spPr/>
        <p:txBody>
          <a:bodyPr/>
          <a:lstStyle/>
          <a:p>
            <a:fld id="{02774E9C-9DA0-4667-A5B6-8ADD9CD9C134}" type="slidenum">
              <a:rPr lang="en-GB" smtClean="0"/>
              <a:t>13</a:t>
            </a:fld>
            <a:endParaRPr lang="en-GB"/>
          </a:p>
        </p:txBody>
      </p:sp>
    </p:spTree>
    <p:extLst>
      <p:ext uri="{BB962C8B-B14F-4D97-AF65-F5344CB8AC3E}">
        <p14:creationId xmlns:p14="http://schemas.microsoft.com/office/powerpoint/2010/main" val="386873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26</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27</a:t>
            </a:fld>
            <a:endParaRPr lang="en-GB"/>
          </a:p>
        </p:txBody>
      </p:sp>
    </p:spTree>
    <p:extLst>
      <p:ext uri="{BB962C8B-B14F-4D97-AF65-F5344CB8AC3E}">
        <p14:creationId xmlns:p14="http://schemas.microsoft.com/office/powerpoint/2010/main" val="20696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28</a:t>
            </a:fld>
            <a:endParaRPr lang="en-GB"/>
          </a:p>
        </p:txBody>
      </p:sp>
    </p:spTree>
    <p:extLst>
      <p:ext uri="{BB962C8B-B14F-4D97-AF65-F5344CB8AC3E}">
        <p14:creationId xmlns:p14="http://schemas.microsoft.com/office/powerpoint/2010/main" val="333353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29</a:t>
            </a:fld>
            <a:endParaRPr lang="en-GB"/>
          </a:p>
        </p:txBody>
      </p:sp>
    </p:spTree>
    <p:extLst>
      <p:ext uri="{BB962C8B-B14F-4D97-AF65-F5344CB8AC3E}">
        <p14:creationId xmlns:p14="http://schemas.microsoft.com/office/powerpoint/2010/main" val="412520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155683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4"/>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6" imgH="403" progId="TCLayout.ActiveDocument.1">
                  <p:embed/>
                </p:oleObj>
              </mc:Choice>
              <mc:Fallback>
                <p:oleObj name="think-cell Slide" r:id="rId5"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hyperlink" Target="https://www.foodafactoflife.org.uk/media/9544/energy-cards-c-711he3-1.docx" TargetMode="Externa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https://www.foodafactoflife.org.uk/media/3530/energy-and-serving-size-ws-711he3.xls" TargetMode="External"/><Relationship Id="rId5" Type="http://schemas.openxmlformats.org/officeDocument/2006/relationships/image" Target="../media/image38.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39.jpe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hyperlink" Target="https://www.igd.com/social-impact/health/engaging-consumers/labelling/communicating-to-consumers/messaging-toolkit" TargetMode="External"/><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igd.com/social-impact/health/engaging-consumers/labelling/communicating-to-consumers/messaging-toolkit" TargetMode="External"/><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emf"/><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https://www.igd.com/social-impact/health/engaging-consumers/labelling/communicating-to-consumers/messaging-toolkit" TargetMode="External"/><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foodafactoflife.org.uk/media/1777/energy-out-fact-sheet-o-1114he2.doc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play.kahoot.it/#/?quizId=cbee242c-a83c-40d0-9320-a6929747184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0.jpe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nutrition.org.uk/healthyliving/toddlers/734-5532-a-day.html"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Food as fuel</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BF2E-CB26-FDDE-D839-33B90E61376C}"/>
              </a:ext>
            </a:extLst>
          </p:cNvPr>
          <p:cNvSpPr>
            <a:spLocks noGrp="1"/>
          </p:cNvSpPr>
          <p:nvPr>
            <p:ph type="ctrTitle"/>
          </p:nvPr>
        </p:nvSpPr>
        <p:spPr/>
        <p:txBody>
          <a:bodyPr/>
          <a:lstStyle/>
          <a:p>
            <a:r>
              <a:rPr lang="en-GB" dirty="0"/>
              <a:t>Energy</a:t>
            </a:r>
          </a:p>
        </p:txBody>
      </p:sp>
      <p:sp>
        <p:nvSpPr>
          <p:cNvPr id="6" name="TextBox 5">
            <a:extLst>
              <a:ext uri="{FF2B5EF4-FFF2-40B4-BE49-F238E27FC236}">
                <a16:creationId xmlns:a16="http://schemas.microsoft.com/office/drawing/2014/main" id="{F8EB817B-DE8F-D3EE-A09A-AD142828A9D7}"/>
              </a:ext>
            </a:extLst>
          </p:cNvPr>
          <p:cNvSpPr txBox="1"/>
          <p:nvPr/>
        </p:nvSpPr>
        <p:spPr>
          <a:xfrm>
            <a:off x="965771" y="2283797"/>
            <a:ext cx="10292472" cy="255454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Different foods are stores of different amounts of energy.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energy store that is present in food is chemical energy.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Energy is measured in joules (J). A joule is a small amount of energy, so we often use kilojoules (kJ) </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1kJ = 1000J </a:t>
            </a:r>
          </a:p>
        </p:txBody>
      </p:sp>
    </p:spTree>
    <p:extLst>
      <p:ext uri="{BB962C8B-B14F-4D97-AF65-F5344CB8AC3E}">
        <p14:creationId xmlns:p14="http://schemas.microsoft.com/office/powerpoint/2010/main" val="407066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een apple with a stem&#10;&#10;Description automatically generated">
            <a:extLst>
              <a:ext uri="{FF2B5EF4-FFF2-40B4-BE49-F238E27FC236}">
                <a16:creationId xmlns:a16="http://schemas.microsoft.com/office/drawing/2014/main" id="{666725FB-0141-1972-A62F-ACAC0E1D26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9573" y="4388958"/>
            <a:ext cx="1959402" cy="1810487"/>
          </a:xfrm>
          <a:prstGeom prst="rect">
            <a:avLst/>
          </a:prstGeom>
        </p:spPr>
      </p:pic>
      <p:pic>
        <p:nvPicPr>
          <p:cNvPr id="18" name="Picture 17" descr="A picture containing food, piece, bread, slice&#10;&#10;Description automatically generated">
            <a:extLst>
              <a:ext uri="{FF2B5EF4-FFF2-40B4-BE49-F238E27FC236}">
                <a16:creationId xmlns:a16="http://schemas.microsoft.com/office/drawing/2014/main" id="{CD2C654A-8F5B-7C84-5DDE-AA53F5D514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46874" y="1808296"/>
            <a:ext cx="1684800" cy="1810486"/>
          </a:xfrm>
          <a:prstGeom prst="rect">
            <a:avLst/>
          </a:prstGeom>
        </p:spPr>
      </p:pic>
      <p:pic>
        <p:nvPicPr>
          <p:cNvPr id="6" name="Picture 5" descr="A piece of chocolate cake&#10;&#10;Description automatically generated with low confidence">
            <a:extLst>
              <a:ext uri="{FF2B5EF4-FFF2-40B4-BE49-F238E27FC236}">
                <a16:creationId xmlns:a16="http://schemas.microsoft.com/office/drawing/2014/main" id="{BAE7003C-B4BC-68BE-51AF-19806966C6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41900" y="2711666"/>
            <a:ext cx="2830199" cy="2100008"/>
          </a:xfrm>
          <a:prstGeom prst="rect">
            <a:avLst/>
          </a:prstGeom>
        </p:spPr>
      </p:pic>
      <p:pic>
        <p:nvPicPr>
          <p:cNvPr id="4" name="Picture 3" descr="A bowl of noodles&#10;&#10;Description automatically generated with medium confidence">
            <a:extLst>
              <a:ext uri="{FF2B5EF4-FFF2-40B4-BE49-F238E27FC236}">
                <a16:creationId xmlns:a16="http://schemas.microsoft.com/office/drawing/2014/main" id="{0B8F9239-F29A-B94E-7651-623B3B75F8E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2049" y="2290980"/>
            <a:ext cx="2179608" cy="1625988"/>
          </a:xfrm>
          <a:prstGeom prst="rect">
            <a:avLst/>
          </a:prstGeom>
        </p:spPr>
      </p:pic>
      <p:sp>
        <p:nvSpPr>
          <p:cNvPr id="2" name="Title 1"/>
          <p:cNvSpPr>
            <a:spLocks noGrp="1"/>
          </p:cNvSpPr>
          <p:nvPr>
            <p:ph type="ctrTitle"/>
          </p:nvPr>
        </p:nvSpPr>
        <p:spPr/>
        <p:txBody>
          <a:bodyPr/>
          <a:lstStyle/>
          <a:p>
            <a:r>
              <a:rPr lang="en-GB" dirty="0"/>
              <a:t>100g of these foods provide…</a:t>
            </a:r>
          </a:p>
        </p:txBody>
      </p:sp>
      <p:sp>
        <p:nvSpPr>
          <p:cNvPr id="7" name="Text Box 13"/>
          <p:cNvSpPr txBox="1">
            <a:spLocks noChangeArrowheads="1"/>
          </p:cNvSpPr>
          <p:nvPr/>
        </p:nvSpPr>
        <p:spPr bwMode="auto">
          <a:xfrm>
            <a:off x="2934438" y="2639730"/>
            <a:ext cx="1684800" cy="949608"/>
          </a:xfrm>
          <a:prstGeom prst="rect">
            <a:avLst/>
          </a:prstGeom>
          <a:solidFill>
            <a:srgbClr val="EF9F3F"/>
          </a:solidFill>
          <a:ln>
            <a:noFill/>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solidFill>
                  <a:schemeClr val="bg1"/>
                </a:solidFill>
                <a:latin typeface="Arial" panose="020B0604020202020204" pitchFamily="34" charset="0"/>
                <a:cs typeface="Arial" panose="020B0604020202020204" pitchFamily="34" charset="0"/>
              </a:rPr>
              <a:t>569kJ (134kcal)</a:t>
            </a:r>
          </a:p>
        </p:txBody>
      </p:sp>
      <p:sp>
        <p:nvSpPr>
          <p:cNvPr id="8" name="Text Box 14"/>
          <p:cNvSpPr txBox="1">
            <a:spLocks noChangeArrowheads="1"/>
          </p:cNvSpPr>
          <p:nvPr/>
        </p:nvSpPr>
        <p:spPr bwMode="auto">
          <a:xfrm>
            <a:off x="8106723" y="4960108"/>
            <a:ext cx="1684800" cy="949608"/>
          </a:xfrm>
          <a:prstGeom prst="rect">
            <a:avLst/>
          </a:prstGeom>
          <a:solidFill>
            <a:srgbClr val="EF9F3F"/>
          </a:solidFill>
          <a:ln>
            <a:noFill/>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solidFill>
                  <a:schemeClr val="bg1"/>
                </a:solidFill>
                <a:latin typeface="Arial" panose="020B0604020202020204" pitchFamily="34" charset="0"/>
                <a:cs typeface="Arial" panose="020B0604020202020204" pitchFamily="34" charset="0"/>
              </a:rPr>
              <a:t>215kJ (51kcal)</a:t>
            </a:r>
          </a:p>
        </p:txBody>
      </p:sp>
      <p:sp>
        <p:nvSpPr>
          <p:cNvPr id="10" name="Text Box 16"/>
          <p:cNvSpPr txBox="1">
            <a:spLocks noChangeArrowheads="1"/>
          </p:cNvSpPr>
          <p:nvPr/>
        </p:nvSpPr>
        <p:spPr bwMode="auto">
          <a:xfrm>
            <a:off x="8094761" y="2639730"/>
            <a:ext cx="1684800" cy="949608"/>
          </a:xfrm>
          <a:prstGeom prst="rect">
            <a:avLst/>
          </a:prstGeom>
          <a:solidFill>
            <a:srgbClr val="EF9F3F"/>
          </a:solidFill>
          <a:ln>
            <a:noFill/>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solidFill>
                  <a:schemeClr val="bg1"/>
                </a:solidFill>
                <a:latin typeface="Arial" panose="020B0604020202020204" pitchFamily="34" charset="0"/>
                <a:cs typeface="Arial" panose="020B0604020202020204" pitchFamily="34" charset="0"/>
              </a:rPr>
              <a:t>922kJ (217kcal)</a:t>
            </a:r>
          </a:p>
        </p:txBody>
      </p:sp>
      <p:sp>
        <p:nvSpPr>
          <p:cNvPr id="11" name="Text Box 15"/>
          <p:cNvSpPr txBox="1">
            <a:spLocks noChangeArrowheads="1"/>
          </p:cNvSpPr>
          <p:nvPr/>
        </p:nvSpPr>
        <p:spPr bwMode="auto">
          <a:xfrm>
            <a:off x="5505143" y="4555219"/>
            <a:ext cx="1684800" cy="949608"/>
          </a:xfrm>
          <a:prstGeom prst="rect">
            <a:avLst/>
          </a:prstGeom>
          <a:solidFill>
            <a:srgbClr val="EF9F3F"/>
          </a:solidFill>
          <a:ln>
            <a:noFill/>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solidFill>
                  <a:schemeClr val="bg1"/>
                </a:solidFill>
                <a:latin typeface="Arial" panose="020B0604020202020204" pitchFamily="34" charset="0"/>
                <a:cs typeface="Arial" panose="020B0604020202020204" pitchFamily="34" charset="0"/>
              </a:rPr>
              <a:t>1509kJ (358kcal)</a:t>
            </a:r>
          </a:p>
        </p:txBody>
      </p:sp>
      <p:sp>
        <p:nvSpPr>
          <p:cNvPr id="9" name="Text Box 15"/>
          <p:cNvSpPr txBox="1">
            <a:spLocks noChangeArrowheads="1"/>
          </p:cNvSpPr>
          <p:nvPr/>
        </p:nvSpPr>
        <p:spPr bwMode="auto">
          <a:xfrm>
            <a:off x="2934438" y="4960108"/>
            <a:ext cx="1684800" cy="949608"/>
          </a:xfrm>
          <a:prstGeom prst="rect">
            <a:avLst/>
          </a:prstGeom>
          <a:solidFill>
            <a:srgbClr val="EF9F3F"/>
          </a:solidFill>
          <a:ln>
            <a:noFill/>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solidFill>
                  <a:schemeClr val="bg1"/>
                </a:solidFill>
                <a:latin typeface="Arial" panose="020B0604020202020204" pitchFamily="34" charset="0"/>
                <a:cs typeface="Arial" panose="020B0604020202020204" pitchFamily="34" charset="0"/>
              </a:rPr>
              <a:t>3059kJ (744kcal)</a:t>
            </a:r>
          </a:p>
        </p:txBody>
      </p:sp>
      <p:pic>
        <p:nvPicPr>
          <p:cNvPr id="22" name="Picture 21" descr="A plate of cheese&#10;&#10;Description automatically generated with medium confidence">
            <a:extLst>
              <a:ext uri="{FF2B5EF4-FFF2-40B4-BE49-F238E27FC236}">
                <a16:creationId xmlns:a16="http://schemas.microsoft.com/office/drawing/2014/main" id="{3C5939EE-AA5A-DF55-6B7D-75746E32082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2492" y="4388958"/>
            <a:ext cx="2053021" cy="2009908"/>
          </a:xfrm>
          <a:prstGeom prst="rect">
            <a:avLst/>
          </a:prstGeom>
        </p:spPr>
      </p:pic>
    </p:spTree>
    <p:extLst>
      <p:ext uri="{BB962C8B-B14F-4D97-AF65-F5344CB8AC3E}">
        <p14:creationId xmlns:p14="http://schemas.microsoft.com/office/powerpoint/2010/main" val="142147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food provides the </a:t>
            </a:r>
            <a:r>
              <a:rPr lang="en-GB" u="sng" dirty="0"/>
              <a:t>least </a:t>
            </a:r>
            <a:r>
              <a:rPr lang="en-GB" dirty="0"/>
              <a:t>energy?</a:t>
            </a:r>
          </a:p>
        </p:txBody>
      </p:sp>
      <p:sp>
        <p:nvSpPr>
          <p:cNvPr id="7" name="Text Box 3"/>
          <p:cNvSpPr txBox="1">
            <a:spLocks noChangeArrowheads="1"/>
          </p:cNvSpPr>
          <p:nvPr/>
        </p:nvSpPr>
        <p:spPr bwMode="auto">
          <a:xfrm>
            <a:off x="1047982"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1084 kJ (255kcal)</a:t>
            </a:r>
          </a:p>
        </p:txBody>
      </p:sp>
      <p:sp>
        <p:nvSpPr>
          <p:cNvPr id="8" name="Text Box 9"/>
          <p:cNvSpPr txBox="1">
            <a:spLocks noChangeArrowheads="1"/>
          </p:cNvSpPr>
          <p:nvPr/>
        </p:nvSpPr>
        <p:spPr bwMode="auto">
          <a:xfrm>
            <a:off x="3835935"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1308 kJ (313kcal)</a:t>
            </a:r>
          </a:p>
        </p:txBody>
      </p:sp>
      <p:sp>
        <p:nvSpPr>
          <p:cNvPr id="9" name="Text Box 10"/>
          <p:cNvSpPr txBox="1">
            <a:spLocks noChangeArrowheads="1"/>
          </p:cNvSpPr>
          <p:nvPr/>
        </p:nvSpPr>
        <p:spPr bwMode="auto">
          <a:xfrm>
            <a:off x="6623888"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595 kJ (143kcal)</a:t>
            </a:r>
          </a:p>
        </p:txBody>
      </p:sp>
      <p:sp>
        <p:nvSpPr>
          <p:cNvPr id="10" name="Text Box 11"/>
          <p:cNvSpPr txBox="1">
            <a:spLocks noChangeArrowheads="1"/>
          </p:cNvSpPr>
          <p:nvPr/>
        </p:nvSpPr>
        <p:spPr bwMode="auto">
          <a:xfrm>
            <a:off x="9411840"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152 kJ (36kcal)</a:t>
            </a:r>
          </a:p>
        </p:txBody>
      </p:sp>
      <p:sp>
        <p:nvSpPr>
          <p:cNvPr id="12" name="Text Box 15"/>
          <p:cNvSpPr txBox="1">
            <a:spLocks noChangeArrowheads="1"/>
          </p:cNvSpPr>
          <p:nvPr/>
        </p:nvSpPr>
        <p:spPr bwMode="auto">
          <a:xfrm>
            <a:off x="979931" y="6284042"/>
            <a:ext cx="2305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200" dirty="0">
                <a:latin typeface="Arial" panose="020B0604020202020204" pitchFamily="34" charset="0"/>
                <a:cs typeface="Arial" panose="020B0604020202020204" pitchFamily="34" charset="0"/>
              </a:rPr>
              <a:t>All foods per 100g</a:t>
            </a:r>
            <a:endParaRPr lang="en-US" altLang="en-US" sz="1200" dirty="0">
              <a:latin typeface="Arial" panose="020B0604020202020204" pitchFamily="34" charset="0"/>
              <a:cs typeface="Arial" panose="020B0604020202020204" pitchFamily="34" charset="0"/>
            </a:endParaRPr>
          </a:p>
        </p:txBody>
      </p:sp>
      <p:pic>
        <p:nvPicPr>
          <p:cNvPr id="5" name="Picture 4" descr="A loaf of bread&#10;&#10;Description automatically generated with medium confidence">
            <a:extLst>
              <a:ext uri="{FF2B5EF4-FFF2-40B4-BE49-F238E27FC236}">
                <a16:creationId xmlns:a16="http://schemas.microsoft.com/office/drawing/2014/main" id="{37303574-71ED-3207-3789-F213DC7264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9931" y="2510020"/>
            <a:ext cx="1820902" cy="1820902"/>
          </a:xfrm>
          <a:prstGeom prst="rect">
            <a:avLst/>
          </a:prstGeom>
        </p:spPr>
      </p:pic>
      <p:pic>
        <p:nvPicPr>
          <p:cNvPr id="17" name="Picture 16" descr="A piece of raw meat&#10;&#10;Description automatically generated with low confidence">
            <a:extLst>
              <a:ext uri="{FF2B5EF4-FFF2-40B4-BE49-F238E27FC236}">
                <a16:creationId xmlns:a16="http://schemas.microsoft.com/office/drawing/2014/main" id="{2DDA1DD1-C383-19BD-B6DA-753C9DCE10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71669" y="2617486"/>
            <a:ext cx="2213331" cy="1704265"/>
          </a:xfrm>
          <a:prstGeom prst="rect">
            <a:avLst/>
          </a:prstGeom>
        </p:spPr>
      </p:pic>
      <p:pic>
        <p:nvPicPr>
          <p:cNvPr id="19" name="Picture 18" descr="A brown egg on a white background&#10;&#10;Description automatically generated with medium confidence">
            <a:extLst>
              <a:ext uri="{FF2B5EF4-FFF2-40B4-BE49-F238E27FC236}">
                <a16:creationId xmlns:a16="http://schemas.microsoft.com/office/drawing/2014/main" id="{FF460651-A6E2-925D-A739-3353B1EFC73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55836" y="2497443"/>
            <a:ext cx="1820903" cy="1820903"/>
          </a:xfrm>
          <a:prstGeom prst="rect">
            <a:avLst/>
          </a:prstGeom>
        </p:spPr>
      </p:pic>
      <p:pic>
        <p:nvPicPr>
          <p:cNvPr id="21" name="Picture 20" descr="An orange with a stem&#10;&#10;Description automatically generated with medium confidence">
            <a:extLst>
              <a:ext uri="{FF2B5EF4-FFF2-40B4-BE49-F238E27FC236}">
                <a16:creationId xmlns:a16="http://schemas.microsoft.com/office/drawing/2014/main" id="{C86DDD94-4D87-30C2-ADD7-9360D1FA8A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97433" y="2497443"/>
            <a:ext cx="1820904" cy="1820904"/>
          </a:xfrm>
          <a:prstGeom prst="rect">
            <a:avLst/>
          </a:prstGeom>
        </p:spPr>
      </p:pic>
    </p:spTree>
    <p:extLst>
      <p:ext uri="{BB962C8B-B14F-4D97-AF65-F5344CB8AC3E}">
        <p14:creationId xmlns:p14="http://schemas.microsoft.com/office/powerpoint/2010/main" val="27433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food provides the </a:t>
            </a:r>
            <a:r>
              <a:rPr lang="en-GB" u="sng" dirty="0"/>
              <a:t>most</a:t>
            </a:r>
            <a:r>
              <a:rPr lang="en-GB" dirty="0"/>
              <a:t> energy?</a:t>
            </a:r>
          </a:p>
        </p:txBody>
      </p:sp>
      <p:sp>
        <p:nvSpPr>
          <p:cNvPr id="7" name="Text Box 27"/>
          <p:cNvSpPr txBox="1">
            <a:spLocks noChangeArrowheads="1"/>
          </p:cNvSpPr>
          <p:nvPr/>
        </p:nvSpPr>
        <p:spPr bwMode="auto">
          <a:xfrm>
            <a:off x="9411840"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621 kJ (147kcal)</a:t>
            </a:r>
          </a:p>
        </p:txBody>
      </p:sp>
      <p:sp>
        <p:nvSpPr>
          <p:cNvPr id="10" name="Text Box 7"/>
          <p:cNvSpPr txBox="1">
            <a:spLocks noChangeArrowheads="1"/>
          </p:cNvSpPr>
          <p:nvPr/>
        </p:nvSpPr>
        <p:spPr bwMode="auto">
          <a:xfrm>
            <a:off x="1047982"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215 kJ (51kcal)</a:t>
            </a:r>
          </a:p>
        </p:txBody>
      </p:sp>
      <p:sp>
        <p:nvSpPr>
          <p:cNvPr id="11" name="Text Box 24"/>
          <p:cNvSpPr txBox="1">
            <a:spLocks noChangeArrowheads="1"/>
          </p:cNvSpPr>
          <p:nvPr/>
        </p:nvSpPr>
        <p:spPr bwMode="auto">
          <a:xfrm>
            <a:off x="3835934"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3059 kJ (744kcal)</a:t>
            </a:r>
          </a:p>
        </p:txBody>
      </p:sp>
      <p:sp>
        <p:nvSpPr>
          <p:cNvPr id="12" name="Text Box 26"/>
          <p:cNvSpPr txBox="1">
            <a:spLocks noChangeArrowheads="1"/>
          </p:cNvSpPr>
          <p:nvPr/>
        </p:nvSpPr>
        <p:spPr bwMode="auto">
          <a:xfrm>
            <a:off x="6623888" y="4655439"/>
            <a:ext cx="1684800" cy="950400"/>
          </a:xfrm>
          <a:prstGeom prst="rect">
            <a:avLst/>
          </a:prstGeom>
          <a:solidFill>
            <a:srgbClr val="EF9F3F"/>
          </a:solidFill>
          <a:ln>
            <a:noFill/>
          </a:ln>
        </p:spPr>
        <p:txBody>
          <a:bodyPr anchor="ctr"/>
          <a:lstStyle>
            <a:defPPr>
              <a:defRPr lang="en-US"/>
            </a:defPPr>
            <a:lvl1pPr algn="ctr">
              <a:spcBef>
                <a:spcPct val="0"/>
              </a:spcBef>
              <a:buFontTx/>
              <a:buNone/>
              <a:defRPr sz="2400" b="1">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800">
                <a:latin typeface="Arial" charset="0"/>
              </a:defRPr>
            </a:lvl2pPr>
            <a:lvl3pPr marL="1143000" indent="-228600">
              <a:spcBef>
                <a:spcPct val="20000"/>
              </a:spcBef>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n-US" altLang="en-US" dirty="0"/>
              <a:t>120 kJ (28kcal)</a:t>
            </a:r>
          </a:p>
        </p:txBody>
      </p:sp>
      <p:sp>
        <p:nvSpPr>
          <p:cNvPr id="4" name="Text Box 15">
            <a:extLst>
              <a:ext uri="{FF2B5EF4-FFF2-40B4-BE49-F238E27FC236}">
                <a16:creationId xmlns:a16="http://schemas.microsoft.com/office/drawing/2014/main" id="{B57827D0-6113-CFD6-9B04-A4667E1A5C73}"/>
              </a:ext>
            </a:extLst>
          </p:cNvPr>
          <p:cNvSpPr txBox="1">
            <a:spLocks noChangeArrowheads="1"/>
          </p:cNvSpPr>
          <p:nvPr/>
        </p:nvSpPr>
        <p:spPr bwMode="auto">
          <a:xfrm>
            <a:off x="979931" y="6284042"/>
            <a:ext cx="2305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200" dirty="0">
                <a:latin typeface="Arial" panose="020B0604020202020204" pitchFamily="34" charset="0"/>
                <a:cs typeface="Arial" panose="020B0604020202020204" pitchFamily="34" charset="0"/>
              </a:rPr>
              <a:t>All foods per 100g</a:t>
            </a:r>
            <a:endParaRPr lang="en-US" altLang="en-US" sz="1200" dirty="0">
              <a:latin typeface="Arial" panose="020B0604020202020204" pitchFamily="34" charset="0"/>
              <a:cs typeface="Arial" panose="020B0604020202020204" pitchFamily="34" charset="0"/>
            </a:endParaRPr>
          </a:p>
        </p:txBody>
      </p:sp>
      <p:pic>
        <p:nvPicPr>
          <p:cNvPr id="5" name="Picture 4" descr="A green apple with a stem&#10;&#10;Description automatically generated">
            <a:extLst>
              <a:ext uri="{FF2B5EF4-FFF2-40B4-BE49-F238E27FC236}">
                <a16:creationId xmlns:a16="http://schemas.microsoft.com/office/drawing/2014/main" id="{5E7D18CE-8B8F-5386-EB2F-62F46D2D97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0681" y="2510976"/>
            <a:ext cx="1959402" cy="1810487"/>
          </a:xfrm>
          <a:prstGeom prst="rect">
            <a:avLst/>
          </a:prstGeom>
        </p:spPr>
      </p:pic>
      <p:pic>
        <p:nvPicPr>
          <p:cNvPr id="6" name="Picture 5" descr="A plate of cheese&#10;&#10;Description automatically generated with medium confidence">
            <a:extLst>
              <a:ext uri="{FF2B5EF4-FFF2-40B4-BE49-F238E27FC236}">
                <a16:creationId xmlns:a16="http://schemas.microsoft.com/office/drawing/2014/main" id="{8B553B72-8801-7CE3-8B50-99BACBBDD8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7705" y="2481923"/>
            <a:ext cx="2053021" cy="2009908"/>
          </a:xfrm>
          <a:prstGeom prst="rect">
            <a:avLst/>
          </a:prstGeom>
        </p:spPr>
      </p:pic>
      <p:pic>
        <p:nvPicPr>
          <p:cNvPr id="18" name="Picture 17" descr="A head of broccoli&#10;&#10;Description automatically generated">
            <a:extLst>
              <a:ext uri="{FF2B5EF4-FFF2-40B4-BE49-F238E27FC236}">
                <a16:creationId xmlns:a16="http://schemas.microsoft.com/office/drawing/2014/main" id="{98AD8DFC-D8CC-5D2A-2EE0-CECA232993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11014" y="2588552"/>
            <a:ext cx="2310548" cy="1732911"/>
          </a:xfrm>
          <a:prstGeom prst="rect">
            <a:avLst/>
          </a:prstGeom>
        </p:spPr>
      </p:pic>
      <p:pic>
        <p:nvPicPr>
          <p:cNvPr id="20" name="Picture 19" descr="A close-up of some food&#10;&#10;Description automatically generated with medium confidence">
            <a:extLst>
              <a:ext uri="{FF2B5EF4-FFF2-40B4-BE49-F238E27FC236}">
                <a16:creationId xmlns:a16="http://schemas.microsoft.com/office/drawing/2014/main" id="{D57ADB4D-4ECD-BEDC-DFD5-5C53B7A80B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26458" y="2694610"/>
            <a:ext cx="2484425" cy="1654627"/>
          </a:xfrm>
          <a:prstGeom prst="rect">
            <a:avLst/>
          </a:prstGeom>
        </p:spPr>
      </p:pic>
    </p:spTree>
    <p:extLst>
      <p:ext uri="{BB962C8B-B14F-4D97-AF65-F5344CB8AC3E}">
        <p14:creationId xmlns:p14="http://schemas.microsoft.com/office/powerpoint/2010/main" val="10317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te of cheese&#10;&#10;Description automatically generated with medium confidence">
            <a:extLst>
              <a:ext uri="{FF2B5EF4-FFF2-40B4-BE49-F238E27FC236}">
                <a16:creationId xmlns:a16="http://schemas.microsoft.com/office/drawing/2014/main" id="{CF19214D-70A8-42C2-7E53-9566897875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81847" y="3366138"/>
            <a:ext cx="2053021" cy="2009908"/>
          </a:xfrm>
          <a:prstGeom prst="rect">
            <a:avLst/>
          </a:prstGeom>
        </p:spPr>
      </p:pic>
      <p:sp>
        <p:nvSpPr>
          <p:cNvPr id="2" name="Title 1"/>
          <p:cNvSpPr>
            <a:spLocks noGrp="1"/>
          </p:cNvSpPr>
          <p:nvPr>
            <p:ph type="ctrTitle"/>
          </p:nvPr>
        </p:nvSpPr>
        <p:spPr/>
        <p:txBody>
          <a:bodyPr/>
          <a:lstStyle/>
          <a:p>
            <a:r>
              <a:rPr lang="en-US" dirty="0"/>
              <a:t>Serving size</a:t>
            </a:r>
          </a:p>
        </p:txBody>
      </p:sp>
      <p:sp>
        <p:nvSpPr>
          <p:cNvPr id="3" name="Subtitle 2"/>
          <p:cNvSpPr>
            <a:spLocks noGrp="1"/>
          </p:cNvSpPr>
          <p:nvPr>
            <p:ph type="subTitle" idx="1"/>
          </p:nvPr>
        </p:nvSpPr>
        <p:spPr>
          <a:xfrm>
            <a:off x="1169276" y="2571092"/>
            <a:ext cx="8712089" cy="3600000"/>
          </a:xfrm>
        </p:spPr>
        <p:txBody>
          <a:bodyPr/>
          <a:lstStyle/>
          <a:p>
            <a:pPr marL="0" indent="0">
              <a:buNone/>
            </a:pPr>
            <a:r>
              <a:rPr lang="en-GB" sz="2400" dirty="0"/>
              <a:t>Different amounts of food provide different amounts of energy. We eat different amounts of different types of food.</a:t>
            </a:r>
          </a:p>
        </p:txBody>
      </p:sp>
      <p:sp>
        <p:nvSpPr>
          <p:cNvPr id="6" name="Text Box 5"/>
          <p:cNvSpPr txBox="1">
            <a:spLocks noChangeArrowheads="1"/>
          </p:cNvSpPr>
          <p:nvPr/>
        </p:nvSpPr>
        <p:spPr bwMode="auto">
          <a:xfrm>
            <a:off x="1169274" y="4042622"/>
            <a:ext cx="1873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b="1" dirty="0">
                <a:latin typeface="Arial" panose="020B0604020202020204" pitchFamily="34" charset="0"/>
                <a:cs typeface="Arial" panose="020B0604020202020204" pitchFamily="34" charset="0"/>
              </a:rPr>
              <a:t>Butter</a:t>
            </a:r>
          </a:p>
        </p:txBody>
      </p:sp>
      <p:sp>
        <p:nvSpPr>
          <p:cNvPr id="7" name="Text Box 8"/>
          <p:cNvSpPr txBox="1">
            <a:spLocks noChangeArrowheads="1"/>
          </p:cNvSpPr>
          <p:nvPr/>
        </p:nvSpPr>
        <p:spPr bwMode="auto">
          <a:xfrm>
            <a:off x="6653213" y="4063595"/>
            <a:ext cx="16082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b="1" dirty="0">
                <a:latin typeface="Arial" panose="020B0604020202020204" pitchFamily="34" charset="0"/>
                <a:cs typeface="Arial" panose="020B0604020202020204" pitchFamily="34" charset="0"/>
              </a:rPr>
              <a:t>Orange</a:t>
            </a:r>
          </a:p>
        </p:txBody>
      </p:sp>
      <p:sp>
        <p:nvSpPr>
          <p:cNvPr id="10" name="Text Box 6"/>
          <p:cNvSpPr txBox="1">
            <a:spLocks noChangeArrowheads="1"/>
          </p:cNvSpPr>
          <p:nvPr/>
        </p:nvSpPr>
        <p:spPr bwMode="auto">
          <a:xfrm>
            <a:off x="999542" y="5155428"/>
            <a:ext cx="4787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dirty="0">
                <a:latin typeface="Arial" panose="020B0604020202020204" pitchFamily="34" charset="0"/>
                <a:cs typeface="Arial" panose="020B0604020202020204" pitchFamily="34" charset="0"/>
              </a:rPr>
              <a:t>Per 100g = 3059kJ (744kcal)</a:t>
            </a:r>
          </a:p>
          <a:p>
            <a:pPr eaLnBrk="1" hangingPunct="1">
              <a:spcBef>
                <a:spcPct val="50000"/>
              </a:spcBef>
              <a:buFontTx/>
              <a:buNone/>
            </a:pPr>
            <a:r>
              <a:rPr lang="en-GB" altLang="en-US" sz="2400" dirty="0">
                <a:latin typeface="Arial" panose="020B0604020202020204" pitchFamily="34" charset="0"/>
                <a:cs typeface="Arial" panose="020B0604020202020204" pitchFamily="34" charset="0"/>
              </a:rPr>
              <a:t>On toast (5g) = 153kJ (37kcal)</a:t>
            </a:r>
          </a:p>
        </p:txBody>
      </p:sp>
      <p:sp>
        <p:nvSpPr>
          <p:cNvPr id="11" name="Text Box 9"/>
          <p:cNvSpPr txBox="1">
            <a:spLocks noChangeArrowheads="1"/>
          </p:cNvSpPr>
          <p:nvPr/>
        </p:nvSpPr>
        <p:spPr bwMode="auto">
          <a:xfrm>
            <a:off x="6666185" y="5155427"/>
            <a:ext cx="47094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dirty="0">
                <a:latin typeface="Arial" panose="020B0604020202020204" pitchFamily="34" charset="0"/>
                <a:cs typeface="Arial" panose="020B0604020202020204" pitchFamily="34" charset="0"/>
              </a:rPr>
              <a:t>Per 100g = 152kJ (36kcal)</a:t>
            </a:r>
          </a:p>
          <a:p>
            <a:pPr eaLnBrk="1" hangingPunct="1">
              <a:spcBef>
                <a:spcPct val="50000"/>
              </a:spcBef>
              <a:buFontTx/>
              <a:buNone/>
            </a:pPr>
            <a:r>
              <a:rPr lang="en-GB" altLang="en-US" sz="2400" dirty="0">
                <a:latin typeface="Arial" panose="020B0604020202020204" pitchFamily="34" charset="0"/>
                <a:cs typeface="Arial" panose="020B0604020202020204" pitchFamily="34" charset="0"/>
              </a:rPr>
              <a:t>Small (120g) = 182kJ (43kcal)</a:t>
            </a:r>
          </a:p>
        </p:txBody>
      </p:sp>
      <p:pic>
        <p:nvPicPr>
          <p:cNvPr id="4" name="Picture 3" descr="An orange with a stem&#10;&#10;Description automatically generated with medium confidence">
            <a:extLst>
              <a:ext uri="{FF2B5EF4-FFF2-40B4-BE49-F238E27FC236}">
                <a16:creationId xmlns:a16="http://schemas.microsoft.com/office/drawing/2014/main" id="{E46FAF44-D263-0F61-4A71-9CDD185191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60461" y="3363002"/>
            <a:ext cx="1820904" cy="1820904"/>
          </a:xfrm>
          <a:prstGeom prst="rect">
            <a:avLst/>
          </a:prstGeom>
        </p:spPr>
      </p:pic>
    </p:spTree>
    <p:extLst>
      <p:ext uri="{BB962C8B-B14F-4D97-AF65-F5344CB8AC3E}">
        <p14:creationId xmlns:p14="http://schemas.microsoft.com/office/powerpoint/2010/main" val="302245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piece, bread, slice&#10;&#10;Description automatically generated">
            <a:extLst>
              <a:ext uri="{FF2B5EF4-FFF2-40B4-BE49-F238E27FC236}">
                <a16:creationId xmlns:a16="http://schemas.microsoft.com/office/drawing/2014/main" id="{5779A1BD-370E-6649-DD2B-EB1EFFF58A3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39808" y="3673098"/>
            <a:ext cx="2191307" cy="2354778"/>
          </a:xfrm>
          <a:prstGeom prst="rect">
            <a:avLst/>
          </a:prstGeom>
        </p:spPr>
      </p:pic>
      <p:sp>
        <p:nvSpPr>
          <p:cNvPr id="2" name="Title 1"/>
          <p:cNvSpPr>
            <a:spLocks noGrp="1"/>
          </p:cNvSpPr>
          <p:nvPr>
            <p:ph type="ctrTitle"/>
          </p:nvPr>
        </p:nvSpPr>
        <p:spPr/>
        <p:txBody>
          <a:bodyPr/>
          <a:lstStyle/>
          <a:p>
            <a:r>
              <a:rPr lang="en-GB" dirty="0"/>
              <a:t>Foods providing 400kJ (96kcals) of energy</a:t>
            </a:r>
          </a:p>
        </p:txBody>
      </p:sp>
      <p:sp>
        <p:nvSpPr>
          <p:cNvPr id="12" name="Text Box 5"/>
          <p:cNvSpPr txBox="1">
            <a:spLocks noChangeArrowheads="1"/>
          </p:cNvSpPr>
          <p:nvPr/>
        </p:nvSpPr>
        <p:spPr bwMode="auto">
          <a:xfrm>
            <a:off x="1169274" y="2520573"/>
            <a:ext cx="4248150" cy="46166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400" b="1" dirty="0">
                <a:solidFill>
                  <a:schemeClr val="bg1"/>
                </a:solidFill>
                <a:latin typeface="Arial" panose="020B0604020202020204" pitchFamily="34" charset="0"/>
                <a:cs typeface="Arial" panose="020B0604020202020204" pitchFamily="34" charset="0"/>
              </a:rPr>
              <a:t>Wholemeal bread – 43g</a:t>
            </a:r>
          </a:p>
        </p:txBody>
      </p:sp>
      <p:sp>
        <p:nvSpPr>
          <p:cNvPr id="13" name="Text Box 6"/>
          <p:cNvSpPr txBox="1">
            <a:spLocks noChangeArrowheads="1"/>
          </p:cNvSpPr>
          <p:nvPr/>
        </p:nvSpPr>
        <p:spPr bwMode="auto">
          <a:xfrm>
            <a:off x="6369071" y="2520573"/>
            <a:ext cx="4248150" cy="46166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400" b="1" dirty="0">
                <a:solidFill>
                  <a:schemeClr val="bg1"/>
                </a:solidFill>
                <a:latin typeface="Arial" panose="020B0604020202020204" pitchFamily="34" charset="0"/>
                <a:cs typeface="Arial" panose="020B0604020202020204" pitchFamily="34" charset="0"/>
              </a:rPr>
              <a:t>Semi skimmed milk - 205ml</a:t>
            </a:r>
          </a:p>
        </p:txBody>
      </p:sp>
      <p:sp>
        <p:nvSpPr>
          <p:cNvPr id="14" name="Text Box 8"/>
          <p:cNvSpPr txBox="1">
            <a:spLocks noChangeArrowheads="1"/>
          </p:cNvSpPr>
          <p:nvPr/>
        </p:nvSpPr>
        <p:spPr bwMode="auto">
          <a:xfrm>
            <a:off x="6369071" y="3103600"/>
            <a:ext cx="4248150" cy="46166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400" b="1" dirty="0">
                <a:solidFill>
                  <a:schemeClr val="bg1"/>
                </a:solidFill>
                <a:latin typeface="Arial" panose="020B0604020202020204" pitchFamily="34" charset="0"/>
                <a:cs typeface="Arial" panose="020B0604020202020204" pitchFamily="34" charset="0"/>
              </a:rPr>
              <a:t>Orange - 263g</a:t>
            </a:r>
          </a:p>
        </p:txBody>
      </p:sp>
      <p:sp>
        <p:nvSpPr>
          <p:cNvPr id="15" name="Text Box 9"/>
          <p:cNvSpPr txBox="1">
            <a:spLocks noChangeArrowheads="1"/>
          </p:cNvSpPr>
          <p:nvPr/>
        </p:nvSpPr>
        <p:spPr bwMode="auto">
          <a:xfrm>
            <a:off x="1182921" y="4295137"/>
            <a:ext cx="4248150" cy="46166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400" b="1">
                <a:solidFill>
                  <a:schemeClr val="bg1"/>
                </a:solidFill>
                <a:latin typeface="Arial" panose="020B0604020202020204" pitchFamily="34" charset="0"/>
                <a:cs typeface="Arial" panose="020B0604020202020204" pitchFamily="34" charset="0"/>
              </a:rPr>
              <a:t>Egg – 67g</a:t>
            </a:r>
          </a:p>
        </p:txBody>
      </p:sp>
      <p:sp>
        <p:nvSpPr>
          <p:cNvPr id="16" name="Text Box 10"/>
          <p:cNvSpPr txBox="1">
            <a:spLocks noChangeArrowheads="1"/>
          </p:cNvSpPr>
          <p:nvPr/>
        </p:nvSpPr>
        <p:spPr bwMode="auto">
          <a:xfrm>
            <a:off x="6369071" y="3678252"/>
            <a:ext cx="4248150" cy="46166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400" b="1" dirty="0">
                <a:solidFill>
                  <a:schemeClr val="bg1"/>
                </a:solidFill>
                <a:latin typeface="Arial" panose="020B0604020202020204" pitchFamily="34" charset="0"/>
                <a:cs typeface="Arial" panose="020B0604020202020204" pitchFamily="34" charset="0"/>
              </a:rPr>
              <a:t>Butter - 13g</a:t>
            </a:r>
          </a:p>
        </p:txBody>
      </p:sp>
      <p:sp>
        <p:nvSpPr>
          <p:cNvPr id="17" name="Text Box 11"/>
          <p:cNvSpPr txBox="1">
            <a:spLocks noChangeArrowheads="1"/>
          </p:cNvSpPr>
          <p:nvPr/>
        </p:nvSpPr>
        <p:spPr bwMode="auto">
          <a:xfrm>
            <a:off x="1169274" y="3673098"/>
            <a:ext cx="4248150" cy="46166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400" b="1">
                <a:solidFill>
                  <a:schemeClr val="bg1"/>
                </a:solidFill>
                <a:latin typeface="Arial" panose="020B0604020202020204" pitchFamily="34" charset="0"/>
                <a:cs typeface="Arial" panose="020B0604020202020204" pitchFamily="34" charset="0"/>
              </a:rPr>
              <a:t>Ham - 89g</a:t>
            </a:r>
          </a:p>
        </p:txBody>
      </p:sp>
      <p:sp>
        <p:nvSpPr>
          <p:cNvPr id="18" name="Text Box 12"/>
          <p:cNvSpPr txBox="1">
            <a:spLocks noChangeArrowheads="1"/>
          </p:cNvSpPr>
          <p:nvPr/>
        </p:nvSpPr>
        <p:spPr bwMode="auto">
          <a:xfrm>
            <a:off x="1169274" y="3087713"/>
            <a:ext cx="4248150" cy="46166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400" b="1" dirty="0">
                <a:solidFill>
                  <a:schemeClr val="bg1"/>
                </a:solidFill>
                <a:latin typeface="Arial" panose="020B0604020202020204" pitchFamily="34" charset="0"/>
                <a:cs typeface="Arial" panose="020B0604020202020204" pitchFamily="34" charset="0"/>
              </a:rPr>
              <a:t>Tomatoes - 656g</a:t>
            </a:r>
          </a:p>
        </p:txBody>
      </p:sp>
      <p:pic>
        <p:nvPicPr>
          <p:cNvPr id="5" name="Picture 4" descr="A brown egg on a white background&#10;&#10;Description automatically generated with medium confidence">
            <a:extLst>
              <a:ext uri="{FF2B5EF4-FFF2-40B4-BE49-F238E27FC236}">
                <a16:creationId xmlns:a16="http://schemas.microsoft.com/office/drawing/2014/main" id="{EFE32FEE-D660-05A7-F20F-9D8CBC35AE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9497" y="4423874"/>
            <a:ext cx="1820903" cy="1820903"/>
          </a:xfrm>
          <a:prstGeom prst="rect">
            <a:avLst/>
          </a:prstGeom>
        </p:spPr>
      </p:pic>
      <p:pic>
        <p:nvPicPr>
          <p:cNvPr id="7" name="Picture 6" descr="An orange with a stem&#10;&#10;Description automatically generated with medium confidence">
            <a:extLst>
              <a:ext uri="{FF2B5EF4-FFF2-40B4-BE49-F238E27FC236}">
                <a16:creationId xmlns:a16="http://schemas.microsoft.com/office/drawing/2014/main" id="{F5CC38CC-DE9D-BD8F-DD58-7257C989C9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93360" y="4383750"/>
            <a:ext cx="1820904" cy="1820904"/>
          </a:xfrm>
          <a:prstGeom prst="rect">
            <a:avLst/>
          </a:prstGeom>
        </p:spPr>
      </p:pic>
    </p:spTree>
    <p:extLst>
      <p:ext uri="{BB962C8B-B14F-4D97-AF65-F5344CB8AC3E}">
        <p14:creationId xmlns:p14="http://schemas.microsoft.com/office/powerpoint/2010/main" val="266612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How much energy in foods?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Line up the energy cards from highest to lowest.</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Calculate the energy per serving size (using the smaller serving size on the cards) and write these in your book.</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Describe the difference between the order and explain what this tells us about serving sizes.</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b="1" dirty="0">
                <a:latin typeface="Arial"/>
                <a:cs typeface="Arial"/>
              </a:rPr>
              <a:t>Extension</a:t>
            </a:r>
          </a:p>
          <a:p>
            <a:pPr marL="0" indent="0">
              <a:lnSpc>
                <a:spcPct val="100000"/>
              </a:lnSpc>
              <a:spcBef>
                <a:spcPts val="0"/>
              </a:spcBef>
              <a:buFont typeface="Arial" charset="0"/>
              <a:buNone/>
            </a:pPr>
            <a:r>
              <a:rPr lang="en-GB" dirty="0">
                <a:latin typeface="Arial"/>
                <a:cs typeface="Arial"/>
              </a:rPr>
              <a:t>Use the energy spreadsheet to estimate how much energy you have had to eat today.</a:t>
            </a:r>
          </a:p>
        </p:txBody>
      </p:sp>
      <p:pic>
        <p:nvPicPr>
          <p:cNvPr id="5" name="Picture 4">
            <a:extLst>
              <a:ext uri="{FF2B5EF4-FFF2-40B4-BE49-F238E27FC236}">
                <a16:creationId xmlns:a16="http://schemas.microsoft.com/office/drawing/2014/main" id="{1F09FCBC-E61D-8E24-39E0-57ECE695C055}"/>
              </a:ext>
            </a:extLst>
          </p:cNvPr>
          <p:cNvPicPr>
            <a:picLocks noChangeAspect="1"/>
          </p:cNvPicPr>
          <p:nvPr/>
        </p:nvPicPr>
        <p:blipFill>
          <a:blip r:embed="rId5"/>
          <a:stretch>
            <a:fillRect/>
          </a:stretch>
        </p:blipFill>
        <p:spPr>
          <a:xfrm>
            <a:off x="8486775" y="1643865"/>
            <a:ext cx="2998888" cy="4284869"/>
          </a:xfrm>
          <a:prstGeom prst="rect">
            <a:avLst/>
          </a:prstGeom>
        </p:spPr>
      </p:pic>
      <p:sp>
        <p:nvSpPr>
          <p:cNvPr id="3" name="TextBox 2">
            <a:extLst>
              <a:ext uri="{FF2B5EF4-FFF2-40B4-BE49-F238E27FC236}">
                <a16:creationId xmlns:a16="http://schemas.microsoft.com/office/drawing/2014/main" id="{4F681A78-BC8F-FD20-CB34-2F4879002AD3}"/>
              </a:ext>
            </a:extLst>
          </p:cNvPr>
          <p:cNvSpPr txBox="1"/>
          <p:nvPr/>
        </p:nvSpPr>
        <p:spPr>
          <a:xfrm>
            <a:off x="904875" y="6457307"/>
            <a:ext cx="280987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6"/>
              </a:rPr>
              <a:t>Energy spreadsheet</a:t>
            </a:r>
            <a:endParaRPr lang="en-GB"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C6716F3-5DC9-6325-10F5-B39FAEFD5C38}"/>
              </a:ext>
            </a:extLst>
          </p:cNvPr>
          <p:cNvSpPr txBox="1"/>
          <p:nvPr/>
        </p:nvSpPr>
        <p:spPr>
          <a:xfrm>
            <a:off x="9469937" y="5956666"/>
            <a:ext cx="201572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7"/>
              </a:rPr>
              <a:t>Energy cards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14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Turn and talk</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We are in the shops and buying food for the day.</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How can we determine how much energy is in our food?</a:t>
            </a:r>
          </a:p>
        </p:txBody>
      </p:sp>
      <p:pic>
        <p:nvPicPr>
          <p:cNvPr id="6" name="Picture 5" descr="A person looking at a phone in a store&#10;&#10;Description automatically generated with low confidence">
            <a:extLst>
              <a:ext uri="{FF2B5EF4-FFF2-40B4-BE49-F238E27FC236}">
                <a16:creationId xmlns:a16="http://schemas.microsoft.com/office/drawing/2014/main" id="{D04CE4F5-62B0-D153-5AB8-76F3D88651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12649" y="2353180"/>
            <a:ext cx="4283223" cy="2855482"/>
          </a:xfrm>
          <a:prstGeom prst="rect">
            <a:avLst/>
          </a:prstGeom>
        </p:spPr>
      </p:pic>
    </p:spTree>
    <p:extLst>
      <p:ext uri="{BB962C8B-B14F-4D97-AF65-F5344CB8AC3E}">
        <p14:creationId xmlns:p14="http://schemas.microsoft.com/office/powerpoint/2010/main" val="405894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Front-of-pack nutrition labelling </a:t>
            </a:r>
            <a:br>
              <a:rPr lang="en-US" dirty="0"/>
            </a:br>
            <a:endParaRPr lang="en-US" dirty="0"/>
          </a:p>
        </p:txBody>
      </p:sp>
      <p:sp>
        <p:nvSpPr>
          <p:cNvPr id="3" name="Subtitle 2"/>
          <p:cNvSpPr>
            <a:spLocks noGrp="1"/>
          </p:cNvSpPr>
          <p:nvPr>
            <p:ph type="subTitle" idx="1"/>
          </p:nvPr>
        </p:nvSpPr>
        <p:spPr>
          <a:xfrm>
            <a:off x="1169277" y="2571092"/>
            <a:ext cx="6885756" cy="3600000"/>
          </a:xfrm>
        </p:spPr>
        <p:txBody>
          <a:bodyPr/>
          <a:lstStyle/>
          <a:p>
            <a:pPr marL="0" indent="0">
              <a:spcBef>
                <a:spcPct val="0"/>
              </a:spcBef>
              <a:buNone/>
            </a:pPr>
            <a:r>
              <a:rPr lang="en-GB" altLang="en-US" sz="2000" dirty="0"/>
              <a:t>In the UK, most of the major supermarkets and many food manufacturers voluntarily display nutritional information on the front of pre-packaged food and drinks.</a:t>
            </a:r>
          </a:p>
          <a:p>
            <a:pPr marL="0" indent="0">
              <a:spcBef>
                <a:spcPct val="0"/>
              </a:spcBef>
              <a:buNone/>
            </a:pPr>
            <a:endParaRPr lang="en-GB" altLang="en-US" sz="2000" dirty="0"/>
          </a:p>
          <a:p>
            <a:pPr marL="0" indent="0">
              <a:spcBef>
                <a:spcPct val="0"/>
              </a:spcBef>
              <a:buNone/>
            </a:pPr>
            <a:r>
              <a:rPr lang="en-GB" altLang="en-US" sz="2000" dirty="0"/>
              <a:t>The government’s recommended format is red, amber, green colour-coding and percentage Reference Intakes. This is often known as ‘traffic light labelling’.</a:t>
            </a:r>
          </a:p>
          <a:p>
            <a:pPr marL="0" indent="0">
              <a:spcBef>
                <a:spcPct val="0"/>
              </a:spcBef>
              <a:buNone/>
            </a:pPr>
            <a:endParaRPr lang="en-GB" altLang="en-US" sz="2000" dirty="0"/>
          </a:p>
          <a:p>
            <a:pPr marL="0" indent="0">
              <a:spcBef>
                <a:spcPct val="0"/>
              </a:spcBef>
              <a:buNone/>
            </a:pPr>
            <a:r>
              <a:rPr lang="en-GB" altLang="en-US" sz="2000" dirty="0"/>
              <a:t>Front-of-pack </a:t>
            </a:r>
            <a:r>
              <a:rPr lang="en-GB" altLang="en-US" dirty="0"/>
              <a:t>n</a:t>
            </a:r>
            <a:r>
              <a:rPr lang="en-GB" altLang="en-US" sz="2000" dirty="0"/>
              <a:t>utrition </a:t>
            </a:r>
            <a:r>
              <a:rPr lang="en-GB" altLang="en-US" dirty="0"/>
              <a:t>l</a:t>
            </a:r>
            <a:r>
              <a:rPr lang="en-GB" altLang="en-US" sz="2000" dirty="0"/>
              <a:t>abelling or ‘traffic light’ labelling is </a:t>
            </a:r>
            <a:r>
              <a:rPr lang="en-GB" altLang="en-US" sz="2000" b="1" dirty="0"/>
              <a:t>voluntary</a:t>
            </a:r>
            <a:r>
              <a:rPr lang="en-GB" altLang="en-US" sz="2000" dirty="0"/>
              <a:t> in the UK and was introduced in 2013. In 2018, it was found on 2/3rds packaged food and drink products.</a:t>
            </a:r>
          </a:p>
          <a:p>
            <a:pPr marL="0" indent="0">
              <a:buNone/>
            </a:pPr>
            <a:endParaRPr lang="en-US" sz="2000" dirty="0"/>
          </a:p>
        </p:txBody>
      </p:sp>
      <p:pic>
        <p:nvPicPr>
          <p:cNvPr id="4" name="Picture Placeholder 3">
            <a:extLst>
              <a:ext uri="{FF2B5EF4-FFF2-40B4-BE49-F238E27FC236}">
                <a16:creationId xmlns:a16="http://schemas.microsoft.com/office/drawing/2014/main" id="{51F40A77-065B-47B6-9430-E41F160675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96087" y="2208236"/>
            <a:ext cx="3638466" cy="3638466"/>
          </a:xfrm>
          <a:prstGeom prst="rect">
            <a:avLst/>
          </a:prstGeom>
          <a:ln w="38100">
            <a:solidFill>
              <a:srgbClr val="EF9F3F"/>
            </a:solidFill>
          </a:ln>
        </p:spPr>
      </p:pic>
      <p:cxnSp>
        <p:nvCxnSpPr>
          <p:cNvPr id="6" name="Straight Arrow Connector 5">
            <a:extLst>
              <a:ext uri="{FF2B5EF4-FFF2-40B4-BE49-F238E27FC236}">
                <a16:creationId xmlns:a16="http://schemas.microsoft.com/office/drawing/2014/main" id="{45E626AF-77A8-0531-5150-ED51CDCD1861}"/>
              </a:ext>
            </a:extLst>
          </p:cNvPr>
          <p:cNvCxnSpPr/>
          <p:nvPr/>
        </p:nvCxnSpPr>
        <p:spPr>
          <a:xfrm>
            <a:off x="8887145" y="3195263"/>
            <a:ext cx="0" cy="16644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23FBA92-4219-D1E3-71D3-CDBE087DA452}"/>
              </a:ext>
            </a:extLst>
          </p:cNvPr>
          <p:cNvSpPr txBox="1"/>
          <p:nvPr/>
        </p:nvSpPr>
        <p:spPr>
          <a:xfrm>
            <a:off x="8372475" y="6024880"/>
            <a:ext cx="353377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IGD - labelling messaging toolkit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959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Intakes</a:t>
            </a:r>
            <a:br>
              <a:rPr lang="en-US" dirty="0"/>
            </a:br>
            <a:endParaRPr lang="en-US" dirty="0"/>
          </a:p>
        </p:txBody>
      </p:sp>
      <p:sp>
        <p:nvSpPr>
          <p:cNvPr id="3" name="Subtitle 2"/>
          <p:cNvSpPr>
            <a:spLocks noGrp="1"/>
          </p:cNvSpPr>
          <p:nvPr>
            <p:ph type="subTitle" idx="1"/>
          </p:nvPr>
        </p:nvSpPr>
        <p:spPr>
          <a:xfrm>
            <a:off x="1169277" y="2571092"/>
            <a:ext cx="6470120" cy="3600000"/>
          </a:xfrm>
        </p:spPr>
        <p:txBody>
          <a:bodyPr/>
          <a:lstStyle/>
          <a:p>
            <a:pPr marL="0" indent="0">
              <a:buNone/>
            </a:pPr>
            <a:r>
              <a:rPr lang="en-GB" sz="2000" dirty="0"/>
              <a:t>Reference Intakes are not targets for individuals to consume, but a guideline or benchmark to help people make dietary choices and balance their daily intake.</a:t>
            </a:r>
          </a:p>
          <a:p>
            <a:pPr marL="0" indent="0">
              <a:buNone/>
            </a:pPr>
            <a:r>
              <a:rPr lang="en-GB" sz="2000" dirty="0"/>
              <a:t>Usually, the values for adult women are used for food labels. This is because Reference Intakes have been developed for the nutrients often consumed in excess, they represent levels that should not be exceeded on a regular basis. </a:t>
            </a:r>
          </a:p>
          <a:p>
            <a:pPr marL="0" indent="0">
              <a:buNone/>
            </a:pPr>
            <a:r>
              <a:rPr lang="en-GB" sz="2000" dirty="0"/>
              <a:t>To discourage excess consumption, the values for women are typically used as these are slightly lower than those for men.</a:t>
            </a:r>
          </a:p>
          <a:p>
            <a:pPr marL="0" indent="0">
              <a:buNone/>
            </a:pPr>
            <a:endParaRPr lang="en-US" sz="2000" dirty="0"/>
          </a:p>
        </p:txBody>
      </p:sp>
      <p:pic>
        <p:nvPicPr>
          <p:cNvPr id="4" name="Picture 12" descr="A close up of a logo&#10;&#10;Description generated with high confidence">
            <a:extLst>
              <a:ext uri="{FF2B5EF4-FFF2-40B4-BE49-F238E27FC236}">
                <a16:creationId xmlns:a16="http://schemas.microsoft.com/office/drawing/2014/main" id="{FBE928B8-9133-4744-B261-CD515E55636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99339" y="2571092"/>
            <a:ext cx="3932156" cy="3084023"/>
          </a:xfrm>
          <a:prstGeom prst="rect">
            <a:avLst/>
          </a:prstGeom>
          <a:noFill/>
          <a:ln w="38100" cap="flat">
            <a:solidFill>
              <a:srgbClr val="EF9F3F"/>
            </a:solidFill>
          </a:ln>
        </p:spPr>
      </p:pic>
      <p:sp>
        <p:nvSpPr>
          <p:cNvPr id="5" name="TextBox 4">
            <a:extLst>
              <a:ext uri="{FF2B5EF4-FFF2-40B4-BE49-F238E27FC236}">
                <a16:creationId xmlns:a16="http://schemas.microsoft.com/office/drawing/2014/main" id="{83EA9585-77B9-10DD-A569-2F0EABE38FCC}"/>
              </a:ext>
            </a:extLst>
          </p:cNvPr>
          <p:cNvSpPr txBox="1"/>
          <p:nvPr/>
        </p:nvSpPr>
        <p:spPr>
          <a:xfrm>
            <a:off x="8372475" y="6024880"/>
            <a:ext cx="353377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IGD - labelling messaging toolkit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41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Starter</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189480" y="2470738"/>
            <a:ext cx="512819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Look at each of these people. Put them in order of who you think needs the most food and the least food.</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b="1" dirty="0">
                <a:latin typeface="Arial"/>
                <a:cs typeface="Arial"/>
              </a:rPr>
              <a:t>Extension</a:t>
            </a:r>
          </a:p>
          <a:p>
            <a:pPr marL="0" indent="0">
              <a:lnSpc>
                <a:spcPct val="100000"/>
              </a:lnSpc>
              <a:spcBef>
                <a:spcPts val="0"/>
              </a:spcBef>
              <a:buFont typeface="Arial" charset="0"/>
              <a:buNone/>
            </a:pPr>
            <a:r>
              <a:rPr lang="en-GB" dirty="0">
                <a:latin typeface="Arial"/>
                <a:cs typeface="Arial"/>
              </a:rPr>
              <a:t>Explain why you think this is the case.</a:t>
            </a:r>
          </a:p>
        </p:txBody>
      </p:sp>
      <p:grpSp>
        <p:nvGrpSpPr>
          <p:cNvPr id="29" name="Group 28">
            <a:extLst>
              <a:ext uri="{FF2B5EF4-FFF2-40B4-BE49-F238E27FC236}">
                <a16:creationId xmlns:a16="http://schemas.microsoft.com/office/drawing/2014/main" id="{9F64F710-2522-633A-D65D-553AC4DD1105}"/>
              </a:ext>
            </a:extLst>
          </p:cNvPr>
          <p:cNvGrpSpPr/>
          <p:nvPr/>
        </p:nvGrpSpPr>
        <p:grpSpPr>
          <a:xfrm>
            <a:off x="6791312" y="2280991"/>
            <a:ext cx="2343674" cy="1728101"/>
            <a:chOff x="6791312" y="2280991"/>
            <a:chExt cx="2343674" cy="1728101"/>
          </a:xfrm>
        </p:grpSpPr>
        <p:pic>
          <p:nvPicPr>
            <p:cNvPr id="24" name="Picture 23" descr="A picture containing clothing&#10;&#10;Description automatically generated">
              <a:extLst>
                <a:ext uri="{FF2B5EF4-FFF2-40B4-BE49-F238E27FC236}">
                  <a16:creationId xmlns:a16="http://schemas.microsoft.com/office/drawing/2014/main" id="{A5106EFA-D632-658B-0B44-2F1F34D017F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91312" y="2280991"/>
              <a:ext cx="2343674" cy="1684729"/>
            </a:xfrm>
            <a:prstGeom prst="rect">
              <a:avLst/>
            </a:prstGeom>
            <a:ln w="57150">
              <a:solidFill>
                <a:srgbClr val="EF9F3F"/>
              </a:solidFill>
            </a:ln>
          </p:spPr>
        </p:pic>
        <p:sp>
          <p:nvSpPr>
            <p:cNvPr id="25" name="TextBox 24">
              <a:extLst>
                <a:ext uri="{FF2B5EF4-FFF2-40B4-BE49-F238E27FC236}">
                  <a16:creationId xmlns:a16="http://schemas.microsoft.com/office/drawing/2014/main" id="{BEE15497-8F14-B396-44A2-4D6727B6F33F}"/>
                </a:ext>
              </a:extLst>
            </p:cNvPr>
            <p:cNvSpPr txBox="1"/>
            <p:nvPr/>
          </p:nvSpPr>
          <p:spPr>
            <a:xfrm>
              <a:off x="6791313" y="3701315"/>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65 year old woman</a:t>
              </a:r>
            </a:p>
          </p:txBody>
        </p:sp>
      </p:grpSp>
      <p:grpSp>
        <p:nvGrpSpPr>
          <p:cNvPr id="30" name="Group 29">
            <a:extLst>
              <a:ext uri="{FF2B5EF4-FFF2-40B4-BE49-F238E27FC236}">
                <a16:creationId xmlns:a16="http://schemas.microsoft.com/office/drawing/2014/main" id="{55D351B2-E4DA-20A6-EAAE-6C94FAB2745D}"/>
              </a:ext>
            </a:extLst>
          </p:cNvPr>
          <p:cNvGrpSpPr/>
          <p:nvPr/>
        </p:nvGrpSpPr>
        <p:grpSpPr>
          <a:xfrm>
            <a:off x="9422744" y="2283798"/>
            <a:ext cx="2343675" cy="1725803"/>
            <a:chOff x="9422744" y="2283798"/>
            <a:chExt cx="2343675" cy="1725803"/>
          </a:xfrm>
        </p:grpSpPr>
        <p:pic>
          <p:nvPicPr>
            <p:cNvPr id="22" name="Picture 21" descr="A person folding his arms&#10;&#10;Description automatically generated with medium confidence">
              <a:extLst>
                <a:ext uri="{FF2B5EF4-FFF2-40B4-BE49-F238E27FC236}">
                  <a16:creationId xmlns:a16="http://schemas.microsoft.com/office/drawing/2014/main" id="{AB7C1E95-601B-2D7C-832E-4424EB154A4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
                      </a14:imgEffect>
                    </a14:imgLayer>
                  </a14:imgProps>
                </a:ext>
                <a:ext uri="{28A0092B-C50C-407E-A947-70E740481C1C}">
                  <a14:useLocalDpi xmlns:a14="http://schemas.microsoft.com/office/drawing/2010/main"/>
                </a:ext>
              </a:extLst>
            </a:blip>
            <a:srcRect/>
            <a:stretch/>
          </p:blipFill>
          <p:spPr>
            <a:xfrm>
              <a:off x="9422745" y="2283798"/>
              <a:ext cx="2343674" cy="1679114"/>
            </a:xfrm>
            <a:prstGeom prst="rect">
              <a:avLst/>
            </a:prstGeom>
            <a:ln w="57150">
              <a:solidFill>
                <a:srgbClr val="EF9F3F"/>
              </a:solidFill>
            </a:ln>
          </p:spPr>
        </p:pic>
        <p:sp>
          <p:nvSpPr>
            <p:cNvPr id="26" name="TextBox 25">
              <a:extLst>
                <a:ext uri="{FF2B5EF4-FFF2-40B4-BE49-F238E27FC236}">
                  <a16:creationId xmlns:a16="http://schemas.microsoft.com/office/drawing/2014/main" id="{64127498-65CA-CED2-0F8C-DA4D07EA9392}"/>
                </a:ext>
              </a:extLst>
            </p:cNvPr>
            <p:cNvSpPr txBox="1"/>
            <p:nvPr/>
          </p:nvSpPr>
          <p:spPr>
            <a:xfrm>
              <a:off x="9422744" y="3701824"/>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35 year old man</a:t>
              </a:r>
            </a:p>
          </p:txBody>
        </p:sp>
      </p:grpSp>
      <p:grpSp>
        <p:nvGrpSpPr>
          <p:cNvPr id="31" name="Group 30">
            <a:extLst>
              <a:ext uri="{FF2B5EF4-FFF2-40B4-BE49-F238E27FC236}">
                <a16:creationId xmlns:a16="http://schemas.microsoft.com/office/drawing/2014/main" id="{C68936B6-1668-6243-47B7-21D0AE3B1BE9}"/>
              </a:ext>
            </a:extLst>
          </p:cNvPr>
          <p:cNvGrpSpPr/>
          <p:nvPr/>
        </p:nvGrpSpPr>
        <p:grpSpPr>
          <a:xfrm>
            <a:off x="6791312" y="4269016"/>
            <a:ext cx="2343674" cy="1732397"/>
            <a:chOff x="6791312" y="4269016"/>
            <a:chExt cx="2343674" cy="1732397"/>
          </a:xfrm>
        </p:grpSpPr>
        <p:pic>
          <p:nvPicPr>
            <p:cNvPr id="18" name="Picture 17" descr="A picture containing person, little, young, toddler&#10;&#10;Description automatically generated">
              <a:extLst>
                <a:ext uri="{FF2B5EF4-FFF2-40B4-BE49-F238E27FC236}">
                  <a16:creationId xmlns:a16="http://schemas.microsoft.com/office/drawing/2014/main" id="{32DC220B-1290-971A-DEAD-AE43F91AE56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2000"/>
                      </a14:imgEffect>
                    </a14:imgLayer>
                  </a14:imgProps>
                </a:ext>
                <a:ext uri="{28A0092B-C50C-407E-A947-70E740481C1C}">
                  <a14:useLocalDpi xmlns:a14="http://schemas.microsoft.com/office/drawing/2010/main"/>
                </a:ext>
              </a:extLst>
            </a:blip>
            <a:srcRect l="28038" t="6815" r="15169" b="37716"/>
            <a:stretch/>
          </p:blipFill>
          <p:spPr>
            <a:xfrm flipH="1">
              <a:off x="6791312" y="4269016"/>
              <a:ext cx="2343674" cy="1684730"/>
            </a:xfrm>
            <a:prstGeom prst="rect">
              <a:avLst/>
            </a:prstGeom>
            <a:ln w="57150">
              <a:solidFill>
                <a:srgbClr val="EF9F3F"/>
              </a:solidFill>
            </a:ln>
          </p:spPr>
        </p:pic>
        <p:sp>
          <p:nvSpPr>
            <p:cNvPr id="27" name="TextBox 26">
              <a:extLst>
                <a:ext uri="{FF2B5EF4-FFF2-40B4-BE49-F238E27FC236}">
                  <a16:creationId xmlns:a16="http://schemas.microsoft.com/office/drawing/2014/main" id="{63CCA379-6497-05CA-F13E-BC586A2EB4AE}"/>
                </a:ext>
              </a:extLst>
            </p:cNvPr>
            <p:cNvSpPr txBox="1"/>
            <p:nvPr/>
          </p:nvSpPr>
          <p:spPr>
            <a:xfrm>
              <a:off x="6791312" y="5693636"/>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12 month old girl</a:t>
              </a:r>
            </a:p>
          </p:txBody>
        </p:sp>
      </p:grpSp>
      <p:grpSp>
        <p:nvGrpSpPr>
          <p:cNvPr id="32" name="Group 31">
            <a:extLst>
              <a:ext uri="{FF2B5EF4-FFF2-40B4-BE49-F238E27FC236}">
                <a16:creationId xmlns:a16="http://schemas.microsoft.com/office/drawing/2014/main" id="{D53AF677-C688-28E0-2EEC-B31D68E4DFAA}"/>
              </a:ext>
            </a:extLst>
          </p:cNvPr>
          <p:cNvGrpSpPr/>
          <p:nvPr/>
        </p:nvGrpSpPr>
        <p:grpSpPr>
          <a:xfrm>
            <a:off x="9422744" y="4269016"/>
            <a:ext cx="2343674" cy="1732396"/>
            <a:chOff x="9422744" y="4269016"/>
            <a:chExt cx="2343674" cy="1732396"/>
          </a:xfrm>
        </p:grpSpPr>
        <p:pic>
          <p:nvPicPr>
            <p:cNvPr id="20" name="Picture 19" descr="A child smiling for the camera&#10;&#10;Description automatically generated with medium confidence">
              <a:extLst>
                <a:ext uri="{FF2B5EF4-FFF2-40B4-BE49-F238E27FC236}">
                  <a16:creationId xmlns:a16="http://schemas.microsoft.com/office/drawing/2014/main" id="{63D4E494-F253-11F0-E8A5-E779CFA48FE0}"/>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
                      </a14:imgEffect>
                    </a14:imgLayer>
                  </a14:imgProps>
                </a:ext>
                <a:ext uri="{28A0092B-C50C-407E-A947-70E740481C1C}">
                  <a14:useLocalDpi xmlns:a14="http://schemas.microsoft.com/office/drawing/2010/main"/>
                </a:ext>
              </a:extLst>
            </a:blip>
            <a:srcRect/>
            <a:stretch/>
          </p:blipFill>
          <p:spPr>
            <a:xfrm>
              <a:off x="9422745" y="4269016"/>
              <a:ext cx="2343673" cy="1679114"/>
            </a:xfrm>
            <a:prstGeom prst="rect">
              <a:avLst/>
            </a:prstGeom>
            <a:ln w="57150">
              <a:solidFill>
                <a:srgbClr val="EF9F3F"/>
              </a:solidFill>
            </a:ln>
          </p:spPr>
        </p:pic>
        <p:sp>
          <p:nvSpPr>
            <p:cNvPr id="28" name="TextBox 27">
              <a:extLst>
                <a:ext uri="{FF2B5EF4-FFF2-40B4-BE49-F238E27FC236}">
                  <a16:creationId xmlns:a16="http://schemas.microsoft.com/office/drawing/2014/main" id="{85AA0A9D-F4D1-08A9-D290-172FDB9963C1}"/>
                </a:ext>
              </a:extLst>
            </p:cNvPr>
            <p:cNvSpPr txBox="1"/>
            <p:nvPr/>
          </p:nvSpPr>
          <p:spPr>
            <a:xfrm>
              <a:off x="9422744" y="5693635"/>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9 year old boy</a:t>
              </a:r>
            </a:p>
          </p:txBody>
        </p:sp>
      </p:grpSp>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Front of pack labelling – UK</a:t>
            </a:r>
            <a:br>
              <a:rPr lang="en-GB" dirty="0"/>
            </a:br>
            <a:endParaRPr lang="en-US" dirty="0"/>
          </a:p>
        </p:txBody>
      </p:sp>
      <p:sp>
        <p:nvSpPr>
          <p:cNvPr id="3" name="Subtitle 2"/>
          <p:cNvSpPr>
            <a:spLocks noGrp="1"/>
          </p:cNvSpPr>
          <p:nvPr>
            <p:ph type="subTitle" idx="1"/>
          </p:nvPr>
        </p:nvSpPr>
        <p:spPr>
          <a:xfrm>
            <a:off x="1169276" y="2571092"/>
            <a:ext cx="7093575" cy="3600000"/>
          </a:xfrm>
        </p:spPr>
        <p:txBody>
          <a:bodyPr/>
          <a:lstStyle/>
          <a:p>
            <a:pPr marL="0" indent="0">
              <a:buNone/>
            </a:pPr>
            <a:r>
              <a:rPr lang="en-GB" sz="2000" dirty="0"/>
              <a:t>The key principles of front of pack labelling are:</a:t>
            </a:r>
          </a:p>
          <a:p>
            <a:r>
              <a:rPr lang="en-GB" sz="2000" dirty="0"/>
              <a:t>Provision of energy in kJ and kcal per 100g/ml and per specified portion;</a:t>
            </a:r>
          </a:p>
          <a:p>
            <a:r>
              <a:rPr lang="en-GB" sz="2000" dirty="0"/>
              <a:t>Provision of the amount (g) of fat, saturated fat, total sugars and salt per specified portion;</a:t>
            </a:r>
          </a:p>
          <a:p>
            <a:r>
              <a:rPr lang="en-GB" sz="2000" dirty="0"/>
              <a:t>Provision of meaningful, recognisable portion information;</a:t>
            </a:r>
          </a:p>
          <a:p>
            <a:r>
              <a:rPr lang="en-GB" sz="2000" dirty="0"/>
              <a:t>% RI based on the amount of each nutrient and energy value in a portion of the food;</a:t>
            </a:r>
          </a:p>
          <a:p>
            <a:r>
              <a:rPr lang="en-GB" sz="2000" dirty="0"/>
              <a:t>Colour coding of the nutrient content (may also use the descriptors “high”, “medium” or “low”).</a:t>
            </a:r>
          </a:p>
          <a:p>
            <a:pPr marL="0" indent="0">
              <a:buNone/>
            </a:pPr>
            <a:endParaRPr lang="en-US" sz="2000" dirty="0"/>
          </a:p>
        </p:txBody>
      </p:sp>
      <p:pic>
        <p:nvPicPr>
          <p:cNvPr id="4" name="Picture Placeholder 6">
            <a:extLst>
              <a:ext uri="{FF2B5EF4-FFF2-40B4-BE49-F238E27FC236}">
                <a16:creationId xmlns:a16="http://schemas.microsoft.com/office/drawing/2014/main" id="{8EDA403B-3215-4EBC-9EE4-9AAC4581F3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2325" t="3770" r="16444" b="4615"/>
          <a:stretch/>
        </p:blipFill>
        <p:spPr>
          <a:xfrm>
            <a:off x="8262851" y="2508735"/>
            <a:ext cx="3703856" cy="3117272"/>
          </a:xfrm>
          <a:prstGeom prst="rect">
            <a:avLst/>
          </a:prstGeom>
          <a:ln w="38100">
            <a:solidFill>
              <a:srgbClr val="EF9F3F"/>
            </a:solidFill>
          </a:ln>
        </p:spPr>
      </p:pic>
      <p:sp>
        <p:nvSpPr>
          <p:cNvPr id="5" name="TextBox 4">
            <a:extLst>
              <a:ext uri="{FF2B5EF4-FFF2-40B4-BE49-F238E27FC236}">
                <a16:creationId xmlns:a16="http://schemas.microsoft.com/office/drawing/2014/main" id="{FC90D2CC-C2F0-A73C-A907-493A086C96D3}"/>
              </a:ext>
            </a:extLst>
          </p:cNvPr>
          <p:cNvSpPr txBox="1"/>
          <p:nvPr/>
        </p:nvSpPr>
        <p:spPr>
          <a:xfrm>
            <a:off x="8372475" y="6024880"/>
            <a:ext cx="353377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IGD - labelling messaging toolkit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66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BF2E-CB26-FDDE-D839-33B90E61376C}"/>
              </a:ext>
            </a:extLst>
          </p:cNvPr>
          <p:cNvSpPr>
            <a:spLocks noGrp="1"/>
          </p:cNvSpPr>
          <p:nvPr>
            <p:ph type="ctrTitle"/>
          </p:nvPr>
        </p:nvSpPr>
        <p:spPr/>
        <p:txBody>
          <a:bodyPr/>
          <a:lstStyle/>
          <a:p>
            <a:r>
              <a:rPr lang="en-GB" dirty="0"/>
              <a:t>How much energy have you used?</a:t>
            </a:r>
          </a:p>
        </p:txBody>
      </p:sp>
      <p:sp>
        <p:nvSpPr>
          <p:cNvPr id="6" name="TextBox 5">
            <a:extLst>
              <a:ext uri="{FF2B5EF4-FFF2-40B4-BE49-F238E27FC236}">
                <a16:creationId xmlns:a16="http://schemas.microsoft.com/office/drawing/2014/main" id="{F8EB817B-DE8F-D3EE-A09A-AD142828A9D7}"/>
              </a:ext>
            </a:extLst>
          </p:cNvPr>
          <p:cNvSpPr txBox="1"/>
          <p:nvPr/>
        </p:nvSpPr>
        <p:spPr>
          <a:xfrm>
            <a:off x="1074413" y="2283798"/>
            <a:ext cx="6256962" cy="132343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Use the values in the table to calculate how much energy you have used today.</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graphicFrame>
        <p:nvGraphicFramePr>
          <p:cNvPr id="3" name="Content Placeholder 5">
            <a:extLst>
              <a:ext uri="{FF2B5EF4-FFF2-40B4-BE49-F238E27FC236}">
                <a16:creationId xmlns:a16="http://schemas.microsoft.com/office/drawing/2014/main" id="{5F9D5FD6-FCF1-EAAE-ED81-7BB6F23D013F}"/>
              </a:ext>
            </a:extLst>
          </p:cNvPr>
          <p:cNvGraphicFramePr>
            <a:graphicFrameLocks/>
          </p:cNvGraphicFramePr>
          <p:nvPr>
            <p:extLst>
              <p:ext uri="{D42A27DB-BD31-4B8C-83A1-F6EECF244321}">
                <p14:modId xmlns:p14="http://schemas.microsoft.com/office/powerpoint/2010/main" val="1097968357"/>
              </p:ext>
            </p:extLst>
          </p:nvPr>
        </p:nvGraphicFramePr>
        <p:xfrm>
          <a:off x="7601859" y="2588858"/>
          <a:ext cx="3877936" cy="3006184"/>
        </p:xfrm>
        <a:graphic>
          <a:graphicData uri="http://schemas.openxmlformats.org/drawingml/2006/table">
            <a:tbl>
              <a:tblPr firstRow="1" bandRow="1">
                <a:tableStyleId>{5940675A-B579-460E-94D1-54222C63F5DA}</a:tableStyleId>
              </a:tblPr>
              <a:tblGrid>
                <a:gridCol w="1938968">
                  <a:extLst>
                    <a:ext uri="{9D8B030D-6E8A-4147-A177-3AD203B41FA5}">
                      <a16:colId xmlns:a16="http://schemas.microsoft.com/office/drawing/2014/main" val="20000"/>
                    </a:ext>
                  </a:extLst>
                </a:gridCol>
                <a:gridCol w="1938968">
                  <a:extLst>
                    <a:ext uri="{9D8B030D-6E8A-4147-A177-3AD203B41FA5}">
                      <a16:colId xmlns:a16="http://schemas.microsoft.com/office/drawing/2014/main" val="20001"/>
                    </a:ext>
                  </a:extLst>
                </a:gridCol>
              </a:tblGrid>
              <a:tr h="1193200">
                <a:tc>
                  <a:txBody>
                    <a:bodyPr/>
                    <a:lstStyle/>
                    <a:p>
                      <a:pPr algn="ctr"/>
                      <a:r>
                        <a:rPr lang="en-GB" sz="2000" b="1" dirty="0">
                          <a:solidFill>
                            <a:schemeClr val="bg1"/>
                          </a:solidFill>
                          <a:latin typeface="Arial" panose="020B0604020202020204" pitchFamily="34" charset="0"/>
                          <a:cs typeface="Arial" panose="020B0604020202020204" pitchFamily="34" charset="0"/>
                        </a:rPr>
                        <a:t>Activity</a:t>
                      </a:r>
                    </a:p>
                  </a:txBody>
                  <a:tcPr marL="68580" marR="68580" marT="34300" marB="343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9F3F"/>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Energy (kJ) for each hour of activity*</a:t>
                      </a:r>
                    </a:p>
                  </a:txBody>
                  <a:tcPr marL="68580" marR="68580" marT="34300" marB="343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9F3F"/>
                    </a:solidFill>
                  </a:tcPr>
                </a:tc>
                <a:extLst>
                  <a:ext uri="{0D108BD9-81ED-4DB2-BD59-A6C34878D82A}">
                    <a16:rowId xmlns:a16="http://schemas.microsoft.com/office/drawing/2014/main" val="10000"/>
                  </a:ext>
                </a:extLst>
              </a:tr>
              <a:tr h="453246">
                <a:tc>
                  <a:txBody>
                    <a:bodyPr/>
                    <a:lstStyle/>
                    <a:p>
                      <a:pPr algn="ctr"/>
                      <a:r>
                        <a:rPr lang="en-GB" sz="2000" dirty="0">
                          <a:latin typeface="Arial" panose="020B0604020202020204" pitchFamily="34" charset="0"/>
                          <a:cs typeface="Arial" panose="020B0604020202020204" pitchFamily="34" charset="0"/>
                        </a:rPr>
                        <a:t>Sitting</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250</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1"/>
                  </a:ext>
                </a:extLst>
              </a:tr>
              <a:tr h="453246">
                <a:tc>
                  <a:txBody>
                    <a:bodyPr/>
                    <a:lstStyle/>
                    <a:p>
                      <a:pPr algn="ctr"/>
                      <a:r>
                        <a:rPr lang="en-GB" sz="2000" dirty="0">
                          <a:latin typeface="Arial" panose="020B0604020202020204" pitchFamily="34" charset="0"/>
                          <a:cs typeface="Arial" panose="020B0604020202020204" pitchFamily="34" charset="0"/>
                        </a:rPr>
                        <a:t>Working</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400</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2"/>
                  </a:ext>
                </a:extLst>
              </a:tr>
              <a:tr h="453246">
                <a:tc>
                  <a:txBody>
                    <a:bodyPr/>
                    <a:lstStyle/>
                    <a:p>
                      <a:pPr algn="ctr"/>
                      <a:r>
                        <a:rPr lang="en-GB" sz="2000" dirty="0">
                          <a:latin typeface="Arial" panose="020B0604020202020204" pitchFamily="34" charset="0"/>
                          <a:cs typeface="Arial" panose="020B0604020202020204" pitchFamily="34" charset="0"/>
                        </a:rPr>
                        <a:t>Playing</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1700</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3"/>
                  </a:ext>
                </a:extLst>
              </a:tr>
              <a:tr h="453246">
                <a:tc>
                  <a:txBody>
                    <a:bodyPr/>
                    <a:lstStyle/>
                    <a:p>
                      <a:pPr algn="ctr"/>
                      <a:r>
                        <a:rPr lang="en-GB" sz="2000" dirty="0">
                          <a:latin typeface="Arial" panose="020B0604020202020204" pitchFamily="34" charset="0"/>
                          <a:cs typeface="Arial" panose="020B0604020202020204" pitchFamily="34" charset="0"/>
                        </a:rPr>
                        <a:t>Relaxing</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300</a:t>
                      </a:r>
                    </a:p>
                  </a:txBody>
                  <a:tcPr marL="68580" marR="68580" marT="34300" marB="343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A37448F9-477B-F30E-A8B5-7587C7DEE236}"/>
              </a:ext>
            </a:extLst>
          </p:cNvPr>
          <p:cNvSpPr txBox="1"/>
          <p:nvPr/>
        </p:nvSpPr>
        <p:spPr>
          <a:xfrm>
            <a:off x="542925" y="6248400"/>
            <a:ext cx="6381750" cy="369332"/>
          </a:xfrm>
          <a:prstGeom prst="rect">
            <a:avLst/>
          </a:prstGeom>
          <a:noFill/>
        </p:spPr>
        <p:txBody>
          <a:bodyPr wrap="square" rtlCol="0">
            <a:spAutoFit/>
          </a:bodyPr>
          <a:lstStyle/>
          <a:p>
            <a:r>
              <a:rPr lang="en-GB" dirty="0"/>
              <a:t>*For a breakdown of different activities, see the factsheet </a:t>
            </a:r>
            <a:r>
              <a:rPr lang="en-GB" dirty="0">
                <a:hlinkClick r:id="rId2"/>
              </a:rPr>
              <a:t>here</a:t>
            </a:r>
            <a:r>
              <a:rPr lang="en-GB" dirty="0"/>
              <a:t>.</a:t>
            </a:r>
          </a:p>
        </p:txBody>
      </p:sp>
    </p:spTree>
    <p:extLst>
      <p:ext uri="{BB962C8B-B14F-4D97-AF65-F5344CB8AC3E}">
        <p14:creationId xmlns:p14="http://schemas.microsoft.com/office/powerpoint/2010/main" val="382540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Kahoot Quiz</a:t>
            </a:r>
          </a:p>
        </p:txBody>
      </p:sp>
      <p:sp>
        <p:nvSpPr>
          <p:cNvPr id="3" name="Subtitle 2"/>
          <p:cNvSpPr>
            <a:spLocks noGrp="1"/>
          </p:cNvSpPr>
          <p:nvPr>
            <p:ph type="subTitle" idx="1"/>
          </p:nvPr>
        </p:nvSpPr>
        <p:spPr/>
        <p:txBody>
          <a:bodyPr/>
          <a:lstStyle/>
          <a:p>
            <a:pPr marL="0" indent="0">
              <a:buNone/>
            </a:pPr>
            <a:r>
              <a:rPr lang="en-GB" sz="2000" dirty="0"/>
              <a:t>Open the link below on the main screen and get students to log onto kahoot.it on their tablets or smartphones. </a:t>
            </a:r>
          </a:p>
          <a:p>
            <a:pPr marL="0" indent="0">
              <a:buNone/>
            </a:pPr>
            <a:endParaRPr lang="en-GB" sz="2000" dirty="0"/>
          </a:p>
          <a:p>
            <a:pPr marL="0" indent="0">
              <a:buNone/>
            </a:pPr>
            <a:r>
              <a:rPr lang="en-GB" sz="2000" dirty="0"/>
              <a:t>They can then enter the code (that will come up on the main screen when you start the game) and their own nickname. </a:t>
            </a:r>
          </a:p>
          <a:p>
            <a:pPr marL="0" indent="0">
              <a:buNone/>
            </a:pPr>
            <a:endParaRPr lang="en-GB" sz="2000" dirty="0"/>
          </a:p>
          <a:p>
            <a:pPr marL="0" indent="0">
              <a:buNone/>
            </a:pPr>
            <a:r>
              <a:rPr lang="en-GB" sz="2000" dirty="0"/>
              <a:t>They can then play along with the quiz choosing the multiple choice answers that correspond with the questions on the main screen. There will then be </a:t>
            </a:r>
            <a:r>
              <a:rPr lang="en-GB" sz="2000"/>
              <a:t>a leader board </a:t>
            </a:r>
            <a:r>
              <a:rPr lang="en-GB" sz="2000" dirty="0"/>
              <a:t>of the scores after each question and at the end. </a:t>
            </a:r>
          </a:p>
          <a:p>
            <a:pPr marL="0" indent="0">
              <a:buNone/>
            </a:pPr>
            <a:r>
              <a:rPr lang="en-GB" sz="2000" dirty="0">
                <a:hlinkClick r:id="rId2"/>
              </a:rPr>
              <a:t>https://play.kahoot.it/#/?quizId=cbee242c-a83c-40d0-9320-a6929747184f</a:t>
            </a:r>
            <a:r>
              <a:rPr lang="en-GB" sz="2000" dirty="0"/>
              <a:t> </a:t>
            </a:r>
          </a:p>
        </p:txBody>
      </p:sp>
    </p:spTree>
    <p:extLst>
      <p:ext uri="{BB962C8B-B14F-4D97-AF65-F5344CB8AC3E}">
        <p14:creationId xmlns:p14="http://schemas.microsoft.com/office/powerpoint/2010/main" val="303683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BF2E-CB26-FDDE-D839-33B90E61376C}"/>
              </a:ext>
            </a:extLst>
          </p:cNvPr>
          <p:cNvSpPr>
            <a:spLocks noGrp="1"/>
          </p:cNvSpPr>
          <p:nvPr>
            <p:ph type="ctrTitle"/>
          </p:nvPr>
        </p:nvSpPr>
        <p:spPr/>
        <p:txBody>
          <a:bodyPr/>
          <a:lstStyle/>
          <a:p>
            <a:r>
              <a:rPr lang="en-GB" dirty="0"/>
              <a:t>Homework</a:t>
            </a:r>
          </a:p>
        </p:txBody>
      </p:sp>
      <p:sp>
        <p:nvSpPr>
          <p:cNvPr id="6" name="TextBox 5">
            <a:extLst>
              <a:ext uri="{FF2B5EF4-FFF2-40B4-BE49-F238E27FC236}">
                <a16:creationId xmlns:a16="http://schemas.microsoft.com/office/drawing/2014/main" id="{F8EB817B-DE8F-D3EE-A09A-AD142828A9D7}"/>
              </a:ext>
            </a:extLst>
          </p:cNvPr>
          <p:cNvSpPr txBox="1"/>
          <p:nvPr/>
        </p:nvSpPr>
        <p:spPr>
          <a:xfrm>
            <a:off x="965771" y="2283796"/>
            <a:ext cx="6256962"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Using food labels around your home, calculate how much energy you consume in one evening.</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Describe how you might be able to balance the amount of energy you have taken in with the amount of energy that you are expending. (6 marks)</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66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335424781"/>
              </p:ext>
            </p:extLst>
          </p:nvPr>
        </p:nvGraphicFramePr>
        <p:xfrm>
          <a:off x="1088808" y="2137539"/>
          <a:ext cx="10781299" cy="4095750"/>
        </p:xfrm>
        <a:graphic>
          <a:graphicData uri="http://schemas.openxmlformats.org/drawingml/2006/table">
            <a:tbl>
              <a:tblPr firstRow="1" bandRow="1">
                <a:tableStyleId>{00A15C55-8517-42AA-B614-E9B94910E393}</a:tableStyleId>
              </a:tblPr>
              <a:tblGrid>
                <a:gridCol w="2719009">
                  <a:extLst>
                    <a:ext uri="{9D8B030D-6E8A-4147-A177-3AD203B41FA5}">
                      <a16:colId xmlns:a16="http://schemas.microsoft.com/office/drawing/2014/main" val="1331182780"/>
                    </a:ext>
                  </a:extLst>
                </a:gridCol>
                <a:gridCol w="8062290">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GB" sz="2000" b="1" dirty="0">
                          <a:effectLst/>
                          <a:latin typeface="Arial"/>
                        </a:rPr>
                        <a:t>Calories</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A unit of energy in food. Can be measured in kilocalories (kcal) or kilojoules (kJ).</a:t>
                      </a:r>
                      <a:endParaRPr lang="en-US" sz="1800" b="0" i="0" u="none" strike="noStrike" noProof="0" dirty="0">
                        <a:effectLst/>
                        <a:latin typeface="Arial"/>
                      </a:endParaRPr>
                    </a:p>
                  </a:txBody>
                  <a:tcPr/>
                </a:tc>
                <a:extLst>
                  <a:ext uri="{0D108BD9-81ED-4DB2-BD59-A6C34878D82A}">
                    <a16:rowId xmlns:a16="http://schemas.microsoft.com/office/drawing/2014/main" val="602443763"/>
                  </a:ext>
                </a:extLst>
              </a:tr>
              <a:tr h="447675">
                <a:tc>
                  <a:txBody>
                    <a:bodyPr/>
                    <a:lstStyle/>
                    <a:p>
                      <a:pPr fontAlgn="base"/>
                      <a:r>
                        <a:rPr lang="en-GB" sz="2000" b="1" dirty="0">
                          <a:effectLst/>
                          <a:latin typeface="Arial"/>
                        </a:rPr>
                        <a:t>Energy</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A quantity that is conserved - it cannot be created or destroyed. It can be stored and transferred. </a:t>
                      </a:r>
                      <a:endParaRPr lang="en-US" sz="1800" b="0" i="0" u="none" strike="noStrike" noProof="0" dirty="0">
                        <a:effectLst/>
                        <a:latin typeface="Arial"/>
                      </a:endParaRPr>
                    </a:p>
                  </a:txBody>
                  <a:tcPr/>
                </a:tc>
                <a:extLst>
                  <a:ext uri="{0D108BD9-81ED-4DB2-BD59-A6C34878D82A}">
                    <a16:rowId xmlns:a16="http://schemas.microsoft.com/office/drawing/2014/main" val="3809964739"/>
                  </a:ext>
                </a:extLst>
              </a:tr>
              <a:tr h="447675">
                <a:tc>
                  <a:txBody>
                    <a:bodyPr/>
                    <a:lstStyle/>
                    <a:p>
                      <a:pPr fontAlgn="base"/>
                      <a:r>
                        <a:rPr lang="en-GB" sz="2000" b="1" dirty="0">
                          <a:effectLst/>
                          <a:latin typeface="Arial"/>
                        </a:rPr>
                        <a:t>Energy stores</a:t>
                      </a:r>
                    </a:p>
                  </a:txBody>
                  <a:tcPr/>
                </a:tc>
                <a:tc>
                  <a:txBody>
                    <a:bodyPr/>
                    <a:lstStyle/>
                    <a:p>
                      <a:pPr lvl="0" algn="l">
                        <a:lnSpc>
                          <a:spcPct val="100000"/>
                        </a:lnSpc>
                        <a:spcBef>
                          <a:spcPts val="0"/>
                        </a:spcBef>
                        <a:spcAft>
                          <a:spcPts val="0"/>
                        </a:spcAft>
                        <a:buNone/>
                      </a:pPr>
                      <a:r>
                        <a:rPr lang="en-US" sz="1800" b="0" i="0" u="none" strike="noStrike" noProof="0" dirty="0">
                          <a:effectLst/>
                          <a:latin typeface="Arial" panose="020B0604020202020204" pitchFamily="34" charset="0"/>
                          <a:cs typeface="Arial" panose="020B0604020202020204" pitchFamily="34" charset="0"/>
                        </a:rPr>
                        <a:t>Energy </a:t>
                      </a:r>
                      <a:r>
                        <a:rPr lang="en-GB" sz="1800" b="0" i="0" u="none" strike="noStrike" noProof="0" dirty="0">
                          <a:effectLst/>
                          <a:latin typeface="Arial" panose="020B0604020202020204" pitchFamily="34" charset="0"/>
                          <a:cs typeface="Arial" panose="020B0604020202020204" pitchFamily="34" charset="0"/>
                        </a:rPr>
                        <a:t>can be described as being in different ‘stores’ and transferred between these stores.</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9300704"/>
                  </a:ext>
                </a:extLst>
              </a:tr>
              <a:tr h="447675">
                <a:tc>
                  <a:txBody>
                    <a:bodyPr/>
                    <a:lstStyle/>
                    <a:p>
                      <a:pPr fontAlgn="base"/>
                      <a:r>
                        <a:rPr lang="en-US" sz="2000" b="1" dirty="0">
                          <a:effectLst/>
                          <a:latin typeface="Arial"/>
                        </a:rPr>
                        <a:t>Food label</a:t>
                      </a:r>
                    </a:p>
                  </a:txBody>
                  <a:tcPr/>
                </a:tc>
                <a:tc>
                  <a:txBody>
                    <a:bodyPr/>
                    <a:lstStyle/>
                    <a:p>
                      <a:pPr lvl="0">
                        <a:buNone/>
                      </a:pPr>
                      <a:r>
                        <a:rPr lang="en-GB" dirty="0">
                          <a:latin typeface="Arial"/>
                        </a:rPr>
                        <a:t>A label on food that shows details about the product, such as a description, nutritional value, </a:t>
                      </a:r>
                      <a:r>
                        <a:rPr lang="en-GB">
                          <a:latin typeface="Arial"/>
                        </a:rPr>
                        <a:t>allergen information etc.</a:t>
                      </a:r>
                      <a:endParaRPr lang="en-US" dirty="0">
                        <a:latin typeface="Arial"/>
                      </a:endParaRPr>
                    </a:p>
                  </a:txBody>
                  <a:tcPr/>
                </a:tc>
                <a:extLst>
                  <a:ext uri="{0D108BD9-81ED-4DB2-BD59-A6C34878D82A}">
                    <a16:rowId xmlns:a16="http://schemas.microsoft.com/office/drawing/2014/main" val="4011403785"/>
                  </a:ext>
                </a:extLst>
              </a:tr>
              <a:tr h="447675">
                <a:tc>
                  <a:txBody>
                    <a:bodyPr/>
                    <a:lstStyle/>
                    <a:p>
                      <a:pPr fontAlgn="base"/>
                      <a:r>
                        <a:rPr lang="en-GB" sz="2000" b="1" dirty="0">
                          <a:effectLst/>
                          <a:latin typeface="Arial"/>
                        </a:rPr>
                        <a:t>Kilocalories (kcal)</a:t>
                      </a:r>
                    </a:p>
                  </a:txBody>
                  <a:tcPr/>
                </a:tc>
                <a:tc>
                  <a:txBody>
                    <a:bodyPr/>
                    <a:lstStyle/>
                    <a:p>
                      <a:pPr lvl="0" algn="l">
                        <a:lnSpc>
                          <a:spcPct val="100000"/>
                        </a:lnSpc>
                        <a:spcBef>
                          <a:spcPts val="0"/>
                        </a:spcBef>
                        <a:spcAft>
                          <a:spcPts val="0"/>
                        </a:spcAft>
                        <a:buNone/>
                      </a:pPr>
                      <a:r>
                        <a:rPr lang="en-GB" sz="1800" b="0" i="0" u="none" strike="noStrike" noProof="0" dirty="0">
                          <a:effectLst/>
                          <a:latin typeface="Arial" panose="020B0604020202020204" pitchFamily="34" charset="0"/>
                          <a:cs typeface="Arial" panose="020B0604020202020204" pitchFamily="34" charset="0"/>
                        </a:rPr>
                        <a:t>A measurement of energy in food (commonly referred to as simply ‘calories’).</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6137416"/>
                  </a:ext>
                </a:extLst>
              </a:tr>
              <a:tr h="447675">
                <a:tc>
                  <a:txBody>
                    <a:bodyPr/>
                    <a:lstStyle/>
                    <a:p>
                      <a:pPr fontAlgn="base"/>
                      <a:r>
                        <a:rPr lang="en-GB" sz="2000" b="1" dirty="0">
                          <a:effectLst/>
                          <a:latin typeface="Arial"/>
                        </a:rPr>
                        <a:t>Kilojoules (kJ)</a:t>
                      </a:r>
                    </a:p>
                  </a:txBody>
                  <a:tcPr/>
                </a:tc>
                <a:tc>
                  <a:txBody>
                    <a:bodyPr/>
                    <a:lstStyle/>
                    <a:p>
                      <a:pPr lvl="0" algn="l">
                        <a:lnSpc>
                          <a:spcPct val="100000"/>
                        </a:lnSpc>
                        <a:spcBef>
                          <a:spcPts val="0"/>
                        </a:spcBef>
                        <a:spcAft>
                          <a:spcPts val="0"/>
                        </a:spcAft>
                        <a:buNone/>
                      </a:pPr>
                      <a:r>
                        <a:rPr lang="en-GB" sz="1800" b="0" i="0" u="none" strike="noStrike" noProof="0" dirty="0">
                          <a:effectLst/>
                          <a:latin typeface="Arial" panose="020B0604020202020204" pitchFamily="34" charset="0"/>
                          <a:cs typeface="Arial" panose="020B0604020202020204" pitchFamily="34" charset="0"/>
                        </a:rPr>
                        <a:t>A metric measurement used for energy on food labels. Whilst it can be found on food labels, most people usually use calories (kcal).</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592858"/>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239486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Teaching about food as fuel</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dirty="0">
                <a:latin typeface="Arial" panose="020B0604020202020204" pitchFamily="34" charset="0"/>
                <a:ea typeface="Calibri" panose="020F0502020204030204" pitchFamily="34" charset="0"/>
                <a:cs typeface="Arial" panose="020B0604020202020204" pitchFamily="34" charset="0"/>
              </a:rPr>
              <a:t>Compare the energy values of food and fuels</a:t>
            </a:r>
          </a:p>
          <a:p>
            <a:r>
              <a:rPr lang="en-GB" dirty="0">
                <a:latin typeface="Arial" panose="020B0604020202020204" pitchFamily="34" charset="0"/>
                <a:ea typeface="Calibri" panose="020F0502020204030204" pitchFamily="34" charset="0"/>
                <a:cs typeface="Arial" panose="020B0604020202020204" pitchFamily="34" charset="0"/>
              </a:rPr>
              <a:t>Compare the energy in foods and fuels with the energy needed for different activities.</a:t>
            </a:r>
          </a:p>
          <a:p>
            <a:r>
              <a:rPr lang="en-GB" dirty="0">
                <a:latin typeface="Arial" panose="020B0604020202020204" pitchFamily="34" charset="0"/>
                <a:ea typeface="Calibri" panose="020F0502020204030204" pitchFamily="34" charset="0"/>
                <a:cs typeface="Arial" panose="020B0604020202020204" pitchFamily="34" charset="0"/>
              </a:rPr>
              <a:t>Explain how our food intake should match our activity levels.</a:t>
            </a:r>
          </a:p>
          <a:p>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Teaching about food as fuel</a:t>
            </a:r>
            <a:endParaRPr lang="en-GB" dirty="0">
              <a:latin typeface="Arial"/>
              <a:cs typeface="Arial"/>
            </a:endParaRPr>
          </a:p>
        </p:txBody>
      </p:sp>
      <p:sp>
        <p:nvSpPr>
          <p:cNvPr id="3" name="Subtitle 2"/>
          <p:cNvSpPr>
            <a:spLocks noGrp="1"/>
          </p:cNvSpPr>
          <p:nvPr>
            <p:ph type="subTitle" idx="1"/>
          </p:nvPr>
        </p:nvSpPr>
        <p:spPr>
          <a:xfrm>
            <a:off x="1169274" y="2488899"/>
            <a:ext cx="9389671" cy="3600000"/>
          </a:xfrm>
        </p:spPr>
        <p:txBody>
          <a:bodyPr/>
          <a:lstStyle/>
          <a:p>
            <a:pPr marL="0" lvl="0" indent="0">
              <a:buNone/>
            </a:pPr>
            <a:r>
              <a:rPr lang="en-GB" dirty="0"/>
              <a:t>Common misconceptions:</a:t>
            </a:r>
          </a:p>
          <a:p>
            <a:r>
              <a:rPr lang="en-GB" b="1" dirty="0"/>
              <a:t>Energy intake by age </a:t>
            </a:r>
            <a:r>
              <a:rPr lang="en-GB" dirty="0"/>
              <a:t>– there is a misconception that as you get older, your energy requirements continue to increase (ensure that it is clear that older adults’ energy requirements are lower).</a:t>
            </a:r>
            <a:endParaRPr lang="en-GB" b="1" dirty="0"/>
          </a:p>
          <a:p>
            <a:r>
              <a:rPr lang="en-GB" b="1" dirty="0"/>
              <a:t>Energy balance </a:t>
            </a:r>
            <a:r>
              <a:rPr lang="en-GB" dirty="0"/>
              <a:t>- energy is balanced when it is the same between exercise and food intake (ignoring Basal Metabolic Rate (BMR)). Ensure that it is clear the amount of energy expended does not need to equal the amount that is taken in through food intake.</a:t>
            </a:r>
          </a:p>
          <a:p>
            <a:pPr lvl="0"/>
            <a:r>
              <a:rPr lang="en-US" b="1" dirty="0">
                <a:latin typeface="Arial" panose="020B0604020202020204" pitchFamily="34" charset="0"/>
                <a:cs typeface="Arial" panose="020B0604020202020204" pitchFamily="34" charset="0"/>
              </a:rPr>
              <a:t>There are ‘bad’ foods </a:t>
            </a:r>
            <a:r>
              <a:rPr lang="en-US" dirty="0">
                <a:latin typeface="Arial" panose="020B0604020202020204" pitchFamily="34" charset="0"/>
                <a:cs typeface="Arial" panose="020B0604020202020204" pitchFamily="34" charset="0"/>
              </a:rPr>
              <a:t>– we should be teaching about unhealthy dietary patterns rather than ‘unhealthy’ or ‘bad’ foods or nutrients. Talking about undernutrition as well as overnutrition should support this (you can have too much or too little of a nutrient).</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27154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Progressing the learning</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The topic of energy from food is also covered at GCSE (14-16 years). </a:t>
            </a:r>
          </a:p>
          <a:p>
            <a:pPr marL="0" lvl="0" indent="0">
              <a:buNone/>
            </a:pPr>
            <a:endParaRPr lang="en-GB" dirty="0"/>
          </a:p>
          <a:p>
            <a:pPr marL="0" lvl="0" indent="0">
              <a:buNone/>
            </a:pPr>
            <a:r>
              <a:rPr lang="en-GB" dirty="0"/>
              <a:t>The healthy diet is also covered when looking at topics such as heart disease and type 2 diabetes at GCSE.</a:t>
            </a:r>
          </a:p>
          <a:p>
            <a:pPr marL="0" lvl="0" indent="0">
              <a:buNone/>
            </a:pPr>
            <a:endParaRPr lang="en-GB" dirty="0"/>
          </a:p>
          <a:p>
            <a:pPr marL="0" lvl="0" indent="0">
              <a:buNone/>
            </a:pPr>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8293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Extra information for teachers</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indent="0">
              <a:buNone/>
            </a:pPr>
            <a:r>
              <a:rPr lang="en-GB" dirty="0"/>
              <a:t>The following slides contain extra information for teachers to support the teaching and learning around this topic area.</a:t>
            </a:r>
          </a:p>
          <a:p>
            <a:pPr marL="0" indent="0">
              <a:buNone/>
            </a:pPr>
            <a:endParaRPr lang="en-GB" dirty="0"/>
          </a:p>
          <a:p>
            <a:pPr marL="0" lvl="0" indent="0">
              <a:buNone/>
            </a:pPr>
            <a:r>
              <a:rPr lang="en-GB" dirty="0"/>
              <a:t>This may be useful as background reading, or you may wish to extend the learning for students by using this information in the lesson.</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498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 needs are different</a:t>
            </a:r>
          </a:p>
        </p:txBody>
      </p:sp>
      <p:sp>
        <p:nvSpPr>
          <p:cNvPr id="3" name="Subtitle 2"/>
          <p:cNvSpPr>
            <a:spLocks noGrp="1"/>
          </p:cNvSpPr>
          <p:nvPr>
            <p:ph type="subTitle" idx="1"/>
          </p:nvPr>
        </p:nvSpPr>
        <p:spPr>
          <a:xfrm>
            <a:off x="1169276" y="2571092"/>
            <a:ext cx="10499560" cy="3600000"/>
          </a:xfrm>
        </p:spPr>
        <p:txBody>
          <a:bodyPr/>
          <a:lstStyle/>
          <a:p>
            <a:pPr marL="0" indent="0">
              <a:buNone/>
            </a:pPr>
            <a:r>
              <a:rPr lang="en-GB" sz="2400" dirty="0"/>
              <a:t>Different people need different amounts of energy. The amount of energy they need depends on their age, job, how active they are and their health.</a:t>
            </a:r>
          </a:p>
        </p:txBody>
      </p:sp>
      <p:sp>
        <p:nvSpPr>
          <p:cNvPr id="16" name="Text Box 8"/>
          <p:cNvSpPr txBox="1">
            <a:spLocks noChangeArrowheads="1"/>
          </p:cNvSpPr>
          <p:nvPr/>
        </p:nvSpPr>
        <p:spPr bwMode="auto">
          <a:xfrm>
            <a:off x="1057554" y="5458599"/>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2,700 kJ/day</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(646kcal/day)</a:t>
            </a:r>
          </a:p>
        </p:txBody>
      </p:sp>
      <p:sp>
        <p:nvSpPr>
          <p:cNvPr id="17" name="Text Box 11"/>
          <p:cNvSpPr txBox="1">
            <a:spLocks noChangeArrowheads="1"/>
          </p:cNvSpPr>
          <p:nvPr/>
        </p:nvSpPr>
        <p:spPr bwMode="auto">
          <a:xfrm>
            <a:off x="3869610" y="5458599"/>
            <a:ext cx="2343600"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7,700 kJ/day</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(1840kcal/day)</a:t>
            </a:r>
          </a:p>
        </p:txBody>
      </p:sp>
      <p:sp>
        <p:nvSpPr>
          <p:cNvPr id="22" name="Text Box 12"/>
          <p:cNvSpPr txBox="1">
            <a:spLocks noChangeArrowheads="1"/>
          </p:cNvSpPr>
          <p:nvPr/>
        </p:nvSpPr>
        <p:spPr bwMode="auto">
          <a:xfrm>
            <a:off x="9436958" y="5458599"/>
            <a:ext cx="2343600"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11,000 kJ/day</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(2629kcal/day)</a:t>
            </a:r>
          </a:p>
        </p:txBody>
      </p:sp>
      <p:sp>
        <p:nvSpPr>
          <p:cNvPr id="23" name="Text Box 15"/>
          <p:cNvSpPr txBox="1">
            <a:spLocks noChangeArrowheads="1"/>
          </p:cNvSpPr>
          <p:nvPr/>
        </p:nvSpPr>
        <p:spPr bwMode="auto">
          <a:xfrm>
            <a:off x="6656897" y="5458599"/>
            <a:ext cx="2343600"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8,000 kJ/day</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(1912kcal/day)</a:t>
            </a:r>
          </a:p>
        </p:txBody>
      </p:sp>
      <p:grpSp>
        <p:nvGrpSpPr>
          <p:cNvPr id="4" name="Group 3">
            <a:extLst>
              <a:ext uri="{FF2B5EF4-FFF2-40B4-BE49-F238E27FC236}">
                <a16:creationId xmlns:a16="http://schemas.microsoft.com/office/drawing/2014/main" id="{4A76A627-D849-E1FD-DC9E-6EB8B33992C7}"/>
              </a:ext>
            </a:extLst>
          </p:cNvPr>
          <p:cNvGrpSpPr/>
          <p:nvPr/>
        </p:nvGrpSpPr>
        <p:grpSpPr>
          <a:xfrm>
            <a:off x="6656860" y="3587282"/>
            <a:ext cx="2343674" cy="1728101"/>
            <a:chOff x="6791312" y="2280991"/>
            <a:chExt cx="2343674" cy="1728101"/>
          </a:xfrm>
        </p:grpSpPr>
        <p:pic>
          <p:nvPicPr>
            <p:cNvPr id="5" name="Picture 4" descr="A picture containing clothing&#10;&#10;Description automatically generated">
              <a:extLst>
                <a:ext uri="{FF2B5EF4-FFF2-40B4-BE49-F238E27FC236}">
                  <a16:creationId xmlns:a16="http://schemas.microsoft.com/office/drawing/2014/main" id="{E82471A7-B7B7-AC27-24D7-A02939574C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91312" y="2280991"/>
              <a:ext cx="2343674" cy="1684729"/>
            </a:xfrm>
            <a:prstGeom prst="rect">
              <a:avLst/>
            </a:prstGeom>
            <a:ln w="57150">
              <a:solidFill>
                <a:srgbClr val="EF9F3F"/>
              </a:solidFill>
            </a:ln>
          </p:spPr>
        </p:pic>
        <p:sp>
          <p:nvSpPr>
            <p:cNvPr id="6" name="TextBox 5">
              <a:extLst>
                <a:ext uri="{FF2B5EF4-FFF2-40B4-BE49-F238E27FC236}">
                  <a16:creationId xmlns:a16="http://schemas.microsoft.com/office/drawing/2014/main" id="{F00C1DC1-8F0E-41F7-A1FA-5E94B95E503C}"/>
                </a:ext>
              </a:extLst>
            </p:cNvPr>
            <p:cNvSpPr txBox="1"/>
            <p:nvPr/>
          </p:nvSpPr>
          <p:spPr>
            <a:xfrm>
              <a:off x="6791313" y="3701315"/>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65 year old woman</a:t>
              </a:r>
            </a:p>
          </p:txBody>
        </p:sp>
      </p:grpSp>
      <p:grpSp>
        <p:nvGrpSpPr>
          <p:cNvPr id="7" name="Group 6">
            <a:extLst>
              <a:ext uri="{FF2B5EF4-FFF2-40B4-BE49-F238E27FC236}">
                <a16:creationId xmlns:a16="http://schemas.microsoft.com/office/drawing/2014/main" id="{2B819D27-AEA0-C619-6035-2B90988FD77C}"/>
              </a:ext>
            </a:extLst>
          </p:cNvPr>
          <p:cNvGrpSpPr/>
          <p:nvPr/>
        </p:nvGrpSpPr>
        <p:grpSpPr>
          <a:xfrm>
            <a:off x="9431710" y="3588431"/>
            <a:ext cx="2343675" cy="1725803"/>
            <a:chOff x="9422744" y="2283798"/>
            <a:chExt cx="2343675" cy="1725803"/>
          </a:xfrm>
        </p:grpSpPr>
        <p:pic>
          <p:nvPicPr>
            <p:cNvPr id="8" name="Picture 7" descr="A person folding his arms&#10;&#10;Description automatically generated with medium confidence">
              <a:extLst>
                <a:ext uri="{FF2B5EF4-FFF2-40B4-BE49-F238E27FC236}">
                  <a16:creationId xmlns:a16="http://schemas.microsoft.com/office/drawing/2014/main" id="{95A5B0D2-11A9-EA7F-5177-B9AAF60FE5C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a:ext>
              </a:extLst>
            </a:blip>
            <a:srcRect/>
            <a:stretch/>
          </p:blipFill>
          <p:spPr>
            <a:xfrm>
              <a:off x="9422745" y="2283798"/>
              <a:ext cx="2343674" cy="1679114"/>
            </a:xfrm>
            <a:prstGeom prst="rect">
              <a:avLst/>
            </a:prstGeom>
            <a:ln w="57150">
              <a:solidFill>
                <a:srgbClr val="EF9F3F"/>
              </a:solidFill>
            </a:ln>
          </p:spPr>
        </p:pic>
        <p:sp>
          <p:nvSpPr>
            <p:cNvPr id="9" name="TextBox 8">
              <a:extLst>
                <a:ext uri="{FF2B5EF4-FFF2-40B4-BE49-F238E27FC236}">
                  <a16:creationId xmlns:a16="http://schemas.microsoft.com/office/drawing/2014/main" id="{42769978-FD3F-62E3-23FF-0392717D8795}"/>
                </a:ext>
              </a:extLst>
            </p:cNvPr>
            <p:cNvSpPr txBox="1"/>
            <p:nvPr/>
          </p:nvSpPr>
          <p:spPr>
            <a:xfrm>
              <a:off x="9422744" y="3701824"/>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35 year old man</a:t>
              </a:r>
            </a:p>
          </p:txBody>
        </p:sp>
      </p:grpSp>
      <p:grpSp>
        <p:nvGrpSpPr>
          <p:cNvPr id="10" name="Group 9">
            <a:extLst>
              <a:ext uri="{FF2B5EF4-FFF2-40B4-BE49-F238E27FC236}">
                <a16:creationId xmlns:a16="http://schemas.microsoft.com/office/drawing/2014/main" id="{08CF49D5-6064-EBD1-C59F-5A08CA36A795}"/>
              </a:ext>
            </a:extLst>
          </p:cNvPr>
          <p:cNvGrpSpPr/>
          <p:nvPr/>
        </p:nvGrpSpPr>
        <p:grpSpPr>
          <a:xfrm>
            <a:off x="1073145" y="3585134"/>
            <a:ext cx="2343674" cy="1732397"/>
            <a:chOff x="6791312" y="4269016"/>
            <a:chExt cx="2343674" cy="1732397"/>
          </a:xfrm>
        </p:grpSpPr>
        <p:pic>
          <p:nvPicPr>
            <p:cNvPr id="11" name="Picture 10" descr="A picture containing person, little, young, toddler&#10;&#10;Description automatically generated">
              <a:extLst>
                <a:ext uri="{FF2B5EF4-FFF2-40B4-BE49-F238E27FC236}">
                  <a16:creationId xmlns:a16="http://schemas.microsoft.com/office/drawing/2014/main" id="{1C72C8B4-C20F-AE0C-5A5D-04B1D6D515A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2000"/>
                      </a14:imgEffect>
                    </a14:imgLayer>
                  </a14:imgProps>
                </a:ext>
                <a:ext uri="{28A0092B-C50C-407E-A947-70E740481C1C}">
                  <a14:useLocalDpi xmlns:a14="http://schemas.microsoft.com/office/drawing/2010/main"/>
                </a:ext>
              </a:extLst>
            </a:blip>
            <a:srcRect l="28038" t="6815" r="15169" b="37716"/>
            <a:stretch/>
          </p:blipFill>
          <p:spPr>
            <a:xfrm flipH="1">
              <a:off x="6791312" y="4269016"/>
              <a:ext cx="2343674" cy="1684730"/>
            </a:xfrm>
            <a:prstGeom prst="rect">
              <a:avLst/>
            </a:prstGeom>
            <a:ln w="57150">
              <a:solidFill>
                <a:srgbClr val="EF9F3F"/>
              </a:solidFill>
            </a:ln>
          </p:spPr>
        </p:pic>
        <p:sp>
          <p:nvSpPr>
            <p:cNvPr id="24" name="TextBox 23">
              <a:extLst>
                <a:ext uri="{FF2B5EF4-FFF2-40B4-BE49-F238E27FC236}">
                  <a16:creationId xmlns:a16="http://schemas.microsoft.com/office/drawing/2014/main" id="{40EC6175-4E50-C5DB-23EB-A01F5DFB6124}"/>
                </a:ext>
              </a:extLst>
            </p:cNvPr>
            <p:cNvSpPr txBox="1"/>
            <p:nvPr/>
          </p:nvSpPr>
          <p:spPr>
            <a:xfrm>
              <a:off x="6791312" y="5693636"/>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12 month old girl</a:t>
              </a:r>
            </a:p>
          </p:txBody>
        </p:sp>
      </p:grpSp>
      <p:grpSp>
        <p:nvGrpSpPr>
          <p:cNvPr id="25" name="Group 24">
            <a:extLst>
              <a:ext uri="{FF2B5EF4-FFF2-40B4-BE49-F238E27FC236}">
                <a16:creationId xmlns:a16="http://schemas.microsoft.com/office/drawing/2014/main" id="{077AF8C4-D149-BC73-D307-97654F03AA6E}"/>
              </a:ext>
            </a:extLst>
          </p:cNvPr>
          <p:cNvGrpSpPr/>
          <p:nvPr/>
        </p:nvGrpSpPr>
        <p:grpSpPr>
          <a:xfrm>
            <a:off x="3859153" y="3585134"/>
            <a:ext cx="2343674" cy="1732396"/>
            <a:chOff x="9422744" y="4269016"/>
            <a:chExt cx="2343674" cy="1732396"/>
          </a:xfrm>
        </p:grpSpPr>
        <p:pic>
          <p:nvPicPr>
            <p:cNvPr id="26" name="Picture 25" descr="A child smiling for the camera&#10;&#10;Description automatically generated with medium confidence">
              <a:extLst>
                <a:ext uri="{FF2B5EF4-FFF2-40B4-BE49-F238E27FC236}">
                  <a16:creationId xmlns:a16="http://schemas.microsoft.com/office/drawing/2014/main" id="{CF09B967-1CD5-C138-911A-9FEE3299635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
                      </a14:imgEffect>
                    </a14:imgLayer>
                  </a14:imgProps>
                </a:ext>
                <a:ext uri="{28A0092B-C50C-407E-A947-70E740481C1C}">
                  <a14:useLocalDpi xmlns:a14="http://schemas.microsoft.com/office/drawing/2010/main"/>
                </a:ext>
              </a:extLst>
            </a:blip>
            <a:srcRect/>
            <a:stretch/>
          </p:blipFill>
          <p:spPr>
            <a:xfrm>
              <a:off x="9422745" y="4269016"/>
              <a:ext cx="2343673" cy="1679114"/>
            </a:xfrm>
            <a:prstGeom prst="rect">
              <a:avLst/>
            </a:prstGeom>
            <a:ln w="57150">
              <a:solidFill>
                <a:srgbClr val="EF9F3F"/>
              </a:solidFill>
            </a:ln>
          </p:spPr>
        </p:pic>
        <p:sp>
          <p:nvSpPr>
            <p:cNvPr id="27" name="TextBox 26">
              <a:extLst>
                <a:ext uri="{FF2B5EF4-FFF2-40B4-BE49-F238E27FC236}">
                  <a16:creationId xmlns:a16="http://schemas.microsoft.com/office/drawing/2014/main" id="{5B2A10DF-060B-DF3D-2E5E-B988E1644C07}"/>
                </a:ext>
              </a:extLst>
            </p:cNvPr>
            <p:cNvSpPr txBox="1"/>
            <p:nvPr/>
          </p:nvSpPr>
          <p:spPr>
            <a:xfrm>
              <a:off x="9422744" y="5693635"/>
              <a:ext cx="2343673" cy="307777"/>
            </a:xfrm>
            <a:prstGeom prst="rect">
              <a:avLst/>
            </a:prstGeom>
            <a:solidFill>
              <a:srgbClr val="EF9F3F"/>
            </a:solid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9 year old boy</a:t>
              </a:r>
            </a:p>
          </p:txBody>
        </p:sp>
      </p:grpSp>
    </p:spTree>
    <p:extLst>
      <p:ext uri="{BB962C8B-B14F-4D97-AF65-F5344CB8AC3E}">
        <p14:creationId xmlns:p14="http://schemas.microsoft.com/office/powerpoint/2010/main" val="674527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sz="2000" dirty="0"/>
              <a:t>The key stages in life include:</a:t>
            </a:r>
          </a:p>
          <a:p>
            <a:endParaRPr lang="en-GB" sz="2000" dirty="0"/>
          </a:p>
          <a:p>
            <a:r>
              <a:rPr lang="en-GB" sz="2000" dirty="0"/>
              <a:t>pregnancy;</a:t>
            </a:r>
          </a:p>
          <a:p>
            <a:r>
              <a:rPr lang="en-GB" sz="2000" dirty="0"/>
              <a:t>toddlers;</a:t>
            </a:r>
          </a:p>
          <a:p>
            <a:r>
              <a:rPr lang="en-GB" sz="2000" dirty="0"/>
              <a:t>childhood;</a:t>
            </a:r>
          </a:p>
          <a:p>
            <a:r>
              <a:rPr lang="en-GB" sz="2000" dirty="0"/>
              <a:t>adolescence;</a:t>
            </a:r>
          </a:p>
          <a:p>
            <a:r>
              <a:rPr lang="en-GB" sz="2000" dirty="0"/>
              <a:t>adulthood;</a:t>
            </a:r>
          </a:p>
          <a:p>
            <a:r>
              <a:rPr lang="en-GB" sz="2000" dirty="0"/>
              <a:t>older adulthood.</a:t>
            </a:r>
          </a:p>
          <a:p>
            <a:endParaRPr lang="en-US" dirty="0"/>
          </a:p>
        </p:txBody>
      </p:sp>
      <p:sp>
        <p:nvSpPr>
          <p:cNvPr id="3" name="Text Placeholder 2"/>
          <p:cNvSpPr>
            <a:spLocks noGrp="1"/>
          </p:cNvSpPr>
          <p:nvPr>
            <p:ph type="body" sz="quarter" idx="3"/>
          </p:nvPr>
        </p:nvSpPr>
        <p:spPr/>
        <p:txBody>
          <a:bodyPr/>
          <a:lstStyle/>
          <a:p>
            <a:pPr indent="17463">
              <a:defRPr/>
            </a:pPr>
            <a:r>
              <a:rPr lang="en-GB" sz="2000" dirty="0"/>
              <a:t>Energy and nutrient requirements change through life and depend on many factors, such as:</a:t>
            </a:r>
          </a:p>
          <a:p>
            <a:pPr indent="17463">
              <a:defRPr/>
            </a:pPr>
            <a:endParaRPr lang="en-GB" sz="2000" dirty="0"/>
          </a:p>
          <a:p>
            <a:pPr marL="285750" indent="-285750">
              <a:buFont typeface="Arial" pitchFamily="34" charset="0"/>
              <a:buChar char="•"/>
              <a:defRPr/>
            </a:pPr>
            <a:r>
              <a:rPr lang="en-GB" sz="2000" dirty="0"/>
              <a:t>age;</a:t>
            </a:r>
          </a:p>
          <a:p>
            <a:pPr marL="285750" indent="-285750">
              <a:buFont typeface="Arial" pitchFamily="34" charset="0"/>
              <a:buChar char="•"/>
              <a:defRPr/>
            </a:pPr>
            <a:r>
              <a:rPr lang="en-US" sz="2000" dirty="0"/>
              <a:t>sex;</a:t>
            </a:r>
          </a:p>
          <a:p>
            <a:pPr marL="285750" indent="-285750">
              <a:buFont typeface="Arial" pitchFamily="34" charset="0"/>
              <a:buChar char="•"/>
              <a:defRPr/>
            </a:pPr>
            <a:r>
              <a:rPr lang="en-US" sz="2000" dirty="0"/>
              <a:t>body size;</a:t>
            </a:r>
          </a:p>
          <a:p>
            <a:pPr marL="285750" indent="-285750">
              <a:buFont typeface="Arial" pitchFamily="34" charset="0"/>
              <a:buChar char="•"/>
              <a:defRPr/>
            </a:pPr>
            <a:r>
              <a:rPr lang="en-US" sz="2000" dirty="0"/>
              <a:t>level of activity;</a:t>
            </a:r>
          </a:p>
          <a:p>
            <a:pPr marL="285750" indent="-285750">
              <a:buFont typeface="Arial" pitchFamily="34" charset="0"/>
              <a:buChar char="•"/>
              <a:defRPr/>
            </a:pPr>
            <a:r>
              <a:rPr lang="en-US" sz="2000" dirty="0"/>
              <a:t>genes.</a:t>
            </a:r>
          </a:p>
          <a:p>
            <a:endParaRPr lang="en-US" dirty="0"/>
          </a:p>
        </p:txBody>
      </p:sp>
      <p:sp>
        <p:nvSpPr>
          <p:cNvPr id="4" name="Title 3"/>
          <p:cNvSpPr>
            <a:spLocks noGrp="1"/>
          </p:cNvSpPr>
          <p:nvPr>
            <p:ph type="title"/>
          </p:nvPr>
        </p:nvSpPr>
        <p:spPr/>
        <p:txBody>
          <a:bodyPr/>
          <a:lstStyle/>
          <a:p>
            <a:r>
              <a:rPr lang="en-US" dirty="0">
                <a:solidFill>
                  <a:srgbClr val="EF9F3F"/>
                </a:solidFill>
              </a:rPr>
              <a:t>Key stages in life </a:t>
            </a:r>
            <a:br>
              <a:rPr lang="en-US" dirty="0">
                <a:solidFill>
                  <a:srgbClr val="EF9F3F"/>
                </a:solidFill>
              </a:rPr>
            </a:br>
            <a:endParaRPr lang="en-US" dirty="0">
              <a:solidFill>
                <a:srgbClr val="EF9F3F"/>
              </a:solidFill>
            </a:endParaRPr>
          </a:p>
        </p:txBody>
      </p:sp>
    </p:spTree>
    <p:extLst>
      <p:ext uri="{BB962C8B-B14F-4D97-AF65-F5344CB8AC3E}">
        <p14:creationId xmlns:p14="http://schemas.microsoft.com/office/powerpoint/2010/main" val="1833689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Pregnancy</a:t>
            </a:r>
            <a:br>
              <a:rPr lang="en-US" dirty="0"/>
            </a:br>
            <a:endParaRPr lang="en-US" dirty="0"/>
          </a:p>
        </p:txBody>
      </p:sp>
      <p:sp>
        <p:nvSpPr>
          <p:cNvPr id="3" name="Subtitle 2"/>
          <p:cNvSpPr>
            <a:spLocks noGrp="1"/>
          </p:cNvSpPr>
          <p:nvPr>
            <p:ph type="subTitle" idx="1"/>
          </p:nvPr>
        </p:nvSpPr>
        <p:spPr>
          <a:xfrm>
            <a:off x="1169276" y="2571092"/>
            <a:ext cx="6539031" cy="3600000"/>
          </a:xfrm>
        </p:spPr>
        <p:txBody>
          <a:bodyPr/>
          <a:lstStyle/>
          <a:p>
            <a:pPr marL="0" indent="0">
              <a:buNone/>
            </a:pPr>
            <a:r>
              <a:rPr lang="en-GB" sz="2000" dirty="0"/>
              <a:t>A varied diet, providing adequate amounts of energy and nutrients, is essential before and during pregnancy. The mother’s diet can influence the health of the baby. Having a healthy body weight is important. </a:t>
            </a:r>
          </a:p>
          <a:p>
            <a:pPr marL="0" indent="0">
              <a:buNone/>
            </a:pPr>
            <a:endParaRPr lang="en-GB" sz="2000" dirty="0"/>
          </a:p>
          <a:p>
            <a:pPr marL="0" indent="0">
              <a:buNone/>
            </a:pPr>
            <a:r>
              <a:rPr lang="en-GB" sz="2000" dirty="0"/>
              <a:t>Being underweight can make it more difficult to become pregnant and make it more likely for the baby to have a low birth weight, leading to a greater risk of ill health. Being overweight increases the risk of complications, such as high blood pressure and diabetes during pregnancy.</a:t>
            </a:r>
          </a:p>
          <a:p>
            <a:pPr marL="0" indent="0">
              <a:buNone/>
            </a:pPr>
            <a:endParaRPr lang="en-US" sz="2000" dirty="0"/>
          </a:p>
        </p:txBody>
      </p:sp>
      <p:pic>
        <p:nvPicPr>
          <p:cNvPr id="6" name="Picture 5" descr="A person in a kitchen&#10;&#10;Description automatically generated with medium confidence">
            <a:extLst>
              <a:ext uri="{FF2B5EF4-FFF2-40B4-BE49-F238E27FC236}">
                <a16:creationId xmlns:a16="http://schemas.microsoft.com/office/drawing/2014/main" id="{245A7C99-2F22-CE57-66EC-7B67E0114F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27050" y="2957009"/>
            <a:ext cx="3403328" cy="2268743"/>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During pregnancy</a:t>
            </a:r>
          </a:p>
        </p:txBody>
      </p:sp>
      <p:sp>
        <p:nvSpPr>
          <p:cNvPr id="3" name="Subtitle 2"/>
          <p:cNvSpPr>
            <a:spLocks noGrp="1"/>
          </p:cNvSpPr>
          <p:nvPr>
            <p:ph type="subTitle" idx="1"/>
          </p:nvPr>
        </p:nvSpPr>
        <p:spPr>
          <a:xfrm>
            <a:off x="1169276" y="2571092"/>
            <a:ext cx="6877444" cy="3600000"/>
          </a:xfrm>
        </p:spPr>
        <p:txBody>
          <a:bodyPr/>
          <a:lstStyle/>
          <a:p>
            <a:pPr marL="0" indent="0">
              <a:buNone/>
              <a:defRPr/>
            </a:pPr>
            <a:r>
              <a:rPr lang="en-GB" sz="2000" dirty="0"/>
              <a:t>During pregnancy, some extra nutrients are needed (mainly in the last three months) to:</a:t>
            </a:r>
          </a:p>
          <a:p>
            <a:pPr>
              <a:defRPr/>
            </a:pPr>
            <a:endParaRPr lang="en-GB" sz="2000" dirty="0"/>
          </a:p>
          <a:p>
            <a:pPr>
              <a:buFont typeface="Arial" pitchFamily="34" charset="0"/>
              <a:buChar char="•"/>
              <a:defRPr/>
            </a:pPr>
            <a:r>
              <a:rPr lang="en-GB" sz="2000" dirty="0"/>
              <a:t>help the development of the uterus, placenta and other tissues;</a:t>
            </a:r>
          </a:p>
          <a:p>
            <a:pPr>
              <a:buFont typeface="Arial" pitchFamily="34" charset="0"/>
              <a:buChar char="•"/>
              <a:defRPr/>
            </a:pPr>
            <a:r>
              <a:rPr lang="en-US" sz="2000" dirty="0"/>
              <a:t>meet the needs of the growing </a:t>
            </a:r>
            <a:r>
              <a:rPr lang="en-GB" sz="2000" dirty="0"/>
              <a:t>foetus</a:t>
            </a:r>
            <a:r>
              <a:rPr lang="en-US" sz="2000" dirty="0"/>
              <a:t>;</a:t>
            </a:r>
          </a:p>
          <a:p>
            <a:pPr>
              <a:buFont typeface="Arial" pitchFamily="34" charset="0"/>
              <a:buChar char="•"/>
              <a:defRPr/>
            </a:pPr>
            <a:r>
              <a:rPr lang="en-US" sz="2000" dirty="0"/>
              <a:t>lay down stores of nutrients and energy (as fat) for the growth of the foe</a:t>
            </a:r>
            <a:r>
              <a:rPr lang="en-GB" sz="2000" dirty="0"/>
              <a:t>t</a:t>
            </a:r>
            <a:r>
              <a:rPr lang="en-US" sz="2000" dirty="0"/>
              <a:t>us and in the mother for lactation.</a:t>
            </a:r>
            <a:endParaRPr lang="en-GB" sz="2000" b="1" dirty="0"/>
          </a:p>
          <a:p>
            <a:pPr marL="0" indent="0">
              <a:buNone/>
            </a:pPr>
            <a:endParaRPr lang="en-US" sz="2000" dirty="0"/>
          </a:p>
        </p:txBody>
      </p:sp>
      <p:pic>
        <p:nvPicPr>
          <p:cNvPr id="6" name="Picture 5" descr="Two people sitting on a couch looking at a computer&#10;&#10;Description automatically generated with medium confidence">
            <a:extLst>
              <a:ext uri="{FF2B5EF4-FFF2-40B4-BE49-F238E27FC236}">
                <a16:creationId xmlns:a16="http://schemas.microsoft.com/office/drawing/2014/main" id="{44FCAACF-73E3-B0D3-D150-5336DF4FC9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8147" y="2827836"/>
            <a:ext cx="3306803" cy="2205637"/>
          </a:xfrm>
          <a:prstGeom prst="rect">
            <a:avLst/>
          </a:prstGeom>
        </p:spPr>
      </p:pic>
    </p:spTree>
    <p:extLst>
      <p:ext uri="{BB962C8B-B14F-4D97-AF65-F5344CB8AC3E}">
        <p14:creationId xmlns:p14="http://schemas.microsoft.com/office/powerpoint/2010/main" val="516500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During pregnancy</a:t>
            </a:r>
          </a:p>
        </p:txBody>
      </p:sp>
      <p:sp>
        <p:nvSpPr>
          <p:cNvPr id="3" name="Subtitle 2"/>
          <p:cNvSpPr>
            <a:spLocks noGrp="1"/>
          </p:cNvSpPr>
          <p:nvPr>
            <p:ph type="subTitle" idx="1"/>
          </p:nvPr>
        </p:nvSpPr>
        <p:spPr>
          <a:xfrm>
            <a:off x="1169276" y="2571092"/>
            <a:ext cx="6071109" cy="3600000"/>
          </a:xfrm>
        </p:spPr>
        <p:txBody>
          <a:bodyPr/>
          <a:lstStyle/>
          <a:p>
            <a:pPr marL="0" indent="0">
              <a:buNone/>
              <a:defRPr/>
            </a:pPr>
            <a:r>
              <a:rPr lang="en-US" sz="2000" dirty="0"/>
              <a:t>During the first 6 months of pregnancy, most women do not need to eat more than normal. </a:t>
            </a:r>
          </a:p>
          <a:p>
            <a:pPr marL="0" indent="0">
              <a:buNone/>
              <a:defRPr/>
            </a:pPr>
            <a:endParaRPr lang="en-US" sz="2000" dirty="0"/>
          </a:p>
          <a:p>
            <a:pPr marL="0" indent="0">
              <a:buNone/>
              <a:defRPr/>
            </a:pPr>
            <a:r>
              <a:rPr lang="en-US" sz="2000" dirty="0"/>
              <a:t>The body becomes more efficient at absorbing and using nutrients from food. </a:t>
            </a:r>
          </a:p>
          <a:p>
            <a:pPr marL="0" indent="0">
              <a:buNone/>
              <a:defRPr/>
            </a:pPr>
            <a:endParaRPr lang="en-US" sz="2000" dirty="0"/>
          </a:p>
          <a:p>
            <a:pPr marL="0" indent="0">
              <a:buNone/>
              <a:defRPr/>
            </a:pPr>
            <a:r>
              <a:rPr lang="en-GB" sz="2000" dirty="0"/>
              <a:t>The dietary reference value for energy intake during pregnancy in the UK is an</a:t>
            </a:r>
            <a:r>
              <a:rPr lang="en-GB" sz="2000" b="1" dirty="0"/>
              <a:t> extra 200 kcal/day during the third trimester only</a:t>
            </a:r>
            <a:r>
              <a:rPr lang="en-GB" sz="2000" dirty="0"/>
              <a:t>.</a:t>
            </a:r>
            <a:endParaRPr lang="en-US" sz="2000" dirty="0"/>
          </a:p>
        </p:txBody>
      </p:sp>
      <p:pic>
        <p:nvPicPr>
          <p:cNvPr id="6" name="Picture 5" descr="A person opening a refrigerator door&#10;&#10;Description automatically generated with low confidence">
            <a:extLst>
              <a:ext uri="{FF2B5EF4-FFF2-40B4-BE49-F238E27FC236}">
                <a16:creationId xmlns:a16="http://schemas.microsoft.com/office/drawing/2014/main" id="{ABCB3421-1B1A-A570-9FB3-C0A47C0B60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16396" y="2751828"/>
            <a:ext cx="3813279" cy="2542374"/>
          </a:xfrm>
          <a:prstGeom prst="rect">
            <a:avLst/>
          </a:prstGeom>
        </p:spPr>
      </p:pic>
    </p:spTree>
    <p:extLst>
      <p:ext uri="{BB962C8B-B14F-4D97-AF65-F5344CB8AC3E}">
        <p14:creationId xmlns:p14="http://schemas.microsoft.com/office/powerpoint/2010/main" val="1384974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Breastfeeding / lactation</a:t>
            </a:r>
          </a:p>
        </p:txBody>
      </p:sp>
      <p:sp>
        <p:nvSpPr>
          <p:cNvPr id="3" name="Subtitle 2"/>
          <p:cNvSpPr>
            <a:spLocks noGrp="1"/>
          </p:cNvSpPr>
          <p:nvPr>
            <p:ph type="subTitle" idx="1"/>
          </p:nvPr>
        </p:nvSpPr>
        <p:spPr>
          <a:xfrm>
            <a:off x="1169276" y="2571092"/>
            <a:ext cx="9271509" cy="3600000"/>
          </a:xfrm>
        </p:spPr>
        <p:txBody>
          <a:bodyPr/>
          <a:lstStyle/>
          <a:p>
            <a:pPr marL="0" indent="0">
              <a:buNone/>
              <a:defRPr/>
            </a:pPr>
            <a:r>
              <a:rPr lang="en-GB" sz="2000" dirty="0"/>
              <a:t>The process of producing breast milk and delivering it to the baby is called lactation.</a:t>
            </a:r>
          </a:p>
          <a:p>
            <a:pPr marL="0" indent="0">
              <a:buNone/>
              <a:defRPr/>
            </a:pPr>
            <a:r>
              <a:rPr lang="en-GB" sz="2000" dirty="0"/>
              <a:t>A healthy diet for breastfeeding mothers should include:</a:t>
            </a:r>
          </a:p>
          <a:p>
            <a:pPr>
              <a:defRPr/>
            </a:pPr>
            <a:r>
              <a:rPr lang="en-GB" sz="2000" dirty="0"/>
              <a:t>plenty of fruit and vegetables;</a:t>
            </a:r>
          </a:p>
          <a:p>
            <a:pPr>
              <a:defRPr/>
            </a:pPr>
            <a:r>
              <a:rPr lang="en-GB" sz="2000" dirty="0"/>
              <a:t>wholegrains (e.g. wholegrain breakfast cereals, </a:t>
            </a:r>
            <a:r>
              <a:rPr lang="en-GB" sz="2000" dirty="0" err="1"/>
              <a:t>wholewheat</a:t>
            </a:r>
            <a:r>
              <a:rPr lang="en-GB" sz="2000" dirty="0"/>
              <a:t> pasta, wholemeal bread);</a:t>
            </a:r>
          </a:p>
          <a:p>
            <a:pPr>
              <a:defRPr/>
            </a:pPr>
            <a:r>
              <a:rPr lang="en-GB" sz="2000" dirty="0"/>
              <a:t>good quality protein (e.g. pulses, lean meat, oily fish, eggs, nuts and seeds);</a:t>
            </a:r>
          </a:p>
          <a:p>
            <a:pPr>
              <a:defRPr/>
            </a:pPr>
            <a:r>
              <a:rPr lang="en-GB" sz="2000" dirty="0"/>
              <a:t>some dairy or calcium-fortified dairy alternatives (choosing lower fat and sugar varieties) and;</a:t>
            </a:r>
          </a:p>
          <a:p>
            <a:pPr>
              <a:defRPr/>
            </a:pPr>
            <a:r>
              <a:rPr lang="en-GB" sz="2000" dirty="0"/>
              <a:t>small amounts of unsaturated oils, such as rapeseed or olive oil, and spreads made from these. </a:t>
            </a:r>
            <a:endParaRPr lang="en-US" sz="2000" dirty="0"/>
          </a:p>
        </p:txBody>
      </p:sp>
    </p:spTree>
    <p:extLst>
      <p:ext uri="{BB962C8B-B14F-4D97-AF65-F5344CB8AC3E}">
        <p14:creationId xmlns:p14="http://schemas.microsoft.com/office/powerpoint/2010/main" val="2559973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Breast milk</a:t>
            </a:r>
          </a:p>
        </p:txBody>
      </p:sp>
      <p:sp>
        <p:nvSpPr>
          <p:cNvPr id="3" name="Subtitle 2"/>
          <p:cNvSpPr>
            <a:spLocks noGrp="1"/>
          </p:cNvSpPr>
          <p:nvPr>
            <p:ph type="subTitle" idx="1"/>
          </p:nvPr>
        </p:nvSpPr>
        <p:spPr>
          <a:xfrm>
            <a:off x="1169276" y="2571092"/>
            <a:ext cx="6794317" cy="3600000"/>
          </a:xfrm>
        </p:spPr>
        <p:txBody>
          <a:bodyPr/>
          <a:lstStyle/>
          <a:p>
            <a:pPr marL="0" indent="0">
              <a:buNone/>
            </a:pPr>
            <a:r>
              <a:rPr lang="en-GB" sz="2000" dirty="0"/>
              <a:t>Breast milk provides all the energy and nutrients a baby needs for growth and maintenance during the first 6 months of life. Breast milk also provides special proteins, antibodies and white blood cells which help to protect the baby against infection. </a:t>
            </a:r>
          </a:p>
          <a:p>
            <a:pPr marL="0" indent="0">
              <a:buNone/>
            </a:pPr>
            <a:endParaRPr lang="en-GB" sz="2000" dirty="0"/>
          </a:p>
          <a:p>
            <a:pPr marL="0" indent="0">
              <a:buNone/>
            </a:pPr>
            <a:r>
              <a:rPr lang="en-GB" sz="2000" dirty="0"/>
              <a:t>In the first three days after birth, the mother produces a special form of breast milk called colostrum. </a:t>
            </a:r>
          </a:p>
          <a:p>
            <a:pPr marL="0" indent="0">
              <a:buNone/>
            </a:pPr>
            <a:endParaRPr lang="en-GB" sz="2000" dirty="0"/>
          </a:p>
          <a:p>
            <a:pPr marL="0" indent="0">
              <a:buNone/>
            </a:pPr>
            <a:r>
              <a:rPr lang="en-GB" sz="2000" dirty="0"/>
              <a:t>It contains less fat, more protein and is rich in antibodies, proteins that play a key role in the baby’s immune system.</a:t>
            </a:r>
          </a:p>
        </p:txBody>
      </p:sp>
      <p:pic>
        <p:nvPicPr>
          <p:cNvPr id="6" name="Picture 5" descr="A person holding a baby&#10;&#10;Description automatically generated">
            <a:extLst>
              <a:ext uri="{FF2B5EF4-FFF2-40B4-BE49-F238E27FC236}">
                <a16:creationId xmlns:a16="http://schemas.microsoft.com/office/drawing/2014/main" id="{EED74663-E639-EFAD-89E8-67F705D9CE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2936" y="2888477"/>
            <a:ext cx="3446443" cy="2183451"/>
          </a:xfrm>
          <a:prstGeom prst="rect">
            <a:avLst/>
          </a:prstGeom>
        </p:spPr>
      </p:pic>
    </p:spTree>
    <p:extLst>
      <p:ext uri="{BB962C8B-B14F-4D97-AF65-F5344CB8AC3E}">
        <p14:creationId xmlns:p14="http://schemas.microsoft.com/office/powerpoint/2010/main" val="131817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Breast milk</a:t>
            </a:r>
          </a:p>
        </p:txBody>
      </p:sp>
      <p:sp>
        <p:nvSpPr>
          <p:cNvPr id="3" name="Subtitle 2"/>
          <p:cNvSpPr>
            <a:spLocks noGrp="1"/>
          </p:cNvSpPr>
          <p:nvPr>
            <p:ph type="subTitle" idx="1"/>
          </p:nvPr>
        </p:nvSpPr>
        <p:spPr>
          <a:xfrm>
            <a:off x="1169276" y="2571092"/>
            <a:ext cx="6603124" cy="3600000"/>
          </a:xfrm>
        </p:spPr>
        <p:txBody>
          <a:bodyPr/>
          <a:lstStyle/>
          <a:p>
            <a:pPr marL="0" indent="0">
              <a:buNone/>
            </a:pPr>
            <a:r>
              <a:rPr lang="en-GB" sz="2000" dirty="0"/>
              <a:t>Two to three days after birth, colostrum changes to a milk that may look thin compared with colostrum and babies will then begin to take larger volumes of milk.</a:t>
            </a:r>
          </a:p>
          <a:p>
            <a:pPr marL="0" indent="0">
              <a:buNone/>
            </a:pPr>
            <a:endParaRPr lang="en-GB" sz="2000" dirty="0"/>
          </a:p>
          <a:p>
            <a:pPr marL="0" indent="0">
              <a:buNone/>
            </a:pPr>
            <a:r>
              <a:rPr lang="en-GB" sz="2000" dirty="0"/>
              <a:t>As well as changing over time from colostrum to a thinner milk, breast milk also changes during a feed – the milk available at the start of a feed is more dilute, providing the baby with extra fluids, whereas that at the end of a feed is more energy-dense.</a:t>
            </a:r>
          </a:p>
        </p:txBody>
      </p:sp>
      <p:pic>
        <p:nvPicPr>
          <p:cNvPr id="6" name="Picture 5" descr="A picture containing person, indoor, bed&#10;&#10;Description automatically generated">
            <a:extLst>
              <a:ext uri="{FF2B5EF4-FFF2-40B4-BE49-F238E27FC236}">
                <a16:creationId xmlns:a16="http://schemas.microsoft.com/office/drawing/2014/main" id="{C0DD6902-3671-7841-9383-A3FC3B34E2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89820" y="2728311"/>
            <a:ext cx="3425694" cy="2283796"/>
          </a:xfrm>
          <a:prstGeom prst="rect">
            <a:avLst/>
          </a:prstGeom>
        </p:spPr>
      </p:pic>
    </p:spTree>
    <p:extLst>
      <p:ext uri="{BB962C8B-B14F-4D97-AF65-F5344CB8AC3E}">
        <p14:creationId xmlns:p14="http://schemas.microsoft.com/office/powerpoint/2010/main" val="2861691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Bottle feeding</a:t>
            </a:r>
          </a:p>
        </p:txBody>
      </p:sp>
      <p:sp>
        <p:nvSpPr>
          <p:cNvPr id="3" name="Subtitle 2"/>
          <p:cNvSpPr>
            <a:spLocks noGrp="1"/>
          </p:cNvSpPr>
          <p:nvPr>
            <p:ph type="subTitle" idx="1"/>
          </p:nvPr>
        </p:nvSpPr>
        <p:spPr>
          <a:xfrm>
            <a:off x="1169276" y="2571092"/>
            <a:ext cx="6270615" cy="3600000"/>
          </a:xfrm>
        </p:spPr>
        <p:txBody>
          <a:bodyPr/>
          <a:lstStyle/>
          <a:p>
            <a:pPr marL="0" indent="0">
              <a:buNone/>
            </a:pPr>
            <a:r>
              <a:rPr lang="en-GB" sz="2000" dirty="0"/>
              <a:t>Some women are unable to or choose not to breastfeed their baby. Their midwife or health visitor will be able to give information on preparing and feeding the baby with infant formula.</a:t>
            </a:r>
          </a:p>
          <a:p>
            <a:pPr marL="0" indent="0">
              <a:buNone/>
            </a:pPr>
            <a:endParaRPr lang="en-GB" sz="2000" dirty="0"/>
          </a:p>
          <a:p>
            <a:pPr marL="0" indent="0">
              <a:buNone/>
            </a:pPr>
            <a:r>
              <a:rPr lang="en-GB" sz="2000" dirty="0"/>
              <a:t>Infant formula (also known as ‘baby milk’) does not provide any of the factors that help prevent infections.</a:t>
            </a:r>
          </a:p>
          <a:p>
            <a:pPr marL="0" indent="0">
              <a:buNone/>
            </a:pPr>
            <a:endParaRPr lang="en-GB" sz="2000" dirty="0"/>
          </a:p>
          <a:p>
            <a:pPr marL="0" indent="0">
              <a:buNone/>
            </a:pPr>
            <a:r>
              <a:rPr lang="en-GB" sz="2000" dirty="0"/>
              <a:t>It is important to note that once a mother has started to bottle feed her baby, it is difficult to change to breast feeding.</a:t>
            </a:r>
          </a:p>
        </p:txBody>
      </p:sp>
      <p:pic>
        <p:nvPicPr>
          <p:cNvPr id="6" name="Picture 5" descr="A baby drinking from a bottle&#10;&#10;Description automatically generated">
            <a:extLst>
              <a:ext uri="{FF2B5EF4-FFF2-40B4-BE49-F238E27FC236}">
                <a16:creationId xmlns:a16="http://schemas.microsoft.com/office/drawing/2014/main" id="{5E6050DD-2CF3-D926-FCFA-7DEFB3C9DA9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2368" y="2827263"/>
            <a:ext cx="3805361" cy="2526760"/>
          </a:xfrm>
          <a:prstGeom prst="rect">
            <a:avLst/>
          </a:prstGeom>
        </p:spPr>
      </p:pic>
    </p:spTree>
    <p:extLst>
      <p:ext uri="{BB962C8B-B14F-4D97-AF65-F5344CB8AC3E}">
        <p14:creationId xmlns:p14="http://schemas.microsoft.com/office/powerpoint/2010/main" val="261709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Complementary feeding</a:t>
            </a:r>
          </a:p>
        </p:txBody>
      </p:sp>
      <p:sp>
        <p:nvSpPr>
          <p:cNvPr id="3" name="Subtitle 2"/>
          <p:cNvSpPr>
            <a:spLocks noGrp="1"/>
          </p:cNvSpPr>
          <p:nvPr>
            <p:ph type="subTitle" idx="1"/>
          </p:nvPr>
        </p:nvSpPr>
        <p:spPr/>
        <p:txBody>
          <a:bodyPr/>
          <a:lstStyle/>
          <a:p>
            <a:pPr marL="0" indent="0">
              <a:buNone/>
            </a:pPr>
            <a:r>
              <a:rPr lang="en-GB" sz="2000" dirty="0"/>
              <a:t>After 6 months of age, milk no longer fulfils all the baby’s needs for energy and nutrients. The baby must be given other foods in addition to breast milk or infant formula. This process is called </a:t>
            </a:r>
            <a:r>
              <a:rPr lang="en-GB" sz="2000" b="1" dirty="0"/>
              <a:t>complementary feeding</a:t>
            </a:r>
            <a:r>
              <a:rPr lang="en-GB" sz="2000" dirty="0"/>
              <a:t>.</a:t>
            </a:r>
          </a:p>
          <a:p>
            <a:pPr marL="0" indent="0">
              <a:buNone/>
            </a:pPr>
            <a:r>
              <a:rPr lang="en-GB" sz="2000" dirty="0"/>
              <a:t>Complementary feeding too soon (before 4 months) can increase the risk of infections and allergies, as your baby's digestive system and kidneys are still developing.</a:t>
            </a:r>
          </a:p>
          <a:p>
            <a:pPr marL="0" indent="0">
              <a:buNone/>
            </a:pPr>
            <a:r>
              <a:rPr lang="en-GB" sz="2000" dirty="0"/>
              <a:t>Leaving complementary feeding too late (longer than 6 months) may mean your baby doesn’t get enough of all the nutrients they need. This is because stores of essential nutrients, such as iron, decline from birth and by 6 months need to be replenished with food.</a:t>
            </a:r>
          </a:p>
          <a:p>
            <a:pPr marL="0" indent="0">
              <a:buNone/>
            </a:pPr>
            <a:r>
              <a:rPr lang="en-GB" sz="2000" dirty="0"/>
              <a:t>Solids must be semi-fluid and soft, since the baby has no teeth and cannot chew.</a:t>
            </a:r>
          </a:p>
          <a:p>
            <a:pPr marL="0" indent="0">
              <a:buNone/>
            </a:pPr>
            <a:endParaRPr lang="en-US" sz="2000" dirty="0"/>
          </a:p>
        </p:txBody>
      </p:sp>
    </p:spTree>
    <p:extLst>
      <p:ext uri="{BB962C8B-B14F-4D97-AF65-F5344CB8AC3E}">
        <p14:creationId xmlns:p14="http://schemas.microsoft.com/office/powerpoint/2010/main" val="307689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Complementary feeding – key points</a:t>
            </a:r>
          </a:p>
        </p:txBody>
      </p:sp>
      <p:sp>
        <p:nvSpPr>
          <p:cNvPr id="3" name="Subtitle 2"/>
          <p:cNvSpPr>
            <a:spLocks noGrp="1"/>
          </p:cNvSpPr>
          <p:nvPr>
            <p:ph type="subTitle" idx="1"/>
          </p:nvPr>
        </p:nvSpPr>
        <p:spPr>
          <a:xfrm>
            <a:off x="1169276" y="2571092"/>
            <a:ext cx="7717030" cy="3600000"/>
          </a:xfrm>
        </p:spPr>
        <p:txBody>
          <a:bodyPr/>
          <a:lstStyle/>
          <a:p>
            <a:r>
              <a:rPr lang="en-GB" sz="2000" dirty="0"/>
              <a:t>Exclusive breastfeeding is recommended for around the first 6 months;</a:t>
            </a:r>
          </a:p>
          <a:p>
            <a:r>
              <a:rPr lang="en-GB" sz="2000" dirty="0"/>
              <a:t>Introduce solid foods at around 6 months, ideally alongside continued breastfeeding for at least the first year;</a:t>
            </a:r>
          </a:p>
          <a:p>
            <a:r>
              <a:rPr lang="en-GB" sz="2000" dirty="0"/>
              <a:t>Start by offering small amounts of food and gradually increase the amount, so by 9-12 months your baby is eating 3 healthy meals a day plus some healthy snacks;</a:t>
            </a:r>
          </a:p>
          <a:p>
            <a:r>
              <a:rPr lang="en-GB" sz="2000" dirty="0"/>
              <a:t>Smooth purees and mashed foods are a good start but move to lumpier foods soon as your baby is ready. Soft finger foods can be given from the start of complementary feeding;</a:t>
            </a:r>
          </a:p>
          <a:p>
            <a:r>
              <a:rPr lang="en-GB" sz="2000" dirty="0"/>
              <a:t>Appropriate complementary foods to offer from 6 months include vegetables and fruit, starchy foods, protein foods and dairy products;</a:t>
            </a:r>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275649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Turn and talk</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Do you think an athlete should eat the same amount of food as an office worker?</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How do you think your activity levels affect the amount of energy you require?</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Why is this the case?</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b="1" dirty="0">
                <a:latin typeface="Arial"/>
                <a:cs typeface="Arial"/>
              </a:rPr>
              <a:t>Extension</a:t>
            </a:r>
          </a:p>
          <a:p>
            <a:pPr marL="0" indent="0">
              <a:lnSpc>
                <a:spcPct val="100000"/>
              </a:lnSpc>
              <a:spcBef>
                <a:spcPts val="0"/>
              </a:spcBef>
              <a:buFont typeface="Arial" charset="0"/>
              <a:buNone/>
            </a:pPr>
            <a:r>
              <a:rPr lang="en-GB" dirty="0">
                <a:latin typeface="Arial"/>
                <a:cs typeface="Arial"/>
              </a:rPr>
              <a:t>What activities do you think would require the most energy?</a:t>
            </a:r>
          </a:p>
        </p:txBody>
      </p:sp>
      <p:pic>
        <p:nvPicPr>
          <p:cNvPr id="6" name="Picture 5" descr="A picture containing person, sport, female&#10;&#10;Description automatically generated">
            <a:extLst>
              <a:ext uri="{FF2B5EF4-FFF2-40B4-BE49-F238E27FC236}">
                <a16:creationId xmlns:a16="http://schemas.microsoft.com/office/drawing/2014/main" id="{885AEAD9-F55B-F5A4-5F92-835E3C5E68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16912" y="2747773"/>
            <a:ext cx="3682640" cy="2452638"/>
          </a:xfrm>
          <a:prstGeom prst="rect">
            <a:avLst/>
          </a:prstGeom>
        </p:spPr>
      </p:pic>
    </p:spTree>
    <p:extLst>
      <p:ext uri="{BB962C8B-B14F-4D97-AF65-F5344CB8AC3E}">
        <p14:creationId xmlns:p14="http://schemas.microsoft.com/office/powerpoint/2010/main" val="1416752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Complementary feeding – key points</a:t>
            </a:r>
            <a:endParaRPr lang="en-GB" dirty="0"/>
          </a:p>
        </p:txBody>
      </p:sp>
      <p:sp>
        <p:nvSpPr>
          <p:cNvPr id="3" name="Subtitle 2"/>
          <p:cNvSpPr>
            <a:spLocks noGrp="1"/>
          </p:cNvSpPr>
          <p:nvPr>
            <p:ph type="subTitle" idx="1"/>
          </p:nvPr>
        </p:nvSpPr>
        <p:spPr>
          <a:xfrm>
            <a:off x="1169276" y="2571092"/>
            <a:ext cx="7301393" cy="3600000"/>
          </a:xfrm>
        </p:spPr>
        <p:txBody>
          <a:bodyPr/>
          <a:lstStyle/>
          <a:p>
            <a:r>
              <a:rPr lang="en-GB" sz="2000" dirty="0"/>
              <a:t>Sugar and salt should not be added to complementary foods, and foods with added salt and sugar should be avoided;</a:t>
            </a:r>
          </a:p>
          <a:p>
            <a:r>
              <a:rPr lang="en-GB" sz="2000" dirty="0"/>
              <a:t>Breastmilk (or formula) should be your baby’s main drink until 12 months of age;</a:t>
            </a:r>
          </a:p>
          <a:p>
            <a:r>
              <a:rPr lang="en-GB" sz="2000" dirty="0"/>
              <a:t>Babies consuming less than 500 ml/day of infant formula should be given a daily supplement containing vitamins A, C and D;</a:t>
            </a:r>
          </a:p>
          <a:p>
            <a:r>
              <a:rPr lang="en-GB" sz="2000" dirty="0"/>
              <a:t>Repeatedly offering your baby a wide variety of foods that are part of a healthy, balanced diet, will help them accept and gradually learn to like these foods;</a:t>
            </a:r>
          </a:p>
          <a:p>
            <a:r>
              <a:rPr lang="en-GB" sz="2000" dirty="0"/>
              <a:t>To reduce the risk of choking, always stay with your baby while they are eating and never offer small round foods.</a:t>
            </a:r>
          </a:p>
        </p:txBody>
      </p:sp>
    </p:spTree>
    <p:extLst>
      <p:ext uri="{BB962C8B-B14F-4D97-AF65-F5344CB8AC3E}">
        <p14:creationId xmlns:p14="http://schemas.microsoft.com/office/powerpoint/2010/main" val="3088128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Toddlers (up to 5 years)</a:t>
            </a:r>
            <a:br>
              <a:rPr lang="en-GB" dirty="0"/>
            </a:br>
            <a:endParaRPr lang="en-US" dirty="0"/>
          </a:p>
        </p:txBody>
      </p:sp>
      <p:sp>
        <p:nvSpPr>
          <p:cNvPr id="3" name="Subtitle 2"/>
          <p:cNvSpPr>
            <a:spLocks noGrp="1"/>
          </p:cNvSpPr>
          <p:nvPr>
            <p:ph type="subTitle" idx="1"/>
          </p:nvPr>
        </p:nvSpPr>
        <p:spPr>
          <a:xfrm>
            <a:off x="1169276" y="2571092"/>
            <a:ext cx="8880811" cy="3600000"/>
          </a:xfrm>
        </p:spPr>
        <p:txBody>
          <a:bodyPr/>
          <a:lstStyle/>
          <a:p>
            <a:pPr marL="0" indent="0">
              <a:buNone/>
            </a:pPr>
            <a:r>
              <a:rPr lang="en-GB" sz="2000" dirty="0"/>
              <a:t>Supplements of vitamins A, C and D in the form of drops are recommended for children aged from 6 months to 5 years. This is particularly important if they do not eat a varied diet. For some, these are available free via the Healthy Start scheme.</a:t>
            </a:r>
          </a:p>
          <a:p>
            <a:pPr marL="0" indent="0">
              <a:buNone/>
            </a:pPr>
            <a:r>
              <a:rPr lang="en-GB" sz="2000" dirty="0"/>
              <a:t>Semi-skimmed milk (as a main drink) can be gradually introduced when the child reaches 2 years if they are having a healthy, varied diet; but 1% or skimmed milk should not be given as a main drink until the child reaches 5 years.</a:t>
            </a:r>
          </a:p>
          <a:p>
            <a:pPr marL="0" indent="0">
              <a:buNone/>
            </a:pPr>
            <a:r>
              <a:rPr lang="en-GB" sz="2000" dirty="0"/>
              <a:t>Young children should not be given whole nuts (risk of choking) and deep sea fish such as shark, marlin and swordfish (potential for high mercury levels).</a:t>
            </a:r>
          </a:p>
          <a:p>
            <a:pPr marL="0" indent="0">
              <a:buNone/>
            </a:pPr>
            <a:endParaRPr lang="en-GB" sz="2000" dirty="0"/>
          </a:p>
          <a:p>
            <a:pPr marL="0" indent="0">
              <a:buNone/>
            </a:pPr>
            <a:r>
              <a:rPr lang="en-GB" sz="2000" dirty="0"/>
              <a:t>For more information on nutrition in toddlers, </a:t>
            </a:r>
            <a:r>
              <a:rPr lang="en-GB" sz="2000" dirty="0">
                <a:hlinkClick r:id="rId2"/>
              </a:rPr>
              <a:t>click here</a:t>
            </a:r>
            <a:r>
              <a:rPr lang="en-GB" sz="2000" dirty="0"/>
              <a:t>.</a:t>
            </a:r>
          </a:p>
        </p:txBody>
      </p:sp>
    </p:spTree>
    <p:extLst>
      <p:ext uri="{BB962C8B-B14F-4D97-AF65-F5344CB8AC3E}">
        <p14:creationId xmlns:p14="http://schemas.microsoft.com/office/powerpoint/2010/main" val="986845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Childhood</a:t>
            </a:r>
          </a:p>
        </p:txBody>
      </p:sp>
      <p:sp>
        <p:nvSpPr>
          <p:cNvPr id="3" name="Subtitle 2"/>
          <p:cNvSpPr>
            <a:spLocks noGrp="1"/>
          </p:cNvSpPr>
          <p:nvPr>
            <p:ph type="subTitle" idx="1"/>
          </p:nvPr>
        </p:nvSpPr>
        <p:spPr>
          <a:xfrm>
            <a:off x="1169276" y="2571092"/>
            <a:ext cx="6513393" cy="3600000"/>
          </a:xfrm>
        </p:spPr>
        <p:txBody>
          <a:bodyPr/>
          <a:lstStyle/>
          <a:p>
            <a:pPr marL="0" indent="0">
              <a:buNone/>
              <a:defRPr/>
            </a:pPr>
            <a:r>
              <a:rPr lang="en-GB" sz="2000" dirty="0"/>
              <a:t>Children have a higher energy requirement for their body size compared to adults because they are growing rapidly and are often very active.</a:t>
            </a:r>
          </a:p>
          <a:p>
            <a:pPr marL="0" indent="0">
              <a:buNone/>
              <a:defRPr/>
            </a:pPr>
            <a:endParaRPr lang="en-GB" sz="2000" dirty="0"/>
          </a:p>
          <a:p>
            <a:pPr marL="0" indent="0">
              <a:buNone/>
              <a:defRPr/>
            </a:pPr>
            <a:r>
              <a:rPr lang="en-GB" sz="2000" dirty="0"/>
              <a:t>A nutrient-dense diet providing adequate energy and nutrients, which includes healthy snacks, is essential for growth and development. It is also important for children to have sufficient to drink.</a:t>
            </a:r>
          </a:p>
          <a:p>
            <a:pPr marL="0" indent="0">
              <a:buNone/>
              <a:defRPr/>
            </a:pPr>
            <a:endParaRPr lang="en-GB" sz="2000" dirty="0"/>
          </a:p>
          <a:p>
            <a:pPr marL="0" indent="0">
              <a:buNone/>
              <a:defRPr/>
            </a:pPr>
            <a:r>
              <a:rPr lang="en-GB" sz="2000" dirty="0"/>
              <a:t>Young children also have small stomachs so they need to eat small and frequent meals.</a:t>
            </a:r>
          </a:p>
        </p:txBody>
      </p:sp>
      <p:pic>
        <p:nvPicPr>
          <p:cNvPr id="6" name="Picture 5" descr="A picture containing person, corn, outdoor, tree&#10;&#10;Description automatically generated">
            <a:extLst>
              <a:ext uri="{FF2B5EF4-FFF2-40B4-BE49-F238E27FC236}">
                <a16:creationId xmlns:a16="http://schemas.microsoft.com/office/drawing/2014/main" id="{6921868F-4C92-2E45-D9A9-1299E21A1FD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2508" y="2939340"/>
            <a:ext cx="3358497" cy="2340872"/>
          </a:xfrm>
          <a:prstGeom prst="rect">
            <a:avLst/>
          </a:prstGeom>
        </p:spPr>
      </p:pic>
    </p:spTree>
    <p:extLst>
      <p:ext uri="{BB962C8B-B14F-4D97-AF65-F5344CB8AC3E}">
        <p14:creationId xmlns:p14="http://schemas.microsoft.com/office/powerpoint/2010/main" val="2692187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Childhood</a:t>
            </a:r>
          </a:p>
        </p:txBody>
      </p:sp>
      <p:sp>
        <p:nvSpPr>
          <p:cNvPr id="3" name="Subtitle 2"/>
          <p:cNvSpPr>
            <a:spLocks noGrp="1"/>
          </p:cNvSpPr>
          <p:nvPr>
            <p:ph type="subTitle" idx="1"/>
          </p:nvPr>
        </p:nvSpPr>
        <p:spPr>
          <a:xfrm>
            <a:off x="1169276" y="2571092"/>
            <a:ext cx="6727815" cy="3600000"/>
          </a:xfrm>
        </p:spPr>
        <p:txBody>
          <a:bodyPr/>
          <a:lstStyle/>
          <a:p>
            <a:pPr marL="0" indent="0">
              <a:buNone/>
            </a:pPr>
            <a:r>
              <a:rPr lang="en-GB" sz="2000" dirty="0"/>
              <a:t>Children’s diets from the age of 5 should be based on the principles of the Eatwell Guide and include plenty of starchy carbohydrates, fruit and vegetables, and some protein and dairy foods.</a:t>
            </a:r>
          </a:p>
          <a:p>
            <a:pPr marL="0" indent="0">
              <a:buNone/>
            </a:pPr>
            <a:endParaRPr lang="en-GB" sz="2000" dirty="0"/>
          </a:p>
          <a:p>
            <a:pPr marL="0" indent="0">
              <a:buNone/>
            </a:pPr>
            <a:r>
              <a:rPr lang="en-GB" sz="2000" dirty="0"/>
              <a:t>Children should be encouraged to remain a healthy weight with respect to their height. </a:t>
            </a:r>
          </a:p>
          <a:p>
            <a:pPr marL="0" indent="0">
              <a:buNone/>
            </a:pPr>
            <a:endParaRPr lang="en-GB" sz="2000" dirty="0"/>
          </a:p>
          <a:p>
            <a:pPr marL="0" indent="0">
              <a:buNone/>
            </a:pPr>
            <a:r>
              <a:rPr lang="en-GB" sz="2000" dirty="0"/>
              <a:t>A healthy family lifestyle can help to maintain a healthy weight, such as being active together or sharing meals.</a:t>
            </a:r>
          </a:p>
          <a:p>
            <a:pPr marL="0" indent="0">
              <a:buNone/>
            </a:pPr>
            <a:endParaRPr lang="en-US" sz="2000" dirty="0"/>
          </a:p>
        </p:txBody>
      </p:sp>
      <p:pic>
        <p:nvPicPr>
          <p:cNvPr id="6" name="Picture 5" descr="A group of people playing frisbee&#10;&#10;Description automatically generated with medium confidence">
            <a:extLst>
              <a:ext uri="{FF2B5EF4-FFF2-40B4-BE49-F238E27FC236}">
                <a16:creationId xmlns:a16="http://schemas.microsoft.com/office/drawing/2014/main" id="{5A0D2902-AFB3-E344-33DA-C8C42A85899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29602" y="3032935"/>
            <a:ext cx="3058194" cy="2039815"/>
          </a:xfrm>
          <a:prstGeom prst="rect">
            <a:avLst/>
          </a:prstGeom>
        </p:spPr>
      </p:pic>
    </p:spTree>
    <p:extLst>
      <p:ext uri="{BB962C8B-B14F-4D97-AF65-F5344CB8AC3E}">
        <p14:creationId xmlns:p14="http://schemas.microsoft.com/office/powerpoint/2010/main" val="250490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Adolescence </a:t>
            </a:r>
            <a:br>
              <a:rPr lang="en-US" dirty="0"/>
            </a:br>
            <a:endParaRPr lang="en-US" dirty="0"/>
          </a:p>
        </p:txBody>
      </p:sp>
      <p:sp>
        <p:nvSpPr>
          <p:cNvPr id="3" name="Subtitle 2"/>
          <p:cNvSpPr>
            <a:spLocks noGrp="1"/>
          </p:cNvSpPr>
          <p:nvPr>
            <p:ph type="subTitle" idx="1"/>
          </p:nvPr>
        </p:nvSpPr>
        <p:spPr/>
        <p:txBody>
          <a:bodyPr/>
          <a:lstStyle/>
          <a:p>
            <a:pPr marL="0" indent="0">
              <a:buNone/>
              <a:defRPr/>
            </a:pPr>
            <a:r>
              <a:rPr lang="en-GB" sz="2000" dirty="0"/>
              <a:t>Adolescence is a period of rapid growth and development and is when puberty occurs.</a:t>
            </a:r>
          </a:p>
          <a:p>
            <a:pPr marL="0" indent="0">
              <a:buNone/>
              <a:defRPr/>
            </a:pPr>
            <a:endParaRPr lang="en-GB" sz="1100" dirty="0"/>
          </a:p>
          <a:p>
            <a:pPr marL="0" indent="0">
              <a:buNone/>
              <a:defRPr/>
            </a:pPr>
            <a:r>
              <a:rPr lang="en-GB" sz="2000" dirty="0"/>
              <a:t>The demand for energy and most nutrients are relatively high. </a:t>
            </a:r>
          </a:p>
          <a:p>
            <a:pPr marL="0" indent="0">
              <a:buNone/>
              <a:defRPr/>
            </a:pPr>
            <a:endParaRPr lang="en-GB" sz="2000" dirty="0"/>
          </a:p>
          <a:p>
            <a:pPr>
              <a:defRPr/>
            </a:pPr>
            <a:r>
              <a:rPr lang="en-GB" sz="2000" b="1" dirty="0"/>
              <a:t>Boys need more protein and energy </a:t>
            </a:r>
            <a:r>
              <a:rPr lang="en-GB" sz="2000" dirty="0"/>
              <a:t>than girls for growth.</a:t>
            </a:r>
          </a:p>
          <a:p>
            <a:pPr>
              <a:defRPr/>
            </a:pPr>
            <a:r>
              <a:rPr lang="en-GB" sz="2000" b="1" dirty="0"/>
              <a:t>Girls need more iron </a:t>
            </a:r>
            <a:r>
              <a:rPr lang="en-GB" sz="2000" dirty="0"/>
              <a:t>than boys to replace menstrual losses.</a:t>
            </a:r>
          </a:p>
          <a:p>
            <a:pPr marL="0" indent="0">
              <a:buNone/>
              <a:defRPr/>
            </a:pPr>
            <a:endParaRPr lang="en-GB" sz="2000" dirty="0"/>
          </a:p>
          <a:p>
            <a:pPr marL="0" indent="0">
              <a:buNone/>
              <a:defRPr/>
            </a:pPr>
            <a:r>
              <a:rPr lang="en-GB" sz="2000" dirty="0"/>
              <a:t>It is important to encourage an active lifestyle with a healthy, balanced diet during this time. This is because good habits practised now are likely to benefit their health for the rest of their lives.</a:t>
            </a:r>
          </a:p>
        </p:txBody>
      </p:sp>
    </p:spTree>
    <p:extLst>
      <p:ext uri="{BB962C8B-B14F-4D97-AF65-F5344CB8AC3E}">
        <p14:creationId xmlns:p14="http://schemas.microsoft.com/office/powerpoint/2010/main" val="415606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Adulthood</a:t>
            </a:r>
          </a:p>
        </p:txBody>
      </p:sp>
      <p:sp>
        <p:nvSpPr>
          <p:cNvPr id="3" name="Subtitle 2"/>
          <p:cNvSpPr>
            <a:spLocks noGrp="1"/>
          </p:cNvSpPr>
          <p:nvPr>
            <p:ph type="subTitle" idx="1"/>
          </p:nvPr>
        </p:nvSpPr>
        <p:spPr>
          <a:xfrm>
            <a:off x="1169276" y="2571092"/>
            <a:ext cx="6943946" cy="3600000"/>
          </a:xfrm>
        </p:spPr>
        <p:txBody>
          <a:bodyPr/>
          <a:lstStyle/>
          <a:p>
            <a:pPr marL="0" indent="0">
              <a:buNone/>
              <a:defRPr/>
            </a:pPr>
            <a:r>
              <a:rPr lang="en-GB" sz="2000" dirty="0"/>
              <a:t>Nutritional requirements do not change much between the ages of 19 to 50, except during pregnancy and lactation.</a:t>
            </a:r>
          </a:p>
          <a:p>
            <a:pPr marL="0" indent="0">
              <a:buNone/>
              <a:defRPr/>
            </a:pPr>
            <a:endParaRPr lang="en-GB" sz="2000" dirty="0"/>
          </a:p>
          <a:p>
            <a:pPr marL="0" indent="0">
              <a:buNone/>
              <a:defRPr/>
            </a:pPr>
            <a:r>
              <a:rPr lang="en-GB" sz="2000" dirty="0"/>
              <a:t>On average, UK adults are eating too much saturated fat, sugar and salt from food, and not enough fruit and vegetables. </a:t>
            </a:r>
          </a:p>
          <a:p>
            <a:pPr marL="0" indent="0">
              <a:buNone/>
              <a:defRPr/>
            </a:pPr>
            <a:endParaRPr lang="en-GB" sz="2000" dirty="0"/>
          </a:p>
          <a:p>
            <a:pPr marL="0" indent="0">
              <a:buNone/>
              <a:defRPr/>
            </a:pPr>
            <a:r>
              <a:rPr lang="en-GB" sz="2000" dirty="0"/>
              <a:t>A poor diet can lead to diseases such as obesity, cardiovascular diseases, cancer and diabetes.</a:t>
            </a:r>
          </a:p>
          <a:p>
            <a:pPr marL="0" indent="0">
              <a:buNone/>
            </a:pPr>
            <a:endParaRPr lang="en-US" sz="2000" dirty="0"/>
          </a:p>
        </p:txBody>
      </p:sp>
      <p:pic>
        <p:nvPicPr>
          <p:cNvPr id="6" name="Picture 5" descr="A group of people eating food&#10;&#10;Description automatically generated with low confidence">
            <a:extLst>
              <a:ext uri="{FF2B5EF4-FFF2-40B4-BE49-F238E27FC236}">
                <a16:creationId xmlns:a16="http://schemas.microsoft.com/office/drawing/2014/main" id="{0DCB1CC4-A582-D176-C8CE-3F2363CB22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13222" y="2878320"/>
            <a:ext cx="3622012" cy="2415882"/>
          </a:xfrm>
          <a:prstGeom prst="rect">
            <a:avLst/>
          </a:prstGeom>
        </p:spPr>
      </p:pic>
    </p:spTree>
    <p:extLst>
      <p:ext uri="{BB962C8B-B14F-4D97-AF65-F5344CB8AC3E}">
        <p14:creationId xmlns:p14="http://schemas.microsoft.com/office/powerpoint/2010/main" val="4268616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adults</a:t>
            </a:r>
          </a:p>
        </p:txBody>
      </p:sp>
      <p:sp>
        <p:nvSpPr>
          <p:cNvPr id="3" name="Subtitle 2"/>
          <p:cNvSpPr>
            <a:spLocks noGrp="1"/>
          </p:cNvSpPr>
          <p:nvPr>
            <p:ph type="subTitle" idx="1"/>
          </p:nvPr>
        </p:nvSpPr>
        <p:spPr>
          <a:xfrm>
            <a:off x="1169276" y="2571092"/>
            <a:ext cx="5455968" cy="3600000"/>
          </a:xfrm>
        </p:spPr>
        <p:txBody>
          <a:bodyPr/>
          <a:lstStyle/>
          <a:p>
            <a:pPr marL="0" indent="0">
              <a:buNone/>
            </a:pPr>
            <a:r>
              <a:rPr lang="en-GB" sz="2000" dirty="0"/>
              <a:t>Older adults is the term usually referring to people over the age of 65.</a:t>
            </a:r>
          </a:p>
          <a:p>
            <a:pPr marL="0" indent="0">
              <a:buNone/>
            </a:pPr>
            <a:endParaRPr lang="en-GB" sz="2000" dirty="0"/>
          </a:p>
          <a:p>
            <a:pPr marL="0" indent="0">
              <a:buNone/>
            </a:pPr>
            <a:r>
              <a:rPr lang="en-GB" sz="2000" dirty="0"/>
              <a:t>Requirements for energy gradually decrease after the age of 65 as activity level falls.</a:t>
            </a:r>
          </a:p>
          <a:p>
            <a:pPr marL="0" indent="0">
              <a:buNone/>
            </a:pPr>
            <a:endParaRPr lang="en-GB" dirty="0"/>
          </a:p>
          <a:p>
            <a:pPr marL="0" indent="0">
              <a:buNone/>
            </a:pPr>
            <a:r>
              <a:rPr lang="en-GB" sz="2000" dirty="0"/>
              <a:t>Older adults should adopt a healthy, balanced diet to maintain health. It is also important they keep hydrated by drinking plenty of fluid. Even minor dehydration may lead to health problems.</a:t>
            </a:r>
            <a:endParaRPr lang="en-US" sz="2000" dirty="0"/>
          </a:p>
          <a:p>
            <a:pPr marL="0" indent="0">
              <a:buNone/>
            </a:pPr>
            <a:endParaRPr lang="en-GB" sz="2000" dirty="0"/>
          </a:p>
          <a:p>
            <a:pPr marL="0" indent="0">
              <a:buNone/>
            </a:pPr>
            <a:endParaRPr lang="en-US" sz="2000" dirty="0"/>
          </a:p>
        </p:txBody>
      </p:sp>
      <p:pic>
        <p:nvPicPr>
          <p:cNvPr id="6" name="Picture 5" descr="Two people eating food&#10;&#10;Description automatically generated with low confidence">
            <a:extLst>
              <a:ext uri="{FF2B5EF4-FFF2-40B4-BE49-F238E27FC236}">
                <a16:creationId xmlns:a16="http://schemas.microsoft.com/office/drawing/2014/main" id="{6A958C4D-77FF-DE57-DE24-CE5DEA1126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6673" y="2788506"/>
            <a:ext cx="3327330" cy="2219329"/>
          </a:xfrm>
          <a:prstGeom prst="rect">
            <a:avLst/>
          </a:prstGeom>
        </p:spPr>
      </p:pic>
    </p:spTree>
    <p:extLst>
      <p:ext uri="{BB962C8B-B14F-4D97-AF65-F5344CB8AC3E}">
        <p14:creationId xmlns:p14="http://schemas.microsoft.com/office/powerpoint/2010/main" val="3774017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adults</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Older people may eat less for different reasons, for example:</a:t>
            </a:r>
          </a:p>
          <a:p>
            <a:pPr marL="0" indent="0">
              <a:buNone/>
            </a:pPr>
            <a:endParaRPr lang="en-GB" sz="2000" dirty="0"/>
          </a:p>
          <a:p>
            <a:r>
              <a:rPr lang="en-GB" sz="2000" dirty="0"/>
              <a:t>difficulty in chewing and swallowing;</a:t>
            </a:r>
          </a:p>
          <a:p>
            <a:r>
              <a:rPr lang="en-GB" sz="2000" dirty="0"/>
              <a:t>dental problems;</a:t>
            </a:r>
          </a:p>
          <a:p>
            <a:r>
              <a:rPr lang="en-GB" sz="2000" dirty="0"/>
              <a:t>changes in sense of smell and taste;</a:t>
            </a:r>
          </a:p>
          <a:p>
            <a:r>
              <a:rPr lang="en-GB" sz="2000" dirty="0"/>
              <a:t>difficulty in shopping, preparing and cooking food;</a:t>
            </a:r>
          </a:p>
          <a:p>
            <a:r>
              <a:rPr lang="en-GB" sz="2000" dirty="0"/>
              <a:t>living alone;</a:t>
            </a:r>
          </a:p>
          <a:p>
            <a:r>
              <a:rPr lang="en-GB" sz="2000" dirty="0"/>
              <a:t>financial problems;</a:t>
            </a:r>
          </a:p>
          <a:p>
            <a:r>
              <a:rPr lang="en-GB" sz="2000" dirty="0"/>
              <a:t>illness.</a:t>
            </a:r>
          </a:p>
          <a:p>
            <a:pPr marL="0" indent="0">
              <a:buNone/>
            </a:pPr>
            <a:endParaRPr lang="en-US" sz="2000" dirty="0"/>
          </a:p>
        </p:txBody>
      </p:sp>
      <p:pic>
        <p:nvPicPr>
          <p:cNvPr id="6" name="Picture 5" descr="A picture containing person, food, plate, meal&#10;&#10;Description automatically generated">
            <a:extLst>
              <a:ext uri="{FF2B5EF4-FFF2-40B4-BE49-F238E27FC236}">
                <a16:creationId xmlns:a16="http://schemas.microsoft.com/office/drawing/2014/main" id="{EAD1C86F-B4C6-2595-903E-99BA974C80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02312" y="3322753"/>
            <a:ext cx="3551344" cy="2368746"/>
          </a:xfrm>
          <a:prstGeom prst="rect">
            <a:avLst/>
          </a:prstGeom>
        </p:spPr>
      </p:pic>
    </p:spTree>
    <p:extLst>
      <p:ext uri="{BB962C8B-B14F-4D97-AF65-F5344CB8AC3E}">
        <p14:creationId xmlns:p14="http://schemas.microsoft.com/office/powerpoint/2010/main" val="218117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Older adults</a:t>
            </a:r>
          </a:p>
        </p:txBody>
      </p:sp>
      <p:sp>
        <p:nvSpPr>
          <p:cNvPr id="3" name="Subtitle 2"/>
          <p:cNvSpPr>
            <a:spLocks noGrp="1"/>
          </p:cNvSpPr>
          <p:nvPr>
            <p:ph type="subTitle" idx="1"/>
          </p:nvPr>
        </p:nvSpPr>
        <p:spPr/>
        <p:txBody>
          <a:bodyPr/>
          <a:lstStyle/>
          <a:p>
            <a:pPr marL="0" indent="0">
              <a:buNone/>
              <a:defRPr/>
            </a:pPr>
            <a:r>
              <a:rPr lang="en-GB" sz="2000" dirty="0"/>
              <a:t>After menopause (when menstruation stops), women lose bone strength at an increased rate. </a:t>
            </a:r>
          </a:p>
          <a:p>
            <a:pPr marL="0" indent="0">
              <a:buNone/>
              <a:defRPr/>
            </a:pPr>
            <a:endParaRPr lang="en-GB" sz="2000" dirty="0"/>
          </a:p>
          <a:p>
            <a:pPr marL="0" indent="0">
              <a:buNone/>
              <a:defRPr/>
            </a:pPr>
            <a:r>
              <a:rPr lang="en-GB" sz="2000" dirty="0"/>
              <a:t>Having a great peak bone mass (PBM) in early adulthood helps adults to start from a higher point from which bones will be lost during the ageing process. </a:t>
            </a:r>
          </a:p>
          <a:p>
            <a:pPr marL="0" indent="0">
              <a:buNone/>
              <a:defRPr/>
            </a:pPr>
            <a:endParaRPr lang="en-GB" sz="1100" dirty="0"/>
          </a:p>
          <a:p>
            <a:pPr marL="0" indent="0">
              <a:buNone/>
              <a:defRPr/>
            </a:pPr>
            <a:r>
              <a:rPr lang="en-GB" sz="2000" dirty="0"/>
              <a:t>Older adults should have plenty of calcium intake from the diet, but also remain active and have adequate vitamin D from foods, or through the action of sunlight on the skin. </a:t>
            </a:r>
          </a:p>
          <a:p>
            <a:pPr marL="0" indent="0">
              <a:buNone/>
              <a:defRPr/>
            </a:pPr>
            <a:endParaRPr lang="en-GB" sz="2000" dirty="0"/>
          </a:p>
          <a:p>
            <a:pPr marL="0" indent="0">
              <a:buNone/>
              <a:defRPr/>
            </a:pPr>
            <a:r>
              <a:rPr lang="en-GB" sz="2000" dirty="0"/>
              <a:t>Adults over 65 years who are housebound should take a daily supplement of vitamin D as skin synthesis of this vitamin requires sunshine.</a:t>
            </a:r>
          </a:p>
        </p:txBody>
      </p:sp>
    </p:spTree>
    <p:extLst>
      <p:ext uri="{BB962C8B-B14F-4D97-AF65-F5344CB8AC3E}">
        <p14:creationId xmlns:p14="http://schemas.microsoft.com/office/powerpoint/2010/main" val="4104808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Food as fuel</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979F951-CA84-BC75-6BA2-1863FD0B9102}"/>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Uses of energy</a:t>
            </a:r>
          </a:p>
        </p:txBody>
      </p:sp>
      <p:sp>
        <p:nvSpPr>
          <p:cNvPr id="3" name="Subtitle 2"/>
          <p:cNvSpPr>
            <a:spLocks noGrp="1"/>
          </p:cNvSpPr>
          <p:nvPr>
            <p:ph type="subTitle" idx="1"/>
          </p:nvPr>
        </p:nvSpPr>
        <p:spPr>
          <a:xfrm>
            <a:off x="1194637" y="2571092"/>
            <a:ext cx="6922101" cy="3600000"/>
          </a:xfrm>
        </p:spPr>
        <p:txBody>
          <a:bodyPr/>
          <a:lstStyle/>
          <a:p>
            <a:pPr marL="0" indent="0">
              <a:buNone/>
            </a:pPr>
            <a:r>
              <a:rPr lang="en-GB" sz="2400" dirty="0"/>
              <a:t>Different activities use different amounts of energy.</a:t>
            </a:r>
          </a:p>
          <a:p>
            <a:pPr marL="0" indent="0">
              <a:buNone/>
            </a:pPr>
            <a:r>
              <a:rPr lang="en-GB" sz="2400" dirty="0"/>
              <a:t>Which activity uses the </a:t>
            </a:r>
            <a:r>
              <a:rPr lang="en-GB" sz="2400" b="1" dirty="0"/>
              <a:t>most</a:t>
            </a:r>
            <a:r>
              <a:rPr lang="en-GB" sz="2400" dirty="0"/>
              <a:t> energy*?</a:t>
            </a:r>
          </a:p>
        </p:txBody>
      </p:sp>
      <p:pic>
        <p:nvPicPr>
          <p:cNvPr id="22" name="Picture 21" descr="A picture containing water, water sport, swimming, sport&#10;&#10;Description automatically generated">
            <a:extLst>
              <a:ext uri="{FF2B5EF4-FFF2-40B4-BE49-F238E27FC236}">
                <a16:creationId xmlns:a16="http://schemas.microsoft.com/office/drawing/2014/main" id="{619696EE-107B-6786-C694-1E0D54F005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016" y="3598702"/>
            <a:ext cx="2407490" cy="1605796"/>
          </a:xfrm>
          <a:prstGeom prst="rect">
            <a:avLst/>
          </a:prstGeom>
          <a:ln w="38100">
            <a:solidFill>
              <a:srgbClr val="EF9F3F"/>
            </a:solidFill>
          </a:ln>
        </p:spPr>
      </p:pic>
      <p:sp>
        <p:nvSpPr>
          <p:cNvPr id="25" name="Text Box 8">
            <a:extLst>
              <a:ext uri="{FF2B5EF4-FFF2-40B4-BE49-F238E27FC236}">
                <a16:creationId xmlns:a16="http://schemas.microsoft.com/office/drawing/2014/main" id="{F8339AFF-9E26-CEC5-FDA8-0C212DB6DE43}"/>
              </a:ext>
            </a:extLst>
          </p:cNvPr>
          <p:cNvSpPr txBox="1">
            <a:spLocks noChangeArrowheads="1"/>
          </p:cNvSpPr>
          <p:nvPr/>
        </p:nvSpPr>
        <p:spPr bwMode="auto">
          <a:xfrm>
            <a:off x="884333"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Swimming</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357kJ (84kcal)</a:t>
            </a:r>
          </a:p>
        </p:txBody>
      </p:sp>
      <p:sp>
        <p:nvSpPr>
          <p:cNvPr id="26" name="TextBox 25">
            <a:extLst>
              <a:ext uri="{FF2B5EF4-FFF2-40B4-BE49-F238E27FC236}">
                <a16:creationId xmlns:a16="http://schemas.microsoft.com/office/drawing/2014/main" id="{386E87F8-FA24-3113-F260-36768CC77788}"/>
              </a:ext>
            </a:extLst>
          </p:cNvPr>
          <p:cNvSpPr txBox="1"/>
          <p:nvPr/>
        </p:nvSpPr>
        <p:spPr>
          <a:xfrm>
            <a:off x="868016" y="6397240"/>
            <a:ext cx="460821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*kJ and kcal values for 15 minutes of each activity</a:t>
            </a:r>
          </a:p>
        </p:txBody>
      </p:sp>
      <p:pic>
        <p:nvPicPr>
          <p:cNvPr id="20" name="Picture 19" descr="A group of children walking on a sidewalk&#10;&#10;Description automatically generated with low confidence">
            <a:extLst>
              <a:ext uri="{FF2B5EF4-FFF2-40B4-BE49-F238E27FC236}">
                <a16:creationId xmlns:a16="http://schemas.microsoft.com/office/drawing/2014/main" id="{B7DDCBEC-7F2A-6816-CA41-F8A7764B45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0569" y="3598702"/>
            <a:ext cx="2407490" cy="1605796"/>
          </a:xfrm>
          <a:prstGeom prst="rect">
            <a:avLst/>
          </a:prstGeom>
          <a:ln w="38100">
            <a:solidFill>
              <a:srgbClr val="EF9F3F"/>
            </a:solidFill>
          </a:ln>
        </p:spPr>
      </p:pic>
      <p:sp>
        <p:nvSpPr>
          <p:cNvPr id="27" name="Text Box 8">
            <a:extLst>
              <a:ext uri="{FF2B5EF4-FFF2-40B4-BE49-F238E27FC236}">
                <a16:creationId xmlns:a16="http://schemas.microsoft.com/office/drawing/2014/main" id="{5028DB45-A6F1-9FD1-B984-AC5BBF8F2B3F}"/>
              </a:ext>
            </a:extLst>
          </p:cNvPr>
          <p:cNvSpPr txBox="1">
            <a:spLocks noChangeArrowheads="1"/>
          </p:cNvSpPr>
          <p:nvPr/>
        </p:nvSpPr>
        <p:spPr bwMode="auto">
          <a:xfrm>
            <a:off x="3626886"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Walking</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114kJ (27kcal)</a:t>
            </a:r>
          </a:p>
        </p:txBody>
      </p:sp>
      <p:pic>
        <p:nvPicPr>
          <p:cNvPr id="5" name="Picture 4" descr="A group of people playing football&#10;&#10;Description automatically generated with medium confidence">
            <a:extLst>
              <a:ext uri="{FF2B5EF4-FFF2-40B4-BE49-F238E27FC236}">
                <a16:creationId xmlns:a16="http://schemas.microsoft.com/office/drawing/2014/main" id="{15734D6E-485F-86FA-D583-D91BC2FC6D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3122" y="3598702"/>
            <a:ext cx="2407490" cy="1605796"/>
          </a:xfrm>
          <a:prstGeom prst="rect">
            <a:avLst/>
          </a:prstGeom>
          <a:ln w="38100">
            <a:solidFill>
              <a:srgbClr val="EF9F3F"/>
            </a:solidFill>
          </a:ln>
        </p:spPr>
      </p:pic>
      <p:sp>
        <p:nvSpPr>
          <p:cNvPr id="28" name="Text Box 8">
            <a:extLst>
              <a:ext uri="{FF2B5EF4-FFF2-40B4-BE49-F238E27FC236}">
                <a16:creationId xmlns:a16="http://schemas.microsoft.com/office/drawing/2014/main" id="{C6EF804A-E513-5907-603F-FD75815EE380}"/>
              </a:ext>
            </a:extLst>
          </p:cNvPr>
          <p:cNvSpPr txBox="1">
            <a:spLocks noChangeArrowheads="1"/>
          </p:cNvSpPr>
          <p:nvPr/>
        </p:nvSpPr>
        <p:spPr bwMode="auto">
          <a:xfrm>
            <a:off x="6369439"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Football</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196kJ (47kcal)</a:t>
            </a:r>
          </a:p>
        </p:txBody>
      </p:sp>
      <p:pic>
        <p:nvPicPr>
          <p:cNvPr id="24" name="Picture 23" descr="A few women cooking in the kitchen&#10;&#10;Description automatically generated with medium confidence">
            <a:extLst>
              <a:ext uri="{FF2B5EF4-FFF2-40B4-BE49-F238E27FC236}">
                <a16:creationId xmlns:a16="http://schemas.microsoft.com/office/drawing/2014/main" id="{C9F05AAE-8C62-070C-74DA-BFB1E3DAC2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95676" y="3598399"/>
            <a:ext cx="2408400" cy="1606402"/>
          </a:xfrm>
          <a:prstGeom prst="rect">
            <a:avLst/>
          </a:prstGeom>
          <a:ln w="38100">
            <a:solidFill>
              <a:srgbClr val="EF9F3F"/>
            </a:solidFill>
          </a:ln>
        </p:spPr>
      </p:pic>
      <p:sp>
        <p:nvSpPr>
          <p:cNvPr id="29" name="Text Box 8">
            <a:extLst>
              <a:ext uri="{FF2B5EF4-FFF2-40B4-BE49-F238E27FC236}">
                <a16:creationId xmlns:a16="http://schemas.microsoft.com/office/drawing/2014/main" id="{96722040-C2E0-D5E6-2C9D-88FFC86C4B4B}"/>
              </a:ext>
            </a:extLst>
          </p:cNvPr>
          <p:cNvSpPr txBox="1">
            <a:spLocks noChangeArrowheads="1"/>
          </p:cNvSpPr>
          <p:nvPr/>
        </p:nvSpPr>
        <p:spPr bwMode="auto">
          <a:xfrm>
            <a:off x="9112448"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Cooking</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85kJ (20kcal)</a:t>
            </a:r>
          </a:p>
        </p:txBody>
      </p:sp>
    </p:spTree>
    <p:extLst>
      <p:ext uri="{BB962C8B-B14F-4D97-AF65-F5344CB8AC3E}">
        <p14:creationId xmlns:p14="http://schemas.microsoft.com/office/powerpoint/2010/main" val="208807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mph" presetSubtype="2" fill="hold" nodeType="withEffect">
                                  <p:stCondLst>
                                    <p:cond delay="250"/>
                                  </p:stCondLst>
                                  <p:childTnLst>
                                    <p:animClr clrSpc="rgb" dir="cw">
                                      <p:cBhvr>
                                        <p:cTn id="20" dur="1000" fill="hold"/>
                                        <p:tgtEl>
                                          <p:spTgt spid="25"/>
                                        </p:tgtEl>
                                        <p:attrNameLst>
                                          <p:attrName>fillcolor</p:attrName>
                                        </p:attrNameLst>
                                      </p:cBhvr>
                                      <p:to>
                                        <a:srgbClr val="00B050"/>
                                      </p:to>
                                    </p:animClr>
                                    <p:set>
                                      <p:cBhvr>
                                        <p:cTn id="21" dur="1000" fill="hold"/>
                                        <p:tgtEl>
                                          <p:spTgt spid="25"/>
                                        </p:tgtEl>
                                        <p:attrNameLst>
                                          <p:attrName>fill.type</p:attrName>
                                        </p:attrNameLst>
                                      </p:cBhvr>
                                      <p:to>
                                        <p:strVal val="solid"/>
                                      </p:to>
                                    </p:set>
                                    <p:set>
                                      <p:cBhvr>
                                        <p:cTn id="22" dur="1000" fill="hold"/>
                                        <p:tgtEl>
                                          <p:spTgt spid="25"/>
                                        </p:tgtEl>
                                        <p:attrNameLst>
                                          <p:attrName>fill.on</p:attrName>
                                        </p:attrNameLst>
                                      </p:cBhvr>
                                      <p:to>
                                        <p:strVal val="true"/>
                                      </p:to>
                                    </p:set>
                                  </p:childTnLst>
                                </p:cTn>
                              </p:par>
                              <p:par>
                                <p:cTn id="23" presetID="7" presetClass="emph" presetSubtype="2" fill="hold" nodeType="withEffect">
                                  <p:stCondLst>
                                    <p:cond delay="250"/>
                                  </p:stCondLst>
                                  <p:childTnLst>
                                    <p:animClr clrSpc="rgb" dir="cw">
                                      <p:cBhvr>
                                        <p:cTn id="24" dur="1000" fill="hold"/>
                                        <p:tgtEl>
                                          <p:spTgt spid="25"/>
                                        </p:tgtEl>
                                        <p:attrNameLst>
                                          <p:attrName>stroke.color</p:attrName>
                                        </p:attrNameLst>
                                      </p:cBhvr>
                                      <p:to>
                                        <a:srgbClr val="00B050"/>
                                      </p:to>
                                    </p:animClr>
                                    <p:set>
                                      <p:cBhvr>
                                        <p:cTn id="25" dur="1000" fill="hold"/>
                                        <p:tgtEl>
                                          <p:spTgt spid="2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Uses of energy</a:t>
            </a:r>
          </a:p>
        </p:txBody>
      </p:sp>
      <p:sp>
        <p:nvSpPr>
          <p:cNvPr id="3" name="Subtitle 2"/>
          <p:cNvSpPr>
            <a:spLocks noGrp="1"/>
          </p:cNvSpPr>
          <p:nvPr>
            <p:ph type="subTitle" idx="1"/>
          </p:nvPr>
        </p:nvSpPr>
        <p:spPr>
          <a:xfrm>
            <a:off x="1191578" y="2573142"/>
            <a:ext cx="6922101" cy="844857"/>
          </a:xfrm>
        </p:spPr>
        <p:txBody>
          <a:bodyPr/>
          <a:lstStyle/>
          <a:p>
            <a:pPr marL="0" indent="0">
              <a:buNone/>
            </a:pPr>
            <a:r>
              <a:rPr lang="en-GB" sz="2400" dirty="0"/>
              <a:t>Different activities use different amounts of energy.</a:t>
            </a:r>
          </a:p>
          <a:p>
            <a:pPr marL="0" indent="0">
              <a:buNone/>
            </a:pPr>
            <a:r>
              <a:rPr lang="en-GB" sz="2400" dirty="0"/>
              <a:t>Which activity uses the </a:t>
            </a:r>
            <a:r>
              <a:rPr lang="en-GB" sz="2400" b="1" dirty="0"/>
              <a:t>least</a:t>
            </a:r>
            <a:r>
              <a:rPr lang="en-GB" sz="2400" dirty="0"/>
              <a:t> energy*?</a:t>
            </a:r>
          </a:p>
        </p:txBody>
      </p:sp>
      <p:sp>
        <p:nvSpPr>
          <p:cNvPr id="4" name="TextBox 3">
            <a:extLst>
              <a:ext uri="{FF2B5EF4-FFF2-40B4-BE49-F238E27FC236}">
                <a16:creationId xmlns:a16="http://schemas.microsoft.com/office/drawing/2014/main" id="{DF7B206C-C630-5D08-0449-657431ED9B59}"/>
              </a:ext>
            </a:extLst>
          </p:cNvPr>
          <p:cNvSpPr txBox="1"/>
          <p:nvPr/>
        </p:nvSpPr>
        <p:spPr>
          <a:xfrm>
            <a:off x="868016" y="6397240"/>
            <a:ext cx="460821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*kJ and kcal values for 15 minutes of each activity</a:t>
            </a:r>
          </a:p>
        </p:txBody>
      </p:sp>
      <p:sp>
        <p:nvSpPr>
          <p:cNvPr id="5" name="Text Box 8">
            <a:extLst>
              <a:ext uri="{FF2B5EF4-FFF2-40B4-BE49-F238E27FC236}">
                <a16:creationId xmlns:a16="http://schemas.microsoft.com/office/drawing/2014/main" id="{5640B87A-56DA-D7AF-29C0-C4D9D7DD2797}"/>
              </a:ext>
            </a:extLst>
          </p:cNvPr>
          <p:cNvSpPr txBox="1">
            <a:spLocks noChangeArrowheads="1"/>
          </p:cNvSpPr>
          <p:nvPr/>
        </p:nvSpPr>
        <p:spPr bwMode="auto">
          <a:xfrm>
            <a:off x="884333"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Gymnastics</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153kJ (35kcal)</a:t>
            </a:r>
          </a:p>
        </p:txBody>
      </p:sp>
      <p:sp>
        <p:nvSpPr>
          <p:cNvPr id="6" name="Text Box 8">
            <a:extLst>
              <a:ext uri="{FF2B5EF4-FFF2-40B4-BE49-F238E27FC236}">
                <a16:creationId xmlns:a16="http://schemas.microsoft.com/office/drawing/2014/main" id="{4160DE2A-BA57-6681-5474-279C2DFA6419}"/>
              </a:ext>
            </a:extLst>
          </p:cNvPr>
          <p:cNvSpPr txBox="1">
            <a:spLocks noChangeArrowheads="1"/>
          </p:cNvSpPr>
          <p:nvPr/>
        </p:nvSpPr>
        <p:spPr bwMode="auto">
          <a:xfrm>
            <a:off x="6369438"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Standing</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42kJ (10kcal)</a:t>
            </a:r>
          </a:p>
        </p:txBody>
      </p:sp>
      <p:sp>
        <p:nvSpPr>
          <p:cNvPr id="7" name="Text Box 8">
            <a:extLst>
              <a:ext uri="{FF2B5EF4-FFF2-40B4-BE49-F238E27FC236}">
                <a16:creationId xmlns:a16="http://schemas.microsoft.com/office/drawing/2014/main" id="{C75DD1DC-E56A-D835-1C04-01951784D311}"/>
              </a:ext>
            </a:extLst>
          </p:cNvPr>
          <p:cNvSpPr txBox="1">
            <a:spLocks noChangeArrowheads="1"/>
          </p:cNvSpPr>
          <p:nvPr/>
        </p:nvSpPr>
        <p:spPr bwMode="auto">
          <a:xfrm>
            <a:off x="3626886"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Walking</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114kJ (27kcal)</a:t>
            </a:r>
          </a:p>
        </p:txBody>
      </p:sp>
      <p:sp>
        <p:nvSpPr>
          <p:cNvPr id="8" name="Text Box 8">
            <a:extLst>
              <a:ext uri="{FF2B5EF4-FFF2-40B4-BE49-F238E27FC236}">
                <a16:creationId xmlns:a16="http://schemas.microsoft.com/office/drawing/2014/main" id="{51AA308B-BB39-A0C9-B6DD-70ADF7212183}"/>
              </a:ext>
            </a:extLst>
          </p:cNvPr>
          <p:cNvSpPr txBox="1">
            <a:spLocks noChangeArrowheads="1"/>
          </p:cNvSpPr>
          <p:nvPr/>
        </p:nvSpPr>
        <p:spPr bwMode="auto">
          <a:xfrm>
            <a:off x="9112448" y="5408454"/>
            <a:ext cx="2374857" cy="784830"/>
          </a:xfrm>
          <a:prstGeom prst="rect">
            <a:avLst/>
          </a:prstGeom>
          <a:solidFill>
            <a:srgbClr val="EF9F3F"/>
          </a:solidFill>
          <a:ln w="38100">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Sleeping</a:t>
            </a:r>
          </a:p>
          <a:p>
            <a:pPr algn="ctr" eaLnBrk="1" hangingPunct="1">
              <a:spcBef>
                <a:spcPct val="50000"/>
              </a:spcBef>
              <a:buFontTx/>
              <a:buNone/>
            </a:pPr>
            <a:r>
              <a:rPr lang="en-GB" altLang="en-US" sz="1800" b="1" dirty="0">
                <a:solidFill>
                  <a:schemeClr val="bg1"/>
                </a:solidFill>
                <a:latin typeface="Arial" panose="020B0604020202020204" pitchFamily="34" charset="0"/>
                <a:cs typeface="Arial" panose="020B0604020202020204" pitchFamily="34" charset="0"/>
              </a:rPr>
              <a:t>35kJ (8kcal)</a:t>
            </a:r>
          </a:p>
        </p:txBody>
      </p:sp>
      <p:pic>
        <p:nvPicPr>
          <p:cNvPr id="10" name="Picture 9" descr="A picture containing person, gymnastics&#10;&#10;Description automatically generated">
            <a:extLst>
              <a:ext uri="{FF2B5EF4-FFF2-40B4-BE49-F238E27FC236}">
                <a16:creationId xmlns:a16="http://schemas.microsoft.com/office/drawing/2014/main" id="{213A18DD-2A1D-DC4A-1BE8-BE26B02B121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016" y="3598703"/>
            <a:ext cx="2407489" cy="1605795"/>
          </a:xfrm>
          <a:prstGeom prst="rect">
            <a:avLst/>
          </a:prstGeom>
          <a:ln w="38100">
            <a:solidFill>
              <a:srgbClr val="EF9F3F"/>
            </a:solidFill>
          </a:ln>
        </p:spPr>
      </p:pic>
      <p:pic>
        <p:nvPicPr>
          <p:cNvPr id="12" name="Picture 11" descr="A group of children walking on a sidewalk&#10;&#10;Description automatically generated with low confidence">
            <a:extLst>
              <a:ext uri="{FF2B5EF4-FFF2-40B4-BE49-F238E27FC236}">
                <a16:creationId xmlns:a16="http://schemas.microsoft.com/office/drawing/2014/main" id="{1A2DD757-A45D-B94A-3462-5C657E2735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0570" y="3598703"/>
            <a:ext cx="2407489" cy="1605795"/>
          </a:xfrm>
          <a:prstGeom prst="rect">
            <a:avLst/>
          </a:prstGeom>
          <a:ln w="38100">
            <a:solidFill>
              <a:srgbClr val="EF9F3F"/>
            </a:solidFill>
          </a:ln>
        </p:spPr>
      </p:pic>
      <p:pic>
        <p:nvPicPr>
          <p:cNvPr id="14" name="Picture 13" descr="A person sleeping on a couch&#10;&#10;Description automatically generated with medium confidence">
            <a:extLst>
              <a:ext uri="{FF2B5EF4-FFF2-40B4-BE49-F238E27FC236}">
                <a16:creationId xmlns:a16="http://schemas.microsoft.com/office/drawing/2014/main" id="{CE910170-5827-699A-B9B6-36DB85843FC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95677" y="3598399"/>
            <a:ext cx="2408397" cy="1606401"/>
          </a:xfrm>
          <a:prstGeom prst="rect">
            <a:avLst/>
          </a:prstGeom>
          <a:ln w="38100">
            <a:solidFill>
              <a:srgbClr val="EF9F3F"/>
            </a:solidFill>
          </a:ln>
        </p:spPr>
      </p:pic>
      <p:pic>
        <p:nvPicPr>
          <p:cNvPr id="16" name="Picture 15" descr="A picture containing person&#10;&#10;Description automatically generated">
            <a:extLst>
              <a:ext uri="{FF2B5EF4-FFF2-40B4-BE49-F238E27FC236}">
                <a16:creationId xmlns:a16="http://schemas.microsoft.com/office/drawing/2014/main" id="{5E56B1FA-90AF-7187-2C55-66A85AE643F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3122" y="3602314"/>
            <a:ext cx="2407489" cy="1598573"/>
          </a:xfrm>
          <a:prstGeom prst="rect">
            <a:avLst/>
          </a:prstGeom>
          <a:ln w="38100">
            <a:solidFill>
              <a:srgbClr val="EF9F3F"/>
            </a:solidFill>
          </a:ln>
        </p:spPr>
      </p:pic>
    </p:spTree>
    <p:extLst>
      <p:ext uri="{BB962C8B-B14F-4D97-AF65-F5344CB8AC3E}">
        <p14:creationId xmlns:p14="http://schemas.microsoft.com/office/powerpoint/2010/main" val="5610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mph" presetSubtype="2" fill="hold" nodeType="withEffect">
                                  <p:stCondLst>
                                    <p:cond delay="250"/>
                                  </p:stCondLst>
                                  <p:childTnLst>
                                    <p:animClr clrSpc="rgb" dir="cw">
                                      <p:cBhvr>
                                        <p:cTn id="20" dur="1000" fill="hold"/>
                                        <p:tgtEl>
                                          <p:spTgt spid="8"/>
                                        </p:tgtEl>
                                        <p:attrNameLst>
                                          <p:attrName>fillcolor</p:attrName>
                                        </p:attrNameLst>
                                      </p:cBhvr>
                                      <p:to>
                                        <a:srgbClr val="00B050"/>
                                      </p:to>
                                    </p:animClr>
                                    <p:set>
                                      <p:cBhvr>
                                        <p:cTn id="21" dur="1000" fill="hold"/>
                                        <p:tgtEl>
                                          <p:spTgt spid="8"/>
                                        </p:tgtEl>
                                        <p:attrNameLst>
                                          <p:attrName>fill.type</p:attrName>
                                        </p:attrNameLst>
                                      </p:cBhvr>
                                      <p:to>
                                        <p:strVal val="solid"/>
                                      </p:to>
                                    </p:set>
                                    <p:set>
                                      <p:cBhvr>
                                        <p:cTn id="22" dur="1000" fill="hold"/>
                                        <p:tgtEl>
                                          <p:spTgt spid="8"/>
                                        </p:tgtEl>
                                        <p:attrNameLst>
                                          <p:attrName>fill.on</p:attrName>
                                        </p:attrNameLst>
                                      </p:cBhvr>
                                      <p:to>
                                        <p:strVal val="true"/>
                                      </p:to>
                                    </p:set>
                                  </p:childTnLst>
                                </p:cTn>
                              </p:par>
                              <p:par>
                                <p:cTn id="23" presetID="7" presetClass="emph" presetSubtype="2" fill="hold" nodeType="withEffect">
                                  <p:stCondLst>
                                    <p:cond delay="250"/>
                                  </p:stCondLst>
                                  <p:childTnLst>
                                    <p:animClr clrSpc="rgb" dir="cw">
                                      <p:cBhvr>
                                        <p:cTn id="24" dur="1000" fill="hold"/>
                                        <p:tgtEl>
                                          <p:spTgt spid="8"/>
                                        </p:tgtEl>
                                        <p:attrNameLst>
                                          <p:attrName>stroke.color</p:attrName>
                                        </p:attrNameLst>
                                      </p:cBhvr>
                                      <p:to>
                                        <a:srgbClr val="00B050"/>
                                      </p:to>
                                    </p:animClr>
                                    <p:set>
                                      <p:cBhvr>
                                        <p:cTn id="25" dur="1000" fill="hold"/>
                                        <p:tgtEl>
                                          <p:spTgt spid="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ct val="50000"/>
              </a:spcBef>
            </a:pPr>
            <a:r>
              <a:rPr lang="en-GB" altLang="en-US" sz="3600" dirty="0">
                <a:latin typeface="Arial" panose="020B0604020202020204" pitchFamily="34" charset="0"/>
                <a:cs typeface="Arial" panose="020B0604020202020204" pitchFamily="34" charset="0"/>
              </a:rPr>
              <a:t>Uses of 400kJ </a:t>
            </a:r>
            <a:r>
              <a:rPr lang="en-GB" sz="3600" dirty="0">
                <a:latin typeface="Arial" panose="020B0604020202020204" pitchFamily="34" charset="0"/>
                <a:cs typeface="Arial" panose="020B0604020202020204" pitchFamily="34" charset="0"/>
              </a:rPr>
              <a:t>(96kcal)</a:t>
            </a:r>
            <a:endParaRPr lang="en-US" altLang="en-US" sz="3600" dirty="0">
              <a:latin typeface="Arial" panose="020B0604020202020204" pitchFamily="34" charset="0"/>
              <a:cs typeface="Arial" panose="020B0604020202020204" pitchFamily="34" charset="0"/>
            </a:endParaRPr>
          </a:p>
        </p:txBody>
      </p:sp>
      <p:sp>
        <p:nvSpPr>
          <p:cNvPr id="12" name="Text Box 3"/>
          <p:cNvSpPr txBox="1">
            <a:spLocks noChangeArrowheads="1"/>
          </p:cNvSpPr>
          <p:nvPr/>
        </p:nvSpPr>
        <p:spPr bwMode="auto">
          <a:xfrm>
            <a:off x="1288589" y="3617919"/>
            <a:ext cx="2520000" cy="584775"/>
          </a:xfrm>
          <a:prstGeom prst="rect">
            <a:avLst/>
          </a:prstGeom>
          <a:solidFill>
            <a:srgbClr val="EF9F3F"/>
          </a:solidFill>
          <a:ln>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600" b="1" dirty="0">
                <a:solidFill>
                  <a:schemeClr val="bg1"/>
                </a:solidFill>
                <a:latin typeface="Arial" panose="020B0604020202020204" pitchFamily="34" charset="0"/>
                <a:cs typeface="Arial" panose="020B0604020202020204" pitchFamily="34" charset="0"/>
              </a:rPr>
              <a:t>Swimming</a:t>
            </a:r>
            <a:br>
              <a:rPr lang="en-GB" altLang="en-US" sz="1600" b="1" dirty="0">
                <a:solidFill>
                  <a:schemeClr val="bg1"/>
                </a:solidFill>
                <a:latin typeface="Arial" panose="020B0604020202020204" pitchFamily="34" charset="0"/>
                <a:cs typeface="Arial" panose="020B0604020202020204" pitchFamily="34" charset="0"/>
              </a:rPr>
            </a:br>
            <a:r>
              <a:rPr lang="en-GB" altLang="en-US" sz="1600" b="1" dirty="0">
                <a:solidFill>
                  <a:schemeClr val="bg1"/>
                </a:solidFill>
                <a:latin typeface="Arial" panose="020B0604020202020204" pitchFamily="34" charset="0"/>
                <a:cs typeface="Arial" panose="020B0604020202020204" pitchFamily="34" charset="0"/>
              </a:rPr>
              <a:t> about 24 minutes</a:t>
            </a:r>
          </a:p>
        </p:txBody>
      </p:sp>
      <p:sp>
        <p:nvSpPr>
          <p:cNvPr id="13" name="Text Box 6"/>
          <p:cNvSpPr txBox="1">
            <a:spLocks noChangeArrowheads="1"/>
          </p:cNvSpPr>
          <p:nvPr/>
        </p:nvSpPr>
        <p:spPr bwMode="auto">
          <a:xfrm>
            <a:off x="4978048" y="3639498"/>
            <a:ext cx="2520000" cy="584775"/>
          </a:xfrm>
          <a:prstGeom prst="rect">
            <a:avLst/>
          </a:prstGeom>
          <a:solidFill>
            <a:srgbClr val="EF9F3F"/>
          </a:solidFill>
          <a:ln>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600" b="1" dirty="0">
                <a:solidFill>
                  <a:schemeClr val="bg1"/>
                </a:solidFill>
                <a:latin typeface="Arial" panose="020B0604020202020204" pitchFamily="34" charset="0"/>
                <a:cs typeface="Arial" panose="020B0604020202020204" pitchFamily="34" charset="0"/>
              </a:rPr>
              <a:t>Cycling </a:t>
            </a:r>
            <a:br>
              <a:rPr lang="en-GB" altLang="en-US" sz="1600" b="1" dirty="0">
                <a:solidFill>
                  <a:schemeClr val="bg1"/>
                </a:solidFill>
                <a:latin typeface="Arial" panose="020B0604020202020204" pitchFamily="34" charset="0"/>
                <a:cs typeface="Arial" panose="020B0604020202020204" pitchFamily="34" charset="0"/>
              </a:rPr>
            </a:br>
            <a:r>
              <a:rPr lang="en-GB" altLang="en-US" sz="1600" b="1" dirty="0">
                <a:solidFill>
                  <a:schemeClr val="bg1"/>
                </a:solidFill>
                <a:latin typeface="Arial" panose="020B0604020202020204" pitchFamily="34" charset="0"/>
                <a:cs typeface="Arial" panose="020B0604020202020204" pitchFamily="34" charset="0"/>
              </a:rPr>
              <a:t>about 17 minutes</a:t>
            </a:r>
          </a:p>
        </p:txBody>
      </p:sp>
      <p:sp>
        <p:nvSpPr>
          <p:cNvPr id="14" name="Text Box 9"/>
          <p:cNvSpPr txBox="1">
            <a:spLocks noChangeArrowheads="1"/>
          </p:cNvSpPr>
          <p:nvPr/>
        </p:nvSpPr>
        <p:spPr bwMode="auto">
          <a:xfrm>
            <a:off x="1288589" y="5880968"/>
            <a:ext cx="2520000" cy="584775"/>
          </a:xfrm>
          <a:prstGeom prst="rect">
            <a:avLst/>
          </a:prstGeom>
          <a:solidFill>
            <a:srgbClr val="EF9F3F"/>
          </a:solidFill>
          <a:ln>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600" b="1" dirty="0">
                <a:solidFill>
                  <a:schemeClr val="bg1"/>
                </a:solidFill>
                <a:latin typeface="Arial" panose="020B0604020202020204" pitchFamily="34" charset="0"/>
                <a:cs typeface="Arial" panose="020B0604020202020204" pitchFamily="34" charset="0"/>
              </a:rPr>
              <a:t>Running </a:t>
            </a:r>
            <a:br>
              <a:rPr lang="en-GB" altLang="en-US" sz="1600" b="1" dirty="0">
                <a:solidFill>
                  <a:schemeClr val="bg1"/>
                </a:solidFill>
                <a:latin typeface="Arial" panose="020B0604020202020204" pitchFamily="34" charset="0"/>
                <a:cs typeface="Arial" panose="020B0604020202020204" pitchFamily="34" charset="0"/>
              </a:rPr>
            </a:br>
            <a:r>
              <a:rPr lang="en-GB" altLang="en-US" sz="1600" b="1" dirty="0">
                <a:solidFill>
                  <a:schemeClr val="bg1"/>
                </a:solidFill>
                <a:latin typeface="Arial" panose="020B0604020202020204" pitchFamily="34" charset="0"/>
                <a:cs typeface="Arial" panose="020B0604020202020204" pitchFamily="34" charset="0"/>
              </a:rPr>
              <a:t>about 17 minutes</a:t>
            </a:r>
          </a:p>
        </p:txBody>
      </p:sp>
      <p:sp>
        <p:nvSpPr>
          <p:cNvPr id="15" name="Text Box 10"/>
          <p:cNvSpPr txBox="1">
            <a:spLocks noChangeArrowheads="1"/>
          </p:cNvSpPr>
          <p:nvPr/>
        </p:nvSpPr>
        <p:spPr bwMode="auto">
          <a:xfrm>
            <a:off x="8612091" y="3617919"/>
            <a:ext cx="2520000" cy="584775"/>
          </a:xfrm>
          <a:prstGeom prst="rect">
            <a:avLst/>
          </a:prstGeom>
          <a:solidFill>
            <a:srgbClr val="EF9F3F"/>
          </a:solidFill>
          <a:ln>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600" b="1" dirty="0">
                <a:solidFill>
                  <a:schemeClr val="bg1"/>
                </a:solidFill>
                <a:latin typeface="Arial" panose="020B0604020202020204" pitchFamily="34" charset="0"/>
                <a:cs typeface="Arial" panose="020B0604020202020204" pitchFamily="34" charset="0"/>
              </a:rPr>
              <a:t>Sitting </a:t>
            </a:r>
            <a:br>
              <a:rPr lang="en-GB" altLang="en-US" sz="1600" b="1" dirty="0">
                <a:solidFill>
                  <a:schemeClr val="bg1"/>
                </a:solidFill>
                <a:latin typeface="Arial" panose="020B0604020202020204" pitchFamily="34" charset="0"/>
                <a:cs typeface="Arial" panose="020B0604020202020204" pitchFamily="34" charset="0"/>
              </a:rPr>
            </a:br>
            <a:r>
              <a:rPr lang="en-GB" altLang="en-US" sz="1600" b="1" dirty="0">
                <a:solidFill>
                  <a:schemeClr val="bg1"/>
                </a:solidFill>
                <a:latin typeface="Arial" panose="020B0604020202020204" pitchFamily="34" charset="0"/>
                <a:cs typeface="Arial" panose="020B0604020202020204" pitchFamily="34" charset="0"/>
              </a:rPr>
              <a:t>about 96 minutes</a:t>
            </a:r>
          </a:p>
        </p:txBody>
      </p:sp>
      <p:sp>
        <p:nvSpPr>
          <p:cNvPr id="16" name="Text Box 12"/>
          <p:cNvSpPr txBox="1">
            <a:spLocks noChangeArrowheads="1"/>
          </p:cNvSpPr>
          <p:nvPr/>
        </p:nvSpPr>
        <p:spPr bwMode="auto">
          <a:xfrm>
            <a:off x="4978049" y="5854980"/>
            <a:ext cx="2520000" cy="584775"/>
          </a:xfrm>
          <a:prstGeom prst="rect">
            <a:avLst/>
          </a:prstGeom>
          <a:solidFill>
            <a:srgbClr val="EF9F3F"/>
          </a:solidFill>
          <a:ln>
            <a:solidFill>
              <a:srgbClr val="EF9F3F"/>
            </a:solid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600" b="1" dirty="0">
                <a:solidFill>
                  <a:schemeClr val="bg1"/>
                </a:solidFill>
                <a:latin typeface="Arial" panose="020B0604020202020204" pitchFamily="34" charset="0"/>
                <a:cs typeface="Arial" panose="020B0604020202020204" pitchFamily="34" charset="0"/>
              </a:rPr>
              <a:t>Sleeping </a:t>
            </a:r>
            <a:br>
              <a:rPr lang="en-GB" altLang="en-US" sz="1600" b="1" dirty="0">
                <a:solidFill>
                  <a:schemeClr val="bg1"/>
                </a:solidFill>
                <a:latin typeface="Arial" panose="020B0604020202020204" pitchFamily="34" charset="0"/>
                <a:cs typeface="Arial" panose="020B0604020202020204" pitchFamily="34" charset="0"/>
              </a:rPr>
            </a:br>
            <a:r>
              <a:rPr lang="en-GB" altLang="en-US" sz="1600" b="1" dirty="0">
                <a:solidFill>
                  <a:schemeClr val="bg1"/>
                </a:solidFill>
                <a:latin typeface="Arial" panose="020B0604020202020204" pitchFamily="34" charset="0"/>
                <a:cs typeface="Arial" panose="020B0604020202020204" pitchFamily="34" charset="0"/>
              </a:rPr>
              <a:t>about 116 minutes</a:t>
            </a:r>
          </a:p>
        </p:txBody>
      </p:sp>
      <p:sp>
        <p:nvSpPr>
          <p:cNvPr id="17" name="Text Box 15"/>
          <p:cNvSpPr txBox="1">
            <a:spLocks noChangeArrowheads="1"/>
          </p:cNvSpPr>
          <p:nvPr/>
        </p:nvSpPr>
        <p:spPr bwMode="auto">
          <a:xfrm>
            <a:off x="8612091" y="5834139"/>
            <a:ext cx="2520000" cy="584775"/>
          </a:xfrm>
          <a:prstGeom prst="rect">
            <a:avLst/>
          </a:prstGeom>
          <a:solidFill>
            <a:srgbClr val="EF9F3F"/>
          </a:solidFill>
          <a:ln>
            <a:solidFill>
              <a:srgbClr val="EF9F3F"/>
            </a:solidFill>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600" b="1" dirty="0">
                <a:solidFill>
                  <a:schemeClr val="bg1"/>
                </a:solidFill>
                <a:latin typeface="Arial" panose="020B0604020202020204" pitchFamily="34" charset="0"/>
                <a:cs typeface="Arial" panose="020B0604020202020204" pitchFamily="34" charset="0"/>
              </a:rPr>
              <a:t>Walking</a:t>
            </a:r>
            <a:br>
              <a:rPr lang="en-GB" altLang="en-US" sz="1600" b="1" dirty="0">
                <a:solidFill>
                  <a:schemeClr val="bg1"/>
                </a:solidFill>
                <a:latin typeface="Arial" panose="020B0604020202020204" pitchFamily="34" charset="0"/>
                <a:cs typeface="Arial" panose="020B0604020202020204" pitchFamily="34" charset="0"/>
              </a:rPr>
            </a:br>
            <a:r>
              <a:rPr lang="en-GB" altLang="en-US" sz="1600" b="1" dirty="0">
                <a:solidFill>
                  <a:schemeClr val="bg1"/>
                </a:solidFill>
                <a:latin typeface="Arial" panose="020B0604020202020204" pitchFamily="34" charset="0"/>
                <a:cs typeface="Arial" panose="020B0604020202020204" pitchFamily="34" charset="0"/>
              </a:rPr>
              <a:t>about 31 minutes</a:t>
            </a:r>
          </a:p>
        </p:txBody>
      </p:sp>
      <p:pic>
        <p:nvPicPr>
          <p:cNvPr id="3" name="Picture 2" descr="A group of children walking on a sidewalk&#10;&#10;Description automatically generated with low confidence">
            <a:extLst>
              <a:ext uri="{FF2B5EF4-FFF2-40B4-BE49-F238E27FC236}">
                <a16:creationId xmlns:a16="http://schemas.microsoft.com/office/drawing/2014/main" id="{50DE6299-536A-FB09-BF23-5CC570C841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0243" y="4385116"/>
            <a:ext cx="2203695" cy="1469864"/>
          </a:xfrm>
          <a:prstGeom prst="rect">
            <a:avLst/>
          </a:prstGeom>
          <a:ln w="38100">
            <a:solidFill>
              <a:srgbClr val="EF9F3F"/>
            </a:solidFill>
          </a:ln>
        </p:spPr>
      </p:pic>
      <p:pic>
        <p:nvPicPr>
          <p:cNvPr id="4" name="Picture 3" descr="A person sleeping on a couch&#10;&#10;Description automatically generated with medium confidence">
            <a:extLst>
              <a:ext uri="{FF2B5EF4-FFF2-40B4-BE49-F238E27FC236}">
                <a16:creationId xmlns:a16="http://schemas.microsoft.com/office/drawing/2014/main" id="{46A7DF78-9F24-D987-162B-FC1391C531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6448" y="4411104"/>
            <a:ext cx="2203200" cy="1469535"/>
          </a:xfrm>
          <a:prstGeom prst="rect">
            <a:avLst/>
          </a:prstGeom>
          <a:ln w="38100">
            <a:solidFill>
              <a:srgbClr val="EF9F3F"/>
            </a:solidFill>
          </a:ln>
        </p:spPr>
      </p:pic>
      <p:pic>
        <p:nvPicPr>
          <p:cNvPr id="5" name="Picture 4" descr="A picture containing water, water sport, swimming, sport&#10;&#10;Description automatically generated">
            <a:extLst>
              <a:ext uri="{FF2B5EF4-FFF2-40B4-BE49-F238E27FC236}">
                <a16:creationId xmlns:a16="http://schemas.microsoft.com/office/drawing/2014/main" id="{5FAAA6ED-7E88-60F7-EC06-F99F0179CE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6989" y="2169963"/>
            <a:ext cx="2203200" cy="1469535"/>
          </a:xfrm>
          <a:prstGeom prst="rect">
            <a:avLst/>
          </a:prstGeom>
          <a:ln w="38100">
            <a:solidFill>
              <a:srgbClr val="EF9F3F"/>
            </a:solidFill>
          </a:ln>
        </p:spPr>
      </p:pic>
      <p:pic>
        <p:nvPicPr>
          <p:cNvPr id="7" name="Picture 6" descr="A person riding a bicycle on a road&#10;&#10;Description automatically generated with medium confidence">
            <a:extLst>
              <a:ext uri="{FF2B5EF4-FFF2-40B4-BE49-F238E27FC236}">
                <a16:creationId xmlns:a16="http://schemas.microsoft.com/office/drawing/2014/main" id="{143196AC-1892-6714-D298-80AA93BBD2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36448" y="2169963"/>
            <a:ext cx="2203200" cy="1469534"/>
          </a:xfrm>
          <a:prstGeom prst="rect">
            <a:avLst/>
          </a:prstGeom>
          <a:ln w="38100">
            <a:solidFill>
              <a:srgbClr val="EF9F3F"/>
            </a:solidFill>
          </a:ln>
        </p:spPr>
      </p:pic>
      <p:pic>
        <p:nvPicPr>
          <p:cNvPr id="9" name="Picture 8" descr="A picture containing indoor, person, computer, computer&#10;&#10;Description automatically generated">
            <a:extLst>
              <a:ext uri="{FF2B5EF4-FFF2-40B4-BE49-F238E27FC236}">
                <a16:creationId xmlns:a16="http://schemas.microsoft.com/office/drawing/2014/main" id="{3049ADD7-535E-47D9-D5AF-161621CF850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70243" y="2148385"/>
            <a:ext cx="2203200" cy="1469534"/>
          </a:xfrm>
          <a:prstGeom prst="rect">
            <a:avLst/>
          </a:prstGeom>
          <a:ln w="38100">
            <a:solidFill>
              <a:srgbClr val="EF9F3F"/>
            </a:solidFill>
          </a:ln>
        </p:spPr>
      </p:pic>
      <p:pic>
        <p:nvPicPr>
          <p:cNvPr id="11" name="Picture 10" descr="A person running on a path&#10;&#10;Description automatically generated with low confidence">
            <a:extLst>
              <a:ext uri="{FF2B5EF4-FFF2-40B4-BE49-F238E27FC236}">
                <a16:creationId xmlns:a16="http://schemas.microsoft.com/office/drawing/2014/main" id="{B079F9F5-B4E7-761C-8542-D06C826CFE0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46989" y="4411104"/>
            <a:ext cx="2203200" cy="1469534"/>
          </a:xfrm>
          <a:prstGeom prst="rect">
            <a:avLst/>
          </a:prstGeom>
          <a:ln w="38100">
            <a:solidFill>
              <a:srgbClr val="EF9F3F"/>
            </a:solidFill>
          </a:ln>
        </p:spPr>
      </p:pic>
    </p:spTree>
    <p:extLst>
      <p:ext uri="{BB962C8B-B14F-4D97-AF65-F5344CB8AC3E}">
        <p14:creationId xmlns:p14="http://schemas.microsoft.com/office/powerpoint/2010/main" val="364368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Nutritional requirements</a:t>
            </a:r>
          </a:p>
        </p:txBody>
      </p:sp>
      <p:sp>
        <p:nvSpPr>
          <p:cNvPr id="3" name="Subtitle 2"/>
          <p:cNvSpPr>
            <a:spLocks noGrp="1"/>
          </p:cNvSpPr>
          <p:nvPr>
            <p:ph type="subTitle" idx="1"/>
          </p:nvPr>
        </p:nvSpPr>
        <p:spPr>
          <a:xfrm>
            <a:off x="1169276" y="2571092"/>
            <a:ext cx="6454682" cy="3600000"/>
          </a:xfrm>
        </p:spPr>
        <p:txBody>
          <a:bodyPr/>
          <a:lstStyle/>
          <a:p>
            <a:pPr marL="0" indent="0">
              <a:buNone/>
            </a:pPr>
            <a:r>
              <a:rPr lang="en-GB" sz="2000" dirty="0"/>
              <a:t>People require a variety of nutrients to stay healthy and reduce the risk of diet-related diseases. </a:t>
            </a:r>
          </a:p>
          <a:p>
            <a:pPr marL="0" indent="0">
              <a:buNone/>
            </a:pPr>
            <a:endParaRPr lang="en-GB" sz="2000" dirty="0"/>
          </a:p>
          <a:p>
            <a:pPr marL="0" indent="0">
              <a:buNone/>
            </a:pPr>
            <a:r>
              <a:rPr lang="en-GB" sz="2000" dirty="0"/>
              <a:t>The amount of each nutrient needed is called the nutritional requirement. </a:t>
            </a:r>
          </a:p>
          <a:p>
            <a:pPr marL="0" indent="0">
              <a:buNone/>
            </a:pPr>
            <a:endParaRPr lang="en-GB" sz="2000" dirty="0"/>
          </a:p>
          <a:p>
            <a:pPr marL="0" indent="0">
              <a:buNone/>
            </a:pPr>
            <a:r>
              <a:rPr lang="en-GB" sz="2000" dirty="0"/>
              <a:t>These are different for each nutrient and also vary between individuals and life stages, e.g. women of childbearing age need more iron than men.</a:t>
            </a:r>
          </a:p>
          <a:p>
            <a:pPr marL="0" indent="0">
              <a:buNone/>
            </a:pPr>
            <a:endParaRPr lang="en-GB" dirty="0"/>
          </a:p>
        </p:txBody>
      </p:sp>
      <p:pic>
        <p:nvPicPr>
          <p:cNvPr id="6" name="Picture 5" descr="A person and person holding a baby&#10;&#10;Description automatically generated with medium confidence">
            <a:extLst>
              <a:ext uri="{FF2B5EF4-FFF2-40B4-BE49-F238E27FC236}">
                <a16:creationId xmlns:a16="http://schemas.microsoft.com/office/drawing/2014/main" id="{9AEFD4D9-31BD-8056-C4EF-58B02C0CC20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72739" y="2374942"/>
            <a:ext cx="3676650" cy="2919260"/>
          </a:xfrm>
          <a:prstGeom prst="rect">
            <a:avLst/>
          </a:prstGeom>
        </p:spPr>
      </p:pic>
    </p:spTree>
    <p:extLst>
      <p:ext uri="{BB962C8B-B14F-4D97-AF65-F5344CB8AC3E}">
        <p14:creationId xmlns:p14="http://schemas.microsoft.com/office/powerpoint/2010/main" val="221865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do you think nutritional requirements vary?</a:t>
            </a:r>
          </a:p>
        </p:txBody>
      </p:sp>
      <p:sp>
        <p:nvSpPr>
          <p:cNvPr id="3" name="Subtitle 2"/>
          <p:cNvSpPr>
            <a:spLocks noGrp="1"/>
          </p:cNvSpPr>
          <p:nvPr>
            <p:ph type="subTitle" idx="1"/>
          </p:nvPr>
        </p:nvSpPr>
        <p:spPr>
          <a:xfrm>
            <a:off x="1169276" y="2774203"/>
            <a:ext cx="6502184" cy="3600000"/>
          </a:xfrm>
        </p:spPr>
        <p:txBody>
          <a:bodyPr/>
          <a:lstStyle/>
          <a:p>
            <a:pPr marL="0" indent="0">
              <a:buNone/>
            </a:pPr>
            <a:r>
              <a:rPr lang="en-GB" sz="2000" b="1" dirty="0"/>
              <a:t>Think Pair Share</a:t>
            </a:r>
          </a:p>
          <a:p>
            <a:pPr marL="0" indent="0">
              <a:buNone/>
            </a:pPr>
            <a:endParaRPr lang="en-GB" sz="2000" dirty="0"/>
          </a:p>
        </p:txBody>
      </p:sp>
      <p:sp>
        <p:nvSpPr>
          <p:cNvPr id="5" name="Subtitle 2">
            <a:extLst>
              <a:ext uri="{FF2B5EF4-FFF2-40B4-BE49-F238E27FC236}">
                <a16:creationId xmlns:a16="http://schemas.microsoft.com/office/drawing/2014/main" id="{34AA6749-0AB2-ADBA-9AFE-B81FA783571B}"/>
              </a:ext>
            </a:extLst>
          </p:cNvPr>
          <p:cNvSpPr txBox="1">
            <a:spLocks/>
          </p:cNvSpPr>
          <p:nvPr/>
        </p:nvSpPr>
        <p:spPr>
          <a:xfrm>
            <a:off x="1169276" y="3258000"/>
            <a:ext cx="650218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dirty="0"/>
              <a:t>Individual requirements of each nutrient are related to:</a:t>
            </a:r>
          </a:p>
          <a:p>
            <a:r>
              <a:rPr lang="en-GB" dirty="0"/>
              <a:t>age; </a:t>
            </a:r>
          </a:p>
          <a:p>
            <a:r>
              <a:rPr lang="en-GB" dirty="0"/>
              <a:t>gender;</a:t>
            </a:r>
          </a:p>
          <a:p>
            <a:r>
              <a:rPr lang="en-GB" dirty="0"/>
              <a:t>level of physical activity; </a:t>
            </a:r>
          </a:p>
          <a:p>
            <a:r>
              <a:rPr lang="en-GB" dirty="0"/>
              <a:t>state of health.</a:t>
            </a:r>
          </a:p>
          <a:p>
            <a:pPr marL="0" indent="0">
              <a:buFont typeface="Arial" charset="0"/>
              <a:buNone/>
            </a:pPr>
            <a:endParaRPr lang="en-GB" dirty="0"/>
          </a:p>
          <a:p>
            <a:pPr marL="0" indent="0">
              <a:buFont typeface="Arial" charset="0"/>
              <a:buNone/>
            </a:pPr>
            <a:r>
              <a:rPr lang="en-GB" dirty="0"/>
              <a:t>Some people absorb or utilise nutrients less efficiently than others and so will have higher than average nutritional requirements.</a:t>
            </a:r>
          </a:p>
          <a:p>
            <a:pPr marL="0" indent="0">
              <a:buFont typeface="Arial" charset="0"/>
              <a:buNone/>
            </a:pPr>
            <a:endParaRPr lang="en-GB" dirty="0"/>
          </a:p>
        </p:txBody>
      </p:sp>
      <p:pic>
        <p:nvPicPr>
          <p:cNvPr id="7" name="Picture 6" descr="A large group of people&#10;&#10;Description automatically generated with medium confidence">
            <a:extLst>
              <a:ext uri="{FF2B5EF4-FFF2-40B4-BE49-F238E27FC236}">
                <a16:creationId xmlns:a16="http://schemas.microsoft.com/office/drawing/2014/main" id="{D217B9D5-003B-06C4-F34B-8ECB741CF0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2468" y="3008652"/>
            <a:ext cx="3473480" cy="2285550"/>
          </a:xfrm>
          <a:prstGeom prst="rect">
            <a:avLst/>
          </a:prstGeom>
        </p:spPr>
      </p:pic>
    </p:spTree>
    <p:extLst>
      <p:ext uri="{BB962C8B-B14F-4D97-AF65-F5344CB8AC3E}">
        <p14:creationId xmlns:p14="http://schemas.microsoft.com/office/powerpoint/2010/main" val="80016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84615-6D8B-4A8F-B9A5-3805127A3ACB}">
  <ds:schemaRefs>
    <ds:schemaRef ds:uri="http://purl.org/dc/elements/1.1/"/>
    <ds:schemaRef ds:uri="ead97cfe-a968-427f-b02b-893e6ba0355a"/>
    <ds:schemaRef ds:uri="http://www.w3.org/XML/1998/namespace"/>
    <ds:schemaRef ds:uri="http://schemas.microsoft.com/office/2006/documentManagement/types"/>
    <ds:schemaRef ds:uri="c53071f4-7f44-43fd-895c-8e7b6a3746b0"/>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555</TotalTime>
  <Words>3543</Words>
  <Application>Microsoft Office PowerPoint</Application>
  <PresentationFormat>Widescreen</PresentationFormat>
  <Paragraphs>374</Paragraphs>
  <Slides>49</Slides>
  <Notes>7</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Office Theme</vt:lpstr>
      <vt:lpstr>Custom Design</vt:lpstr>
      <vt:lpstr>1_Custom Design</vt:lpstr>
      <vt:lpstr>3_Custom Design</vt:lpstr>
      <vt:lpstr>think-cell Slide</vt:lpstr>
      <vt:lpstr>Food as fuel</vt:lpstr>
      <vt:lpstr>Starter</vt:lpstr>
      <vt:lpstr>Energy needs are different</vt:lpstr>
      <vt:lpstr>Turn and talk</vt:lpstr>
      <vt:lpstr>Uses of energy</vt:lpstr>
      <vt:lpstr>Uses of energy</vt:lpstr>
      <vt:lpstr>Uses of 400kJ (96kcal)</vt:lpstr>
      <vt:lpstr>Nutritional requirements</vt:lpstr>
      <vt:lpstr>Why do you think nutritional requirements vary?</vt:lpstr>
      <vt:lpstr>Energy</vt:lpstr>
      <vt:lpstr>100g of these foods provide…</vt:lpstr>
      <vt:lpstr>Which food provides the least energy?</vt:lpstr>
      <vt:lpstr>Which food provides the most energy?</vt:lpstr>
      <vt:lpstr>Serving size</vt:lpstr>
      <vt:lpstr>Foods providing 400kJ (96kcals) of energy</vt:lpstr>
      <vt:lpstr>How much energy in foods?</vt:lpstr>
      <vt:lpstr>Turn and talk</vt:lpstr>
      <vt:lpstr>Front-of-pack nutrition labelling  </vt:lpstr>
      <vt:lpstr>Reference Intakes </vt:lpstr>
      <vt:lpstr>Front of pack labelling – UK </vt:lpstr>
      <vt:lpstr>How much energy have you used?</vt:lpstr>
      <vt:lpstr>Kahoot Quiz</vt:lpstr>
      <vt:lpstr>Homework</vt:lpstr>
      <vt:lpstr>Key words</vt:lpstr>
      <vt:lpstr>Teachers’ guide</vt:lpstr>
      <vt:lpstr>Teaching about food as fuel</vt:lpstr>
      <vt:lpstr>Teaching about food as fuel</vt:lpstr>
      <vt:lpstr>Progressing the learning</vt:lpstr>
      <vt:lpstr>Extra information for teachers</vt:lpstr>
      <vt:lpstr>Key stages in life  </vt:lpstr>
      <vt:lpstr>Pregnancy </vt:lpstr>
      <vt:lpstr>During pregnancy</vt:lpstr>
      <vt:lpstr>During pregnancy</vt:lpstr>
      <vt:lpstr>Breastfeeding / lactation</vt:lpstr>
      <vt:lpstr>Breast milk</vt:lpstr>
      <vt:lpstr>Breast milk</vt:lpstr>
      <vt:lpstr>Bottle feeding</vt:lpstr>
      <vt:lpstr>Complementary feeding</vt:lpstr>
      <vt:lpstr>Complementary feeding – key points</vt:lpstr>
      <vt:lpstr>Complementary feeding – key points</vt:lpstr>
      <vt:lpstr>Toddlers (up to 5 years) </vt:lpstr>
      <vt:lpstr>Childhood</vt:lpstr>
      <vt:lpstr>Childhood</vt:lpstr>
      <vt:lpstr>Adolescence  </vt:lpstr>
      <vt:lpstr>Adulthood</vt:lpstr>
      <vt:lpstr>Older adults</vt:lpstr>
      <vt:lpstr>Older adults </vt:lpstr>
      <vt:lpstr>Older adults</vt:lpstr>
      <vt:lpstr>Food as fuel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200</cp:revision>
  <dcterms:created xsi:type="dcterms:W3CDTF">2018-10-10T09:22:08Z</dcterms:created>
  <dcterms:modified xsi:type="dcterms:W3CDTF">2022-12-02T14:32:32Z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