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70"/>
  </p:notesMasterIdLst>
  <p:sldIdLst>
    <p:sldId id="256" r:id="rId8"/>
    <p:sldId id="321" r:id="rId9"/>
    <p:sldId id="275" r:id="rId10"/>
    <p:sldId id="276" r:id="rId11"/>
    <p:sldId id="329" r:id="rId12"/>
    <p:sldId id="330" r:id="rId13"/>
    <p:sldId id="322" r:id="rId14"/>
    <p:sldId id="312" r:id="rId15"/>
    <p:sldId id="313" r:id="rId16"/>
    <p:sldId id="323" r:id="rId17"/>
    <p:sldId id="332" r:id="rId18"/>
    <p:sldId id="298" r:id="rId19"/>
    <p:sldId id="331" r:id="rId20"/>
    <p:sldId id="333" r:id="rId21"/>
    <p:sldId id="335" r:id="rId22"/>
    <p:sldId id="336" r:id="rId23"/>
    <p:sldId id="337" r:id="rId24"/>
    <p:sldId id="341" r:id="rId25"/>
    <p:sldId id="366" r:id="rId26"/>
    <p:sldId id="338" r:id="rId27"/>
    <p:sldId id="334" r:id="rId28"/>
    <p:sldId id="324" r:id="rId29"/>
    <p:sldId id="314" r:id="rId30"/>
    <p:sldId id="315" r:id="rId31"/>
    <p:sldId id="319" r:id="rId32"/>
    <p:sldId id="320" r:id="rId33"/>
    <p:sldId id="325" r:id="rId34"/>
    <p:sldId id="326" r:id="rId35"/>
    <p:sldId id="327" r:id="rId36"/>
    <p:sldId id="328" r:id="rId37"/>
    <p:sldId id="339" r:id="rId38"/>
    <p:sldId id="340" r:id="rId39"/>
    <p:sldId id="342" r:id="rId40"/>
    <p:sldId id="351" r:id="rId41"/>
    <p:sldId id="343" r:id="rId42"/>
    <p:sldId id="344" r:id="rId43"/>
    <p:sldId id="345" r:id="rId44"/>
    <p:sldId id="346" r:id="rId45"/>
    <p:sldId id="347" r:id="rId46"/>
    <p:sldId id="349" r:id="rId47"/>
    <p:sldId id="350" r:id="rId48"/>
    <p:sldId id="365" r:id="rId49"/>
    <p:sldId id="348" r:id="rId50"/>
    <p:sldId id="279" r:id="rId51"/>
    <p:sldId id="280" r:id="rId52"/>
    <p:sldId id="371" r:id="rId53"/>
    <p:sldId id="354" r:id="rId54"/>
    <p:sldId id="370" r:id="rId55"/>
    <p:sldId id="369" r:id="rId56"/>
    <p:sldId id="355" r:id="rId57"/>
    <p:sldId id="302" r:id="rId58"/>
    <p:sldId id="356" r:id="rId59"/>
    <p:sldId id="357" r:id="rId60"/>
    <p:sldId id="359" r:id="rId61"/>
    <p:sldId id="360" r:id="rId62"/>
    <p:sldId id="363" r:id="rId63"/>
    <p:sldId id="361" r:id="rId64"/>
    <p:sldId id="362" r:id="rId65"/>
    <p:sldId id="364" r:id="rId66"/>
    <p:sldId id="368" r:id="rId67"/>
    <p:sldId id="367" r:id="rId68"/>
    <p:sldId id="26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1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FF33CC"/>
    <a:srgbClr val="ED6B17"/>
    <a:srgbClr val="E46B2F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6AA3A-019F-4F85-AB4C-F7FE79330134}" v="10" dt="2022-02-14T17:31:18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89474" autoAdjust="0"/>
  </p:normalViewPr>
  <p:slideViewPr>
    <p:cSldViewPr snapToGrid="0" snapToObjects="1">
      <p:cViewPr varScale="1">
        <p:scale>
          <a:sx n="60" d="100"/>
          <a:sy n="60" d="100"/>
        </p:scale>
        <p:origin x="9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c142d6ba-9e44-42ad-85a8-e76793bc375e" providerId="ADAL" clId="{B913D220-0E65-492C-8BB3-91D9C0CE5E56}"/>
    <pc:docChg chg="custSel addSld modSld">
      <pc:chgData name="Roy Ballam" userId="c142d6ba-9e44-42ad-85a8-e76793bc375e" providerId="ADAL" clId="{B913D220-0E65-492C-8BB3-91D9C0CE5E56}" dt="2021-11-15T14:20:32.848" v="231" actId="20577"/>
      <pc:docMkLst>
        <pc:docMk/>
      </pc:docMkLst>
      <pc:sldChg chg="modSp mod">
        <pc:chgData name="Roy Ballam" userId="c142d6ba-9e44-42ad-85a8-e76793bc375e" providerId="ADAL" clId="{B913D220-0E65-492C-8BB3-91D9C0CE5E56}" dt="2021-11-15T14:13:21.303" v="0" actId="20577"/>
        <pc:sldMkLst>
          <pc:docMk/>
          <pc:sldMk cId="1955166399" sldId="256"/>
        </pc:sldMkLst>
        <pc:spChg chg="mod">
          <ac:chgData name="Roy Ballam" userId="c142d6ba-9e44-42ad-85a8-e76793bc375e" providerId="ADAL" clId="{B913D220-0E65-492C-8BB3-91D9C0CE5E56}" dt="2021-11-15T14:13:21.303" v="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Roy Ballam" userId="c142d6ba-9e44-42ad-85a8-e76793bc375e" providerId="ADAL" clId="{B913D220-0E65-492C-8BB3-91D9C0CE5E56}" dt="2021-11-15T14:20:32.848" v="231" actId="20577"/>
        <pc:sldMkLst>
          <pc:docMk/>
          <pc:sldMk cId="2590538667" sldId="261"/>
        </pc:sldMkLst>
        <pc:spChg chg="mod">
          <ac:chgData name="Roy Ballam" userId="c142d6ba-9e44-42ad-85a8-e76793bc375e" providerId="ADAL" clId="{B913D220-0E65-492C-8BB3-91D9C0CE5E56}" dt="2021-11-15T14:20:32.848" v="231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mod">
        <pc:chgData name="Roy Ballam" userId="c142d6ba-9e44-42ad-85a8-e76793bc375e" providerId="ADAL" clId="{B913D220-0E65-492C-8BB3-91D9C0CE5E56}" dt="2021-11-15T14:17:44.020" v="146" actId="20577"/>
        <pc:sldMkLst>
          <pc:docMk/>
          <pc:sldMk cId="1161811938" sldId="297"/>
        </pc:sldMkLst>
        <pc:spChg chg="add mod">
          <ac:chgData name="Roy Ballam" userId="c142d6ba-9e44-42ad-85a8-e76793bc375e" providerId="ADAL" clId="{B913D220-0E65-492C-8BB3-91D9C0CE5E56}" dt="2021-11-15T14:17:44.020" v="146" actId="20577"/>
          <ac:spMkLst>
            <pc:docMk/>
            <pc:sldMk cId="1161811938" sldId="297"/>
            <ac:spMk id="4" creationId="{CC2409A0-B6D3-4C5B-A23A-94DE7B95BB1E}"/>
          </ac:spMkLst>
        </pc:spChg>
        <pc:spChg chg="del">
          <ac:chgData name="Roy Ballam" userId="c142d6ba-9e44-42ad-85a8-e76793bc375e" providerId="ADAL" clId="{B913D220-0E65-492C-8BB3-91D9C0CE5E56}" dt="2021-11-15T14:14:41.113" v="1" actId="478"/>
          <ac:spMkLst>
            <pc:docMk/>
            <pc:sldMk cId="1161811938" sldId="297"/>
            <ac:spMk id="6" creationId="{6A5008A2-0FB2-44DF-8CC0-33D63F25AA6B}"/>
          </ac:spMkLst>
        </pc:spChg>
        <pc:picChg chg="del">
          <ac:chgData name="Roy Ballam" userId="c142d6ba-9e44-42ad-85a8-e76793bc375e" providerId="ADAL" clId="{B913D220-0E65-492C-8BB3-91D9C0CE5E56}" dt="2021-11-15T14:14:42.374" v="2" actId="478"/>
          <ac:picMkLst>
            <pc:docMk/>
            <pc:sldMk cId="1161811938" sldId="297"/>
            <ac:picMk id="4098" creationId="{16C96816-8C4E-4654-95AE-F557AAD3BBCD}"/>
          </ac:picMkLst>
        </pc:picChg>
      </pc:sldChg>
      <pc:sldChg chg="addSp delSp modSp mod">
        <pc:chgData name="Roy Ballam" userId="c142d6ba-9e44-42ad-85a8-e76793bc375e" providerId="ADAL" clId="{B913D220-0E65-492C-8BB3-91D9C0CE5E56}" dt="2021-11-15T14:19:55.075" v="193" actId="14100"/>
        <pc:sldMkLst>
          <pc:docMk/>
          <pc:sldMk cId="764675113" sldId="303"/>
        </pc:sldMkLst>
        <pc:spChg chg="mod">
          <ac:chgData name="Roy Ballam" userId="c142d6ba-9e44-42ad-85a8-e76793bc375e" providerId="ADAL" clId="{B913D220-0E65-492C-8BB3-91D9C0CE5E56}" dt="2021-11-15T14:18:30.581" v="163" actId="14100"/>
          <ac:spMkLst>
            <pc:docMk/>
            <pc:sldMk cId="764675113" sldId="303"/>
            <ac:spMk id="3" creationId="{00000000-0000-0000-0000-000000000000}"/>
          </ac:spMkLst>
        </pc:spChg>
        <pc:spChg chg="del">
          <ac:chgData name="Roy Ballam" userId="c142d6ba-9e44-42ad-85a8-e76793bc375e" providerId="ADAL" clId="{B913D220-0E65-492C-8BB3-91D9C0CE5E56}" dt="2021-11-15T14:19:50.064" v="191" actId="478"/>
          <ac:spMkLst>
            <pc:docMk/>
            <pc:sldMk cId="764675113" sldId="303"/>
            <ac:spMk id="9" creationId="{327471BF-A5DB-44D9-8B03-EE957E6207FA}"/>
          </ac:spMkLst>
        </pc:spChg>
        <pc:spChg chg="mod">
          <ac:chgData name="Roy Ballam" userId="c142d6ba-9e44-42ad-85a8-e76793bc375e" providerId="ADAL" clId="{B913D220-0E65-492C-8BB3-91D9C0CE5E56}" dt="2021-11-15T14:19:01.078" v="173" actId="14100"/>
          <ac:spMkLst>
            <pc:docMk/>
            <pc:sldMk cId="764675113" sldId="303"/>
            <ac:spMk id="10" creationId="{0D5E0532-3EDC-4A60-B37D-A42356FA1504}"/>
          </ac:spMkLst>
        </pc:spChg>
        <pc:spChg chg="add mod">
          <ac:chgData name="Roy Ballam" userId="c142d6ba-9e44-42ad-85a8-e76793bc375e" providerId="ADAL" clId="{B913D220-0E65-492C-8BB3-91D9C0CE5E56}" dt="2021-11-15T14:19:55.075" v="193" actId="14100"/>
          <ac:spMkLst>
            <pc:docMk/>
            <pc:sldMk cId="764675113" sldId="303"/>
            <ac:spMk id="12" creationId="{DFBA0631-9F06-4843-B693-0D6CDC4373F8}"/>
          </ac:spMkLst>
        </pc:spChg>
      </pc:sldChg>
      <pc:sldChg chg="modSp new mod">
        <pc:chgData name="Roy Ballam" userId="c142d6ba-9e44-42ad-85a8-e76793bc375e" providerId="ADAL" clId="{B913D220-0E65-492C-8BB3-91D9C0CE5E56}" dt="2021-11-15T14:20:27.507" v="230" actId="20577"/>
        <pc:sldMkLst>
          <pc:docMk/>
          <pc:sldMk cId="2494152271" sldId="305"/>
        </pc:sldMkLst>
        <pc:spChg chg="mod">
          <ac:chgData name="Roy Ballam" userId="c142d6ba-9e44-42ad-85a8-e76793bc375e" providerId="ADAL" clId="{B913D220-0E65-492C-8BB3-91D9C0CE5E56}" dt="2021-11-15T14:20:23.039" v="210" actId="20577"/>
          <ac:spMkLst>
            <pc:docMk/>
            <pc:sldMk cId="2494152271" sldId="305"/>
            <ac:spMk id="2" creationId="{6544F4B0-93CB-4AC3-8E5A-1CEA3CB84127}"/>
          </ac:spMkLst>
        </pc:spChg>
        <pc:spChg chg="mod">
          <ac:chgData name="Roy Ballam" userId="c142d6ba-9e44-42ad-85a8-e76793bc375e" providerId="ADAL" clId="{B913D220-0E65-492C-8BB3-91D9C0CE5E56}" dt="2021-11-15T14:20:27.507" v="230" actId="20577"/>
          <ac:spMkLst>
            <pc:docMk/>
            <pc:sldMk cId="2494152271" sldId="305"/>
            <ac:spMk id="3" creationId="{8ECFFCC8-A5E6-4AA7-89BA-C8D90BCC1338}"/>
          </ac:spMkLst>
        </pc:spChg>
      </pc:sldChg>
    </pc:docChg>
  </pc:docChgLst>
  <pc:docChgLst>
    <pc:chgData name="Frances Meek" userId="f3af35cc-3229-46e1-af36-3525661cfbd3" providerId="ADAL" clId="{2436AA3A-019F-4F85-AB4C-F7FE79330134}"/>
    <pc:docChg chg="modSld">
      <pc:chgData name="Frances Meek" userId="f3af35cc-3229-46e1-af36-3525661cfbd3" providerId="ADAL" clId="{2436AA3A-019F-4F85-AB4C-F7FE79330134}" dt="2022-02-14T10:34:33.147" v="33" actId="20577"/>
      <pc:docMkLst>
        <pc:docMk/>
      </pc:docMkLst>
      <pc:sldChg chg="modSp mod">
        <pc:chgData name="Frances Meek" userId="f3af35cc-3229-46e1-af36-3525661cfbd3" providerId="ADAL" clId="{2436AA3A-019F-4F85-AB4C-F7FE79330134}" dt="2022-02-14T10:29:25.167" v="11" actId="20577"/>
        <pc:sldMkLst>
          <pc:docMk/>
          <pc:sldMk cId="1955166399" sldId="256"/>
        </pc:sldMkLst>
        <pc:spChg chg="mod">
          <ac:chgData name="Frances Meek" userId="f3af35cc-3229-46e1-af36-3525661cfbd3" providerId="ADAL" clId="{2436AA3A-019F-4F85-AB4C-F7FE79330134}" dt="2022-02-14T10:29:25.167" v="11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Frances Meek" userId="f3af35cc-3229-46e1-af36-3525661cfbd3" providerId="ADAL" clId="{2436AA3A-019F-4F85-AB4C-F7FE79330134}" dt="2022-02-14T10:34:33.147" v="33" actId="20577"/>
        <pc:sldMkLst>
          <pc:docMk/>
          <pc:sldMk cId="2590538667" sldId="261"/>
        </pc:sldMkLst>
        <pc:spChg chg="mod">
          <ac:chgData name="Frances Meek" userId="f3af35cc-3229-46e1-af36-3525661cfbd3" providerId="ADAL" clId="{2436AA3A-019F-4F85-AB4C-F7FE79330134}" dt="2022-02-14T10:34:33.147" v="33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modAnim">
        <pc:chgData name="Frances Meek" userId="f3af35cc-3229-46e1-af36-3525661cfbd3" providerId="ADAL" clId="{2436AA3A-019F-4F85-AB4C-F7FE79330134}" dt="2022-02-14T10:33:13.335" v="20"/>
        <pc:sldMkLst>
          <pc:docMk/>
          <pc:sldMk cId="2010250561" sldId="279"/>
        </pc:sldMkLst>
      </pc:sldChg>
      <pc:sldChg chg="modSp mod modAnim">
        <pc:chgData name="Frances Meek" userId="f3af35cc-3229-46e1-af36-3525661cfbd3" providerId="ADAL" clId="{2436AA3A-019F-4F85-AB4C-F7FE79330134}" dt="2022-02-14T10:31:07.059" v="17"/>
        <pc:sldMkLst>
          <pc:docMk/>
          <pc:sldMk cId="4211405234" sldId="319"/>
        </pc:sldMkLst>
        <pc:picChg chg="mod">
          <ac:chgData name="Frances Meek" userId="f3af35cc-3229-46e1-af36-3525661cfbd3" providerId="ADAL" clId="{2436AA3A-019F-4F85-AB4C-F7FE79330134}" dt="2022-02-14T10:30:57.577" v="14" actId="1076"/>
          <ac:picMkLst>
            <pc:docMk/>
            <pc:sldMk cId="4211405234" sldId="319"/>
            <ac:picMk id="4" creationId="{83323F8A-FF16-48DD-970D-2A2898E21179}"/>
          </ac:picMkLst>
        </pc:picChg>
      </pc:sldChg>
      <pc:sldChg chg="modSp mod">
        <pc:chgData name="Frances Meek" userId="f3af35cc-3229-46e1-af36-3525661cfbd3" providerId="ADAL" clId="{2436AA3A-019F-4F85-AB4C-F7FE79330134}" dt="2022-02-14T10:33:36.799" v="21" actId="1076"/>
        <pc:sldMkLst>
          <pc:docMk/>
          <pc:sldMk cId="274114615" sldId="369"/>
        </pc:sldMkLst>
        <pc:spChg chg="mod">
          <ac:chgData name="Frances Meek" userId="f3af35cc-3229-46e1-af36-3525661cfbd3" providerId="ADAL" clId="{2436AA3A-019F-4F85-AB4C-F7FE79330134}" dt="2022-02-14T10:33:36.799" v="21" actId="1076"/>
          <ac:spMkLst>
            <pc:docMk/>
            <pc:sldMk cId="274114615" sldId="369"/>
            <ac:spMk id="12" creationId="{0E097FF8-E8A0-48F6-B750-D56F1A2DAEC9}"/>
          </ac:spMkLst>
        </pc:spChg>
      </pc:sldChg>
    </pc:docChg>
  </pc:docChgLst>
  <pc:docChgLst>
    <pc:chgData name="Frances Meek" userId="f3af35cc-3229-46e1-af36-3525661cfbd3" providerId="ADAL" clId="{42EA5407-D52B-4E79-ABED-0FEA29BA2703}"/>
    <pc:docChg chg="modSld">
      <pc:chgData name="Frances Meek" userId="f3af35cc-3229-46e1-af36-3525661cfbd3" providerId="ADAL" clId="{42EA5407-D52B-4E79-ABED-0FEA29BA2703}" dt="2021-09-16T09:45:49.405" v="0"/>
      <pc:docMkLst>
        <pc:docMk/>
      </pc:docMkLst>
      <pc:sldChg chg="modCm">
        <pc:chgData name="Frances Meek" userId="f3af35cc-3229-46e1-af36-3525661cfbd3" providerId="ADAL" clId="{42EA5407-D52B-4E79-ABED-0FEA29BA2703}" dt="2021-09-16T09:45:49.405" v="0"/>
        <pc:sldMkLst>
          <pc:docMk/>
          <pc:sldMk cId="2273824572" sldId="290"/>
        </pc:sldMkLst>
      </pc:sldChg>
    </pc:docChg>
  </pc:docChgLst>
  <pc:docChgLst>
    <pc:chgData name="Frances Meek" userId="f3af35cc-3229-46e1-af36-3525661cfbd3" providerId="ADAL" clId="{4FAF72AE-3F62-4F86-AF1D-9124493AF836}"/>
    <pc:docChg chg="custSel addSld delSld modSld">
      <pc:chgData name="Frances Meek" userId="f3af35cc-3229-46e1-af36-3525661cfbd3" providerId="ADAL" clId="{4FAF72AE-3F62-4F86-AF1D-9124493AF836}" dt="2021-11-24T17:14:21.329" v="453" actId="47"/>
      <pc:docMkLst>
        <pc:docMk/>
      </pc:docMkLst>
      <pc:sldChg chg="addSp delSp modSp mod">
        <pc:chgData name="Frances Meek" userId="f3af35cc-3229-46e1-af36-3525661cfbd3" providerId="ADAL" clId="{4FAF72AE-3F62-4F86-AF1D-9124493AF836}" dt="2021-11-24T16:44:48.748" v="234" actId="1076"/>
        <pc:sldMkLst>
          <pc:docMk/>
          <pc:sldMk cId="49386520" sldId="275"/>
        </pc:sldMkLst>
        <pc:picChg chg="add mod">
          <ac:chgData name="Frances Meek" userId="f3af35cc-3229-46e1-af36-3525661cfbd3" providerId="ADAL" clId="{4FAF72AE-3F62-4F86-AF1D-9124493AF836}" dt="2021-11-24T16:44:48.748" v="234" actId="1076"/>
          <ac:picMkLst>
            <pc:docMk/>
            <pc:sldMk cId="49386520" sldId="275"/>
            <ac:picMk id="5" creationId="{7F77C307-E362-4887-9F8E-0D2610B57685}"/>
          </ac:picMkLst>
        </pc:picChg>
        <pc:picChg chg="del">
          <ac:chgData name="Frances Meek" userId="f3af35cc-3229-46e1-af36-3525661cfbd3" providerId="ADAL" clId="{4FAF72AE-3F62-4F86-AF1D-9124493AF836}" dt="2021-11-24T16:44:44.846" v="228" actId="478"/>
          <ac:picMkLst>
            <pc:docMk/>
            <pc:sldMk cId="49386520" sldId="275"/>
            <ac:picMk id="1026" creationId="{DFB9EEE0-8786-4C2E-A527-3B92B3DAF3FB}"/>
          </ac:picMkLst>
        </pc:picChg>
      </pc:sldChg>
      <pc:sldChg chg="addSp modSp mod">
        <pc:chgData name="Frances Meek" userId="f3af35cc-3229-46e1-af36-3525661cfbd3" providerId="ADAL" clId="{4FAF72AE-3F62-4F86-AF1D-9124493AF836}" dt="2021-11-24T16:45:20.888" v="258" actId="20577"/>
        <pc:sldMkLst>
          <pc:docMk/>
          <pc:sldMk cId="2112501820" sldId="276"/>
        </pc:sldMkLst>
        <pc:spChg chg="add mod">
          <ac:chgData name="Frances Meek" userId="f3af35cc-3229-46e1-af36-3525661cfbd3" providerId="ADAL" clId="{4FAF72AE-3F62-4F86-AF1D-9124493AF836}" dt="2021-11-24T16:45:20.888" v="258" actId="20577"/>
          <ac:spMkLst>
            <pc:docMk/>
            <pc:sldMk cId="2112501820" sldId="276"/>
            <ac:spMk id="3" creationId="{8778E41D-9009-475C-BF30-4F7B52668F55}"/>
          </ac:spMkLst>
        </pc:spChg>
      </pc:sldChg>
      <pc:sldChg chg="addSp delSp modSp mod modNotesTx">
        <pc:chgData name="Frances Meek" userId="f3af35cc-3229-46e1-af36-3525661cfbd3" providerId="ADAL" clId="{4FAF72AE-3F62-4F86-AF1D-9124493AF836}" dt="2021-11-24T16:47:25.950" v="297" actId="6549"/>
        <pc:sldMkLst>
          <pc:docMk/>
          <pc:sldMk cId="112037053" sldId="277"/>
        </pc:sldMkLst>
        <pc:picChg chg="add mod">
          <ac:chgData name="Frances Meek" userId="f3af35cc-3229-46e1-af36-3525661cfbd3" providerId="ADAL" clId="{4FAF72AE-3F62-4F86-AF1D-9124493AF836}" dt="2021-11-24T16:47:22.553" v="296" actId="14100"/>
          <ac:picMkLst>
            <pc:docMk/>
            <pc:sldMk cId="112037053" sldId="277"/>
            <ac:picMk id="4" creationId="{9960268E-69BD-4121-B00E-7A8E798249B7}"/>
          </ac:picMkLst>
        </pc:picChg>
        <pc:picChg chg="del">
          <ac:chgData name="Frances Meek" userId="f3af35cc-3229-46e1-af36-3525661cfbd3" providerId="ADAL" clId="{4FAF72AE-3F62-4F86-AF1D-9124493AF836}" dt="2021-11-24T16:47:17.782" v="291" actId="478"/>
          <ac:picMkLst>
            <pc:docMk/>
            <pc:sldMk cId="112037053" sldId="277"/>
            <ac:picMk id="4098" creationId="{16C96816-8C4E-4654-95AE-F557AAD3BBCD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7:06:14.799" v="382" actId="1076"/>
        <pc:sldMkLst>
          <pc:docMk/>
          <pc:sldMk cId="2010250561" sldId="279"/>
        </pc:sldMkLst>
        <pc:picChg chg="add mod">
          <ac:chgData name="Frances Meek" userId="f3af35cc-3229-46e1-af36-3525661cfbd3" providerId="ADAL" clId="{4FAF72AE-3F62-4F86-AF1D-9124493AF836}" dt="2021-11-24T17:06:14.799" v="382" actId="1076"/>
          <ac:picMkLst>
            <pc:docMk/>
            <pc:sldMk cId="2010250561" sldId="279"/>
            <ac:picMk id="6" creationId="{777757FB-24C7-46F1-B12A-62104F17ADC2}"/>
          </ac:picMkLst>
        </pc:picChg>
        <pc:picChg chg="del">
          <ac:chgData name="Frances Meek" userId="f3af35cc-3229-46e1-af36-3525661cfbd3" providerId="ADAL" clId="{4FAF72AE-3F62-4F86-AF1D-9124493AF836}" dt="2021-11-24T17:06:07.082" v="374" actId="478"/>
          <ac:picMkLst>
            <pc:docMk/>
            <pc:sldMk cId="2010250561" sldId="279"/>
            <ac:picMk id="11266" creationId="{B9386604-EC98-44E5-97CF-FAFCCCF4F472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7:14:19.223" v="452" actId="1076"/>
        <pc:sldMkLst>
          <pc:docMk/>
          <pc:sldMk cId="313427633" sldId="280"/>
        </pc:sldMkLst>
        <pc:spChg chg="mod">
          <ac:chgData name="Frances Meek" userId="f3af35cc-3229-46e1-af36-3525661cfbd3" providerId="ADAL" clId="{4FAF72AE-3F62-4F86-AF1D-9124493AF836}" dt="2021-11-24T17:04:25.563" v="373" actId="20577"/>
          <ac:spMkLst>
            <pc:docMk/>
            <pc:sldMk cId="313427633" sldId="280"/>
            <ac:spMk id="8" creationId="{535BAFEC-9126-4B72-9230-C425688B69E0}"/>
          </ac:spMkLst>
        </pc:spChg>
        <pc:picChg chg="add mod">
          <ac:chgData name="Frances Meek" userId="f3af35cc-3229-46e1-af36-3525661cfbd3" providerId="ADAL" clId="{4FAF72AE-3F62-4F86-AF1D-9124493AF836}" dt="2021-11-24T17:00:05.098" v="341" actId="1076"/>
          <ac:picMkLst>
            <pc:docMk/>
            <pc:sldMk cId="313427633" sldId="280"/>
            <ac:picMk id="5" creationId="{7E39B3B6-C167-4091-B052-3E2ABDAF973A}"/>
          </ac:picMkLst>
        </pc:picChg>
        <pc:picChg chg="add mod">
          <ac:chgData name="Frances Meek" userId="f3af35cc-3229-46e1-af36-3525661cfbd3" providerId="ADAL" clId="{4FAF72AE-3F62-4F86-AF1D-9124493AF836}" dt="2021-11-24T17:01:12.155" v="350" actId="1076"/>
          <ac:picMkLst>
            <pc:docMk/>
            <pc:sldMk cId="313427633" sldId="280"/>
            <ac:picMk id="7" creationId="{7F541D12-5364-4691-8D2C-403FC8F6BED5}"/>
          </ac:picMkLst>
        </pc:picChg>
        <pc:picChg chg="add mod">
          <ac:chgData name="Frances Meek" userId="f3af35cc-3229-46e1-af36-3525661cfbd3" providerId="ADAL" clId="{4FAF72AE-3F62-4F86-AF1D-9124493AF836}" dt="2021-11-24T17:04:22.202" v="354" actId="27614"/>
          <ac:picMkLst>
            <pc:docMk/>
            <pc:sldMk cId="313427633" sldId="280"/>
            <ac:picMk id="11" creationId="{7CC1A711-AA9B-40EE-B009-F40D97A5456B}"/>
          </ac:picMkLst>
        </pc:picChg>
        <pc:picChg chg="add mod">
          <ac:chgData name="Frances Meek" userId="f3af35cc-3229-46e1-af36-3525661cfbd3" providerId="ADAL" clId="{4FAF72AE-3F62-4F86-AF1D-9124493AF836}" dt="2021-11-24T17:14:19.223" v="452" actId="1076"/>
          <ac:picMkLst>
            <pc:docMk/>
            <pc:sldMk cId="313427633" sldId="280"/>
            <ac:picMk id="15" creationId="{D915FA27-30CE-4516-88ED-5316B63759EC}"/>
          </ac:picMkLst>
        </pc:picChg>
        <pc:picChg chg="del mod">
          <ac:chgData name="Frances Meek" userId="f3af35cc-3229-46e1-af36-3525661cfbd3" providerId="ADAL" clId="{4FAF72AE-3F62-4F86-AF1D-9124493AF836}" dt="2021-11-24T16:59:58.939" v="335" actId="478"/>
          <ac:picMkLst>
            <pc:docMk/>
            <pc:sldMk cId="313427633" sldId="280"/>
            <ac:picMk id="12290" creationId="{666B88DF-AFAC-4249-A5B7-571B1E4D5FD3}"/>
          </ac:picMkLst>
        </pc:picChg>
        <pc:picChg chg="del">
          <ac:chgData name="Frances Meek" userId="f3af35cc-3229-46e1-af36-3525661cfbd3" providerId="ADAL" clId="{4FAF72AE-3F62-4F86-AF1D-9124493AF836}" dt="2021-11-24T17:04:17.321" v="351" actId="478"/>
          <ac:picMkLst>
            <pc:docMk/>
            <pc:sldMk cId="313427633" sldId="280"/>
            <ac:picMk id="12292" creationId="{40D4FE4D-9A0E-44B4-BCD0-5C0BF290AEEA}"/>
          </ac:picMkLst>
        </pc:picChg>
        <pc:picChg chg="del mod">
          <ac:chgData name="Frances Meek" userId="f3af35cc-3229-46e1-af36-3525661cfbd3" providerId="ADAL" clId="{4FAF72AE-3F62-4F86-AF1D-9124493AF836}" dt="2021-11-24T17:01:06.610" v="344" actId="478"/>
          <ac:picMkLst>
            <pc:docMk/>
            <pc:sldMk cId="313427633" sldId="280"/>
            <ac:picMk id="12294" creationId="{FD1579E9-E199-42DF-840E-75729E5516F0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7:08:00.106" v="425" actId="20577"/>
        <pc:sldMkLst>
          <pc:docMk/>
          <pc:sldMk cId="2496349683" sldId="281"/>
        </pc:sldMkLst>
        <pc:spChg chg="add mod">
          <ac:chgData name="Frances Meek" userId="f3af35cc-3229-46e1-af36-3525661cfbd3" providerId="ADAL" clId="{4FAF72AE-3F62-4F86-AF1D-9124493AF836}" dt="2021-11-24T17:08:00.106" v="425" actId="20577"/>
          <ac:spMkLst>
            <pc:docMk/>
            <pc:sldMk cId="2496349683" sldId="281"/>
            <ac:spMk id="7" creationId="{4AE7FCB5-DC06-4BA5-8150-AB25C9ED86AA}"/>
          </ac:spMkLst>
        </pc:spChg>
        <pc:picChg chg="add mod">
          <ac:chgData name="Frances Meek" userId="f3af35cc-3229-46e1-af36-3525661cfbd3" providerId="ADAL" clId="{4FAF72AE-3F62-4F86-AF1D-9124493AF836}" dt="2021-11-24T17:07:31.527" v="389" actId="1076"/>
          <ac:picMkLst>
            <pc:docMk/>
            <pc:sldMk cId="2496349683" sldId="281"/>
            <ac:picMk id="6" creationId="{111C4E3C-35E6-498D-9953-3A935227D801}"/>
          </ac:picMkLst>
        </pc:picChg>
        <pc:picChg chg="del">
          <ac:chgData name="Frances Meek" userId="f3af35cc-3229-46e1-af36-3525661cfbd3" providerId="ADAL" clId="{4FAF72AE-3F62-4F86-AF1D-9124493AF836}" dt="2021-11-24T17:07:26.348" v="383" actId="478"/>
          <ac:picMkLst>
            <pc:docMk/>
            <pc:sldMk cId="2496349683" sldId="281"/>
            <ac:picMk id="13314" creationId="{AF302EA7-A605-4B7B-A23B-4B796DBA9576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6:58:25.047" v="332" actId="1076"/>
        <pc:sldMkLst>
          <pc:docMk/>
          <pc:sldMk cId="2273824572" sldId="290"/>
        </pc:sldMkLst>
        <pc:picChg chg="add mod">
          <ac:chgData name="Frances Meek" userId="f3af35cc-3229-46e1-af36-3525661cfbd3" providerId="ADAL" clId="{4FAF72AE-3F62-4F86-AF1D-9124493AF836}" dt="2021-11-24T16:56:28.241" v="321" actId="1076"/>
          <ac:picMkLst>
            <pc:docMk/>
            <pc:sldMk cId="2273824572" sldId="290"/>
            <ac:picMk id="6" creationId="{A2EB02A4-11AB-4EF8-9FD4-9FBF86C20EC6}"/>
          </ac:picMkLst>
        </pc:picChg>
        <pc:picChg chg="add mod">
          <ac:chgData name="Frances Meek" userId="f3af35cc-3229-46e1-af36-3525661cfbd3" providerId="ADAL" clId="{4FAF72AE-3F62-4F86-AF1D-9124493AF836}" dt="2021-11-24T16:58:22.193" v="328" actId="1076"/>
          <ac:picMkLst>
            <pc:docMk/>
            <pc:sldMk cId="2273824572" sldId="290"/>
            <ac:picMk id="8" creationId="{B8E154C7-1867-4D7F-B7D1-396D0B73F5D8}"/>
          </ac:picMkLst>
        </pc:picChg>
        <pc:picChg chg="add mod">
          <ac:chgData name="Frances Meek" userId="f3af35cc-3229-46e1-af36-3525661cfbd3" providerId="ADAL" clId="{4FAF72AE-3F62-4F86-AF1D-9124493AF836}" dt="2021-11-24T16:58:25.047" v="332" actId="1076"/>
          <ac:picMkLst>
            <pc:docMk/>
            <pc:sldMk cId="2273824572" sldId="290"/>
            <ac:picMk id="10" creationId="{25779867-63DB-4142-8B37-D4FB3AB9FE12}"/>
          </ac:picMkLst>
        </pc:picChg>
        <pc:picChg chg="del">
          <ac:chgData name="Frances Meek" userId="f3af35cc-3229-46e1-af36-3525661cfbd3" providerId="ADAL" clId="{4FAF72AE-3F62-4F86-AF1D-9124493AF836}" dt="2021-11-24T16:56:22.804" v="317" actId="478"/>
          <ac:picMkLst>
            <pc:docMk/>
            <pc:sldMk cId="2273824572" sldId="290"/>
            <ac:picMk id="5122" creationId="{E97B2963-48FD-458D-B132-1FD08AA49E70}"/>
          </ac:picMkLst>
        </pc:picChg>
      </pc:sldChg>
      <pc:sldChg chg="addSp delSp modSp mod modNotesTx">
        <pc:chgData name="Frances Meek" userId="f3af35cc-3229-46e1-af36-3525661cfbd3" providerId="ADAL" clId="{4FAF72AE-3F62-4F86-AF1D-9124493AF836}" dt="2021-11-24T16:58:40.428" v="333" actId="6549"/>
        <pc:sldMkLst>
          <pc:docMk/>
          <pc:sldMk cId="182994572" sldId="291"/>
        </pc:sldMkLst>
        <pc:picChg chg="add mod">
          <ac:chgData name="Frances Meek" userId="f3af35cc-3229-46e1-af36-3525661cfbd3" providerId="ADAL" clId="{4FAF72AE-3F62-4F86-AF1D-9124493AF836}" dt="2021-11-24T16:27:01.032" v="139" actId="14100"/>
          <ac:picMkLst>
            <pc:docMk/>
            <pc:sldMk cId="182994572" sldId="291"/>
            <ac:picMk id="4" creationId="{14EB06FB-E894-4544-BC15-0DED0B4C2500}"/>
          </ac:picMkLst>
        </pc:picChg>
        <pc:picChg chg="add mod">
          <ac:chgData name="Frances Meek" userId="f3af35cc-3229-46e1-af36-3525661cfbd3" providerId="ADAL" clId="{4FAF72AE-3F62-4F86-AF1D-9124493AF836}" dt="2021-11-24T16:27:49.054" v="146" actId="1076"/>
          <ac:picMkLst>
            <pc:docMk/>
            <pc:sldMk cId="182994572" sldId="291"/>
            <ac:picMk id="7" creationId="{17703611-0178-4F4B-83DE-EACDD19C7472}"/>
          </ac:picMkLst>
        </pc:picChg>
        <pc:picChg chg="del">
          <ac:chgData name="Frances Meek" userId="f3af35cc-3229-46e1-af36-3525661cfbd3" providerId="ADAL" clId="{4FAF72AE-3F62-4F86-AF1D-9124493AF836}" dt="2021-11-24T16:26:57.793" v="134" actId="478"/>
          <ac:picMkLst>
            <pc:docMk/>
            <pc:sldMk cId="182994572" sldId="291"/>
            <ac:picMk id="9218" creationId="{93EE2DEF-5AF8-42D2-B72B-A46415A268E1}"/>
          </ac:picMkLst>
        </pc:picChg>
        <pc:picChg chg="del">
          <ac:chgData name="Frances Meek" userId="f3af35cc-3229-46e1-af36-3525661cfbd3" providerId="ADAL" clId="{4FAF72AE-3F62-4F86-AF1D-9124493AF836}" dt="2021-11-24T16:27:42.760" v="140" actId="478"/>
          <ac:picMkLst>
            <pc:docMk/>
            <pc:sldMk cId="182994572" sldId="291"/>
            <ac:picMk id="9222" creationId="{A9C1CF2B-3E42-4AD3-A375-F43EFC7484A7}"/>
          </ac:picMkLst>
        </pc:picChg>
      </pc:sldChg>
      <pc:sldChg chg="addSp modSp mod">
        <pc:chgData name="Frances Meek" userId="f3af35cc-3229-46e1-af36-3525661cfbd3" providerId="ADAL" clId="{4FAF72AE-3F62-4F86-AF1D-9124493AF836}" dt="2021-11-24T16:45:42.505" v="290" actId="20577"/>
        <pc:sldMkLst>
          <pc:docMk/>
          <pc:sldMk cId="3532916709" sldId="296"/>
        </pc:sldMkLst>
        <pc:spChg chg="add mod">
          <ac:chgData name="Frances Meek" userId="f3af35cc-3229-46e1-af36-3525661cfbd3" providerId="ADAL" clId="{4FAF72AE-3F62-4F86-AF1D-9124493AF836}" dt="2021-11-24T16:45:42.505" v="290" actId="20577"/>
          <ac:spMkLst>
            <pc:docMk/>
            <pc:sldMk cId="3532916709" sldId="296"/>
            <ac:spMk id="3" creationId="{50E8F62C-859C-40CB-A242-9BE6F29E0B0F}"/>
          </ac:spMkLst>
        </pc:spChg>
      </pc:sldChg>
      <pc:sldChg chg="addSp modSp mod">
        <pc:chgData name="Frances Meek" userId="f3af35cc-3229-46e1-af36-3525661cfbd3" providerId="ADAL" clId="{4FAF72AE-3F62-4F86-AF1D-9124493AF836}" dt="2021-11-24T16:06:09.060" v="92" actId="1076"/>
        <pc:sldMkLst>
          <pc:docMk/>
          <pc:sldMk cId="1161811938" sldId="297"/>
        </pc:sldMkLst>
        <pc:picChg chg="add mod">
          <ac:chgData name="Frances Meek" userId="f3af35cc-3229-46e1-af36-3525661cfbd3" providerId="ADAL" clId="{4FAF72AE-3F62-4F86-AF1D-9124493AF836}" dt="2021-11-24T16:01:27.965" v="69" actId="1076"/>
          <ac:picMkLst>
            <pc:docMk/>
            <pc:sldMk cId="1161811938" sldId="297"/>
            <ac:picMk id="5" creationId="{F1EA5E21-88CF-4BD9-A4BF-386E2BD53C37}"/>
          </ac:picMkLst>
        </pc:picChg>
        <pc:picChg chg="add mod">
          <ac:chgData name="Frances Meek" userId="f3af35cc-3229-46e1-af36-3525661cfbd3" providerId="ADAL" clId="{4FAF72AE-3F62-4F86-AF1D-9124493AF836}" dt="2021-11-24T16:02:24.967" v="75" actId="1076"/>
          <ac:picMkLst>
            <pc:docMk/>
            <pc:sldMk cId="1161811938" sldId="297"/>
            <ac:picMk id="7" creationId="{CB31697C-ED97-400A-8C7C-F4131D779918}"/>
          </ac:picMkLst>
        </pc:picChg>
        <pc:picChg chg="add mod">
          <ac:chgData name="Frances Meek" userId="f3af35cc-3229-46e1-af36-3525661cfbd3" providerId="ADAL" clId="{4FAF72AE-3F62-4F86-AF1D-9124493AF836}" dt="2021-11-24T16:03:27.138" v="80" actId="1076"/>
          <ac:picMkLst>
            <pc:docMk/>
            <pc:sldMk cId="1161811938" sldId="297"/>
            <ac:picMk id="9" creationId="{553B0555-3598-4E5C-858E-3AE9475F3CDF}"/>
          </ac:picMkLst>
        </pc:picChg>
        <pc:picChg chg="add mod">
          <ac:chgData name="Frances Meek" userId="f3af35cc-3229-46e1-af36-3525661cfbd3" providerId="ADAL" clId="{4FAF72AE-3F62-4F86-AF1D-9124493AF836}" dt="2021-11-24T16:05:04.475" v="86" actId="1076"/>
          <ac:picMkLst>
            <pc:docMk/>
            <pc:sldMk cId="1161811938" sldId="297"/>
            <ac:picMk id="11" creationId="{5CF6D237-6787-4C5C-8239-38BA393B3548}"/>
          </ac:picMkLst>
        </pc:picChg>
        <pc:picChg chg="add mod">
          <ac:chgData name="Frances Meek" userId="f3af35cc-3229-46e1-af36-3525661cfbd3" providerId="ADAL" clId="{4FAF72AE-3F62-4F86-AF1D-9124493AF836}" dt="2021-11-24T16:06:09.060" v="92" actId="1076"/>
          <ac:picMkLst>
            <pc:docMk/>
            <pc:sldMk cId="1161811938" sldId="297"/>
            <ac:picMk id="13" creationId="{DC67DB94-69D8-426D-A35A-2875FFED7BCF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6:55:15.099" v="316" actId="14100"/>
        <pc:sldMkLst>
          <pc:docMk/>
          <pc:sldMk cId="597945013" sldId="298"/>
        </pc:sldMkLst>
        <pc:picChg chg="add mod">
          <ac:chgData name="Frances Meek" userId="f3af35cc-3229-46e1-af36-3525661cfbd3" providerId="ADAL" clId="{4FAF72AE-3F62-4F86-AF1D-9124493AF836}" dt="2021-11-24T16:53:40.366" v="310" actId="14100"/>
          <ac:picMkLst>
            <pc:docMk/>
            <pc:sldMk cId="597945013" sldId="298"/>
            <ac:picMk id="4" creationId="{57EE2538-8DB7-46A9-8A90-6708233D3B61}"/>
          </ac:picMkLst>
        </pc:picChg>
        <pc:picChg chg="add mod">
          <ac:chgData name="Frances Meek" userId="f3af35cc-3229-46e1-af36-3525661cfbd3" providerId="ADAL" clId="{4FAF72AE-3F62-4F86-AF1D-9124493AF836}" dt="2021-11-24T16:55:15.099" v="316" actId="14100"/>
          <ac:picMkLst>
            <pc:docMk/>
            <pc:sldMk cId="597945013" sldId="298"/>
            <ac:picMk id="8" creationId="{D886564E-059E-4108-9AB3-4BB0F268BAE4}"/>
          </ac:picMkLst>
        </pc:picChg>
        <pc:picChg chg="del">
          <ac:chgData name="Frances Meek" userId="f3af35cc-3229-46e1-af36-3525661cfbd3" providerId="ADAL" clId="{4FAF72AE-3F62-4F86-AF1D-9124493AF836}" dt="2021-11-24T16:53:33.932" v="303" actId="478"/>
          <ac:picMkLst>
            <pc:docMk/>
            <pc:sldMk cId="597945013" sldId="298"/>
            <ac:picMk id="6146" creationId="{78C36AE7-E352-4A48-BFAF-B7EE9F01B4ED}"/>
          </ac:picMkLst>
        </pc:picChg>
        <pc:picChg chg="del">
          <ac:chgData name="Frances Meek" userId="f3af35cc-3229-46e1-af36-3525661cfbd3" providerId="ADAL" clId="{4FAF72AE-3F62-4F86-AF1D-9124493AF836}" dt="2021-11-24T16:55:11.202" v="311" actId="478"/>
          <ac:picMkLst>
            <pc:docMk/>
            <pc:sldMk cId="597945013" sldId="298"/>
            <ac:picMk id="6148" creationId="{309D4CAB-BD68-4233-A1D6-CD360B97D3BC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6:25:31.525" v="133" actId="1076"/>
        <pc:sldMkLst>
          <pc:docMk/>
          <pc:sldMk cId="421091024" sldId="299"/>
        </pc:sldMkLst>
        <pc:picChg chg="add mod">
          <ac:chgData name="Frances Meek" userId="f3af35cc-3229-46e1-af36-3525661cfbd3" providerId="ADAL" clId="{4FAF72AE-3F62-4F86-AF1D-9124493AF836}" dt="2021-11-24T16:24:36.087" v="126" actId="14100"/>
          <ac:picMkLst>
            <pc:docMk/>
            <pc:sldMk cId="421091024" sldId="299"/>
            <ac:picMk id="4" creationId="{1AA6A34B-4481-4018-BD74-76827FE93C0A}"/>
          </ac:picMkLst>
        </pc:picChg>
        <pc:picChg chg="add mod">
          <ac:chgData name="Frances Meek" userId="f3af35cc-3229-46e1-af36-3525661cfbd3" providerId="ADAL" clId="{4FAF72AE-3F62-4F86-AF1D-9124493AF836}" dt="2021-11-24T16:25:31.525" v="133" actId="1076"/>
          <ac:picMkLst>
            <pc:docMk/>
            <pc:sldMk cId="421091024" sldId="299"/>
            <ac:picMk id="8" creationId="{D76ECC36-4235-44BF-B319-053A38CBF565}"/>
          </ac:picMkLst>
        </pc:picChg>
        <pc:picChg chg="del">
          <ac:chgData name="Frances Meek" userId="f3af35cc-3229-46e1-af36-3525661cfbd3" providerId="ADAL" clId="{4FAF72AE-3F62-4F86-AF1D-9124493AF836}" dt="2021-11-24T16:25:27.166" v="127" actId="478"/>
          <ac:picMkLst>
            <pc:docMk/>
            <pc:sldMk cId="421091024" sldId="299"/>
            <ac:picMk id="8194" creationId="{64FEFE2A-121A-45DE-BF5D-EC1E80AC43CC}"/>
          </ac:picMkLst>
        </pc:picChg>
        <pc:picChg chg="del">
          <ac:chgData name="Frances Meek" userId="f3af35cc-3229-46e1-af36-3525661cfbd3" providerId="ADAL" clId="{4FAF72AE-3F62-4F86-AF1D-9124493AF836}" dt="2021-11-24T16:24:31.291" v="120" actId="478"/>
          <ac:picMkLst>
            <pc:docMk/>
            <pc:sldMk cId="421091024" sldId="299"/>
            <ac:picMk id="8196" creationId="{D9D8B8C4-C9E6-404A-9258-C141CF3F1482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6:30:19.129" v="157" actId="1076"/>
        <pc:sldMkLst>
          <pc:docMk/>
          <pc:sldMk cId="1766502699" sldId="300"/>
        </pc:sldMkLst>
        <pc:picChg chg="add mod">
          <ac:chgData name="Frances Meek" userId="f3af35cc-3229-46e1-af36-3525661cfbd3" providerId="ADAL" clId="{4FAF72AE-3F62-4F86-AF1D-9124493AF836}" dt="2021-11-24T16:29:27.551" v="153" actId="14100"/>
          <ac:picMkLst>
            <pc:docMk/>
            <pc:sldMk cId="1766502699" sldId="300"/>
            <ac:picMk id="5" creationId="{F312D344-AE07-467B-BB70-7067A875A04B}"/>
          </ac:picMkLst>
        </pc:picChg>
        <pc:picChg chg="add mod">
          <ac:chgData name="Frances Meek" userId="f3af35cc-3229-46e1-af36-3525661cfbd3" providerId="ADAL" clId="{4FAF72AE-3F62-4F86-AF1D-9124493AF836}" dt="2021-11-24T16:30:19.129" v="157" actId="1076"/>
          <ac:picMkLst>
            <pc:docMk/>
            <pc:sldMk cId="1766502699" sldId="300"/>
            <ac:picMk id="7" creationId="{FD493265-11C5-4BE8-BE2B-D57A2084BF26}"/>
          </ac:picMkLst>
        </pc:picChg>
        <pc:picChg chg="del">
          <ac:chgData name="Frances Meek" userId="f3af35cc-3229-46e1-af36-3525661cfbd3" providerId="ADAL" clId="{4FAF72AE-3F62-4F86-AF1D-9124493AF836}" dt="2021-11-24T16:29:22.529" v="147" actId="478"/>
          <ac:picMkLst>
            <pc:docMk/>
            <pc:sldMk cId="1766502699" sldId="300"/>
            <ac:picMk id="10242" creationId="{675FB6C3-9AEF-4890-A97C-180B5CA33DB3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7:07:43.554" v="399" actId="1076"/>
        <pc:sldMkLst>
          <pc:docMk/>
          <pc:sldMk cId="4103495762" sldId="301"/>
        </pc:sldMkLst>
        <pc:picChg chg="add mod">
          <ac:chgData name="Frances Meek" userId="f3af35cc-3229-46e1-af36-3525661cfbd3" providerId="ADAL" clId="{4FAF72AE-3F62-4F86-AF1D-9124493AF836}" dt="2021-11-24T17:07:43.554" v="399" actId="1076"/>
          <ac:picMkLst>
            <pc:docMk/>
            <pc:sldMk cId="4103495762" sldId="301"/>
            <ac:picMk id="6" creationId="{0A487D3D-FAAC-4C08-97DF-6208552ED8B0}"/>
          </ac:picMkLst>
        </pc:picChg>
        <pc:picChg chg="del">
          <ac:chgData name="Frances Meek" userId="f3af35cc-3229-46e1-af36-3525661cfbd3" providerId="ADAL" clId="{4FAF72AE-3F62-4F86-AF1D-9124493AF836}" dt="2021-11-24T17:07:34.518" v="390" actId="478"/>
          <ac:picMkLst>
            <pc:docMk/>
            <pc:sldMk cId="4103495762" sldId="301"/>
            <ac:picMk id="13314" creationId="{AF302EA7-A605-4B7B-A23B-4B796DBA9576}"/>
          </ac:picMkLst>
        </pc:picChg>
      </pc:sldChg>
      <pc:sldChg chg="addSp delSp modSp mod modNotesTx">
        <pc:chgData name="Frances Meek" userId="f3af35cc-3229-46e1-af36-3525661cfbd3" providerId="ADAL" clId="{4FAF72AE-3F62-4F86-AF1D-9124493AF836}" dt="2021-11-24T17:08:09.041" v="426" actId="6549"/>
        <pc:sldMkLst>
          <pc:docMk/>
          <pc:sldMk cId="3284474133" sldId="302"/>
        </pc:sldMkLst>
        <pc:picChg chg="add mod">
          <ac:chgData name="Frances Meek" userId="f3af35cc-3229-46e1-af36-3525661cfbd3" providerId="ADAL" clId="{4FAF72AE-3F62-4F86-AF1D-9124493AF836}" dt="2021-11-24T16:36:43.095" v="172" actId="1076"/>
          <ac:picMkLst>
            <pc:docMk/>
            <pc:sldMk cId="3284474133" sldId="302"/>
            <ac:picMk id="6" creationId="{40197B6A-E6F2-4C9C-ACD1-E323FE418485}"/>
          </ac:picMkLst>
        </pc:picChg>
        <pc:picChg chg="add mod">
          <ac:chgData name="Frances Meek" userId="f3af35cc-3229-46e1-af36-3525661cfbd3" providerId="ADAL" clId="{4FAF72AE-3F62-4F86-AF1D-9124493AF836}" dt="2021-11-24T16:36:43.828" v="173" actId="1076"/>
          <ac:picMkLst>
            <pc:docMk/>
            <pc:sldMk cId="3284474133" sldId="302"/>
            <ac:picMk id="8" creationId="{1FF72207-4CFB-4652-92F2-6C73324FF473}"/>
          </ac:picMkLst>
        </pc:picChg>
        <pc:picChg chg="del">
          <ac:chgData name="Frances Meek" userId="f3af35cc-3229-46e1-af36-3525661cfbd3" providerId="ADAL" clId="{4FAF72AE-3F62-4F86-AF1D-9124493AF836}" dt="2021-11-24T16:35:13.243" v="162" actId="478"/>
          <ac:picMkLst>
            <pc:docMk/>
            <pc:sldMk cId="3284474133" sldId="302"/>
            <ac:picMk id="14338" creationId="{02C71E35-444B-4EA9-972F-517688A03859}"/>
          </ac:picMkLst>
        </pc:picChg>
      </pc:sldChg>
      <pc:sldChg chg="addSp modSp mod">
        <pc:chgData name="Frances Meek" userId="f3af35cc-3229-46e1-af36-3525661cfbd3" providerId="ADAL" clId="{4FAF72AE-3F62-4F86-AF1D-9124493AF836}" dt="2021-11-24T16:37:11.479" v="201" actId="20577"/>
        <pc:sldMkLst>
          <pc:docMk/>
          <pc:sldMk cId="764675113" sldId="303"/>
        </pc:sldMkLst>
        <pc:spChg chg="add mod">
          <ac:chgData name="Frances Meek" userId="f3af35cc-3229-46e1-af36-3525661cfbd3" providerId="ADAL" clId="{4FAF72AE-3F62-4F86-AF1D-9124493AF836}" dt="2021-11-24T16:37:11.479" v="201" actId="20577"/>
          <ac:spMkLst>
            <pc:docMk/>
            <pc:sldMk cId="764675113" sldId="303"/>
            <ac:spMk id="4" creationId="{E015F4F1-C2DC-40ED-8481-F455FC7AA190}"/>
          </ac:spMkLst>
        </pc:spChg>
      </pc:sldChg>
      <pc:sldChg chg="addSp delSp modSp mod">
        <pc:chgData name="Frances Meek" userId="f3af35cc-3229-46e1-af36-3525661cfbd3" providerId="ADAL" clId="{4FAF72AE-3F62-4F86-AF1D-9124493AF836}" dt="2021-11-24T16:42:36.401" v="222" actId="1076"/>
        <pc:sldMkLst>
          <pc:docMk/>
          <pc:sldMk cId="3821487334" sldId="304"/>
        </pc:sldMkLst>
        <pc:picChg chg="add mod">
          <ac:chgData name="Frances Meek" userId="f3af35cc-3229-46e1-af36-3525661cfbd3" providerId="ADAL" clId="{4FAF72AE-3F62-4F86-AF1D-9124493AF836}" dt="2021-11-24T16:38:17.929" v="206" actId="962"/>
          <ac:picMkLst>
            <pc:docMk/>
            <pc:sldMk cId="3821487334" sldId="304"/>
            <ac:picMk id="6" creationId="{8626B16B-F6C2-495F-BD81-DC0366B643D6}"/>
          </ac:picMkLst>
        </pc:picChg>
        <pc:picChg chg="add mod">
          <ac:chgData name="Frances Meek" userId="f3af35cc-3229-46e1-af36-3525661cfbd3" providerId="ADAL" clId="{4FAF72AE-3F62-4F86-AF1D-9124493AF836}" dt="2021-11-24T16:38:53.024" v="210" actId="1076"/>
          <ac:picMkLst>
            <pc:docMk/>
            <pc:sldMk cId="3821487334" sldId="304"/>
            <ac:picMk id="8" creationId="{526947CC-6705-427B-BB69-EE524DDA8727}"/>
          </ac:picMkLst>
        </pc:picChg>
        <pc:picChg chg="add mod">
          <ac:chgData name="Frances Meek" userId="f3af35cc-3229-46e1-af36-3525661cfbd3" providerId="ADAL" clId="{4FAF72AE-3F62-4F86-AF1D-9124493AF836}" dt="2021-11-24T16:39:58.843" v="214" actId="962"/>
          <ac:picMkLst>
            <pc:docMk/>
            <pc:sldMk cId="3821487334" sldId="304"/>
            <ac:picMk id="10" creationId="{489795B4-8712-461C-A18A-2A09824026EB}"/>
          </ac:picMkLst>
        </pc:picChg>
        <pc:picChg chg="add mod">
          <ac:chgData name="Frances Meek" userId="f3af35cc-3229-46e1-af36-3525661cfbd3" providerId="ADAL" clId="{4FAF72AE-3F62-4F86-AF1D-9124493AF836}" dt="2021-11-24T16:41:06.976" v="218" actId="1076"/>
          <ac:picMkLst>
            <pc:docMk/>
            <pc:sldMk cId="3821487334" sldId="304"/>
            <ac:picMk id="12" creationId="{087BB250-1FF6-4DEB-9E7B-B23FC0EB08EE}"/>
          </ac:picMkLst>
        </pc:picChg>
        <pc:picChg chg="add mod">
          <ac:chgData name="Frances Meek" userId="f3af35cc-3229-46e1-af36-3525661cfbd3" providerId="ADAL" clId="{4FAF72AE-3F62-4F86-AF1D-9124493AF836}" dt="2021-11-24T16:42:36.401" v="222" actId="1076"/>
          <ac:picMkLst>
            <pc:docMk/>
            <pc:sldMk cId="3821487334" sldId="304"/>
            <ac:picMk id="14" creationId="{36FA16EC-831D-480D-B2B7-8A1270B78925}"/>
          </ac:picMkLst>
        </pc:picChg>
        <pc:picChg chg="del">
          <ac:chgData name="Frances Meek" userId="f3af35cc-3229-46e1-af36-3525661cfbd3" providerId="ADAL" clId="{4FAF72AE-3F62-4F86-AF1D-9124493AF836}" dt="2021-11-24T16:38:15.377" v="202" actId="478"/>
          <ac:picMkLst>
            <pc:docMk/>
            <pc:sldMk cId="3821487334" sldId="304"/>
            <ac:picMk id="16386" creationId="{380E50E5-0122-4505-8B68-EC15B800F837}"/>
          </ac:picMkLst>
        </pc:picChg>
      </pc:sldChg>
      <pc:sldChg chg="addSp delSp modSp mod">
        <pc:chgData name="Frances Meek" userId="f3af35cc-3229-46e1-af36-3525661cfbd3" providerId="ADAL" clId="{4FAF72AE-3F62-4F86-AF1D-9124493AF836}" dt="2021-11-24T17:13:22.229" v="448" actId="962"/>
        <pc:sldMkLst>
          <pc:docMk/>
          <pc:sldMk cId="2494152271" sldId="305"/>
        </pc:sldMkLst>
        <pc:picChg chg="add mod">
          <ac:chgData name="Frances Meek" userId="f3af35cc-3229-46e1-af36-3525661cfbd3" providerId="ADAL" clId="{4FAF72AE-3F62-4F86-AF1D-9124493AF836}" dt="2021-11-24T17:11:59.159" v="440" actId="1076"/>
          <ac:picMkLst>
            <pc:docMk/>
            <pc:sldMk cId="2494152271" sldId="305"/>
            <ac:picMk id="5" creationId="{561B82DD-3DAC-496B-9766-21ABA665B038}"/>
          </ac:picMkLst>
        </pc:picChg>
        <pc:picChg chg="add del mod">
          <ac:chgData name="Frances Meek" userId="f3af35cc-3229-46e1-af36-3525661cfbd3" providerId="ADAL" clId="{4FAF72AE-3F62-4F86-AF1D-9124493AF836}" dt="2021-11-24T17:13:17.954" v="444" actId="478"/>
          <ac:picMkLst>
            <pc:docMk/>
            <pc:sldMk cId="2494152271" sldId="305"/>
            <ac:picMk id="7" creationId="{F275B001-AAD2-41E4-877C-4E99E6255FA0}"/>
          </ac:picMkLst>
        </pc:picChg>
        <pc:picChg chg="add mod">
          <ac:chgData name="Frances Meek" userId="f3af35cc-3229-46e1-af36-3525661cfbd3" providerId="ADAL" clId="{4FAF72AE-3F62-4F86-AF1D-9124493AF836}" dt="2021-11-24T17:12:00.725" v="442" actId="1076"/>
          <ac:picMkLst>
            <pc:docMk/>
            <pc:sldMk cId="2494152271" sldId="305"/>
            <ac:picMk id="9" creationId="{9ED9BD86-35F9-40B9-BBA6-1CC3291BB5CF}"/>
          </ac:picMkLst>
        </pc:picChg>
        <pc:picChg chg="add mod">
          <ac:chgData name="Frances Meek" userId="f3af35cc-3229-46e1-af36-3525661cfbd3" providerId="ADAL" clId="{4FAF72AE-3F62-4F86-AF1D-9124493AF836}" dt="2021-11-24T17:13:22.229" v="448" actId="962"/>
          <ac:picMkLst>
            <pc:docMk/>
            <pc:sldMk cId="2494152271" sldId="305"/>
            <ac:picMk id="11" creationId="{DF28C45A-CD5D-4E4C-BB45-7F2B0B36CE33}"/>
          </ac:picMkLst>
        </pc:picChg>
      </pc:sldChg>
      <pc:sldChg chg="addSp modSp new mod">
        <pc:chgData name="Frances Meek" userId="f3af35cc-3229-46e1-af36-3525661cfbd3" providerId="ADAL" clId="{4FAF72AE-3F62-4F86-AF1D-9124493AF836}" dt="2021-11-24T09:11:57.077" v="5" actId="962"/>
        <pc:sldMkLst>
          <pc:docMk/>
          <pc:sldMk cId="2773878074" sldId="306"/>
        </pc:sldMkLst>
        <pc:spChg chg="mod">
          <ac:chgData name="Frances Meek" userId="f3af35cc-3229-46e1-af36-3525661cfbd3" providerId="ADAL" clId="{4FAF72AE-3F62-4F86-AF1D-9124493AF836}" dt="2021-11-24T09:11:57.077" v="5" actId="962"/>
          <ac:spMkLst>
            <pc:docMk/>
            <pc:sldMk cId="2773878074" sldId="306"/>
            <ac:spMk id="3" creationId="{A7D8014C-E12F-48A6-AC79-1DDA580A4911}"/>
          </ac:spMkLst>
        </pc:spChg>
        <pc:picChg chg="add mod">
          <ac:chgData name="Frances Meek" userId="f3af35cc-3229-46e1-af36-3525661cfbd3" providerId="ADAL" clId="{4FAF72AE-3F62-4F86-AF1D-9124493AF836}" dt="2021-11-24T09:11:57.077" v="4" actId="27614"/>
          <ac:picMkLst>
            <pc:docMk/>
            <pc:sldMk cId="2773878074" sldId="306"/>
            <ac:picMk id="5" creationId="{C2F60D47-1A0A-4645-A9FE-4F00F8B24B24}"/>
          </ac:picMkLst>
        </pc:picChg>
      </pc:sldChg>
      <pc:sldChg chg="addSp modSp new mod">
        <pc:chgData name="Frances Meek" userId="f3af35cc-3229-46e1-af36-3525661cfbd3" providerId="ADAL" clId="{4FAF72AE-3F62-4F86-AF1D-9124493AF836}" dt="2021-11-24T15:48:13.514" v="20" actId="1076"/>
        <pc:sldMkLst>
          <pc:docMk/>
          <pc:sldMk cId="2330152980" sldId="307"/>
        </pc:sldMkLst>
        <pc:picChg chg="add mod">
          <ac:chgData name="Frances Meek" userId="f3af35cc-3229-46e1-af36-3525661cfbd3" providerId="ADAL" clId="{4FAF72AE-3F62-4F86-AF1D-9124493AF836}" dt="2021-11-24T15:26:48.130" v="10" actId="1076"/>
          <ac:picMkLst>
            <pc:docMk/>
            <pc:sldMk cId="2330152980" sldId="307"/>
            <ac:picMk id="5" creationId="{3AAA36CC-215C-4035-A130-0AC1A9A6C142}"/>
          </ac:picMkLst>
        </pc:picChg>
        <pc:picChg chg="add mod">
          <ac:chgData name="Frances Meek" userId="f3af35cc-3229-46e1-af36-3525661cfbd3" providerId="ADAL" clId="{4FAF72AE-3F62-4F86-AF1D-9124493AF836}" dt="2021-11-24T15:46:44.899" v="15" actId="1076"/>
          <ac:picMkLst>
            <pc:docMk/>
            <pc:sldMk cId="2330152980" sldId="307"/>
            <ac:picMk id="7" creationId="{5D39C8F1-E96B-4AA4-AF83-46F8ED7D92AD}"/>
          </ac:picMkLst>
        </pc:picChg>
        <pc:picChg chg="add mod">
          <ac:chgData name="Frances Meek" userId="f3af35cc-3229-46e1-af36-3525661cfbd3" providerId="ADAL" clId="{4FAF72AE-3F62-4F86-AF1D-9124493AF836}" dt="2021-11-24T15:48:13.514" v="20" actId="1076"/>
          <ac:picMkLst>
            <pc:docMk/>
            <pc:sldMk cId="2330152980" sldId="307"/>
            <ac:picMk id="9" creationId="{BCABCA40-D415-4C1D-9931-117A8A648B52}"/>
          </ac:picMkLst>
        </pc:picChg>
      </pc:sldChg>
      <pc:sldChg chg="addSp modSp new mod">
        <pc:chgData name="Frances Meek" userId="f3af35cc-3229-46e1-af36-3525661cfbd3" providerId="ADAL" clId="{4FAF72AE-3F62-4F86-AF1D-9124493AF836}" dt="2021-11-24T16:00:32.958" v="64" actId="1076"/>
        <pc:sldMkLst>
          <pc:docMk/>
          <pc:sldMk cId="4183497432" sldId="308"/>
        </pc:sldMkLst>
        <pc:picChg chg="add mod">
          <ac:chgData name="Frances Meek" userId="f3af35cc-3229-46e1-af36-3525661cfbd3" providerId="ADAL" clId="{4FAF72AE-3F62-4F86-AF1D-9124493AF836}" dt="2021-11-24T15:57:35.448" v="54" actId="1076"/>
          <ac:picMkLst>
            <pc:docMk/>
            <pc:sldMk cId="4183497432" sldId="308"/>
            <ac:picMk id="5" creationId="{C5ADFCFB-4746-4BDC-B847-1E7D7B5CAB3F}"/>
          </ac:picMkLst>
        </pc:picChg>
        <pc:picChg chg="add mod">
          <ac:chgData name="Frances Meek" userId="f3af35cc-3229-46e1-af36-3525661cfbd3" providerId="ADAL" clId="{4FAF72AE-3F62-4F86-AF1D-9124493AF836}" dt="2021-11-24T15:53:39.390" v="39" actId="1076"/>
          <ac:picMkLst>
            <pc:docMk/>
            <pc:sldMk cId="4183497432" sldId="308"/>
            <ac:picMk id="7" creationId="{2BD902C4-C8B3-4000-B546-886786CBB2CC}"/>
          </ac:picMkLst>
        </pc:picChg>
        <pc:picChg chg="add mod">
          <ac:chgData name="Frances Meek" userId="f3af35cc-3229-46e1-af36-3525661cfbd3" providerId="ADAL" clId="{4FAF72AE-3F62-4F86-AF1D-9124493AF836}" dt="2021-11-24T15:58:18.526" v="57" actId="1076"/>
          <ac:picMkLst>
            <pc:docMk/>
            <pc:sldMk cId="4183497432" sldId="308"/>
            <ac:picMk id="9" creationId="{A7D5364D-4DB2-4D2E-AFB6-5DE3FB0B1E46}"/>
          </ac:picMkLst>
        </pc:picChg>
        <pc:picChg chg="add mod">
          <ac:chgData name="Frances Meek" userId="f3af35cc-3229-46e1-af36-3525661cfbd3" providerId="ADAL" clId="{4FAF72AE-3F62-4F86-AF1D-9124493AF836}" dt="2021-11-24T15:54:40.400" v="45" actId="962"/>
          <ac:picMkLst>
            <pc:docMk/>
            <pc:sldMk cId="4183497432" sldId="308"/>
            <ac:picMk id="11" creationId="{FC9168AE-F085-4E81-9DF8-96EB4D3DB652}"/>
          </ac:picMkLst>
        </pc:picChg>
        <pc:picChg chg="add mod">
          <ac:chgData name="Frances Meek" userId="f3af35cc-3229-46e1-af36-3525661cfbd3" providerId="ADAL" clId="{4FAF72AE-3F62-4F86-AF1D-9124493AF836}" dt="2021-11-24T15:58:21.628" v="59" actId="1076"/>
          <ac:picMkLst>
            <pc:docMk/>
            <pc:sldMk cId="4183497432" sldId="308"/>
            <ac:picMk id="13" creationId="{DE9A3706-368C-441C-98C1-76B902CC32E5}"/>
          </ac:picMkLst>
        </pc:picChg>
        <pc:picChg chg="add mod">
          <ac:chgData name="Frances Meek" userId="f3af35cc-3229-46e1-af36-3525661cfbd3" providerId="ADAL" clId="{4FAF72AE-3F62-4F86-AF1D-9124493AF836}" dt="2021-11-24T15:57:37.208" v="56" actId="1076"/>
          <ac:picMkLst>
            <pc:docMk/>
            <pc:sldMk cId="4183497432" sldId="308"/>
            <ac:picMk id="15" creationId="{CB2E7488-B412-403B-AECB-83A33F0823BF}"/>
          </ac:picMkLst>
        </pc:picChg>
        <pc:picChg chg="add mod">
          <ac:chgData name="Frances Meek" userId="f3af35cc-3229-46e1-af36-3525661cfbd3" providerId="ADAL" clId="{4FAF72AE-3F62-4F86-AF1D-9124493AF836}" dt="2021-11-24T15:58:20.276" v="58"/>
          <ac:picMkLst>
            <pc:docMk/>
            <pc:sldMk cId="4183497432" sldId="308"/>
            <ac:picMk id="17" creationId="{3578FE98-B484-4C34-ABBD-D6419D7999C5}"/>
          </ac:picMkLst>
        </pc:picChg>
        <pc:picChg chg="add mod">
          <ac:chgData name="Frances Meek" userId="f3af35cc-3229-46e1-af36-3525661cfbd3" providerId="ADAL" clId="{4FAF72AE-3F62-4F86-AF1D-9124493AF836}" dt="2021-11-24T16:00:32.958" v="64" actId="1076"/>
          <ac:picMkLst>
            <pc:docMk/>
            <pc:sldMk cId="4183497432" sldId="308"/>
            <ac:picMk id="19" creationId="{523EE3E5-18C1-46F1-A38A-75892838FD37}"/>
          </ac:picMkLst>
        </pc:picChg>
      </pc:sldChg>
      <pc:sldChg chg="addSp delSp modSp new del mod">
        <pc:chgData name="Frances Meek" userId="f3af35cc-3229-46e1-af36-3525661cfbd3" providerId="ADAL" clId="{4FAF72AE-3F62-4F86-AF1D-9124493AF836}" dt="2021-11-24T17:14:21.329" v="453" actId="47"/>
        <pc:sldMkLst>
          <pc:docMk/>
          <pc:sldMk cId="3377129094" sldId="309"/>
        </pc:sldMkLst>
        <pc:picChg chg="add del mod">
          <ac:chgData name="Frances Meek" userId="f3af35cc-3229-46e1-af36-3525661cfbd3" providerId="ADAL" clId="{4FAF72AE-3F62-4F86-AF1D-9124493AF836}" dt="2021-11-24T17:14:13.045" v="450" actId="21"/>
          <ac:picMkLst>
            <pc:docMk/>
            <pc:sldMk cId="3377129094" sldId="309"/>
            <ac:picMk id="5" creationId="{F35AC571-5848-4C66-88BE-AB0696229227}"/>
          </ac:picMkLst>
        </pc:picChg>
      </pc:sldChg>
      <pc:sldChg chg="addSp modSp new mod">
        <pc:chgData name="Frances Meek" userId="f3af35cc-3229-46e1-af36-3525661cfbd3" providerId="ADAL" clId="{4FAF72AE-3F62-4F86-AF1D-9124493AF836}" dt="2021-11-24T16:43:47.152" v="227" actId="1076"/>
        <pc:sldMkLst>
          <pc:docMk/>
          <pc:sldMk cId="2247164373" sldId="310"/>
        </pc:sldMkLst>
        <pc:picChg chg="add mod">
          <ac:chgData name="Frances Meek" userId="f3af35cc-3229-46e1-af36-3525661cfbd3" providerId="ADAL" clId="{4FAF72AE-3F62-4F86-AF1D-9124493AF836}" dt="2021-11-24T16:07:29.392" v="97" actId="962"/>
          <ac:picMkLst>
            <pc:docMk/>
            <pc:sldMk cId="2247164373" sldId="310"/>
            <ac:picMk id="5" creationId="{8CA94DDE-52D7-4000-9745-7554620980BD}"/>
          </ac:picMkLst>
        </pc:picChg>
        <pc:picChg chg="add mod">
          <ac:chgData name="Frances Meek" userId="f3af35cc-3229-46e1-af36-3525661cfbd3" providerId="ADAL" clId="{4FAF72AE-3F62-4F86-AF1D-9124493AF836}" dt="2021-11-24T16:10:38.523" v="114" actId="962"/>
          <ac:picMkLst>
            <pc:docMk/>
            <pc:sldMk cId="2247164373" sldId="310"/>
            <ac:picMk id="7" creationId="{D324BA28-E8EF-4C1A-A582-1F13FF2427D4}"/>
          </ac:picMkLst>
        </pc:picChg>
        <pc:picChg chg="add mod">
          <ac:chgData name="Frances Meek" userId="f3af35cc-3229-46e1-af36-3525661cfbd3" providerId="ADAL" clId="{4FAF72AE-3F62-4F86-AF1D-9124493AF836}" dt="2021-11-24T16:09:03.835" v="105" actId="962"/>
          <ac:picMkLst>
            <pc:docMk/>
            <pc:sldMk cId="2247164373" sldId="310"/>
            <ac:picMk id="9" creationId="{EF5971EC-46D8-4F6B-8745-4BB917DEE40D}"/>
          </ac:picMkLst>
        </pc:picChg>
        <pc:picChg chg="add mod">
          <ac:chgData name="Frances Meek" userId="f3af35cc-3229-46e1-af36-3525661cfbd3" providerId="ADAL" clId="{4FAF72AE-3F62-4F86-AF1D-9124493AF836}" dt="2021-11-24T16:10:00.093" v="109" actId="1076"/>
          <ac:picMkLst>
            <pc:docMk/>
            <pc:sldMk cId="2247164373" sldId="310"/>
            <ac:picMk id="11" creationId="{E7A039BD-1E7A-4FFE-A727-940E4430E52B}"/>
          </ac:picMkLst>
        </pc:picChg>
        <pc:picChg chg="add mod">
          <ac:chgData name="Frances Meek" userId="f3af35cc-3229-46e1-af36-3525661cfbd3" providerId="ADAL" clId="{4FAF72AE-3F62-4F86-AF1D-9124493AF836}" dt="2021-11-24T16:10:39.123" v="115" actId="1076"/>
          <ac:picMkLst>
            <pc:docMk/>
            <pc:sldMk cId="2247164373" sldId="310"/>
            <ac:picMk id="13" creationId="{F5BCC605-1376-4A4E-8502-2EF85218443A}"/>
          </ac:picMkLst>
        </pc:picChg>
        <pc:picChg chg="add mod">
          <ac:chgData name="Frances Meek" userId="f3af35cc-3229-46e1-af36-3525661cfbd3" providerId="ADAL" clId="{4FAF72AE-3F62-4F86-AF1D-9124493AF836}" dt="2021-11-24T16:21:12.939" v="119" actId="962"/>
          <ac:picMkLst>
            <pc:docMk/>
            <pc:sldMk cId="2247164373" sldId="310"/>
            <ac:picMk id="15" creationId="{3235F370-31CC-45B1-B4C3-56A0FD1AD4C6}"/>
          </ac:picMkLst>
        </pc:picChg>
        <pc:picChg chg="add mod">
          <ac:chgData name="Frances Meek" userId="f3af35cc-3229-46e1-af36-3525661cfbd3" providerId="ADAL" clId="{4FAF72AE-3F62-4F86-AF1D-9124493AF836}" dt="2021-11-24T16:34:02.624" v="161" actId="962"/>
          <ac:picMkLst>
            <pc:docMk/>
            <pc:sldMk cId="2247164373" sldId="310"/>
            <ac:picMk id="17" creationId="{1FC84B9A-3675-4CE3-A351-45FBC19D410E}"/>
          </ac:picMkLst>
        </pc:picChg>
        <pc:picChg chg="add mod">
          <ac:chgData name="Frances Meek" userId="f3af35cc-3229-46e1-af36-3525661cfbd3" providerId="ADAL" clId="{4FAF72AE-3F62-4F86-AF1D-9124493AF836}" dt="2021-11-24T16:43:47.152" v="227" actId="1076"/>
          <ac:picMkLst>
            <pc:docMk/>
            <pc:sldMk cId="2247164373" sldId="310"/>
            <ac:picMk id="19" creationId="{58CE9F34-BC2A-4B0D-855C-FEF25E922FE0}"/>
          </ac:picMkLst>
        </pc:picChg>
      </pc:sldChg>
      <pc:sldChg chg="addSp modSp new mod">
        <pc:chgData name="Frances Meek" userId="f3af35cc-3229-46e1-af36-3525661cfbd3" providerId="ADAL" clId="{4FAF72AE-3F62-4F86-AF1D-9124493AF836}" dt="2021-11-24T16:50:47.003" v="302" actId="14100"/>
        <pc:sldMkLst>
          <pc:docMk/>
          <pc:sldMk cId="734373308" sldId="311"/>
        </pc:sldMkLst>
        <pc:picChg chg="add mod">
          <ac:chgData name="Frances Meek" userId="f3af35cc-3229-46e1-af36-3525661cfbd3" providerId="ADAL" clId="{4FAF72AE-3F62-4F86-AF1D-9124493AF836}" dt="2021-11-24T16:50:47.003" v="302" actId="14100"/>
          <ac:picMkLst>
            <pc:docMk/>
            <pc:sldMk cId="734373308" sldId="311"/>
            <ac:picMk id="5" creationId="{9162B03A-18AD-475C-B316-698C8874C87C}"/>
          </ac:picMkLst>
        </pc:picChg>
      </pc:sldChg>
    </pc:docChg>
  </pc:docChgLst>
  <pc:docChgLst>
    <pc:chgData name="Alex White" userId="07f4b406-cfdf-44ea-80a5-e7a034eaf81e" providerId="ADAL" clId="{87E1BB4B-3910-4B68-8A19-41EE3FD93A44}"/>
    <pc:docChg chg="undo custSel addSld delSld modSld sldOrd">
      <pc:chgData name="Alex White" userId="07f4b406-cfdf-44ea-80a5-e7a034eaf81e" providerId="ADAL" clId="{87E1BB4B-3910-4B68-8A19-41EE3FD93A44}" dt="2021-08-16T07:33:15.505" v="2663" actId="1076"/>
      <pc:docMkLst>
        <pc:docMk/>
      </pc:docMkLst>
      <pc:sldChg chg="modSp mod">
        <pc:chgData name="Alex White" userId="07f4b406-cfdf-44ea-80a5-e7a034eaf81e" providerId="ADAL" clId="{87E1BB4B-3910-4B68-8A19-41EE3FD93A44}" dt="2021-08-13T07:53:19.969" v="0"/>
        <pc:sldMkLst>
          <pc:docMk/>
          <pc:sldMk cId="1955166399" sldId="256"/>
        </pc:sldMkLst>
        <pc:spChg chg="mod">
          <ac:chgData name="Alex White" userId="07f4b406-cfdf-44ea-80a5-e7a034eaf81e" providerId="ADAL" clId="{87E1BB4B-3910-4B68-8A19-41EE3FD93A44}" dt="2021-08-13T07:53:19.969" v="0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Alex White" userId="07f4b406-cfdf-44ea-80a5-e7a034eaf81e" providerId="ADAL" clId="{87E1BB4B-3910-4B68-8A19-41EE3FD93A44}" dt="2021-08-13T11:57:13.481" v="859" actId="20577"/>
        <pc:sldMkLst>
          <pc:docMk/>
          <pc:sldMk cId="2590538667" sldId="261"/>
        </pc:sldMkLst>
        <pc:spChg chg="mod">
          <ac:chgData name="Alex White" userId="07f4b406-cfdf-44ea-80a5-e7a034eaf81e" providerId="ADAL" clId="{87E1BB4B-3910-4B68-8A19-41EE3FD93A44}" dt="2021-08-13T11:57:13.481" v="859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mod">
        <pc:chgData name="Alex White" userId="07f4b406-cfdf-44ea-80a5-e7a034eaf81e" providerId="ADAL" clId="{87E1BB4B-3910-4B68-8A19-41EE3FD93A44}" dt="2021-08-13T08:29:23.139" v="271" actId="20577"/>
        <pc:sldMkLst>
          <pc:docMk/>
          <pc:sldMk cId="49386520" sldId="275"/>
        </pc:sldMkLst>
        <pc:spChg chg="mod">
          <ac:chgData name="Alex White" userId="07f4b406-cfdf-44ea-80a5-e7a034eaf81e" providerId="ADAL" clId="{87E1BB4B-3910-4B68-8A19-41EE3FD93A44}" dt="2021-08-13T07:53:28.033" v="13" actId="20577"/>
          <ac:spMkLst>
            <pc:docMk/>
            <pc:sldMk cId="49386520" sldId="275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08:28:41.377" v="225" actId="1076"/>
          <ac:spMkLst>
            <pc:docMk/>
            <pc:sldMk cId="49386520" sldId="275"/>
            <ac:spMk id="3" creationId="{00000000-0000-0000-0000-000000000000}"/>
          </ac:spMkLst>
        </pc:spChg>
        <pc:spChg chg="add mod">
          <ac:chgData name="Alex White" userId="07f4b406-cfdf-44ea-80a5-e7a034eaf81e" providerId="ADAL" clId="{87E1BB4B-3910-4B68-8A19-41EE3FD93A44}" dt="2021-08-13T08:29:23.139" v="271" actId="20577"/>
          <ac:spMkLst>
            <pc:docMk/>
            <pc:sldMk cId="49386520" sldId="275"/>
            <ac:spMk id="6" creationId="{572C34B8-F41E-4941-B18B-F1F643253990}"/>
          </ac:spMkLst>
        </pc:spChg>
        <pc:picChg chg="add mod">
          <ac:chgData name="Alex White" userId="07f4b406-cfdf-44ea-80a5-e7a034eaf81e" providerId="ADAL" clId="{87E1BB4B-3910-4B68-8A19-41EE3FD93A44}" dt="2021-08-13T08:28:33.537" v="223" actId="1076"/>
          <ac:picMkLst>
            <pc:docMk/>
            <pc:sldMk cId="49386520" sldId="275"/>
            <ac:picMk id="5" creationId="{32654144-1F2B-4860-8954-38B3E8A39045}"/>
          </ac:picMkLst>
        </pc:picChg>
        <pc:picChg chg="del">
          <ac:chgData name="Alex White" userId="07f4b406-cfdf-44ea-80a5-e7a034eaf81e" providerId="ADAL" clId="{87E1BB4B-3910-4B68-8A19-41EE3FD93A44}" dt="2021-08-13T07:54:56.397" v="123" actId="478"/>
          <ac:picMkLst>
            <pc:docMk/>
            <pc:sldMk cId="49386520" sldId="275"/>
            <ac:picMk id="3074" creationId="{FCC6E42C-0A3F-4547-8ABD-E6A3389DDB4B}"/>
          </ac:picMkLst>
        </pc:picChg>
      </pc:sldChg>
      <pc:sldChg chg="addSp delSp modSp mod modNotesTx">
        <pc:chgData name="Alex White" userId="07f4b406-cfdf-44ea-80a5-e7a034eaf81e" providerId="ADAL" clId="{87E1BB4B-3910-4B68-8A19-41EE3FD93A44}" dt="2021-08-16T07:16:00.432" v="1967" actId="1076"/>
        <pc:sldMkLst>
          <pc:docMk/>
          <pc:sldMk cId="2112501820" sldId="276"/>
        </pc:sldMkLst>
        <pc:spChg chg="mod">
          <ac:chgData name="Alex White" userId="07f4b406-cfdf-44ea-80a5-e7a034eaf81e" providerId="ADAL" clId="{87E1BB4B-3910-4B68-8A19-41EE3FD93A44}" dt="2021-08-16T07:08:45.808" v="1515" actId="20577"/>
          <ac:spMkLst>
            <pc:docMk/>
            <pc:sldMk cId="2112501820" sldId="276"/>
            <ac:spMk id="2" creationId="{00000000-0000-0000-0000-000000000000}"/>
          </ac:spMkLst>
        </pc:spChg>
        <pc:spChg chg="del mod">
          <ac:chgData name="Alex White" userId="07f4b406-cfdf-44ea-80a5-e7a034eaf81e" providerId="ADAL" clId="{87E1BB4B-3910-4B68-8A19-41EE3FD93A44}" dt="2021-08-16T07:08:38.869" v="1513" actId="478"/>
          <ac:spMkLst>
            <pc:docMk/>
            <pc:sldMk cId="2112501820" sldId="276"/>
            <ac:spMk id="3" creationId="{00000000-0000-0000-0000-000000000000}"/>
          </ac:spMkLst>
        </pc:spChg>
        <pc:spChg chg="del mod">
          <ac:chgData name="Alex White" userId="07f4b406-cfdf-44ea-80a5-e7a034eaf81e" providerId="ADAL" clId="{87E1BB4B-3910-4B68-8A19-41EE3FD93A44}" dt="2021-08-16T07:10:03.827" v="1675" actId="21"/>
          <ac:spMkLst>
            <pc:docMk/>
            <pc:sldMk cId="2112501820" sldId="276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6T07:08:41.667" v="1514" actId="478"/>
          <ac:spMkLst>
            <pc:docMk/>
            <pc:sldMk cId="2112501820" sldId="276"/>
            <ac:spMk id="7" creationId="{96576110-E83D-4464-AD86-B291BF7F0481}"/>
          </ac:spMkLst>
        </pc:spChg>
        <pc:spChg chg="add mod">
          <ac:chgData name="Alex White" userId="07f4b406-cfdf-44ea-80a5-e7a034eaf81e" providerId="ADAL" clId="{87E1BB4B-3910-4B68-8A19-41EE3FD93A44}" dt="2021-08-16T07:16:00.432" v="1967" actId="1076"/>
          <ac:spMkLst>
            <pc:docMk/>
            <pc:sldMk cId="2112501820" sldId="276"/>
            <ac:spMk id="10" creationId="{433A368D-C541-4085-A431-9BB6D4109F7C}"/>
          </ac:spMkLst>
        </pc:spChg>
        <pc:picChg chg="add del mod">
          <ac:chgData name="Alex White" userId="07f4b406-cfdf-44ea-80a5-e7a034eaf81e" providerId="ADAL" clId="{87E1BB4B-3910-4B68-8A19-41EE3FD93A44}" dt="2021-08-13T08:28:26.024" v="220" actId="21"/>
          <ac:picMkLst>
            <pc:docMk/>
            <pc:sldMk cId="2112501820" sldId="276"/>
            <ac:picMk id="4" creationId="{C6CE4F71-AB7B-45DD-9FDE-B2AB1D6F1FDC}"/>
          </ac:picMkLst>
        </pc:picChg>
        <pc:picChg chg="del">
          <ac:chgData name="Alex White" userId="07f4b406-cfdf-44ea-80a5-e7a034eaf81e" providerId="ADAL" clId="{87E1BB4B-3910-4B68-8A19-41EE3FD93A44}" dt="2021-08-13T08:28:21.717" v="217" actId="478"/>
          <ac:picMkLst>
            <pc:docMk/>
            <pc:sldMk cId="2112501820" sldId="276"/>
            <ac:picMk id="1026" creationId="{7CFCBA8B-02BA-4FA5-919A-0BECEB08B854}"/>
          </ac:picMkLst>
        </pc:picChg>
        <pc:picChg chg="add mod">
          <ac:chgData name="Alex White" userId="07f4b406-cfdf-44ea-80a5-e7a034eaf81e" providerId="ADAL" clId="{87E1BB4B-3910-4B68-8A19-41EE3FD93A44}" dt="2021-08-13T09:39:34.795" v="274" actId="14100"/>
          <ac:picMkLst>
            <pc:docMk/>
            <pc:sldMk cId="2112501820" sldId="276"/>
            <ac:picMk id="1028" creationId="{4F41F9F2-DB24-468A-B012-58988909AAB1}"/>
          </ac:picMkLst>
        </pc:picChg>
      </pc:sldChg>
      <pc:sldChg chg="addSp delSp modSp add mod modNotesTx">
        <pc:chgData name="Alex White" userId="07f4b406-cfdf-44ea-80a5-e7a034eaf81e" providerId="ADAL" clId="{87E1BB4B-3910-4B68-8A19-41EE3FD93A44}" dt="2021-08-16T07:13:50.852" v="1884" actId="20577"/>
        <pc:sldMkLst>
          <pc:docMk/>
          <pc:sldMk cId="112037053" sldId="277"/>
        </pc:sldMkLst>
        <pc:spChg chg="mod">
          <ac:chgData name="Alex White" userId="07f4b406-cfdf-44ea-80a5-e7a034eaf81e" providerId="ADAL" clId="{87E1BB4B-3910-4B68-8A19-41EE3FD93A44}" dt="2021-08-16T07:09:52.900" v="1674" actId="20577"/>
          <ac:spMkLst>
            <pc:docMk/>
            <pc:sldMk cId="112037053" sldId="277"/>
            <ac:spMk id="2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0:07.674" v="1676" actId="478"/>
          <ac:spMkLst>
            <pc:docMk/>
            <pc:sldMk cId="112037053" sldId="277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0:13.150" v="1678" actId="478"/>
          <ac:spMkLst>
            <pc:docMk/>
            <pc:sldMk cId="112037053" sldId="277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6T07:10:10.797" v="1677" actId="478"/>
          <ac:spMkLst>
            <pc:docMk/>
            <pc:sldMk cId="112037053" sldId="277"/>
            <ac:spMk id="6" creationId="{17EAAF68-C94D-4970-B375-8A3C0E58F5F7}"/>
          </ac:spMkLst>
        </pc:spChg>
        <pc:spChg chg="add mod">
          <ac:chgData name="Alex White" userId="07f4b406-cfdf-44ea-80a5-e7a034eaf81e" providerId="ADAL" clId="{87E1BB4B-3910-4B68-8A19-41EE3FD93A44}" dt="2021-08-16T07:13:50.852" v="1884" actId="20577"/>
          <ac:spMkLst>
            <pc:docMk/>
            <pc:sldMk cId="112037053" sldId="277"/>
            <ac:spMk id="9" creationId="{60DE1EF2-5AE2-4C95-8272-E9C36EF4683C}"/>
          </ac:spMkLst>
        </pc:spChg>
        <pc:picChg chg="del">
          <ac:chgData name="Alex White" userId="07f4b406-cfdf-44ea-80a5-e7a034eaf81e" providerId="ADAL" clId="{87E1BB4B-3910-4B68-8A19-41EE3FD93A44}" dt="2021-08-13T09:40:03.693" v="277" actId="478"/>
          <ac:picMkLst>
            <pc:docMk/>
            <pc:sldMk cId="112037053" sldId="277"/>
            <ac:picMk id="1026" creationId="{7CFCBA8B-02BA-4FA5-919A-0BECEB08B854}"/>
          </ac:picMkLst>
        </pc:picChg>
        <pc:picChg chg="add mod">
          <ac:chgData name="Alex White" userId="07f4b406-cfdf-44ea-80a5-e7a034eaf81e" providerId="ADAL" clId="{87E1BB4B-3910-4B68-8A19-41EE3FD93A44}" dt="2021-08-13T09:40:17.173" v="281" actId="1076"/>
          <ac:picMkLst>
            <pc:docMk/>
            <pc:sldMk cId="112037053" sldId="277"/>
            <ac:picMk id="3074" creationId="{E6C09C8A-6418-4563-B74D-D14EA9EEF3EF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104347098" sldId="277"/>
        </pc:sldMkLst>
      </pc:sldChg>
      <pc:sldChg chg="addSp delSp modSp add del mod">
        <pc:chgData name="Alex White" userId="07f4b406-cfdf-44ea-80a5-e7a034eaf81e" providerId="ADAL" clId="{87E1BB4B-3910-4B68-8A19-41EE3FD93A44}" dt="2021-08-13T12:25:58.094" v="1415" actId="47"/>
        <pc:sldMkLst>
          <pc:docMk/>
          <pc:sldMk cId="1084171052" sldId="278"/>
        </pc:sldMkLst>
        <pc:spChg chg="mod">
          <ac:chgData name="Alex White" userId="07f4b406-cfdf-44ea-80a5-e7a034eaf81e" providerId="ADAL" clId="{87E1BB4B-3910-4B68-8A19-41EE3FD93A44}" dt="2021-08-13T11:03:27.720" v="283" actId="14100"/>
          <ac:spMkLst>
            <pc:docMk/>
            <pc:sldMk cId="1084171052" sldId="278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2:21:56.294" v="1284" actId="5793"/>
          <ac:spMkLst>
            <pc:docMk/>
            <pc:sldMk cId="1084171052" sldId="278"/>
            <ac:spMk id="3" creationId="{00000000-0000-0000-0000-000000000000}"/>
          </ac:spMkLst>
        </pc:spChg>
        <pc:picChg chg="add del mod">
          <ac:chgData name="Alex White" userId="07f4b406-cfdf-44ea-80a5-e7a034eaf81e" providerId="ADAL" clId="{87E1BB4B-3910-4B68-8A19-41EE3FD93A44}" dt="2021-08-13T12:25:46.624" v="1412" actId="21"/>
          <ac:picMkLst>
            <pc:docMk/>
            <pc:sldMk cId="1084171052" sldId="278"/>
            <ac:picMk id="6" creationId="{C02BD7B9-9767-4B9C-971C-8165695890D5}"/>
          </ac:picMkLst>
        </pc:picChg>
        <pc:picChg chg="del">
          <ac:chgData name="Alex White" userId="07f4b406-cfdf-44ea-80a5-e7a034eaf81e" providerId="ADAL" clId="{87E1BB4B-3910-4B68-8A19-41EE3FD93A44}" dt="2021-08-13T08:24:01.303" v="152" actId="478"/>
          <ac:picMkLst>
            <pc:docMk/>
            <pc:sldMk cId="1084171052" sldId="278"/>
            <ac:picMk id="1026" creationId="{7CFCBA8B-02BA-4FA5-919A-0BECEB08B854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287669218" sldId="278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560644458" sldId="279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655921200" sldId="279"/>
        </pc:sldMkLst>
      </pc:sldChg>
      <pc:sldChg chg="addSp modSp add mod">
        <pc:chgData name="Alex White" userId="07f4b406-cfdf-44ea-80a5-e7a034eaf81e" providerId="ADAL" clId="{87E1BB4B-3910-4B68-8A19-41EE3FD93A44}" dt="2021-08-16T07:11:49.145" v="1817" actId="1076"/>
        <pc:sldMkLst>
          <pc:docMk/>
          <pc:sldMk cId="2010250561" sldId="279"/>
        </pc:sldMkLst>
        <pc:spChg chg="mod">
          <ac:chgData name="Alex White" userId="07f4b406-cfdf-44ea-80a5-e7a034eaf81e" providerId="ADAL" clId="{87E1BB4B-3910-4B68-8A19-41EE3FD93A44}" dt="2021-08-13T11:33:09.757" v="291" actId="14100"/>
          <ac:spMkLst>
            <pc:docMk/>
            <pc:sldMk cId="2010250561" sldId="279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1:14.303" v="1746" actId="1076"/>
          <ac:spMkLst>
            <pc:docMk/>
            <pc:sldMk cId="2010250561" sldId="279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1:49.145" v="1817" actId="1076"/>
          <ac:spMkLst>
            <pc:docMk/>
            <pc:sldMk cId="2010250561" sldId="279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6T07:10:46.839" v="1681"/>
          <ac:picMkLst>
            <pc:docMk/>
            <pc:sldMk cId="2010250561" sldId="279"/>
            <ac:picMk id="6" creationId="{D3582A37-6641-4D27-B963-51A8C833CB0B}"/>
          </ac:picMkLst>
        </pc:picChg>
      </pc:sldChg>
      <pc:sldChg chg="addSp modSp add mod">
        <pc:chgData name="Alex White" userId="07f4b406-cfdf-44ea-80a5-e7a034eaf81e" providerId="ADAL" clId="{87E1BB4B-3910-4B68-8A19-41EE3FD93A44}" dt="2021-08-16T07:12:40.691" v="1876" actId="1076"/>
        <pc:sldMkLst>
          <pc:docMk/>
          <pc:sldMk cId="313427633" sldId="280"/>
        </pc:sldMkLst>
        <pc:spChg chg="mod">
          <ac:chgData name="Alex White" userId="07f4b406-cfdf-44ea-80a5-e7a034eaf81e" providerId="ADAL" clId="{87E1BB4B-3910-4B68-8A19-41EE3FD93A44}" dt="2021-08-13T11:33:23.263" v="295" actId="20577"/>
          <ac:spMkLst>
            <pc:docMk/>
            <pc:sldMk cId="313427633" sldId="280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2:28.879" v="1875" actId="14100"/>
          <ac:spMkLst>
            <pc:docMk/>
            <pc:sldMk cId="313427633" sldId="280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2:40.691" v="1876" actId="1076"/>
          <ac:spMkLst>
            <pc:docMk/>
            <pc:sldMk cId="313427633" sldId="280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2:35:56.517" v="1512" actId="14100"/>
          <ac:picMkLst>
            <pc:docMk/>
            <pc:sldMk cId="313427633" sldId="280"/>
            <ac:picMk id="9218" creationId="{416E523C-C551-4B40-ABDD-69CDD483CA61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582943110" sldId="280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1969860423" sldId="280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38698939" sldId="281"/>
        </pc:sldMkLst>
      </pc:sldChg>
      <pc:sldChg chg="addSp modSp add mod">
        <pc:chgData name="Alex White" userId="07f4b406-cfdf-44ea-80a5-e7a034eaf81e" providerId="ADAL" clId="{87E1BB4B-3910-4B68-8A19-41EE3FD93A44}" dt="2021-08-13T12:18:08.526" v="1196" actId="1076"/>
        <pc:sldMkLst>
          <pc:docMk/>
          <pc:sldMk cId="2496349683" sldId="281"/>
        </pc:sldMkLst>
        <pc:spChg chg="mod">
          <ac:chgData name="Alex White" userId="07f4b406-cfdf-44ea-80a5-e7a034eaf81e" providerId="ADAL" clId="{87E1BB4B-3910-4B68-8A19-41EE3FD93A44}" dt="2021-08-13T11:34:24.634" v="342" actId="20577"/>
          <ac:spMkLst>
            <pc:docMk/>
            <pc:sldMk cId="2496349683" sldId="281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2:18:06.911" v="1195" actId="14100"/>
          <ac:spMkLst>
            <pc:docMk/>
            <pc:sldMk cId="2496349683" sldId="281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2:18:00.450" v="1192" actId="1076"/>
          <ac:spMkLst>
            <pc:docMk/>
            <pc:sldMk cId="2496349683" sldId="281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2:18:08.526" v="1196" actId="1076"/>
          <ac:picMkLst>
            <pc:docMk/>
            <pc:sldMk cId="2496349683" sldId="281"/>
            <ac:picMk id="6" creationId="{BF842B79-35F6-4EBE-8301-9B19122F8E3F}"/>
          </ac:picMkLst>
        </pc:pic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3333061503" sldId="281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52207827" sldId="282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382856592" sldId="282"/>
        </pc:sldMkLst>
      </pc:sldChg>
      <pc:sldChg chg="addSp modSp add mod ord">
        <pc:chgData name="Alex White" userId="07f4b406-cfdf-44ea-80a5-e7a034eaf81e" providerId="ADAL" clId="{87E1BB4B-3910-4B68-8A19-41EE3FD93A44}" dt="2021-08-16T07:17:31.712" v="2047" actId="14100"/>
        <pc:sldMkLst>
          <pc:docMk/>
          <pc:sldMk cId="4183863442" sldId="282"/>
        </pc:sldMkLst>
        <pc:spChg chg="mod">
          <ac:chgData name="Alex White" userId="07f4b406-cfdf-44ea-80a5-e7a034eaf81e" providerId="ADAL" clId="{87E1BB4B-3910-4B68-8A19-41EE3FD93A44}" dt="2021-08-13T08:25:10.889" v="175" actId="20577"/>
          <ac:spMkLst>
            <pc:docMk/>
            <pc:sldMk cId="4183863442" sldId="282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7:28.345" v="2046" actId="1076"/>
          <ac:spMkLst>
            <pc:docMk/>
            <pc:sldMk cId="4183863442" sldId="282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1:35:56" v="496" actId="14100"/>
          <ac:spMkLst>
            <pc:docMk/>
            <pc:sldMk cId="4183863442" sldId="282"/>
            <ac:spMk id="5" creationId="{BBA151F9-6046-4A8F-BA67-E28BC022E68A}"/>
          </ac:spMkLst>
        </pc:spChg>
        <pc:spChg chg="add mod">
          <ac:chgData name="Alex White" userId="07f4b406-cfdf-44ea-80a5-e7a034eaf81e" providerId="ADAL" clId="{87E1BB4B-3910-4B68-8A19-41EE3FD93A44}" dt="2021-08-13T11:37:24.790" v="506" actId="1582"/>
          <ac:spMkLst>
            <pc:docMk/>
            <pc:sldMk cId="4183863442" sldId="282"/>
            <ac:spMk id="7" creationId="{F0EACCE3-997D-4AF3-8805-24228364981C}"/>
          </ac:spMkLst>
        </pc:spChg>
        <pc:picChg chg="add mod">
          <ac:chgData name="Alex White" userId="07f4b406-cfdf-44ea-80a5-e7a034eaf81e" providerId="ADAL" clId="{87E1BB4B-3910-4B68-8A19-41EE3FD93A44}" dt="2021-08-13T11:42:53.954" v="532" actId="1076"/>
          <ac:picMkLst>
            <pc:docMk/>
            <pc:sldMk cId="4183863442" sldId="282"/>
            <ac:picMk id="6" creationId="{E1D767A9-05B6-4262-8DD9-6221C72B9556}"/>
          </ac:picMkLst>
        </pc:picChg>
        <pc:cxnChg chg="add mod">
          <ac:chgData name="Alex White" userId="07f4b406-cfdf-44ea-80a5-e7a034eaf81e" providerId="ADAL" clId="{87E1BB4B-3910-4B68-8A19-41EE3FD93A44}" dt="2021-08-16T07:17:31.712" v="2047" actId="14100"/>
          <ac:cxnSpMkLst>
            <pc:docMk/>
            <pc:sldMk cId="4183863442" sldId="282"/>
            <ac:cxnSpMk id="9" creationId="{D387420A-68FB-4E3C-A820-B02E68C7B722}"/>
          </ac:cxnSpMkLst>
        </pc:cxn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20110030" sldId="283"/>
        </pc:sldMkLst>
      </pc:sldChg>
      <pc:sldChg chg="addSp delSp modSp add mod ord">
        <pc:chgData name="Alex White" userId="07f4b406-cfdf-44ea-80a5-e7a034eaf81e" providerId="ADAL" clId="{87E1BB4B-3910-4B68-8A19-41EE3FD93A44}" dt="2021-08-16T07:17:55.318" v="2048" actId="14100"/>
        <pc:sldMkLst>
          <pc:docMk/>
          <pc:sldMk cId="1515886025" sldId="283"/>
        </pc:sldMkLst>
        <pc:spChg chg="mod">
          <ac:chgData name="Alex White" userId="07f4b406-cfdf-44ea-80a5-e7a034eaf81e" providerId="ADAL" clId="{87E1BB4B-3910-4B68-8A19-41EE3FD93A44}" dt="2021-08-13T08:25:17.791" v="178" actId="20577"/>
          <ac:spMkLst>
            <pc:docMk/>
            <pc:sldMk cId="1515886025" sldId="283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7:55.318" v="2048" actId="14100"/>
          <ac:spMkLst>
            <pc:docMk/>
            <pc:sldMk cId="1515886025" sldId="283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6:27.437" v="1999" actId="478"/>
          <ac:spMkLst>
            <pc:docMk/>
            <pc:sldMk cId="1515886025" sldId="283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1:40:16.428" v="526" actId="1076"/>
          <ac:picMkLst>
            <pc:docMk/>
            <pc:sldMk cId="1515886025" sldId="283"/>
            <ac:picMk id="4098" creationId="{E8561008-E912-482D-B5EC-A587A31FC445}"/>
          </ac:picMkLst>
        </pc:picChg>
        <pc:picChg chg="add mod">
          <ac:chgData name="Alex White" userId="07f4b406-cfdf-44ea-80a5-e7a034eaf81e" providerId="ADAL" clId="{87E1BB4B-3910-4B68-8A19-41EE3FD93A44}" dt="2021-08-13T11:40:18.830" v="527" actId="1076"/>
          <ac:picMkLst>
            <pc:docMk/>
            <pc:sldMk cId="1515886025" sldId="283"/>
            <ac:picMk id="4100" creationId="{846E53A7-3AD0-45E8-8E96-685AF622C303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331482514" sldId="283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94611025" sldId="284"/>
        </pc:sldMkLst>
      </pc:sldChg>
      <pc:sldChg chg="addSp delSp modSp add mod">
        <pc:chgData name="Alex White" userId="07f4b406-cfdf-44ea-80a5-e7a034eaf81e" providerId="ADAL" clId="{87E1BB4B-3910-4B68-8A19-41EE3FD93A44}" dt="2021-08-16T07:18:22.892" v="2068" actId="20577"/>
        <pc:sldMkLst>
          <pc:docMk/>
          <pc:sldMk cId="2013506089" sldId="284"/>
        </pc:sldMkLst>
        <pc:spChg chg="mod">
          <ac:chgData name="Alex White" userId="07f4b406-cfdf-44ea-80a5-e7a034eaf81e" providerId="ADAL" clId="{87E1BB4B-3910-4B68-8A19-41EE3FD93A44}" dt="2021-08-13T08:25:30.728" v="181" actId="20577"/>
          <ac:spMkLst>
            <pc:docMk/>
            <pc:sldMk cId="2013506089" sldId="284"/>
            <ac:spMk id="2" creationId="{00000000-0000-0000-0000-000000000000}"/>
          </ac:spMkLst>
        </pc:spChg>
        <pc:spChg chg="del mod">
          <ac:chgData name="Alex White" userId="07f4b406-cfdf-44ea-80a5-e7a034eaf81e" providerId="ADAL" clId="{87E1BB4B-3910-4B68-8A19-41EE3FD93A44}" dt="2021-08-16T07:18:08.793" v="2051" actId="478"/>
          <ac:spMkLst>
            <pc:docMk/>
            <pc:sldMk cId="2013506089" sldId="284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8:03.441" v="2049" actId="478"/>
          <ac:spMkLst>
            <pc:docMk/>
            <pc:sldMk cId="2013506089" sldId="284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6T07:18:11.431" v="2052" actId="478"/>
          <ac:spMkLst>
            <pc:docMk/>
            <pc:sldMk cId="2013506089" sldId="284"/>
            <ac:spMk id="6" creationId="{03D7FCA9-5C2B-446E-AB6B-629F01FD2C00}"/>
          </ac:spMkLst>
        </pc:spChg>
        <pc:spChg chg="add mod">
          <ac:chgData name="Alex White" userId="07f4b406-cfdf-44ea-80a5-e7a034eaf81e" providerId="ADAL" clId="{87E1BB4B-3910-4B68-8A19-41EE3FD93A44}" dt="2021-08-16T07:18:22.892" v="2068" actId="20577"/>
          <ac:spMkLst>
            <pc:docMk/>
            <pc:sldMk cId="2013506089" sldId="284"/>
            <ac:spMk id="8" creationId="{791F8A3C-0A80-4B0B-97E4-EBEE8DC5EFD3}"/>
          </ac:spMkLst>
        </pc:spChg>
        <pc:picChg chg="add mod">
          <ac:chgData name="Alex White" userId="07f4b406-cfdf-44ea-80a5-e7a034eaf81e" providerId="ADAL" clId="{87E1BB4B-3910-4B68-8A19-41EE3FD93A44}" dt="2021-08-13T11:42:38.540" v="531" actId="1076"/>
          <ac:picMkLst>
            <pc:docMk/>
            <pc:sldMk cId="2013506089" sldId="284"/>
            <ac:picMk id="5122" creationId="{855D9E1C-4A74-42EC-8409-79A0874881B7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649099153" sldId="284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224518296" sldId="285"/>
        </pc:sldMkLst>
      </pc:sldChg>
      <pc:sldChg chg="addSp delSp modSp add mod ord">
        <pc:chgData name="Alex White" userId="07f4b406-cfdf-44ea-80a5-e7a034eaf81e" providerId="ADAL" clId="{87E1BB4B-3910-4B68-8A19-41EE3FD93A44}" dt="2021-08-16T07:19:35.780" v="2119" actId="20577"/>
        <pc:sldMkLst>
          <pc:docMk/>
          <pc:sldMk cId="3545870009" sldId="285"/>
        </pc:sldMkLst>
        <pc:spChg chg="mod">
          <ac:chgData name="Alex White" userId="07f4b406-cfdf-44ea-80a5-e7a034eaf81e" providerId="ADAL" clId="{87E1BB4B-3910-4B68-8A19-41EE3FD93A44}" dt="2021-08-13T08:25:37.305" v="184" actId="20577"/>
          <ac:spMkLst>
            <pc:docMk/>
            <pc:sldMk cId="3545870009" sldId="285"/>
            <ac:spMk id="2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3T11:43:25.510" v="539" actId="478"/>
          <ac:spMkLst>
            <pc:docMk/>
            <pc:sldMk cId="3545870009" sldId="285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9:03.587" v="2097" actId="478"/>
          <ac:spMkLst>
            <pc:docMk/>
            <pc:sldMk cId="3545870009" sldId="285"/>
            <ac:spMk id="5" creationId="{BBA151F9-6046-4A8F-BA67-E28BC022E68A}"/>
          </ac:spMkLst>
        </pc:spChg>
        <pc:spChg chg="add mod">
          <ac:chgData name="Alex White" userId="07f4b406-cfdf-44ea-80a5-e7a034eaf81e" providerId="ADAL" clId="{87E1BB4B-3910-4B68-8A19-41EE3FD93A44}" dt="2021-08-13T11:43:47.313" v="544" actId="14100"/>
          <ac:spMkLst>
            <pc:docMk/>
            <pc:sldMk cId="3545870009" sldId="285"/>
            <ac:spMk id="7" creationId="{D95B5996-341C-4C26-908E-90DE2A6AB33C}"/>
          </ac:spMkLst>
        </pc:spChg>
        <pc:spChg chg="add del mod">
          <ac:chgData name="Alex White" userId="07f4b406-cfdf-44ea-80a5-e7a034eaf81e" providerId="ADAL" clId="{87E1BB4B-3910-4B68-8A19-41EE3FD93A44}" dt="2021-08-13T11:43:28.131" v="540" actId="478"/>
          <ac:spMkLst>
            <pc:docMk/>
            <pc:sldMk cId="3545870009" sldId="285"/>
            <ac:spMk id="10" creationId="{F630D478-DC8B-4014-80E6-B84BAC557D64}"/>
          </ac:spMkLst>
        </pc:spChg>
        <pc:spChg chg="add mod">
          <ac:chgData name="Alex White" userId="07f4b406-cfdf-44ea-80a5-e7a034eaf81e" providerId="ADAL" clId="{87E1BB4B-3910-4B68-8A19-41EE3FD93A44}" dt="2021-08-16T07:18:56.717" v="2094" actId="20577"/>
          <ac:spMkLst>
            <pc:docMk/>
            <pc:sldMk cId="3545870009" sldId="285"/>
            <ac:spMk id="11" creationId="{D5D5DA32-FBB7-44A1-B910-A237841202C2}"/>
          </ac:spMkLst>
        </pc:spChg>
        <pc:spChg chg="add mod">
          <ac:chgData name="Alex White" userId="07f4b406-cfdf-44ea-80a5-e7a034eaf81e" providerId="ADAL" clId="{87E1BB4B-3910-4B68-8A19-41EE3FD93A44}" dt="2021-08-16T07:19:35.780" v="2119" actId="20577"/>
          <ac:spMkLst>
            <pc:docMk/>
            <pc:sldMk cId="3545870009" sldId="285"/>
            <ac:spMk id="12" creationId="{2B1C59A1-AFD0-4CE8-ADC9-E1166F6DAEDA}"/>
          </ac:spMkLst>
        </pc:spChg>
        <pc:picChg chg="add mod">
          <ac:chgData name="Alex White" userId="07f4b406-cfdf-44ea-80a5-e7a034eaf81e" providerId="ADAL" clId="{87E1BB4B-3910-4B68-8A19-41EE3FD93A44}" dt="2021-08-13T11:43:05.909" v="535" actId="1076"/>
          <ac:picMkLst>
            <pc:docMk/>
            <pc:sldMk cId="3545870009" sldId="285"/>
            <ac:picMk id="6" creationId="{7A823848-FA96-4DE6-9599-D3BBAFBBF6EE}"/>
          </ac:picMkLst>
        </pc:picChg>
        <pc:cxnChg chg="add mod">
          <ac:chgData name="Alex White" userId="07f4b406-cfdf-44ea-80a5-e7a034eaf81e" providerId="ADAL" clId="{87E1BB4B-3910-4B68-8A19-41EE3FD93A44}" dt="2021-08-16T07:19:12.810" v="2099" actId="14100"/>
          <ac:cxnSpMkLst>
            <pc:docMk/>
            <pc:sldMk cId="3545870009" sldId="285"/>
            <ac:cxnSpMk id="8" creationId="{4420A913-A201-45D3-B8FC-8050FC02F4D2}"/>
          </ac:cxnSpMkLst>
        </pc:cxn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566293465" sldId="285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1091310588" sldId="286"/>
        </pc:sldMkLst>
      </pc:sldChg>
      <pc:sldChg chg="addSp delSp modSp add mod modNotesTx">
        <pc:chgData name="Alex White" userId="07f4b406-cfdf-44ea-80a5-e7a034eaf81e" providerId="ADAL" clId="{87E1BB4B-3910-4B68-8A19-41EE3FD93A44}" dt="2021-08-16T07:19:49.125" v="2120" actId="478"/>
        <pc:sldMkLst>
          <pc:docMk/>
          <pc:sldMk cId="3189024500" sldId="286"/>
        </pc:sldMkLst>
        <pc:spChg chg="mod">
          <ac:chgData name="Alex White" userId="07f4b406-cfdf-44ea-80a5-e7a034eaf81e" providerId="ADAL" clId="{87E1BB4B-3910-4B68-8A19-41EE3FD93A44}" dt="2021-08-13T11:54:28.930" v="781" actId="20577"/>
          <ac:spMkLst>
            <pc:docMk/>
            <pc:sldMk cId="3189024500" sldId="286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1:54:22.103" v="780" actId="20577"/>
          <ac:spMkLst>
            <pc:docMk/>
            <pc:sldMk cId="3189024500" sldId="286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9:49.125" v="2120" actId="478"/>
          <ac:spMkLst>
            <pc:docMk/>
            <pc:sldMk cId="3189024500" sldId="286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1:54:06.721" v="749" actId="14100"/>
          <ac:picMkLst>
            <pc:docMk/>
            <pc:sldMk cId="3189024500" sldId="286"/>
            <ac:picMk id="6146" creationId="{4C0718D5-C289-499F-80DC-4359CE82F2B2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252402205" sldId="286"/>
        </pc:sldMkLst>
      </pc:sldChg>
      <pc:sldChg chg="addSp modSp add mod">
        <pc:chgData name="Alex White" userId="07f4b406-cfdf-44ea-80a5-e7a034eaf81e" providerId="ADAL" clId="{87E1BB4B-3910-4B68-8A19-41EE3FD93A44}" dt="2021-08-16T07:24:33.611" v="2404" actId="1076"/>
        <pc:sldMkLst>
          <pc:docMk/>
          <pc:sldMk cId="345874059" sldId="287"/>
        </pc:sldMkLst>
        <pc:spChg chg="mod">
          <ac:chgData name="Alex White" userId="07f4b406-cfdf-44ea-80a5-e7a034eaf81e" providerId="ADAL" clId="{87E1BB4B-3910-4B68-8A19-41EE3FD93A44}" dt="2021-08-13T08:25:59.017" v="216" actId="20577"/>
          <ac:spMkLst>
            <pc:docMk/>
            <pc:sldMk cId="345874059" sldId="287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24:28.863" v="2403" actId="1076"/>
          <ac:spMkLst>
            <pc:docMk/>
            <pc:sldMk cId="345874059" sldId="287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24:33.611" v="2404" actId="1076"/>
          <ac:spMkLst>
            <pc:docMk/>
            <pc:sldMk cId="345874059" sldId="287"/>
            <ac:spMk id="5" creationId="{BBA151F9-6046-4A8F-BA67-E28BC022E68A}"/>
          </ac:spMkLst>
        </pc:spChg>
        <pc:spChg chg="add mod">
          <ac:chgData name="Alex White" userId="07f4b406-cfdf-44ea-80a5-e7a034eaf81e" providerId="ADAL" clId="{87E1BB4B-3910-4B68-8A19-41EE3FD93A44}" dt="2021-08-13T11:51:13.398" v="715" actId="1076"/>
          <ac:spMkLst>
            <pc:docMk/>
            <pc:sldMk cId="345874059" sldId="287"/>
            <ac:spMk id="11" creationId="{BAA3FF6A-4B65-4027-BA70-1E3FD29D045D}"/>
          </ac:spMkLst>
        </pc:spChg>
        <pc:spChg chg="add mod">
          <ac:chgData name="Alex White" userId="07f4b406-cfdf-44ea-80a5-e7a034eaf81e" providerId="ADAL" clId="{87E1BB4B-3910-4B68-8A19-41EE3FD93A44}" dt="2021-08-13T11:51:24.544" v="729" actId="1076"/>
          <ac:spMkLst>
            <pc:docMk/>
            <pc:sldMk cId="345874059" sldId="287"/>
            <ac:spMk id="12" creationId="{F41EC5C9-422D-4315-BC2E-63C2CE497EC1}"/>
          </ac:spMkLst>
        </pc:spChg>
        <pc:spChg chg="add mod">
          <ac:chgData name="Alex White" userId="07f4b406-cfdf-44ea-80a5-e7a034eaf81e" providerId="ADAL" clId="{87E1BB4B-3910-4B68-8A19-41EE3FD93A44}" dt="2021-08-13T11:51:41.955" v="744" actId="1076"/>
          <ac:spMkLst>
            <pc:docMk/>
            <pc:sldMk cId="345874059" sldId="287"/>
            <ac:spMk id="13" creationId="{192C9CE5-6E31-4453-96B4-4371749AAA6F}"/>
          </ac:spMkLst>
        </pc:spChg>
        <pc:picChg chg="add mod">
          <ac:chgData name="Alex White" userId="07f4b406-cfdf-44ea-80a5-e7a034eaf81e" providerId="ADAL" clId="{87E1BB4B-3910-4B68-8A19-41EE3FD93A44}" dt="2021-08-13T11:50:44.827" v="701" actId="1076"/>
          <ac:picMkLst>
            <pc:docMk/>
            <pc:sldMk cId="345874059" sldId="287"/>
            <ac:picMk id="6" creationId="{213191B8-8CA5-4ED5-A40B-95683E31B294}"/>
          </ac:picMkLst>
        </pc:picChg>
        <pc:picChg chg="add mod">
          <ac:chgData name="Alex White" userId="07f4b406-cfdf-44ea-80a5-e7a034eaf81e" providerId="ADAL" clId="{87E1BB4B-3910-4B68-8A19-41EE3FD93A44}" dt="2021-08-13T11:50:46.410" v="702" actId="1076"/>
          <ac:picMkLst>
            <pc:docMk/>
            <pc:sldMk cId="345874059" sldId="287"/>
            <ac:picMk id="8" creationId="{B0862581-0B9E-4503-971E-FBF7114FDBD6}"/>
          </ac:picMkLst>
        </pc:picChg>
        <pc:picChg chg="add mod">
          <ac:chgData name="Alex White" userId="07f4b406-cfdf-44ea-80a5-e7a034eaf81e" providerId="ADAL" clId="{87E1BB4B-3910-4B68-8A19-41EE3FD93A44}" dt="2021-08-13T11:50:56.647" v="703"/>
          <ac:picMkLst>
            <pc:docMk/>
            <pc:sldMk cId="345874059" sldId="287"/>
            <ac:picMk id="10" creationId="{2687609D-4E7F-4DA1-8454-CDEA6F9E9EAD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395091117" sldId="287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839208103" sldId="287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47961745" sldId="288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456677823" sldId="288"/>
        </pc:sldMkLst>
      </pc:sldChg>
      <pc:sldChg chg="addSp delSp modSp add mod">
        <pc:chgData name="Alex White" userId="07f4b406-cfdf-44ea-80a5-e7a034eaf81e" providerId="ADAL" clId="{87E1BB4B-3910-4B68-8A19-41EE3FD93A44}" dt="2021-08-16T07:20:50.335" v="2229" actId="20577"/>
        <pc:sldMkLst>
          <pc:docMk/>
          <pc:sldMk cId="551837892" sldId="288"/>
        </pc:sldMkLst>
        <pc:spChg chg="mod">
          <ac:chgData name="Alex White" userId="07f4b406-cfdf-44ea-80a5-e7a034eaf81e" providerId="ADAL" clId="{87E1BB4B-3910-4B68-8A19-41EE3FD93A44}" dt="2021-08-16T07:20:50.335" v="2229" actId="20577"/>
          <ac:spMkLst>
            <pc:docMk/>
            <pc:sldMk cId="551837892" sldId="288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9:58.085" v="2121" actId="478"/>
          <ac:spMkLst>
            <pc:docMk/>
            <pc:sldMk cId="551837892" sldId="288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1:56:20.312" v="846" actId="1076"/>
          <ac:picMkLst>
            <pc:docMk/>
            <pc:sldMk cId="551837892" sldId="288"/>
            <ac:picMk id="6" creationId="{945246C2-D438-43C6-96B1-0EA76F88ADFA}"/>
          </ac:picMkLst>
        </pc:picChg>
        <pc:picChg chg="add mod">
          <ac:chgData name="Alex White" userId="07f4b406-cfdf-44ea-80a5-e7a034eaf81e" providerId="ADAL" clId="{87E1BB4B-3910-4B68-8A19-41EE3FD93A44}" dt="2021-08-13T11:56:46.439" v="852" actId="14100"/>
          <ac:picMkLst>
            <pc:docMk/>
            <pc:sldMk cId="551837892" sldId="288"/>
            <ac:picMk id="8" creationId="{953A3C61-3A15-4357-AC43-E636193712BF}"/>
          </ac:picMkLst>
        </pc:picChg>
        <pc:picChg chg="del">
          <ac:chgData name="Alex White" userId="07f4b406-cfdf-44ea-80a5-e7a034eaf81e" providerId="ADAL" clId="{87E1BB4B-3910-4B68-8A19-41EE3FD93A44}" dt="2021-08-13T11:54:45.672" v="783" actId="478"/>
          <ac:picMkLst>
            <pc:docMk/>
            <pc:sldMk cId="551837892" sldId="288"/>
            <ac:picMk id="6146" creationId="{4C0718D5-C289-499F-80DC-4359CE82F2B2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7944831" sldId="289"/>
        </pc:sldMkLst>
      </pc:sldChg>
      <pc:sldChg chg="new del">
        <pc:chgData name="Alex White" userId="07f4b406-cfdf-44ea-80a5-e7a034eaf81e" providerId="ADAL" clId="{87E1BB4B-3910-4B68-8A19-41EE3FD93A44}" dt="2021-08-13T12:10:00.589" v="997" actId="680"/>
        <pc:sldMkLst>
          <pc:docMk/>
          <pc:sldMk cId="786601880" sldId="289"/>
        </pc:sldMkLst>
      </pc:sldChg>
      <pc:sldChg chg="addSp delSp modSp add mod modNotesTx">
        <pc:chgData name="Alex White" userId="07f4b406-cfdf-44ea-80a5-e7a034eaf81e" providerId="ADAL" clId="{87E1BB4B-3910-4B68-8A19-41EE3FD93A44}" dt="2021-08-16T07:13:18.794" v="1883" actId="1076"/>
        <pc:sldMkLst>
          <pc:docMk/>
          <pc:sldMk cId="1457195685" sldId="289"/>
        </pc:sldMkLst>
        <pc:spChg chg="mod">
          <ac:chgData name="Alex White" userId="07f4b406-cfdf-44ea-80a5-e7a034eaf81e" providerId="ADAL" clId="{87E1BB4B-3910-4B68-8A19-41EE3FD93A44}" dt="2021-08-13T12:17:05.358" v="1132" actId="20577"/>
          <ac:spMkLst>
            <pc:docMk/>
            <pc:sldMk cId="1457195685" sldId="289"/>
            <ac:spMk id="2" creationId="{00000000-0000-0000-0000-000000000000}"/>
          </ac:spMkLst>
        </pc:spChg>
        <pc:spChg chg="add del mod">
          <ac:chgData name="Alex White" userId="07f4b406-cfdf-44ea-80a5-e7a034eaf81e" providerId="ADAL" clId="{87E1BB4B-3910-4B68-8A19-41EE3FD93A44}" dt="2021-08-13T12:16:32.941" v="1113" actId="1076"/>
          <ac:spMkLst>
            <pc:docMk/>
            <pc:sldMk cId="1457195685" sldId="289"/>
            <ac:spMk id="3" creationId="{00000000-0000-0000-0000-000000000000}"/>
          </ac:spMkLst>
        </pc:spChg>
        <pc:spChg chg="add del">
          <ac:chgData name="Alex White" userId="07f4b406-cfdf-44ea-80a5-e7a034eaf81e" providerId="ADAL" clId="{87E1BB4B-3910-4B68-8A19-41EE3FD93A44}" dt="2021-08-13T12:10:17.237" v="1025" actId="478"/>
          <ac:spMkLst>
            <pc:docMk/>
            <pc:sldMk cId="1457195685" sldId="289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3T12:10:14.140" v="1024" actId="478"/>
          <ac:spMkLst>
            <pc:docMk/>
            <pc:sldMk cId="1457195685" sldId="289"/>
            <ac:spMk id="6" creationId="{35196074-EEAD-42B6-BD04-1FE83D670555}"/>
          </ac:spMkLst>
        </pc:spChg>
        <pc:spChg chg="add mod">
          <ac:chgData name="Alex White" userId="07f4b406-cfdf-44ea-80a5-e7a034eaf81e" providerId="ADAL" clId="{87E1BB4B-3910-4B68-8A19-41EE3FD93A44}" dt="2021-08-13T12:16:44.230" v="1116" actId="1076"/>
          <ac:spMkLst>
            <pc:docMk/>
            <pc:sldMk cId="1457195685" sldId="289"/>
            <ac:spMk id="9" creationId="{3D1C3061-C1C8-41EE-8065-7750C56F79B4}"/>
          </ac:spMkLst>
        </pc:spChg>
        <pc:spChg chg="add mod">
          <ac:chgData name="Alex White" userId="07f4b406-cfdf-44ea-80a5-e7a034eaf81e" providerId="ADAL" clId="{87E1BB4B-3910-4B68-8A19-41EE3FD93A44}" dt="2021-08-16T07:13:11.392" v="1880" actId="1076"/>
          <ac:spMkLst>
            <pc:docMk/>
            <pc:sldMk cId="1457195685" sldId="289"/>
            <ac:spMk id="11" creationId="{4514448D-EF4A-4638-9E27-145671AB783E}"/>
          </ac:spMkLst>
        </pc:spChg>
        <pc:spChg chg="add mod">
          <ac:chgData name="Alex White" userId="07f4b406-cfdf-44ea-80a5-e7a034eaf81e" providerId="ADAL" clId="{87E1BB4B-3910-4B68-8A19-41EE3FD93A44}" dt="2021-08-13T12:17:02.119" v="1131" actId="1076"/>
          <ac:spMkLst>
            <pc:docMk/>
            <pc:sldMk cId="1457195685" sldId="289"/>
            <ac:spMk id="13" creationId="{B90FE7C5-5EE8-4273-96C5-99A94F596A4A}"/>
          </ac:spMkLst>
        </pc:spChg>
        <pc:spChg chg="add mod">
          <ac:chgData name="Alex White" userId="07f4b406-cfdf-44ea-80a5-e7a034eaf81e" providerId="ADAL" clId="{87E1BB4B-3910-4B68-8A19-41EE3FD93A44}" dt="2021-08-16T07:13:18.794" v="1883" actId="1076"/>
          <ac:spMkLst>
            <pc:docMk/>
            <pc:sldMk cId="1457195685" sldId="289"/>
            <ac:spMk id="14" creationId="{75513F04-06FF-466C-8959-CB1472A3BF3F}"/>
          </ac:spMkLst>
        </pc:spChg>
        <pc:picChg chg="add mod">
          <ac:chgData name="Alex White" userId="07f4b406-cfdf-44ea-80a5-e7a034eaf81e" providerId="ADAL" clId="{87E1BB4B-3910-4B68-8A19-41EE3FD93A44}" dt="2021-08-13T12:16:34.848" v="1114" actId="1076"/>
          <ac:picMkLst>
            <pc:docMk/>
            <pc:sldMk cId="1457195685" sldId="289"/>
            <ac:picMk id="7170" creationId="{F31A57CE-6A4F-4925-9221-1415EB080E20}"/>
          </ac:picMkLst>
        </pc:picChg>
        <pc:picChg chg="add mod">
          <ac:chgData name="Alex White" userId="07f4b406-cfdf-44ea-80a5-e7a034eaf81e" providerId="ADAL" clId="{87E1BB4B-3910-4B68-8A19-41EE3FD93A44}" dt="2021-08-13T12:16:37.556" v="1115" actId="1076"/>
          <ac:picMkLst>
            <pc:docMk/>
            <pc:sldMk cId="1457195685" sldId="289"/>
            <ac:picMk id="7172" creationId="{D3E72D5D-A5F0-477C-AD7D-C471719397EE}"/>
          </ac:picMkLst>
        </pc:picChg>
        <pc:picChg chg="add mod">
          <ac:chgData name="Alex White" userId="07f4b406-cfdf-44ea-80a5-e7a034eaf81e" providerId="ADAL" clId="{87E1BB4B-3910-4B68-8A19-41EE3FD93A44}" dt="2021-08-16T07:13:06.749" v="1879" actId="1076"/>
          <ac:picMkLst>
            <pc:docMk/>
            <pc:sldMk cId="1457195685" sldId="289"/>
            <ac:picMk id="7174" creationId="{9B51FA39-A0D0-4F24-BB13-81917B0D8308}"/>
          </ac:picMkLst>
        </pc:picChg>
        <pc:picChg chg="add mod">
          <ac:chgData name="Alex White" userId="07f4b406-cfdf-44ea-80a5-e7a034eaf81e" providerId="ADAL" clId="{87E1BB4B-3910-4B68-8A19-41EE3FD93A44}" dt="2021-08-13T12:16:23.843" v="1112" actId="1076"/>
          <ac:picMkLst>
            <pc:docMk/>
            <pc:sldMk cId="1457195685" sldId="289"/>
            <ac:picMk id="7176" creationId="{F43290EC-F176-4249-AD62-721CC9D74666}"/>
          </ac:picMkLst>
        </pc:pic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3269505242" sldId="289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808235097" sldId="290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179138167" sldId="290"/>
        </pc:sldMkLst>
      </pc:sldChg>
      <pc:sldChg chg="addSp delSp modSp add mod ord">
        <pc:chgData name="Alex White" userId="07f4b406-cfdf-44ea-80a5-e7a034eaf81e" providerId="ADAL" clId="{87E1BB4B-3910-4B68-8A19-41EE3FD93A44}" dt="2021-08-13T12:32:31.670" v="1507" actId="1076"/>
        <pc:sldMkLst>
          <pc:docMk/>
          <pc:sldMk cId="2273824572" sldId="290"/>
        </pc:sldMkLst>
        <pc:spChg chg="mod">
          <ac:chgData name="Alex White" userId="07f4b406-cfdf-44ea-80a5-e7a034eaf81e" providerId="ADAL" clId="{87E1BB4B-3910-4B68-8A19-41EE3FD93A44}" dt="2021-08-13T12:25:05.406" v="1410" actId="14100"/>
          <ac:spMkLst>
            <pc:docMk/>
            <pc:sldMk cId="2273824572" sldId="290"/>
            <ac:spMk id="5" creationId="{BBA151F9-6046-4A8F-BA67-E28BC022E68A}"/>
          </ac:spMkLst>
        </pc:spChg>
        <pc:picChg chg="del">
          <ac:chgData name="Alex White" userId="07f4b406-cfdf-44ea-80a5-e7a034eaf81e" providerId="ADAL" clId="{87E1BB4B-3910-4B68-8A19-41EE3FD93A44}" dt="2021-08-13T12:24:07.430" v="1287" actId="478"/>
          <ac:picMkLst>
            <pc:docMk/>
            <pc:sldMk cId="2273824572" sldId="290"/>
            <ac:picMk id="6" creationId="{C02BD7B9-9767-4B9C-971C-8165695890D5}"/>
          </ac:picMkLst>
        </pc:picChg>
        <pc:picChg chg="add mod">
          <ac:chgData name="Alex White" userId="07f4b406-cfdf-44ea-80a5-e7a034eaf81e" providerId="ADAL" clId="{87E1BB4B-3910-4B68-8A19-41EE3FD93A44}" dt="2021-08-13T12:32:31.670" v="1507" actId="1076"/>
          <ac:picMkLst>
            <pc:docMk/>
            <pc:sldMk cId="2273824572" sldId="290"/>
            <ac:picMk id="7" creationId="{2487CA90-0B88-4513-B9EE-EF5AF26B1B8A}"/>
          </ac:picMkLst>
        </pc:picChg>
      </pc:sldChg>
      <pc:sldChg chg="addSp delSp modSp add mod">
        <pc:chgData name="Alex White" userId="07f4b406-cfdf-44ea-80a5-e7a034eaf81e" providerId="ADAL" clId="{87E1BB4B-3910-4B68-8A19-41EE3FD93A44}" dt="2021-08-13T12:32:27.936" v="1506" actId="1076"/>
        <pc:sldMkLst>
          <pc:docMk/>
          <pc:sldMk cId="182994572" sldId="291"/>
        </pc:sldMkLst>
        <pc:spChg chg="mod">
          <ac:chgData name="Alex White" userId="07f4b406-cfdf-44ea-80a5-e7a034eaf81e" providerId="ADAL" clId="{87E1BB4B-3910-4B68-8A19-41EE3FD93A44}" dt="2021-08-13T12:26:44.737" v="1461" actId="20577"/>
          <ac:spMkLst>
            <pc:docMk/>
            <pc:sldMk cId="182994572" sldId="291"/>
            <ac:spMk id="3" creationId="{00000000-0000-0000-0000-000000000000}"/>
          </ac:spMkLst>
        </pc:spChg>
        <pc:spChg chg="add del mod">
          <ac:chgData name="Alex White" userId="07f4b406-cfdf-44ea-80a5-e7a034eaf81e" providerId="ADAL" clId="{87E1BB4B-3910-4B68-8A19-41EE3FD93A44}" dt="2021-08-13T12:27:00.213" v="1504" actId="20577"/>
          <ac:spMkLst>
            <pc:docMk/>
            <pc:sldMk cId="182994572" sldId="291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2:32:27.936" v="1506" actId="1076"/>
          <ac:picMkLst>
            <pc:docMk/>
            <pc:sldMk cId="182994572" sldId="291"/>
            <ac:picMk id="6" creationId="{F0BE018E-DD92-4CD1-AD73-2B1FE698C34F}"/>
          </ac:picMkLst>
        </pc:pic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317728544" sldId="291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874694865" sldId="292"/>
        </pc:sldMkLst>
      </pc:sldChg>
      <pc:sldChg chg="addSp delSp modSp add mod">
        <pc:chgData name="Alex White" userId="07f4b406-cfdf-44ea-80a5-e7a034eaf81e" providerId="ADAL" clId="{87E1BB4B-3910-4B68-8A19-41EE3FD93A44}" dt="2021-08-16T07:24:01.759" v="2362" actId="14100"/>
        <pc:sldMkLst>
          <pc:docMk/>
          <pc:sldMk cId="3142410235" sldId="292"/>
        </pc:sldMkLst>
        <pc:spChg chg="mod">
          <ac:chgData name="Alex White" userId="07f4b406-cfdf-44ea-80a5-e7a034eaf81e" providerId="ADAL" clId="{87E1BB4B-3910-4B68-8A19-41EE3FD93A44}" dt="2021-08-16T07:24:01.759" v="2362" actId="14100"/>
          <ac:spMkLst>
            <pc:docMk/>
            <pc:sldMk cId="3142410235" sldId="292"/>
            <ac:spMk id="3" creationId="{00000000-0000-0000-0000-000000000000}"/>
          </ac:spMkLst>
        </pc:spChg>
        <pc:picChg chg="add mod">
          <ac:chgData name="Alex White" userId="07f4b406-cfdf-44ea-80a5-e7a034eaf81e" providerId="ADAL" clId="{87E1BB4B-3910-4B68-8A19-41EE3FD93A44}" dt="2021-08-16T07:22:31.551" v="2248" actId="208"/>
          <ac:picMkLst>
            <pc:docMk/>
            <pc:sldMk cId="3142410235" sldId="292"/>
            <ac:picMk id="5" creationId="{2DABAD67-1008-41FA-A2C4-6B8E3E7444F5}"/>
          </ac:picMkLst>
        </pc:picChg>
        <pc:picChg chg="del">
          <ac:chgData name="Alex White" userId="07f4b406-cfdf-44ea-80a5-e7a034eaf81e" providerId="ADAL" clId="{87E1BB4B-3910-4B68-8A19-41EE3FD93A44}" dt="2021-08-16T07:22:02.094" v="2237" actId="478"/>
          <ac:picMkLst>
            <pc:docMk/>
            <pc:sldMk cId="3142410235" sldId="292"/>
            <ac:picMk id="6" creationId="{945246C2-D438-43C6-96B1-0EA76F88ADFA}"/>
          </ac:picMkLst>
        </pc:picChg>
        <pc:picChg chg="add del mod">
          <ac:chgData name="Alex White" userId="07f4b406-cfdf-44ea-80a5-e7a034eaf81e" providerId="ADAL" clId="{87E1BB4B-3910-4B68-8A19-41EE3FD93A44}" dt="2021-08-16T07:21:51.601" v="2232" actId="478"/>
          <ac:picMkLst>
            <pc:docMk/>
            <pc:sldMk cId="3142410235" sldId="292"/>
            <ac:picMk id="7" creationId="{D3B56183-C7CA-41BA-B4C5-DF73728A67FA}"/>
          </ac:picMkLst>
        </pc:picChg>
        <pc:picChg chg="del mod">
          <ac:chgData name="Alex White" userId="07f4b406-cfdf-44ea-80a5-e7a034eaf81e" providerId="ADAL" clId="{87E1BB4B-3910-4B68-8A19-41EE3FD93A44}" dt="2021-08-16T07:22:00.460" v="2236" actId="478"/>
          <ac:picMkLst>
            <pc:docMk/>
            <pc:sldMk cId="3142410235" sldId="292"/>
            <ac:picMk id="8" creationId="{953A3C61-3A15-4357-AC43-E636193712BF}"/>
          </ac:picMkLst>
        </pc:picChg>
        <pc:picChg chg="add del mod">
          <ac:chgData name="Alex White" userId="07f4b406-cfdf-44ea-80a5-e7a034eaf81e" providerId="ADAL" clId="{87E1BB4B-3910-4B68-8A19-41EE3FD93A44}" dt="2021-08-16T07:21:51.601" v="2232" actId="478"/>
          <ac:picMkLst>
            <pc:docMk/>
            <pc:sldMk cId="3142410235" sldId="292"/>
            <ac:picMk id="9" creationId="{B4BC17C8-B82E-4BCF-993D-94BB2929D48F}"/>
          </ac:picMkLst>
        </pc:picChg>
        <pc:picChg chg="add del mod">
          <ac:chgData name="Alex White" userId="07f4b406-cfdf-44ea-80a5-e7a034eaf81e" providerId="ADAL" clId="{87E1BB4B-3910-4B68-8A19-41EE3FD93A44}" dt="2021-08-16T07:21:55.933" v="2234" actId="478"/>
          <ac:picMkLst>
            <pc:docMk/>
            <pc:sldMk cId="3142410235" sldId="292"/>
            <ac:picMk id="10" creationId="{6BD169DC-A963-40ED-A1ED-C50AFC40EB13}"/>
          </ac:picMkLst>
        </pc:picChg>
        <pc:picChg chg="add del mod">
          <ac:chgData name="Alex White" userId="07f4b406-cfdf-44ea-80a5-e7a034eaf81e" providerId="ADAL" clId="{87E1BB4B-3910-4B68-8A19-41EE3FD93A44}" dt="2021-08-16T07:21:55.933" v="2234" actId="478"/>
          <ac:picMkLst>
            <pc:docMk/>
            <pc:sldMk cId="3142410235" sldId="292"/>
            <ac:picMk id="11" creationId="{92A97581-C6E1-4C11-8B9F-A215D9698BFC}"/>
          </ac:picMkLst>
        </pc:picChg>
      </pc:sldChg>
      <pc:sldChg chg="modSp add mod modNotesTx">
        <pc:chgData name="Alex White" userId="07f4b406-cfdf-44ea-80a5-e7a034eaf81e" providerId="ADAL" clId="{87E1BB4B-3910-4B68-8A19-41EE3FD93A44}" dt="2021-08-16T07:29:16.196" v="2549" actId="20577"/>
        <pc:sldMkLst>
          <pc:docMk/>
          <pc:sldMk cId="2395775136" sldId="293"/>
        </pc:sldMkLst>
        <pc:spChg chg="mod">
          <ac:chgData name="Alex White" userId="07f4b406-cfdf-44ea-80a5-e7a034eaf81e" providerId="ADAL" clId="{87E1BB4B-3910-4B68-8A19-41EE3FD93A44}" dt="2021-08-16T07:28:01.635" v="2406"/>
          <ac:spMkLst>
            <pc:docMk/>
            <pc:sldMk cId="2395775136" sldId="293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29:13.473" v="2548" actId="20577"/>
          <ac:spMkLst>
            <pc:docMk/>
            <pc:sldMk cId="2395775136" sldId="293"/>
            <ac:spMk id="3" creationId="{00000000-0000-0000-0000-000000000000}"/>
          </ac:spMkLst>
        </pc:spChg>
      </pc:sldChg>
      <pc:sldChg chg="addSp delSp modSp add mod">
        <pc:chgData name="Alex White" userId="07f4b406-cfdf-44ea-80a5-e7a034eaf81e" providerId="ADAL" clId="{87E1BB4B-3910-4B68-8A19-41EE3FD93A44}" dt="2021-08-16T07:32:11.337" v="2634" actId="20577"/>
        <pc:sldMkLst>
          <pc:docMk/>
          <pc:sldMk cId="1326703003" sldId="294"/>
        </pc:sldMkLst>
        <pc:spChg chg="mod">
          <ac:chgData name="Alex White" userId="07f4b406-cfdf-44ea-80a5-e7a034eaf81e" providerId="ADAL" clId="{87E1BB4B-3910-4B68-8A19-41EE3FD93A44}" dt="2021-08-16T07:30:19.564" v="2595" actId="1076"/>
          <ac:spMkLst>
            <pc:docMk/>
            <pc:sldMk cId="1326703003" sldId="294"/>
            <ac:spMk id="3" creationId="{00000000-0000-0000-0000-000000000000}"/>
          </ac:spMkLst>
        </pc:spChg>
        <pc:spChg chg="add mod">
          <ac:chgData name="Alex White" userId="07f4b406-cfdf-44ea-80a5-e7a034eaf81e" providerId="ADAL" clId="{87E1BB4B-3910-4B68-8A19-41EE3FD93A44}" dt="2021-08-16T07:30:47.599" v="2626" actId="14100"/>
          <ac:spMkLst>
            <pc:docMk/>
            <pc:sldMk cId="1326703003" sldId="294"/>
            <ac:spMk id="10" creationId="{9AC1CF90-07CA-4C24-8B13-BDC70D15939D}"/>
          </ac:spMkLst>
        </pc:spChg>
        <pc:spChg chg="add mod">
          <ac:chgData name="Alex White" userId="07f4b406-cfdf-44ea-80a5-e7a034eaf81e" providerId="ADAL" clId="{87E1BB4B-3910-4B68-8A19-41EE3FD93A44}" dt="2021-08-16T07:32:11.337" v="2634" actId="20577"/>
          <ac:spMkLst>
            <pc:docMk/>
            <pc:sldMk cId="1326703003" sldId="294"/>
            <ac:spMk id="11" creationId="{2B3483BC-625E-47E8-9E3A-4E9982FD513F}"/>
          </ac:spMkLst>
        </pc:spChg>
        <pc:picChg chg="del">
          <ac:chgData name="Alex White" userId="07f4b406-cfdf-44ea-80a5-e7a034eaf81e" providerId="ADAL" clId="{87E1BB4B-3910-4B68-8A19-41EE3FD93A44}" dt="2021-08-16T07:29:24.965" v="2552" actId="478"/>
          <ac:picMkLst>
            <pc:docMk/>
            <pc:sldMk cId="1326703003" sldId="294"/>
            <ac:picMk id="8" creationId="{953A3C61-3A15-4357-AC43-E636193712BF}"/>
          </ac:picMkLst>
        </pc:picChg>
        <pc:cxnChg chg="add mod">
          <ac:chgData name="Alex White" userId="07f4b406-cfdf-44ea-80a5-e7a034eaf81e" providerId="ADAL" clId="{87E1BB4B-3910-4B68-8A19-41EE3FD93A44}" dt="2021-08-16T07:29:58.535" v="2557" actId="1076"/>
          <ac:cxnSpMkLst>
            <pc:docMk/>
            <pc:sldMk cId="1326703003" sldId="294"/>
            <ac:cxnSpMk id="7" creationId="{B68F22AD-CE98-44C0-BE5B-A85CE4AC7E7C}"/>
          </ac:cxnSpMkLst>
        </pc:cxnChg>
        <pc:cxnChg chg="add mod">
          <ac:chgData name="Alex White" userId="07f4b406-cfdf-44ea-80a5-e7a034eaf81e" providerId="ADAL" clId="{87E1BB4B-3910-4B68-8A19-41EE3FD93A44}" dt="2021-08-16T07:30:28.689" v="2597" actId="1076"/>
          <ac:cxnSpMkLst>
            <pc:docMk/>
            <pc:sldMk cId="1326703003" sldId="294"/>
            <ac:cxnSpMk id="9" creationId="{4EDA3423-289D-4384-BD50-2DEAE245E951}"/>
          </ac:cxnSpMkLst>
        </pc:cxnChg>
        <pc:cxnChg chg="add mod">
          <ac:chgData name="Alex White" userId="07f4b406-cfdf-44ea-80a5-e7a034eaf81e" providerId="ADAL" clId="{87E1BB4B-3910-4B68-8A19-41EE3FD93A44}" dt="2021-08-16T07:31:02.117" v="2630" actId="1076"/>
          <ac:cxnSpMkLst>
            <pc:docMk/>
            <pc:sldMk cId="1326703003" sldId="294"/>
            <ac:cxnSpMk id="12" creationId="{F3CC9AAD-A027-4C51-8327-63D2A762251F}"/>
          </ac:cxnSpMkLst>
        </pc:cxnChg>
      </pc:sldChg>
      <pc:sldChg chg="addSp delSp modSp add mod">
        <pc:chgData name="Alex White" userId="07f4b406-cfdf-44ea-80a5-e7a034eaf81e" providerId="ADAL" clId="{87E1BB4B-3910-4B68-8A19-41EE3FD93A44}" dt="2021-08-16T07:33:15.505" v="2663" actId="1076"/>
        <pc:sldMkLst>
          <pc:docMk/>
          <pc:sldMk cId="2294912675" sldId="295"/>
        </pc:sldMkLst>
        <pc:spChg chg="del">
          <ac:chgData name="Alex White" userId="07f4b406-cfdf-44ea-80a5-e7a034eaf81e" providerId="ADAL" clId="{87E1BB4B-3910-4B68-8A19-41EE3FD93A44}" dt="2021-08-16T07:32:30.932" v="2635" actId="478"/>
          <ac:spMkLst>
            <pc:docMk/>
            <pc:sldMk cId="2294912675" sldId="295"/>
            <ac:spMk id="3" creationId="{00000000-0000-0000-0000-000000000000}"/>
          </ac:spMkLst>
        </pc:spChg>
        <pc:spChg chg="add del mod">
          <ac:chgData name="Alex White" userId="07f4b406-cfdf-44ea-80a5-e7a034eaf81e" providerId="ADAL" clId="{87E1BB4B-3910-4B68-8A19-41EE3FD93A44}" dt="2021-08-16T07:32:38.162" v="2640" actId="478"/>
          <ac:spMkLst>
            <pc:docMk/>
            <pc:sldMk cId="2294912675" sldId="295"/>
            <ac:spMk id="5" creationId="{72C85342-CF40-4CE1-A390-7D47FF029230}"/>
          </ac:spMkLst>
        </pc:spChg>
        <pc:spChg chg="add del mod">
          <ac:chgData name="Alex White" userId="07f4b406-cfdf-44ea-80a5-e7a034eaf81e" providerId="ADAL" clId="{87E1BB4B-3910-4B68-8A19-41EE3FD93A44}" dt="2021-08-16T07:32:35.502" v="2639"/>
          <ac:spMkLst>
            <pc:docMk/>
            <pc:sldMk cId="2294912675" sldId="295"/>
            <ac:spMk id="9" creationId="{DD40FEC7-B51D-40FC-8A95-25D431FA7043}"/>
          </ac:spMkLst>
        </pc:spChg>
        <pc:spChg chg="add del mod">
          <ac:chgData name="Alex White" userId="07f4b406-cfdf-44ea-80a5-e7a034eaf81e" providerId="ADAL" clId="{87E1BB4B-3910-4B68-8A19-41EE3FD93A44}" dt="2021-08-16T07:32:35.502" v="2639"/>
          <ac:spMkLst>
            <pc:docMk/>
            <pc:sldMk cId="2294912675" sldId="295"/>
            <ac:spMk id="12" creationId="{C3AFB920-E368-4F33-B19A-11C8722126D4}"/>
          </ac:spMkLst>
        </pc:spChg>
        <pc:spChg chg="add del mod">
          <ac:chgData name="Alex White" userId="07f4b406-cfdf-44ea-80a5-e7a034eaf81e" providerId="ADAL" clId="{87E1BB4B-3910-4B68-8A19-41EE3FD93A44}" dt="2021-08-16T07:32:35.502" v="2639"/>
          <ac:spMkLst>
            <pc:docMk/>
            <pc:sldMk cId="2294912675" sldId="295"/>
            <ac:spMk id="13" creationId="{7CE5BBD4-072B-4C34-9AE8-394216148174}"/>
          </ac:spMkLst>
        </pc:spChg>
        <pc:spChg chg="add mod">
          <ac:chgData name="Alex White" userId="07f4b406-cfdf-44ea-80a5-e7a034eaf81e" providerId="ADAL" clId="{87E1BB4B-3910-4B68-8A19-41EE3FD93A44}" dt="2021-08-16T07:32:50.232" v="2642" actId="1076"/>
          <ac:spMkLst>
            <pc:docMk/>
            <pc:sldMk cId="2294912675" sldId="295"/>
            <ac:spMk id="15" creationId="{A5512C05-5972-46F7-8238-55BF108D58F9}"/>
          </ac:spMkLst>
        </pc:spChg>
        <pc:spChg chg="add mod">
          <ac:chgData name="Alex White" userId="07f4b406-cfdf-44ea-80a5-e7a034eaf81e" providerId="ADAL" clId="{87E1BB4B-3910-4B68-8A19-41EE3FD93A44}" dt="2021-08-16T07:32:57.251" v="2659" actId="20577"/>
          <ac:spMkLst>
            <pc:docMk/>
            <pc:sldMk cId="2294912675" sldId="295"/>
            <ac:spMk id="18" creationId="{A4C51134-9491-466F-B9F9-0A139ECB1AB0}"/>
          </ac:spMkLst>
        </pc:spChg>
        <pc:spChg chg="add del mod">
          <ac:chgData name="Alex White" userId="07f4b406-cfdf-44ea-80a5-e7a034eaf81e" providerId="ADAL" clId="{87E1BB4B-3910-4B68-8A19-41EE3FD93A44}" dt="2021-08-16T07:33:03.327" v="2660" actId="478"/>
          <ac:spMkLst>
            <pc:docMk/>
            <pc:sldMk cId="2294912675" sldId="295"/>
            <ac:spMk id="19" creationId="{C24FFCE5-3F8A-4E48-BB61-B50A98A56BF4}"/>
          </ac:spMkLst>
        </pc:spChg>
        <pc:spChg chg="add mod">
          <ac:chgData name="Alex White" userId="07f4b406-cfdf-44ea-80a5-e7a034eaf81e" providerId="ADAL" clId="{87E1BB4B-3910-4B68-8A19-41EE3FD93A44}" dt="2021-08-16T07:33:15.505" v="2663" actId="1076"/>
          <ac:spMkLst>
            <pc:docMk/>
            <pc:sldMk cId="2294912675" sldId="295"/>
            <ac:spMk id="21" creationId="{1FB7243F-52C2-4159-8EAD-24D59B2ADD38}"/>
          </ac:spMkLst>
        </pc:spChg>
        <pc:picChg chg="del">
          <ac:chgData name="Alex White" userId="07f4b406-cfdf-44ea-80a5-e7a034eaf81e" providerId="ADAL" clId="{87E1BB4B-3910-4B68-8A19-41EE3FD93A44}" dt="2021-08-16T07:29:28.647" v="2553" actId="478"/>
          <ac:picMkLst>
            <pc:docMk/>
            <pc:sldMk cId="2294912675" sldId="295"/>
            <ac:picMk id="6" creationId="{945246C2-D438-43C6-96B1-0EA76F88ADFA}"/>
          </ac:picMkLst>
        </pc:picChg>
        <pc:picChg chg="mod">
          <ac:chgData name="Alex White" userId="07f4b406-cfdf-44ea-80a5-e7a034eaf81e" providerId="ADAL" clId="{87E1BB4B-3910-4B68-8A19-41EE3FD93A44}" dt="2021-08-16T07:29:31.497" v="2554" actId="1076"/>
          <ac:picMkLst>
            <pc:docMk/>
            <pc:sldMk cId="2294912675" sldId="295"/>
            <ac:picMk id="8" creationId="{953A3C61-3A15-4357-AC43-E636193712BF}"/>
          </ac:picMkLst>
        </pc:picChg>
        <pc:cxnChg chg="add del mod">
          <ac:chgData name="Alex White" userId="07f4b406-cfdf-44ea-80a5-e7a034eaf81e" providerId="ADAL" clId="{87E1BB4B-3910-4B68-8A19-41EE3FD93A44}" dt="2021-08-16T07:32:35.502" v="2639"/>
          <ac:cxnSpMkLst>
            <pc:docMk/>
            <pc:sldMk cId="2294912675" sldId="295"/>
            <ac:cxnSpMk id="10" creationId="{DB4EF183-49AB-406E-ABE4-D8A64C399ADD}"/>
          </ac:cxnSpMkLst>
        </pc:cxnChg>
        <pc:cxnChg chg="add del mod">
          <ac:chgData name="Alex White" userId="07f4b406-cfdf-44ea-80a5-e7a034eaf81e" providerId="ADAL" clId="{87E1BB4B-3910-4B68-8A19-41EE3FD93A44}" dt="2021-08-16T07:32:35.502" v="2639"/>
          <ac:cxnSpMkLst>
            <pc:docMk/>
            <pc:sldMk cId="2294912675" sldId="295"/>
            <ac:cxnSpMk id="11" creationId="{B7B9302D-FD1F-45C3-8151-21F36CA8A3D1}"/>
          </ac:cxnSpMkLst>
        </pc:cxnChg>
        <pc:cxnChg chg="add del mod">
          <ac:chgData name="Alex White" userId="07f4b406-cfdf-44ea-80a5-e7a034eaf81e" providerId="ADAL" clId="{87E1BB4B-3910-4B68-8A19-41EE3FD93A44}" dt="2021-08-16T07:32:35.502" v="2639"/>
          <ac:cxnSpMkLst>
            <pc:docMk/>
            <pc:sldMk cId="2294912675" sldId="295"/>
            <ac:cxnSpMk id="14" creationId="{FFD955CE-118F-426C-A620-2A4652002FDA}"/>
          </ac:cxnSpMkLst>
        </pc:cxnChg>
        <pc:cxnChg chg="add mod">
          <ac:chgData name="Alex White" userId="07f4b406-cfdf-44ea-80a5-e7a034eaf81e" providerId="ADAL" clId="{87E1BB4B-3910-4B68-8A19-41EE3FD93A44}" dt="2021-08-16T07:32:50.232" v="2642" actId="1076"/>
          <ac:cxnSpMkLst>
            <pc:docMk/>
            <pc:sldMk cId="2294912675" sldId="295"/>
            <ac:cxnSpMk id="16" creationId="{BB76294C-7B5B-40BC-AF34-4CA43B9D82C5}"/>
          </ac:cxnSpMkLst>
        </pc:cxnChg>
        <pc:cxnChg chg="add mod">
          <ac:chgData name="Alex White" userId="07f4b406-cfdf-44ea-80a5-e7a034eaf81e" providerId="ADAL" clId="{87E1BB4B-3910-4B68-8A19-41EE3FD93A44}" dt="2021-08-16T07:32:50.232" v="2642" actId="1076"/>
          <ac:cxnSpMkLst>
            <pc:docMk/>
            <pc:sldMk cId="2294912675" sldId="295"/>
            <ac:cxnSpMk id="17" creationId="{096A3565-9613-42EB-840F-870BD99C8B27}"/>
          </ac:cxnSpMkLst>
        </pc:cxnChg>
        <pc:cxnChg chg="add mod">
          <ac:chgData name="Alex White" userId="07f4b406-cfdf-44ea-80a5-e7a034eaf81e" providerId="ADAL" clId="{87E1BB4B-3910-4B68-8A19-41EE3FD93A44}" dt="2021-08-16T07:33:15.505" v="2663" actId="1076"/>
          <ac:cxnSpMkLst>
            <pc:docMk/>
            <pc:sldMk cId="2294912675" sldId="295"/>
            <ac:cxnSpMk id="20" creationId="{F02D11A1-120E-4189-ABD1-90B2B7AF5A8A}"/>
          </ac:cxnSpMkLst>
        </pc:cxn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101100207" sldId="296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627854560" sldId="297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404123595" sldId="298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09888309" sldId="299"/>
        </pc:sldMkLst>
      </pc:sldChg>
    </pc:docChg>
  </pc:docChgLst>
  <pc:docChgLst>
    <pc:chgData name="Alex White" userId="07f4b406-cfdf-44ea-80a5-e7a034eaf81e" providerId="ADAL" clId="{3DA6C16B-48B0-4D99-8703-AB4D45DA09A5}"/>
    <pc:docChg chg="undo custSel addSld delSld modSld">
      <pc:chgData name="Alex White" userId="07f4b406-cfdf-44ea-80a5-e7a034eaf81e" providerId="ADAL" clId="{3DA6C16B-48B0-4D99-8703-AB4D45DA09A5}" dt="2021-08-16T13:22:07.449" v="2224" actId="20577"/>
      <pc:docMkLst>
        <pc:docMk/>
      </pc:docMkLst>
      <pc:sldChg chg="modSp mod">
        <pc:chgData name="Alex White" userId="07f4b406-cfdf-44ea-80a5-e7a034eaf81e" providerId="ADAL" clId="{3DA6C16B-48B0-4D99-8703-AB4D45DA09A5}" dt="2021-08-16T08:23:48.539" v="5" actId="20577"/>
        <pc:sldMkLst>
          <pc:docMk/>
          <pc:sldMk cId="1955166399" sldId="256"/>
        </pc:sldMkLst>
        <pc:spChg chg="mod">
          <ac:chgData name="Alex White" userId="07f4b406-cfdf-44ea-80a5-e7a034eaf81e" providerId="ADAL" clId="{3DA6C16B-48B0-4D99-8703-AB4D45DA09A5}" dt="2021-08-16T08:23:48.539" v="5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Alex White" userId="07f4b406-cfdf-44ea-80a5-e7a034eaf81e" providerId="ADAL" clId="{3DA6C16B-48B0-4D99-8703-AB4D45DA09A5}" dt="2021-08-16T10:21:38.469" v="1764"/>
        <pc:sldMkLst>
          <pc:docMk/>
          <pc:sldMk cId="2590538667" sldId="261"/>
        </pc:sldMkLst>
        <pc:spChg chg="mod">
          <ac:chgData name="Alex White" userId="07f4b406-cfdf-44ea-80a5-e7a034eaf81e" providerId="ADAL" clId="{3DA6C16B-48B0-4D99-8703-AB4D45DA09A5}" dt="2021-08-16T10:21:38.469" v="1764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mod">
        <pc:chgData name="Alex White" userId="07f4b406-cfdf-44ea-80a5-e7a034eaf81e" providerId="ADAL" clId="{3DA6C16B-48B0-4D99-8703-AB4D45DA09A5}" dt="2021-08-16T08:31:20.180" v="159" actId="1076"/>
        <pc:sldMkLst>
          <pc:docMk/>
          <pc:sldMk cId="49386520" sldId="275"/>
        </pc:sldMkLst>
        <pc:spChg chg="mod">
          <ac:chgData name="Alex White" userId="07f4b406-cfdf-44ea-80a5-e7a034eaf81e" providerId="ADAL" clId="{3DA6C16B-48B0-4D99-8703-AB4D45DA09A5}" dt="2021-08-16T08:24:53.517" v="23" actId="1076"/>
          <ac:spMkLst>
            <pc:docMk/>
            <pc:sldMk cId="49386520" sldId="275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8:31:15.681" v="158" actId="1076"/>
          <ac:spMkLst>
            <pc:docMk/>
            <pc:sldMk cId="49386520" sldId="275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8:31:20.180" v="159" actId="1076"/>
          <ac:spMkLst>
            <pc:docMk/>
            <pc:sldMk cId="49386520" sldId="275"/>
            <ac:spMk id="6" creationId="{572C34B8-F41E-4941-B18B-F1F643253990}"/>
          </ac:spMkLst>
        </pc:spChg>
        <pc:picChg chg="del">
          <ac:chgData name="Alex White" userId="07f4b406-cfdf-44ea-80a5-e7a034eaf81e" providerId="ADAL" clId="{3DA6C16B-48B0-4D99-8703-AB4D45DA09A5}" dt="2021-08-16T08:24:42.017" v="18" actId="478"/>
          <ac:picMkLst>
            <pc:docMk/>
            <pc:sldMk cId="49386520" sldId="275"/>
            <ac:picMk id="5" creationId="{32654144-1F2B-4860-8954-38B3E8A39045}"/>
          </ac:picMkLst>
        </pc:picChg>
        <pc:picChg chg="add mod">
          <ac:chgData name="Alex White" userId="07f4b406-cfdf-44ea-80a5-e7a034eaf81e" providerId="ADAL" clId="{3DA6C16B-48B0-4D99-8703-AB4D45DA09A5}" dt="2021-08-16T08:24:51.971" v="22" actId="1076"/>
          <ac:picMkLst>
            <pc:docMk/>
            <pc:sldMk cId="49386520" sldId="275"/>
            <ac:picMk id="1026" creationId="{DFB9EEE0-8786-4C2E-A527-3B92B3DAF3FB}"/>
          </ac:picMkLst>
        </pc:picChg>
      </pc:sldChg>
      <pc:sldChg chg="addSp delSp modSp mod">
        <pc:chgData name="Alex White" userId="07f4b406-cfdf-44ea-80a5-e7a034eaf81e" providerId="ADAL" clId="{3DA6C16B-48B0-4D99-8703-AB4D45DA09A5}" dt="2021-08-16T08:41:01.905" v="436" actId="14100"/>
        <pc:sldMkLst>
          <pc:docMk/>
          <pc:sldMk cId="2112501820" sldId="276"/>
        </pc:sldMkLst>
        <pc:spChg chg="mod">
          <ac:chgData name="Alex White" userId="07f4b406-cfdf-44ea-80a5-e7a034eaf81e" providerId="ADAL" clId="{3DA6C16B-48B0-4D99-8703-AB4D45DA09A5}" dt="2021-08-16T08:33:07.871" v="161" actId="20577"/>
          <ac:spMkLst>
            <pc:docMk/>
            <pc:sldMk cId="2112501820" sldId="276"/>
            <ac:spMk id="2" creationId="{00000000-0000-0000-0000-000000000000}"/>
          </ac:spMkLst>
        </pc:spChg>
        <pc:spChg chg="add mod">
          <ac:chgData name="Alex White" userId="07f4b406-cfdf-44ea-80a5-e7a034eaf81e" providerId="ADAL" clId="{3DA6C16B-48B0-4D99-8703-AB4D45DA09A5}" dt="2021-08-16T08:34:49.369" v="316" actId="14100"/>
          <ac:spMkLst>
            <pc:docMk/>
            <pc:sldMk cId="2112501820" sldId="276"/>
            <ac:spMk id="5" creationId="{278B63D9-5F57-4187-9F78-CB267CAAECEB}"/>
          </ac:spMkLst>
        </pc:spChg>
        <pc:spChg chg="mod">
          <ac:chgData name="Alex White" userId="07f4b406-cfdf-44ea-80a5-e7a034eaf81e" providerId="ADAL" clId="{3DA6C16B-48B0-4D99-8703-AB4D45DA09A5}" dt="2021-08-16T08:33:50.931" v="251" actId="14100"/>
          <ac:spMkLst>
            <pc:docMk/>
            <pc:sldMk cId="2112501820" sldId="276"/>
            <ac:spMk id="10" creationId="{433A368D-C541-4085-A431-9BB6D4109F7C}"/>
          </ac:spMkLst>
        </pc:spChg>
        <pc:picChg chg="del">
          <ac:chgData name="Alex White" userId="07f4b406-cfdf-44ea-80a5-e7a034eaf81e" providerId="ADAL" clId="{3DA6C16B-48B0-4D99-8703-AB4D45DA09A5}" dt="2021-08-16T08:33:41.047" v="249" actId="478"/>
          <ac:picMkLst>
            <pc:docMk/>
            <pc:sldMk cId="2112501820" sldId="276"/>
            <ac:picMk id="1028" creationId="{4F41F9F2-DB24-468A-B012-58988909AAB1}"/>
          </ac:picMkLst>
        </pc:picChg>
        <pc:picChg chg="add mod">
          <ac:chgData name="Alex White" userId="07f4b406-cfdf-44ea-80a5-e7a034eaf81e" providerId="ADAL" clId="{3DA6C16B-48B0-4D99-8703-AB4D45DA09A5}" dt="2021-08-16T08:41:01.905" v="436" actId="14100"/>
          <ac:picMkLst>
            <pc:docMk/>
            <pc:sldMk cId="2112501820" sldId="276"/>
            <ac:picMk id="3074" creationId="{014E7A47-C82F-402E-9362-95E7E83207ED}"/>
          </ac:picMkLst>
        </pc:picChg>
      </pc:sldChg>
      <pc:sldChg chg="addSp delSp modSp mod modNotesTx">
        <pc:chgData name="Alex White" userId="07f4b406-cfdf-44ea-80a5-e7a034eaf81e" providerId="ADAL" clId="{3DA6C16B-48B0-4D99-8703-AB4D45DA09A5}" dt="2021-08-16T09:43:35.719" v="786" actId="1076"/>
        <pc:sldMkLst>
          <pc:docMk/>
          <pc:sldMk cId="112037053" sldId="277"/>
        </pc:sldMkLst>
        <pc:spChg chg="mod">
          <ac:chgData name="Alex White" userId="07f4b406-cfdf-44ea-80a5-e7a034eaf81e" providerId="ADAL" clId="{3DA6C16B-48B0-4D99-8703-AB4D45DA09A5}" dt="2021-08-16T08:42:57.153" v="454" actId="20577"/>
          <ac:spMkLst>
            <pc:docMk/>
            <pc:sldMk cId="112037053" sldId="277"/>
            <ac:spMk id="2" creationId="{00000000-0000-0000-0000-000000000000}"/>
          </ac:spMkLst>
        </pc:spChg>
        <pc:spChg chg="add mod">
          <ac:chgData name="Alex White" userId="07f4b406-cfdf-44ea-80a5-e7a034eaf81e" providerId="ADAL" clId="{3DA6C16B-48B0-4D99-8703-AB4D45DA09A5}" dt="2021-08-16T09:43:32.004" v="785" actId="20577"/>
          <ac:spMkLst>
            <pc:docMk/>
            <pc:sldMk cId="112037053" sldId="277"/>
            <ac:spMk id="6" creationId="{6A5008A2-0FB2-44DF-8CC0-33D63F25AA6B}"/>
          </ac:spMkLst>
        </pc:spChg>
        <pc:spChg chg="mod">
          <ac:chgData name="Alex White" userId="07f4b406-cfdf-44ea-80a5-e7a034eaf81e" providerId="ADAL" clId="{3DA6C16B-48B0-4D99-8703-AB4D45DA09A5}" dt="2021-08-16T09:43:35.719" v="786" actId="1076"/>
          <ac:spMkLst>
            <pc:docMk/>
            <pc:sldMk cId="112037053" sldId="277"/>
            <ac:spMk id="9" creationId="{60DE1EF2-5AE2-4C95-8272-E9C36EF4683C}"/>
          </ac:spMkLst>
        </pc:spChg>
        <pc:picChg chg="del">
          <ac:chgData name="Alex White" userId="07f4b406-cfdf-44ea-80a5-e7a034eaf81e" providerId="ADAL" clId="{3DA6C16B-48B0-4D99-8703-AB4D45DA09A5}" dt="2021-08-16T08:41:32.637" v="440" actId="478"/>
          <ac:picMkLst>
            <pc:docMk/>
            <pc:sldMk cId="112037053" sldId="277"/>
            <ac:picMk id="3074" creationId="{E6C09C8A-6418-4563-B74D-D14EA9EEF3EF}"/>
          </ac:picMkLst>
        </pc:picChg>
        <pc:picChg chg="add mod">
          <ac:chgData name="Alex White" userId="07f4b406-cfdf-44ea-80a5-e7a034eaf81e" providerId="ADAL" clId="{3DA6C16B-48B0-4D99-8703-AB4D45DA09A5}" dt="2021-08-16T08:42:08.109" v="443" actId="14100"/>
          <ac:picMkLst>
            <pc:docMk/>
            <pc:sldMk cId="112037053" sldId="277"/>
            <ac:picMk id="4098" creationId="{16C96816-8C4E-4654-95AE-F557AAD3BBCD}"/>
          </ac:picMkLst>
        </pc:picChg>
      </pc:sldChg>
      <pc:sldChg chg="addSp delSp modSp mod">
        <pc:chgData name="Alex White" userId="07f4b406-cfdf-44ea-80a5-e7a034eaf81e" providerId="ADAL" clId="{3DA6C16B-48B0-4D99-8703-AB4D45DA09A5}" dt="2021-08-16T10:01:49.016" v="1374" actId="1076"/>
        <pc:sldMkLst>
          <pc:docMk/>
          <pc:sldMk cId="2010250561" sldId="279"/>
        </pc:sldMkLst>
        <pc:spChg chg="mod">
          <ac:chgData name="Alex White" userId="07f4b406-cfdf-44ea-80a5-e7a034eaf81e" providerId="ADAL" clId="{3DA6C16B-48B0-4D99-8703-AB4D45DA09A5}" dt="2021-08-16T09:55:41.062" v="1135" actId="20577"/>
          <ac:spMkLst>
            <pc:docMk/>
            <pc:sldMk cId="2010250561" sldId="279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59:15.510" v="1321" actId="1076"/>
          <ac:spMkLst>
            <pc:docMk/>
            <pc:sldMk cId="2010250561" sldId="279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0:01:49.016" v="1374" actId="1076"/>
          <ac:spMkLst>
            <pc:docMk/>
            <pc:sldMk cId="2010250561" sldId="279"/>
            <ac:spMk id="5" creationId="{BBA151F9-6046-4A8F-BA67-E28BC022E68A}"/>
          </ac:spMkLst>
        </pc:spChg>
        <pc:picChg chg="del mod">
          <ac:chgData name="Alex White" userId="07f4b406-cfdf-44ea-80a5-e7a034eaf81e" providerId="ADAL" clId="{3DA6C16B-48B0-4D99-8703-AB4D45DA09A5}" dt="2021-08-16T10:01:06.825" v="1323" actId="478"/>
          <ac:picMkLst>
            <pc:docMk/>
            <pc:sldMk cId="2010250561" sldId="279"/>
            <ac:picMk id="6" creationId="{D3582A37-6641-4D27-B963-51A8C833CB0B}"/>
          </ac:picMkLst>
        </pc:picChg>
        <pc:picChg chg="add mod">
          <ac:chgData name="Alex White" userId="07f4b406-cfdf-44ea-80a5-e7a034eaf81e" providerId="ADAL" clId="{3DA6C16B-48B0-4D99-8703-AB4D45DA09A5}" dt="2021-08-16T10:01:22.275" v="1325" actId="1076"/>
          <ac:picMkLst>
            <pc:docMk/>
            <pc:sldMk cId="2010250561" sldId="279"/>
            <ac:picMk id="11266" creationId="{B9386604-EC98-44E5-97CF-FAFCCCF4F472}"/>
          </ac:picMkLst>
        </pc:picChg>
      </pc:sldChg>
      <pc:sldChg chg="addSp delSp modSp mod">
        <pc:chgData name="Alex White" userId="07f4b406-cfdf-44ea-80a5-e7a034eaf81e" providerId="ADAL" clId="{3DA6C16B-48B0-4D99-8703-AB4D45DA09A5}" dt="2021-08-16T10:09:33.376" v="1535" actId="20577"/>
        <pc:sldMkLst>
          <pc:docMk/>
          <pc:sldMk cId="313427633" sldId="280"/>
        </pc:sldMkLst>
        <pc:spChg chg="mod">
          <ac:chgData name="Alex White" userId="07f4b406-cfdf-44ea-80a5-e7a034eaf81e" providerId="ADAL" clId="{3DA6C16B-48B0-4D99-8703-AB4D45DA09A5}" dt="2021-08-16T10:02:05.638" v="1375"/>
          <ac:spMkLst>
            <pc:docMk/>
            <pc:sldMk cId="313427633" sldId="280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0:09:33.376" v="1535" actId="20577"/>
          <ac:spMkLst>
            <pc:docMk/>
            <pc:sldMk cId="313427633" sldId="280"/>
            <ac:spMk id="3" creationId="{00000000-0000-0000-0000-000000000000}"/>
          </ac:spMkLst>
        </pc:spChg>
        <pc:spChg chg="del">
          <ac:chgData name="Alex White" userId="07f4b406-cfdf-44ea-80a5-e7a034eaf81e" providerId="ADAL" clId="{3DA6C16B-48B0-4D99-8703-AB4D45DA09A5}" dt="2021-08-16T10:02:30.044" v="1380" actId="478"/>
          <ac:spMkLst>
            <pc:docMk/>
            <pc:sldMk cId="313427633" sldId="280"/>
            <ac:spMk id="5" creationId="{BBA151F9-6046-4A8F-BA67-E28BC022E68A}"/>
          </ac:spMkLst>
        </pc:spChg>
        <pc:spChg chg="add mod">
          <ac:chgData name="Alex White" userId="07f4b406-cfdf-44ea-80a5-e7a034eaf81e" providerId="ADAL" clId="{3DA6C16B-48B0-4D99-8703-AB4D45DA09A5}" dt="2021-08-16T10:08:53.909" v="1457" actId="1076"/>
          <ac:spMkLst>
            <pc:docMk/>
            <pc:sldMk cId="313427633" sldId="280"/>
            <ac:spMk id="8" creationId="{535BAFEC-9126-4B72-9230-C425688B69E0}"/>
          </ac:spMkLst>
        </pc:spChg>
        <pc:spChg chg="add mod">
          <ac:chgData name="Alex White" userId="07f4b406-cfdf-44ea-80a5-e7a034eaf81e" providerId="ADAL" clId="{3DA6C16B-48B0-4D99-8703-AB4D45DA09A5}" dt="2021-08-16T10:09:19.591" v="1524" actId="20577"/>
          <ac:spMkLst>
            <pc:docMk/>
            <pc:sldMk cId="313427633" sldId="280"/>
            <ac:spMk id="10" creationId="{7432F03A-4240-4820-8586-86D0D31E3610}"/>
          </ac:spMkLst>
        </pc:spChg>
        <pc:picChg chg="del">
          <ac:chgData name="Alex White" userId="07f4b406-cfdf-44ea-80a5-e7a034eaf81e" providerId="ADAL" clId="{3DA6C16B-48B0-4D99-8703-AB4D45DA09A5}" dt="2021-08-16T10:02:20.037" v="1376" actId="478"/>
          <ac:picMkLst>
            <pc:docMk/>
            <pc:sldMk cId="313427633" sldId="280"/>
            <ac:picMk id="9218" creationId="{416E523C-C551-4B40-ABDD-69CDD483CA61}"/>
          </ac:picMkLst>
        </pc:picChg>
        <pc:picChg chg="add mod">
          <ac:chgData name="Alex White" userId="07f4b406-cfdf-44ea-80a5-e7a034eaf81e" providerId="ADAL" clId="{3DA6C16B-48B0-4D99-8703-AB4D45DA09A5}" dt="2021-08-16T10:08:47.308" v="1454" actId="1076"/>
          <ac:picMkLst>
            <pc:docMk/>
            <pc:sldMk cId="313427633" sldId="280"/>
            <ac:picMk id="12290" creationId="{666B88DF-AFAC-4249-A5B7-571B1E4D5FD3}"/>
          </ac:picMkLst>
        </pc:picChg>
        <pc:picChg chg="add mod">
          <ac:chgData name="Alex White" userId="07f4b406-cfdf-44ea-80a5-e7a034eaf81e" providerId="ADAL" clId="{3DA6C16B-48B0-4D99-8703-AB4D45DA09A5}" dt="2021-08-16T10:08:51.267" v="1456" actId="1076"/>
          <ac:picMkLst>
            <pc:docMk/>
            <pc:sldMk cId="313427633" sldId="280"/>
            <ac:picMk id="12292" creationId="{40D4FE4D-9A0E-44B4-BCD0-5C0BF290AEEA}"/>
          </ac:picMkLst>
        </pc:picChg>
        <pc:picChg chg="add mod">
          <ac:chgData name="Alex White" userId="07f4b406-cfdf-44ea-80a5-e7a034eaf81e" providerId="ADAL" clId="{3DA6C16B-48B0-4D99-8703-AB4D45DA09A5}" dt="2021-08-16T10:08:49.440" v="1455" actId="1076"/>
          <ac:picMkLst>
            <pc:docMk/>
            <pc:sldMk cId="313427633" sldId="280"/>
            <ac:picMk id="12294" creationId="{FD1579E9-E199-42DF-840E-75729E5516F0}"/>
          </ac:picMkLst>
        </pc:picChg>
      </pc:sldChg>
      <pc:sldChg chg="addSp delSp modSp mod">
        <pc:chgData name="Alex White" userId="07f4b406-cfdf-44ea-80a5-e7a034eaf81e" providerId="ADAL" clId="{3DA6C16B-48B0-4D99-8703-AB4D45DA09A5}" dt="2021-08-16T10:20:24.353" v="1630" actId="1076"/>
        <pc:sldMkLst>
          <pc:docMk/>
          <pc:sldMk cId="2496349683" sldId="281"/>
        </pc:sldMkLst>
        <pc:spChg chg="mod">
          <ac:chgData name="Alex White" userId="07f4b406-cfdf-44ea-80a5-e7a034eaf81e" providerId="ADAL" clId="{3DA6C16B-48B0-4D99-8703-AB4D45DA09A5}" dt="2021-08-16T10:19:24.527" v="1547" actId="20577"/>
          <ac:spMkLst>
            <pc:docMk/>
            <pc:sldMk cId="2496349683" sldId="281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0:19:34.758" v="1559" actId="20577"/>
          <ac:spMkLst>
            <pc:docMk/>
            <pc:sldMk cId="2496349683" sldId="281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0:20:24.353" v="1630" actId="1076"/>
          <ac:spMkLst>
            <pc:docMk/>
            <pc:sldMk cId="2496349683" sldId="281"/>
            <ac:spMk id="5" creationId="{BBA151F9-6046-4A8F-BA67-E28BC022E68A}"/>
          </ac:spMkLst>
        </pc:spChg>
        <pc:picChg chg="del">
          <ac:chgData name="Alex White" userId="07f4b406-cfdf-44ea-80a5-e7a034eaf81e" providerId="ADAL" clId="{3DA6C16B-48B0-4D99-8703-AB4D45DA09A5}" dt="2021-08-16T10:19:53.153" v="1626" actId="478"/>
          <ac:picMkLst>
            <pc:docMk/>
            <pc:sldMk cId="2496349683" sldId="281"/>
            <ac:picMk id="6" creationId="{BF842B79-35F6-4EBE-8301-9B19122F8E3F}"/>
          </ac:picMkLst>
        </pc:picChg>
        <pc:picChg chg="add mod">
          <ac:chgData name="Alex White" userId="07f4b406-cfdf-44ea-80a5-e7a034eaf81e" providerId="ADAL" clId="{3DA6C16B-48B0-4D99-8703-AB4D45DA09A5}" dt="2021-08-16T10:20:18.595" v="1629" actId="14100"/>
          <ac:picMkLst>
            <pc:docMk/>
            <pc:sldMk cId="2496349683" sldId="281"/>
            <ac:picMk id="13314" creationId="{AF302EA7-A605-4B7B-A23B-4B796DBA9576}"/>
          </ac:picMkLst>
        </pc:picChg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4183863442" sldId="282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1515886025" sldId="283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2013506089" sldId="284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3545870009" sldId="285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3189024500" sldId="286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345874059" sldId="287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551837892" sldId="288"/>
        </pc:sldMkLst>
      </pc:sldChg>
      <pc:sldChg chg="del">
        <pc:chgData name="Alex White" userId="07f4b406-cfdf-44ea-80a5-e7a034eaf81e" providerId="ADAL" clId="{3DA6C16B-48B0-4D99-8703-AB4D45DA09A5}" dt="2021-08-16T10:18:50.635" v="1536" actId="47"/>
        <pc:sldMkLst>
          <pc:docMk/>
          <pc:sldMk cId="1457195685" sldId="289"/>
        </pc:sldMkLst>
      </pc:sldChg>
      <pc:sldChg chg="addSp delSp modSp mod modNotesTx">
        <pc:chgData name="Alex White" userId="07f4b406-cfdf-44ea-80a5-e7a034eaf81e" providerId="ADAL" clId="{3DA6C16B-48B0-4D99-8703-AB4D45DA09A5}" dt="2021-08-16T09:45:03.174" v="895" actId="1076"/>
        <pc:sldMkLst>
          <pc:docMk/>
          <pc:sldMk cId="2273824572" sldId="290"/>
        </pc:sldMkLst>
        <pc:spChg chg="mod">
          <ac:chgData name="Alex White" userId="07f4b406-cfdf-44ea-80a5-e7a034eaf81e" providerId="ADAL" clId="{3DA6C16B-48B0-4D99-8703-AB4D45DA09A5}" dt="2021-08-16T08:43:33.644" v="458" actId="20577"/>
          <ac:spMkLst>
            <pc:docMk/>
            <pc:sldMk cId="2273824572" sldId="290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45:03.174" v="895" actId="1076"/>
          <ac:spMkLst>
            <pc:docMk/>
            <pc:sldMk cId="2273824572" sldId="290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44:58.088" v="894" actId="1076"/>
          <ac:spMkLst>
            <pc:docMk/>
            <pc:sldMk cId="2273824572" sldId="290"/>
            <ac:spMk id="5" creationId="{BBA151F9-6046-4A8F-BA67-E28BC022E68A}"/>
          </ac:spMkLst>
        </pc:spChg>
        <pc:picChg chg="del">
          <ac:chgData name="Alex White" userId="07f4b406-cfdf-44ea-80a5-e7a034eaf81e" providerId="ADAL" clId="{3DA6C16B-48B0-4D99-8703-AB4D45DA09A5}" dt="2021-08-16T08:44:06.590" v="460" actId="478"/>
          <ac:picMkLst>
            <pc:docMk/>
            <pc:sldMk cId="2273824572" sldId="290"/>
            <ac:picMk id="7" creationId="{2487CA90-0B88-4513-B9EE-EF5AF26B1B8A}"/>
          </ac:picMkLst>
        </pc:picChg>
        <pc:picChg chg="add mod">
          <ac:chgData name="Alex White" userId="07f4b406-cfdf-44ea-80a5-e7a034eaf81e" providerId="ADAL" clId="{3DA6C16B-48B0-4D99-8703-AB4D45DA09A5}" dt="2021-08-16T08:44:12.353" v="463" actId="14100"/>
          <ac:picMkLst>
            <pc:docMk/>
            <pc:sldMk cId="2273824572" sldId="290"/>
            <ac:picMk id="5122" creationId="{E97B2963-48FD-458D-B132-1FD08AA49E70}"/>
          </ac:picMkLst>
        </pc:picChg>
      </pc:sldChg>
      <pc:sldChg chg="addSp delSp modSp mod modNotesTx">
        <pc:chgData name="Alex White" userId="07f4b406-cfdf-44ea-80a5-e7a034eaf81e" providerId="ADAL" clId="{3DA6C16B-48B0-4D99-8703-AB4D45DA09A5}" dt="2021-08-16T09:53:25.886" v="1132"/>
        <pc:sldMkLst>
          <pc:docMk/>
          <pc:sldMk cId="182994572" sldId="291"/>
        </pc:sldMkLst>
        <pc:spChg chg="mod">
          <ac:chgData name="Alex White" userId="07f4b406-cfdf-44ea-80a5-e7a034eaf81e" providerId="ADAL" clId="{3DA6C16B-48B0-4D99-8703-AB4D45DA09A5}" dt="2021-08-16T09:48:42.588" v="1017" actId="20577"/>
          <ac:spMkLst>
            <pc:docMk/>
            <pc:sldMk cId="182994572" sldId="291"/>
            <ac:spMk id="2" creationId="{00000000-0000-0000-0000-000000000000}"/>
          </ac:spMkLst>
        </pc:spChg>
        <pc:spChg chg="del">
          <ac:chgData name="Alex White" userId="07f4b406-cfdf-44ea-80a5-e7a034eaf81e" providerId="ADAL" clId="{3DA6C16B-48B0-4D99-8703-AB4D45DA09A5}" dt="2021-08-16T09:48:46.696" v="1018" actId="478"/>
          <ac:spMkLst>
            <pc:docMk/>
            <pc:sldMk cId="182994572" sldId="291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50:39.460" v="1116" actId="1076"/>
          <ac:spMkLst>
            <pc:docMk/>
            <pc:sldMk cId="182994572" sldId="291"/>
            <ac:spMk id="5" creationId="{BBA151F9-6046-4A8F-BA67-E28BC022E68A}"/>
          </ac:spMkLst>
        </pc:spChg>
        <pc:spChg chg="add del mod">
          <ac:chgData name="Alex White" userId="07f4b406-cfdf-44ea-80a5-e7a034eaf81e" providerId="ADAL" clId="{3DA6C16B-48B0-4D99-8703-AB4D45DA09A5}" dt="2021-08-16T09:48:49.303" v="1019" actId="478"/>
          <ac:spMkLst>
            <pc:docMk/>
            <pc:sldMk cId="182994572" sldId="291"/>
            <ac:spMk id="8" creationId="{20ABAA76-12A9-4F6A-8342-C04737D8D3F0}"/>
          </ac:spMkLst>
        </pc:spChg>
        <pc:picChg chg="del">
          <ac:chgData name="Alex White" userId="07f4b406-cfdf-44ea-80a5-e7a034eaf81e" providerId="ADAL" clId="{3DA6C16B-48B0-4D99-8703-AB4D45DA09A5}" dt="2021-08-16T09:48:46.696" v="1018" actId="478"/>
          <ac:picMkLst>
            <pc:docMk/>
            <pc:sldMk cId="182994572" sldId="291"/>
            <ac:picMk id="6" creationId="{F0BE018E-DD92-4CD1-AD73-2B1FE698C34F}"/>
          </ac:picMkLst>
        </pc:picChg>
        <pc:picChg chg="del">
          <ac:chgData name="Alex White" userId="07f4b406-cfdf-44ea-80a5-e7a034eaf81e" providerId="ADAL" clId="{3DA6C16B-48B0-4D99-8703-AB4D45DA09A5}" dt="2021-08-16T09:48:50.955" v="1020" actId="478"/>
          <ac:picMkLst>
            <pc:docMk/>
            <pc:sldMk cId="182994572" sldId="291"/>
            <ac:picMk id="7" creationId="{2487CA90-0B88-4513-B9EE-EF5AF26B1B8A}"/>
          </ac:picMkLst>
        </pc:picChg>
        <pc:picChg chg="add mod">
          <ac:chgData name="Alex White" userId="07f4b406-cfdf-44ea-80a5-e7a034eaf81e" providerId="ADAL" clId="{3DA6C16B-48B0-4D99-8703-AB4D45DA09A5}" dt="2021-08-16T09:50:44.915" v="1118" actId="1076"/>
          <ac:picMkLst>
            <pc:docMk/>
            <pc:sldMk cId="182994572" sldId="291"/>
            <ac:picMk id="9218" creationId="{93EE2DEF-5AF8-42D2-B72B-A46415A268E1}"/>
          </ac:picMkLst>
        </pc:picChg>
        <pc:picChg chg="add del mod">
          <ac:chgData name="Alex White" userId="07f4b406-cfdf-44ea-80a5-e7a034eaf81e" providerId="ADAL" clId="{3DA6C16B-48B0-4D99-8703-AB4D45DA09A5}" dt="2021-08-16T09:53:11.120" v="1128" actId="478"/>
          <ac:picMkLst>
            <pc:docMk/>
            <pc:sldMk cId="182994572" sldId="291"/>
            <ac:picMk id="9220" creationId="{2B1FE4F1-A697-4AEE-A7CE-AE75D9AA4264}"/>
          </ac:picMkLst>
        </pc:picChg>
        <pc:picChg chg="add mod">
          <ac:chgData name="Alex White" userId="07f4b406-cfdf-44ea-80a5-e7a034eaf81e" providerId="ADAL" clId="{3DA6C16B-48B0-4D99-8703-AB4D45DA09A5}" dt="2021-08-16T09:53:18.623" v="1131" actId="14100"/>
          <ac:picMkLst>
            <pc:docMk/>
            <pc:sldMk cId="182994572" sldId="291"/>
            <ac:picMk id="9222" creationId="{A9C1CF2B-3E42-4AD3-A375-F43EFC7484A7}"/>
          </ac:picMkLst>
        </pc:picChg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3142410235" sldId="292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2395775136" sldId="293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1326703003" sldId="294"/>
        </pc:sldMkLst>
      </pc:sldChg>
      <pc:sldChg chg="del">
        <pc:chgData name="Alex White" userId="07f4b406-cfdf-44ea-80a5-e7a034eaf81e" providerId="ADAL" clId="{3DA6C16B-48B0-4D99-8703-AB4D45DA09A5}" dt="2021-08-16T10:21:26.934" v="1763" actId="47"/>
        <pc:sldMkLst>
          <pc:docMk/>
          <pc:sldMk cId="2294912675" sldId="295"/>
        </pc:sldMkLst>
      </pc:sldChg>
      <pc:sldChg chg="addSp delSp modSp add mod">
        <pc:chgData name="Alex White" userId="07f4b406-cfdf-44ea-80a5-e7a034eaf81e" providerId="ADAL" clId="{3DA6C16B-48B0-4D99-8703-AB4D45DA09A5}" dt="2021-08-16T08:36:20.800" v="433" actId="20577"/>
        <pc:sldMkLst>
          <pc:docMk/>
          <pc:sldMk cId="3532916709" sldId="296"/>
        </pc:sldMkLst>
        <pc:spChg chg="del">
          <ac:chgData name="Alex White" userId="07f4b406-cfdf-44ea-80a5-e7a034eaf81e" providerId="ADAL" clId="{3DA6C16B-48B0-4D99-8703-AB4D45DA09A5}" dt="2021-08-16T08:35:08.890" v="318" actId="478"/>
          <ac:spMkLst>
            <pc:docMk/>
            <pc:sldMk cId="3532916709" sldId="296"/>
            <ac:spMk id="5" creationId="{278B63D9-5F57-4187-9F78-CB267CAAECEB}"/>
          </ac:spMkLst>
        </pc:spChg>
        <pc:spChg chg="mod">
          <ac:chgData name="Alex White" userId="07f4b406-cfdf-44ea-80a5-e7a034eaf81e" providerId="ADAL" clId="{3DA6C16B-48B0-4D99-8703-AB4D45DA09A5}" dt="2021-08-16T08:36:20.800" v="433" actId="20577"/>
          <ac:spMkLst>
            <pc:docMk/>
            <pc:sldMk cId="3532916709" sldId="296"/>
            <ac:spMk id="10" creationId="{433A368D-C541-4085-A431-9BB6D4109F7C}"/>
          </ac:spMkLst>
        </pc:spChg>
        <pc:picChg chg="add mod">
          <ac:chgData name="Alex White" userId="07f4b406-cfdf-44ea-80a5-e7a034eaf81e" providerId="ADAL" clId="{3DA6C16B-48B0-4D99-8703-AB4D45DA09A5}" dt="2021-08-16T08:35:51.799" v="321" actId="14100"/>
          <ac:picMkLst>
            <pc:docMk/>
            <pc:sldMk cId="3532916709" sldId="296"/>
            <ac:picMk id="2050" creationId="{B3F1A5BE-F928-4C6C-AC56-75DC8A142759}"/>
          </ac:picMkLst>
        </pc:picChg>
      </pc:sldChg>
      <pc:sldChg chg="modSp add mod modNotesTx">
        <pc:chgData name="Alex White" userId="07f4b406-cfdf-44ea-80a5-e7a034eaf81e" providerId="ADAL" clId="{3DA6C16B-48B0-4D99-8703-AB4D45DA09A5}" dt="2021-08-16T08:49:47.828" v="654" actId="20577"/>
        <pc:sldMkLst>
          <pc:docMk/>
          <pc:sldMk cId="1161811938" sldId="297"/>
        </pc:sldMkLst>
        <pc:spChg chg="mod">
          <ac:chgData name="Alex White" userId="07f4b406-cfdf-44ea-80a5-e7a034eaf81e" providerId="ADAL" clId="{3DA6C16B-48B0-4D99-8703-AB4D45DA09A5}" dt="2021-08-16T08:45:00.196" v="520" actId="14100"/>
          <ac:spMkLst>
            <pc:docMk/>
            <pc:sldMk cId="1161811938" sldId="297"/>
            <ac:spMk id="6" creationId="{6A5008A2-0FB2-44DF-8CC0-33D63F25AA6B}"/>
          </ac:spMkLst>
        </pc:spChg>
      </pc:sldChg>
      <pc:sldChg chg="addSp delSp modSp add mod">
        <pc:chgData name="Alex White" userId="07f4b406-cfdf-44ea-80a5-e7a034eaf81e" providerId="ADAL" clId="{3DA6C16B-48B0-4D99-8703-AB4D45DA09A5}" dt="2021-08-16T08:49:05.440" v="653" actId="1076"/>
        <pc:sldMkLst>
          <pc:docMk/>
          <pc:sldMk cId="597945013" sldId="298"/>
        </pc:sldMkLst>
        <pc:spChg chg="mod">
          <ac:chgData name="Alex White" userId="07f4b406-cfdf-44ea-80a5-e7a034eaf81e" providerId="ADAL" clId="{3DA6C16B-48B0-4D99-8703-AB4D45DA09A5}" dt="2021-08-16T08:47:45.892" v="646" actId="1076"/>
          <ac:spMkLst>
            <pc:docMk/>
            <pc:sldMk cId="597945013" sldId="298"/>
            <ac:spMk id="6" creationId="{6A5008A2-0FB2-44DF-8CC0-33D63F25AA6B}"/>
          </ac:spMkLst>
        </pc:spChg>
        <pc:spChg chg="add mod">
          <ac:chgData name="Alex White" userId="07f4b406-cfdf-44ea-80a5-e7a034eaf81e" providerId="ADAL" clId="{3DA6C16B-48B0-4D99-8703-AB4D45DA09A5}" dt="2021-08-16T08:47:45.892" v="646" actId="1076"/>
          <ac:spMkLst>
            <pc:docMk/>
            <pc:sldMk cId="597945013" sldId="298"/>
            <ac:spMk id="7" creationId="{17E65E2A-A5A4-4DB7-A821-3E8B048B2BE9}"/>
          </ac:spMkLst>
        </pc:spChg>
        <pc:spChg chg="del">
          <ac:chgData name="Alex White" userId="07f4b406-cfdf-44ea-80a5-e7a034eaf81e" providerId="ADAL" clId="{3DA6C16B-48B0-4D99-8703-AB4D45DA09A5}" dt="2021-08-16T08:45:56.806" v="590" actId="478"/>
          <ac:spMkLst>
            <pc:docMk/>
            <pc:sldMk cId="597945013" sldId="298"/>
            <ac:spMk id="9" creationId="{60DE1EF2-5AE2-4C95-8272-E9C36EF4683C}"/>
          </ac:spMkLst>
        </pc:spChg>
        <pc:picChg chg="del">
          <ac:chgData name="Alex White" userId="07f4b406-cfdf-44ea-80a5-e7a034eaf81e" providerId="ADAL" clId="{3DA6C16B-48B0-4D99-8703-AB4D45DA09A5}" dt="2021-08-16T08:45:51.794" v="589" actId="478"/>
          <ac:picMkLst>
            <pc:docMk/>
            <pc:sldMk cId="597945013" sldId="298"/>
            <ac:picMk id="4098" creationId="{16C96816-8C4E-4654-95AE-F557AAD3BBCD}"/>
          </ac:picMkLst>
        </pc:picChg>
        <pc:picChg chg="add mod">
          <ac:chgData name="Alex White" userId="07f4b406-cfdf-44ea-80a5-e7a034eaf81e" providerId="ADAL" clId="{3DA6C16B-48B0-4D99-8703-AB4D45DA09A5}" dt="2021-08-16T08:47:51.998" v="649" actId="1076"/>
          <ac:picMkLst>
            <pc:docMk/>
            <pc:sldMk cId="597945013" sldId="298"/>
            <ac:picMk id="6146" creationId="{78C36AE7-E352-4A48-BFAF-B7EE9F01B4ED}"/>
          </ac:picMkLst>
        </pc:picChg>
        <pc:picChg chg="add mod">
          <ac:chgData name="Alex White" userId="07f4b406-cfdf-44ea-80a5-e7a034eaf81e" providerId="ADAL" clId="{3DA6C16B-48B0-4D99-8703-AB4D45DA09A5}" dt="2021-08-16T08:49:05.440" v="653" actId="1076"/>
          <ac:picMkLst>
            <pc:docMk/>
            <pc:sldMk cId="597945013" sldId="298"/>
            <ac:picMk id="6148" creationId="{309D4CAB-BD68-4233-A1D6-CD360B97D3BC}"/>
          </ac:picMkLst>
        </pc:picChg>
      </pc:sldChg>
      <pc:sldChg chg="addSp delSp modSp add mod">
        <pc:chgData name="Alex White" userId="07f4b406-cfdf-44ea-80a5-e7a034eaf81e" providerId="ADAL" clId="{3DA6C16B-48B0-4D99-8703-AB4D45DA09A5}" dt="2021-08-16T09:48:05.852" v="972" actId="1076"/>
        <pc:sldMkLst>
          <pc:docMk/>
          <pc:sldMk cId="421091024" sldId="299"/>
        </pc:sldMkLst>
        <pc:spChg chg="mod">
          <ac:chgData name="Alex White" userId="07f4b406-cfdf-44ea-80a5-e7a034eaf81e" providerId="ADAL" clId="{3DA6C16B-48B0-4D99-8703-AB4D45DA09A5}" dt="2021-08-16T09:45:36.217" v="900" actId="20577"/>
          <ac:spMkLst>
            <pc:docMk/>
            <pc:sldMk cId="421091024" sldId="299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47:07.517" v="966" actId="1076"/>
          <ac:spMkLst>
            <pc:docMk/>
            <pc:sldMk cId="421091024" sldId="299"/>
            <ac:spMk id="6" creationId="{6A5008A2-0FB2-44DF-8CC0-33D63F25AA6B}"/>
          </ac:spMkLst>
        </pc:spChg>
        <pc:spChg chg="mod">
          <ac:chgData name="Alex White" userId="07f4b406-cfdf-44ea-80a5-e7a034eaf81e" providerId="ADAL" clId="{3DA6C16B-48B0-4D99-8703-AB4D45DA09A5}" dt="2021-08-16T09:46:25.032" v="962" actId="14100"/>
          <ac:spMkLst>
            <pc:docMk/>
            <pc:sldMk cId="421091024" sldId="299"/>
            <ac:spMk id="7" creationId="{17E65E2A-A5A4-4DB7-A821-3E8B048B2BE9}"/>
          </ac:spMkLst>
        </pc:spChg>
        <pc:picChg chg="del">
          <ac:chgData name="Alex White" userId="07f4b406-cfdf-44ea-80a5-e7a034eaf81e" providerId="ADAL" clId="{3DA6C16B-48B0-4D99-8703-AB4D45DA09A5}" dt="2021-08-16T09:45:25.122" v="899" actId="478"/>
          <ac:picMkLst>
            <pc:docMk/>
            <pc:sldMk cId="421091024" sldId="299"/>
            <ac:picMk id="6146" creationId="{78C36AE7-E352-4A48-BFAF-B7EE9F01B4ED}"/>
          </ac:picMkLst>
        </pc:picChg>
        <pc:picChg chg="del">
          <ac:chgData name="Alex White" userId="07f4b406-cfdf-44ea-80a5-e7a034eaf81e" providerId="ADAL" clId="{3DA6C16B-48B0-4D99-8703-AB4D45DA09A5}" dt="2021-08-16T09:45:25.122" v="899" actId="478"/>
          <ac:picMkLst>
            <pc:docMk/>
            <pc:sldMk cId="421091024" sldId="299"/>
            <ac:picMk id="6148" creationId="{309D4CAB-BD68-4233-A1D6-CD360B97D3BC}"/>
          </ac:picMkLst>
        </pc:picChg>
        <pc:picChg chg="add mod">
          <ac:chgData name="Alex White" userId="07f4b406-cfdf-44ea-80a5-e7a034eaf81e" providerId="ADAL" clId="{3DA6C16B-48B0-4D99-8703-AB4D45DA09A5}" dt="2021-08-16T09:47:12.609" v="968" actId="14100"/>
          <ac:picMkLst>
            <pc:docMk/>
            <pc:sldMk cId="421091024" sldId="299"/>
            <ac:picMk id="8194" creationId="{64FEFE2A-121A-45DE-BF5D-EC1E80AC43CC}"/>
          </ac:picMkLst>
        </pc:picChg>
        <pc:picChg chg="add mod">
          <ac:chgData name="Alex White" userId="07f4b406-cfdf-44ea-80a5-e7a034eaf81e" providerId="ADAL" clId="{3DA6C16B-48B0-4D99-8703-AB4D45DA09A5}" dt="2021-08-16T09:48:05.852" v="972" actId="1076"/>
          <ac:picMkLst>
            <pc:docMk/>
            <pc:sldMk cId="421091024" sldId="299"/>
            <ac:picMk id="8196" creationId="{D9D8B8C4-C9E6-404A-9258-C141CF3F1482}"/>
          </ac:picMkLst>
        </pc:picChg>
      </pc:sldChg>
      <pc:sldChg chg="addSp delSp modSp add mod">
        <pc:chgData name="Alex White" userId="07f4b406-cfdf-44ea-80a5-e7a034eaf81e" providerId="ADAL" clId="{3DA6C16B-48B0-4D99-8703-AB4D45DA09A5}" dt="2021-08-16T09:58:23.115" v="1232" actId="20577"/>
        <pc:sldMkLst>
          <pc:docMk/>
          <pc:sldMk cId="1766502699" sldId="300"/>
        </pc:sldMkLst>
        <pc:spChg chg="mod">
          <ac:chgData name="Alex White" userId="07f4b406-cfdf-44ea-80a5-e7a034eaf81e" providerId="ADAL" clId="{3DA6C16B-48B0-4D99-8703-AB4D45DA09A5}" dt="2021-08-16T09:56:04.614" v="1139" actId="20577"/>
          <ac:spMkLst>
            <pc:docMk/>
            <pc:sldMk cId="1766502699" sldId="300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58:12.908" v="1226" actId="20577"/>
          <ac:spMkLst>
            <pc:docMk/>
            <pc:sldMk cId="1766502699" sldId="300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09:58:23.115" v="1232" actId="20577"/>
          <ac:spMkLst>
            <pc:docMk/>
            <pc:sldMk cId="1766502699" sldId="300"/>
            <ac:spMk id="5" creationId="{BBA151F9-6046-4A8F-BA67-E28BC022E68A}"/>
          </ac:spMkLst>
        </pc:spChg>
        <pc:picChg chg="del">
          <ac:chgData name="Alex White" userId="07f4b406-cfdf-44ea-80a5-e7a034eaf81e" providerId="ADAL" clId="{3DA6C16B-48B0-4D99-8703-AB4D45DA09A5}" dt="2021-08-16T09:56:06.471" v="1140" actId="478"/>
          <ac:picMkLst>
            <pc:docMk/>
            <pc:sldMk cId="1766502699" sldId="300"/>
            <ac:picMk id="6" creationId="{D3582A37-6641-4D27-B963-51A8C833CB0B}"/>
          </ac:picMkLst>
        </pc:picChg>
        <pc:picChg chg="add mod">
          <ac:chgData name="Alex White" userId="07f4b406-cfdf-44ea-80a5-e7a034eaf81e" providerId="ADAL" clId="{3DA6C16B-48B0-4D99-8703-AB4D45DA09A5}" dt="2021-08-16T09:58:20.403" v="1229" actId="14100"/>
          <ac:picMkLst>
            <pc:docMk/>
            <pc:sldMk cId="1766502699" sldId="300"/>
            <ac:picMk id="10242" creationId="{675FB6C3-9AEF-4890-A97C-180B5CA33DB3}"/>
          </ac:picMkLst>
        </pc:picChg>
      </pc:sldChg>
      <pc:sldChg chg="modSp add mod">
        <pc:chgData name="Alex White" userId="07f4b406-cfdf-44ea-80a5-e7a034eaf81e" providerId="ADAL" clId="{3DA6C16B-48B0-4D99-8703-AB4D45DA09A5}" dt="2021-08-16T13:20:24.116" v="2222" actId="1076"/>
        <pc:sldMkLst>
          <pc:docMk/>
          <pc:sldMk cId="4103495762" sldId="301"/>
        </pc:sldMkLst>
        <pc:spChg chg="mod">
          <ac:chgData name="Alex White" userId="07f4b406-cfdf-44ea-80a5-e7a034eaf81e" providerId="ADAL" clId="{3DA6C16B-48B0-4D99-8703-AB4D45DA09A5}" dt="2021-08-16T13:19:55.956" v="2221" actId="20577"/>
          <ac:spMkLst>
            <pc:docMk/>
            <pc:sldMk cId="4103495762" sldId="301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0:21:10.946" v="1762" actId="1076"/>
          <ac:spMkLst>
            <pc:docMk/>
            <pc:sldMk cId="4103495762" sldId="301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2:37:25.904" v="1791" actId="20577"/>
          <ac:spMkLst>
            <pc:docMk/>
            <pc:sldMk cId="4103495762" sldId="301"/>
            <ac:spMk id="5" creationId="{BBA151F9-6046-4A8F-BA67-E28BC022E68A}"/>
          </ac:spMkLst>
        </pc:spChg>
        <pc:picChg chg="mod">
          <ac:chgData name="Alex White" userId="07f4b406-cfdf-44ea-80a5-e7a034eaf81e" providerId="ADAL" clId="{3DA6C16B-48B0-4D99-8703-AB4D45DA09A5}" dt="2021-08-16T13:20:24.116" v="2222" actId="1076"/>
          <ac:picMkLst>
            <pc:docMk/>
            <pc:sldMk cId="4103495762" sldId="301"/>
            <ac:picMk id="13314" creationId="{AF302EA7-A605-4B7B-A23B-4B796DBA9576}"/>
          </ac:picMkLst>
        </pc:picChg>
      </pc:sldChg>
      <pc:sldChg chg="addSp delSp modSp add mod modNotesTx">
        <pc:chgData name="Alex White" userId="07f4b406-cfdf-44ea-80a5-e7a034eaf81e" providerId="ADAL" clId="{3DA6C16B-48B0-4D99-8703-AB4D45DA09A5}" dt="2021-08-16T13:22:07.449" v="2224" actId="20577"/>
        <pc:sldMkLst>
          <pc:docMk/>
          <pc:sldMk cId="3284474133" sldId="302"/>
        </pc:sldMkLst>
        <pc:spChg chg="mod">
          <ac:chgData name="Alex White" userId="07f4b406-cfdf-44ea-80a5-e7a034eaf81e" providerId="ADAL" clId="{3DA6C16B-48B0-4D99-8703-AB4D45DA09A5}" dt="2021-08-16T12:37:06.714" v="1783" actId="20577"/>
          <ac:spMkLst>
            <pc:docMk/>
            <pc:sldMk cId="3284474133" sldId="302"/>
            <ac:spMk id="2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2:43:00.546" v="1966" actId="14100"/>
          <ac:spMkLst>
            <pc:docMk/>
            <pc:sldMk cId="3284474133" sldId="302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3:22:07.449" v="2224" actId="20577"/>
          <ac:spMkLst>
            <pc:docMk/>
            <pc:sldMk cId="3284474133" sldId="302"/>
            <ac:spMk id="5" creationId="{BBA151F9-6046-4A8F-BA67-E28BC022E68A}"/>
          </ac:spMkLst>
        </pc:spChg>
        <pc:picChg chg="del">
          <ac:chgData name="Alex White" userId="07f4b406-cfdf-44ea-80a5-e7a034eaf81e" providerId="ADAL" clId="{3DA6C16B-48B0-4D99-8703-AB4D45DA09A5}" dt="2021-08-16T12:39:22.702" v="1793" actId="478"/>
          <ac:picMkLst>
            <pc:docMk/>
            <pc:sldMk cId="3284474133" sldId="302"/>
            <ac:picMk id="11266" creationId="{B9386604-EC98-44E5-97CF-FAFCCCF4F472}"/>
          </ac:picMkLst>
        </pc:picChg>
        <pc:picChg chg="add mod">
          <ac:chgData name="Alex White" userId="07f4b406-cfdf-44ea-80a5-e7a034eaf81e" providerId="ADAL" clId="{3DA6C16B-48B0-4D99-8703-AB4D45DA09A5}" dt="2021-08-16T12:42:53.569" v="1964" actId="1076"/>
          <ac:picMkLst>
            <pc:docMk/>
            <pc:sldMk cId="3284474133" sldId="302"/>
            <ac:picMk id="14338" creationId="{02C71E35-444B-4EA9-972F-517688A03859}"/>
          </ac:picMkLst>
        </pc:picChg>
      </pc:sldChg>
      <pc:sldChg chg="addSp delSp modSp add mod modNotesTx">
        <pc:chgData name="Alex White" userId="07f4b406-cfdf-44ea-80a5-e7a034eaf81e" providerId="ADAL" clId="{3DA6C16B-48B0-4D99-8703-AB4D45DA09A5}" dt="2021-08-16T12:48:42.198" v="2219" actId="1076"/>
        <pc:sldMkLst>
          <pc:docMk/>
          <pc:sldMk cId="764675113" sldId="303"/>
        </pc:sldMkLst>
        <pc:spChg chg="mod">
          <ac:chgData name="Alex White" userId="07f4b406-cfdf-44ea-80a5-e7a034eaf81e" providerId="ADAL" clId="{3DA6C16B-48B0-4D99-8703-AB4D45DA09A5}" dt="2021-08-16T12:45:26.632" v="2007" actId="1076"/>
          <ac:spMkLst>
            <pc:docMk/>
            <pc:sldMk cId="764675113" sldId="303"/>
            <ac:spMk id="3" creationId="{00000000-0000-0000-0000-000000000000}"/>
          </ac:spMkLst>
        </pc:spChg>
        <pc:spChg chg="del">
          <ac:chgData name="Alex White" userId="07f4b406-cfdf-44ea-80a5-e7a034eaf81e" providerId="ADAL" clId="{3DA6C16B-48B0-4D99-8703-AB4D45DA09A5}" dt="2021-08-16T12:43:41.699" v="1971" actId="478"/>
          <ac:spMkLst>
            <pc:docMk/>
            <pc:sldMk cId="764675113" sldId="303"/>
            <ac:spMk id="5" creationId="{BBA151F9-6046-4A8F-BA67-E28BC022E68A}"/>
          </ac:spMkLst>
        </pc:spChg>
        <pc:spChg chg="add mod">
          <ac:chgData name="Alex White" userId="07f4b406-cfdf-44ea-80a5-e7a034eaf81e" providerId="ADAL" clId="{3DA6C16B-48B0-4D99-8703-AB4D45DA09A5}" dt="2021-08-16T12:45:41.200" v="2022" actId="1076"/>
          <ac:spMkLst>
            <pc:docMk/>
            <pc:sldMk cId="764675113" sldId="303"/>
            <ac:spMk id="9" creationId="{327471BF-A5DB-44D9-8B03-EE957E6207FA}"/>
          </ac:spMkLst>
        </pc:spChg>
        <pc:spChg chg="add mod">
          <ac:chgData name="Alex White" userId="07f4b406-cfdf-44ea-80a5-e7a034eaf81e" providerId="ADAL" clId="{3DA6C16B-48B0-4D99-8703-AB4D45DA09A5}" dt="2021-08-16T12:45:54.710" v="2041" actId="20577"/>
          <ac:spMkLst>
            <pc:docMk/>
            <pc:sldMk cId="764675113" sldId="303"/>
            <ac:spMk id="10" creationId="{0D5E0532-3EDC-4A60-B37D-A42356FA1504}"/>
          </ac:spMkLst>
        </pc:spChg>
        <pc:spChg chg="add mod">
          <ac:chgData name="Alex White" userId="07f4b406-cfdf-44ea-80a5-e7a034eaf81e" providerId="ADAL" clId="{3DA6C16B-48B0-4D99-8703-AB4D45DA09A5}" dt="2021-08-16T12:48:42.198" v="2219" actId="1076"/>
          <ac:spMkLst>
            <pc:docMk/>
            <pc:sldMk cId="764675113" sldId="303"/>
            <ac:spMk id="11" creationId="{3E4CE421-3FDD-47DD-BB33-DECFB06E3497}"/>
          </ac:spMkLst>
        </pc:spChg>
        <pc:picChg chg="del">
          <ac:chgData name="Alex White" userId="07f4b406-cfdf-44ea-80a5-e7a034eaf81e" providerId="ADAL" clId="{3DA6C16B-48B0-4D99-8703-AB4D45DA09A5}" dt="2021-08-16T12:43:32.993" v="1967" actId="478"/>
          <ac:picMkLst>
            <pc:docMk/>
            <pc:sldMk cId="764675113" sldId="303"/>
            <ac:picMk id="14338" creationId="{02C71E35-444B-4EA9-972F-517688A03859}"/>
          </ac:picMkLst>
        </pc:picChg>
        <pc:picChg chg="add del mod">
          <ac:chgData name="Alex White" userId="07f4b406-cfdf-44ea-80a5-e7a034eaf81e" providerId="ADAL" clId="{3DA6C16B-48B0-4D99-8703-AB4D45DA09A5}" dt="2021-08-16T12:48:15.474" v="2213" actId="478"/>
          <ac:picMkLst>
            <pc:docMk/>
            <pc:sldMk cId="764675113" sldId="303"/>
            <ac:picMk id="17410" creationId="{E4610FB2-9B20-4FAD-AE95-0775B77E15CC}"/>
          </ac:picMkLst>
        </pc:picChg>
        <pc:picChg chg="add mod">
          <ac:chgData name="Alex White" userId="07f4b406-cfdf-44ea-80a5-e7a034eaf81e" providerId="ADAL" clId="{3DA6C16B-48B0-4D99-8703-AB4D45DA09A5}" dt="2021-08-16T12:45:07.560" v="1984" actId="1076"/>
          <ac:picMkLst>
            <pc:docMk/>
            <pc:sldMk cId="764675113" sldId="303"/>
            <ac:picMk id="17412" creationId="{942BC1DE-9745-42F0-8DB6-6FFB4191F364}"/>
          </ac:picMkLst>
        </pc:picChg>
        <pc:picChg chg="add mod">
          <ac:chgData name="Alex White" userId="07f4b406-cfdf-44ea-80a5-e7a034eaf81e" providerId="ADAL" clId="{3DA6C16B-48B0-4D99-8703-AB4D45DA09A5}" dt="2021-08-16T12:45:05.734" v="1983" actId="1076"/>
          <ac:picMkLst>
            <pc:docMk/>
            <pc:sldMk cId="764675113" sldId="303"/>
            <ac:picMk id="17414" creationId="{97E8F1D2-69FC-45DA-A1C3-6ED33882C054}"/>
          </ac:picMkLst>
        </pc:picChg>
        <pc:picChg chg="add mod">
          <ac:chgData name="Alex White" userId="07f4b406-cfdf-44ea-80a5-e7a034eaf81e" providerId="ADAL" clId="{3DA6C16B-48B0-4D99-8703-AB4D45DA09A5}" dt="2021-08-16T12:48:25.357" v="2216" actId="14100"/>
          <ac:picMkLst>
            <pc:docMk/>
            <pc:sldMk cId="764675113" sldId="303"/>
            <ac:picMk id="17416" creationId="{D7F36FF5-8845-4577-8184-06269ED53F7D}"/>
          </ac:picMkLst>
        </pc:picChg>
      </pc:sldChg>
      <pc:sldChg chg="addSp delSp modSp add mod modNotesTx">
        <pc:chgData name="Alex White" userId="07f4b406-cfdf-44ea-80a5-e7a034eaf81e" providerId="ADAL" clId="{3DA6C16B-48B0-4D99-8703-AB4D45DA09A5}" dt="2021-08-16T12:47:43.935" v="2212" actId="14100"/>
        <pc:sldMkLst>
          <pc:docMk/>
          <pc:sldMk cId="3821487334" sldId="304"/>
        </pc:sldMkLst>
        <pc:spChg chg="mod">
          <ac:chgData name="Alex White" userId="07f4b406-cfdf-44ea-80a5-e7a034eaf81e" providerId="ADAL" clId="{3DA6C16B-48B0-4D99-8703-AB4D45DA09A5}" dt="2021-08-16T12:46:37.302" v="2136" actId="20577"/>
          <ac:spMkLst>
            <pc:docMk/>
            <pc:sldMk cId="3821487334" sldId="304"/>
            <ac:spMk id="3" creationId="{00000000-0000-0000-0000-000000000000}"/>
          </ac:spMkLst>
        </pc:spChg>
        <pc:spChg chg="mod">
          <ac:chgData name="Alex White" userId="07f4b406-cfdf-44ea-80a5-e7a034eaf81e" providerId="ADAL" clId="{3DA6C16B-48B0-4D99-8703-AB4D45DA09A5}" dt="2021-08-16T12:46:53.115" v="2206" actId="20577"/>
          <ac:spMkLst>
            <pc:docMk/>
            <pc:sldMk cId="3821487334" sldId="304"/>
            <ac:spMk id="5" creationId="{BBA151F9-6046-4A8F-BA67-E28BC022E68A}"/>
          </ac:spMkLst>
        </pc:spChg>
        <pc:picChg chg="del mod">
          <ac:chgData name="Alex White" userId="07f4b406-cfdf-44ea-80a5-e7a034eaf81e" providerId="ADAL" clId="{3DA6C16B-48B0-4D99-8703-AB4D45DA09A5}" dt="2021-08-16T12:47:36.838" v="2209" actId="478"/>
          <ac:picMkLst>
            <pc:docMk/>
            <pc:sldMk cId="3821487334" sldId="304"/>
            <ac:picMk id="14338" creationId="{02C71E35-444B-4EA9-972F-517688A03859}"/>
          </ac:picMkLst>
        </pc:picChg>
        <pc:picChg chg="add mod">
          <ac:chgData name="Alex White" userId="07f4b406-cfdf-44ea-80a5-e7a034eaf81e" providerId="ADAL" clId="{3DA6C16B-48B0-4D99-8703-AB4D45DA09A5}" dt="2021-08-16T12:47:43.935" v="2212" actId="14100"/>
          <ac:picMkLst>
            <pc:docMk/>
            <pc:sldMk cId="3821487334" sldId="304"/>
            <ac:picMk id="16386" creationId="{380E50E5-0122-4505-8B68-EC15B800F837}"/>
          </ac:picMkLst>
        </pc:picChg>
      </pc:sldChg>
    </pc:docChg>
  </pc:docChgLst>
  <pc:docChgLst>
    <pc:chgData name="Frances Meek" userId="S::f.meek@nutrition.org.uk::f3af35cc-3229-46e1-af36-3525661cfbd3" providerId="AD" clId="Web-{C23E061E-0E08-F462-1CD3-68E21D53AE77}"/>
    <pc:docChg chg="modSld">
      <pc:chgData name="Frances Meek" userId="S::f.meek@nutrition.org.uk::f3af35cc-3229-46e1-af36-3525661cfbd3" providerId="AD" clId="Web-{C23E061E-0E08-F462-1CD3-68E21D53AE77}" dt="2021-09-09T15:08:08.174" v="7" actId="20577"/>
      <pc:docMkLst>
        <pc:docMk/>
      </pc:docMkLst>
      <pc:sldChg chg="modSp addCm">
        <pc:chgData name="Frances Meek" userId="S::f.meek@nutrition.org.uk::f3af35cc-3229-46e1-af36-3525661cfbd3" providerId="AD" clId="Web-{C23E061E-0E08-F462-1CD3-68E21D53AE77}" dt="2021-09-09T15:07:59.956" v="6"/>
        <pc:sldMkLst>
          <pc:docMk/>
          <pc:sldMk cId="2273824572" sldId="290"/>
        </pc:sldMkLst>
        <pc:spChg chg="mod">
          <ac:chgData name="Frances Meek" userId="S::f.meek@nutrition.org.uk::f3af35cc-3229-46e1-af36-3525661cfbd3" providerId="AD" clId="Web-{C23E061E-0E08-F462-1CD3-68E21D53AE77}" dt="2021-09-09T15:06:13.265" v="5" actId="20577"/>
          <ac:spMkLst>
            <pc:docMk/>
            <pc:sldMk cId="2273824572" sldId="290"/>
            <ac:spMk id="3" creationId="{00000000-0000-0000-0000-000000000000}"/>
          </ac:spMkLst>
        </pc:spChg>
        <pc:spChg chg="mod">
          <ac:chgData name="Frances Meek" userId="S::f.meek@nutrition.org.uk::f3af35cc-3229-46e1-af36-3525661cfbd3" providerId="AD" clId="Web-{C23E061E-0E08-F462-1CD3-68E21D53AE77}" dt="2021-09-09T15:06:08.390" v="4" actId="20577"/>
          <ac:spMkLst>
            <pc:docMk/>
            <pc:sldMk cId="2273824572" sldId="290"/>
            <ac:spMk id="5" creationId="{BBA151F9-6046-4A8F-BA67-E28BC022E68A}"/>
          </ac:spMkLst>
        </pc:spChg>
      </pc:sldChg>
      <pc:sldChg chg="modSp">
        <pc:chgData name="Frances Meek" userId="S::f.meek@nutrition.org.uk::f3af35cc-3229-46e1-af36-3525661cfbd3" providerId="AD" clId="Web-{C23E061E-0E08-F462-1CD3-68E21D53AE77}" dt="2021-09-09T15:05:53.093" v="0" actId="20577"/>
        <pc:sldMkLst>
          <pc:docMk/>
          <pc:sldMk cId="1161811938" sldId="297"/>
        </pc:sldMkLst>
        <pc:spChg chg="mod">
          <ac:chgData name="Frances Meek" userId="S::f.meek@nutrition.org.uk::f3af35cc-3229-46e1-af36-3525661cfbd3" providerId="AD" clId="Web-{C23E061E-0E08-F462-1CD3-68E21D53AE77}" dt="2021-09-09T15:05:53.093" v="0" actId="20577"/>
          <ac:spMkLst>
            <pc:docMk/>
            <pc:sldMk cId="1161811938" sldId="297"/>
            <ac:spMk id="6" creationId="{6A5008A2-0FB2-44DF-8CC0-33D63F25AA6B}"/>
          </ac:spMkLst>
        </pc:spChg>
      </pc:sldChg>
      <pc:sldChg chg="modSp">
        <pc:chgData name="Frances Meek" userId="S::f.meek@nutrition.org.uk::f3af35cc-3229-46e1-af36-3525661cfbd3" providerId="AD" clId="Web-{C23E061E-0E08-F462-1CD3-68E21D53AE77}" dt="2021-09-09T15:08:08.174" v="7" actId="20577"/>
        <pc:sldMkLst>
          <pc:docMk/>
          <pc:sldMk cId="421091024" sldId="299"/>
        </pc:sldMkLst>
        <pc:spChg chg="mod">
          <ac:chgData name="Frances Meek" userId="S::f.meek@nutrition.org.uk::f3af35cc-3229-46e1-af36-3525661cfbd3" providerId="AD" clId="Web-{C23E061E-0E08-F462-1CD3-68E21D53AE77}" dt="2021-09-09T15:08:08.174" v="7" actId="20577"/>
          <ac:spMkLst>
            <pc:docMk/>
            <pc:sldMk cId="421091024" sldId="299"/>
            <ac:spMk id="7" creationId="{17E65E2A-A5A4-4DB7-A821-3E8B048B2BE9}"/>
          </ac:spMkLst>
        </pc:spChg>
      </pc:sldChg>
    </pc:docChg>
  </pc:docChgLst>
  <pc:docChgLst>
    <pc:chgData name="Frances Meek" userId="f3af35cc-3229-46e1-af36-3525661cfbd3" providerId="ADAL" clId="{3EB65BAE-3A96-433E-804D-6B099B5D84A0}"/>
    <pc:docChg chg="modSld modMainMaster">
      <pc:chgData name="Frances Meek" userId="f3af35cc-3229-46e1-af36-3525661cfbd3" providerId="ADAL" clId="{3EB65BAE-3A96-433E-804D-6B099B5D84A0}" dt="2022-02-08T14:36:32.112" v="14" actId="1076"/>
      <pc:docMkLst>
        <pc:docMk/>
      </pc:docMkLst>
      <pc:sldChg chg="addSp modSp mod modAnim">
        <pc:chgData name="Frances Meek" userId="f3af35cc-3229-46e1-af36-3525661cfbd3" providerId="ADAL" clId="{3EB65BAE-3A96-433E-804D-6B099B5D84A0}" dt="2022-02-08T14:36:11.260" v="13" actId="1076"/>
        <pc:sldMkLst>
          <pc:docMk/>
          <pc:sldMk cId="2010250561" sldId="279"/>
        </pc:sldMkLst>
        <pc:spChg chg="add mod">
          <ac:chgData name="Frances Meek" userId="f3af35cc-3229-46e1-af36-3525661cfbd3" providerId="ADAL" clId="{3EB65BAE-3A96-433E-804D-6B099B5D84A0}" dt="2022-02-08T14:36:11.260" v="13" actId="1076"/>
          <ac:spMkLst>
            <pc:docMk/>
            <pc:sldMk cId="2010250561" sldId="279"/>
            <ac:spMk id="7" creationId="{7F17F4B9-F0B3-435B-A8B0-E7D3A6C93E4F}"/>
          </ac:spMkLst>
        </pc:spChg>
      </pc:sldChg>
      <pc:sldChg chg="modSp mod">
        <pc:chgData name="Frances Meek" userId="f3af35cc-3229-46e1-af36-3525661cfbd3" providerId="ADAL" clId="{3EB65BAE-3A96-433E-804D-6B099B5D84A0}" dt="2022-02-08T14:36:32.112" v="14" actId="1076"/>
        <pc:sldMkLst>
          <pc:docMk/>
          <pc:sldMk cId="668764894" sldId="355"/>
        </pc:sldMkLst>
        <pc:spChg chg="mod">
          <ac:chgData name="Frances Meek" userId="f3af35cc-3229-46e1-af36-3525661cfbd3" providerId="ADAL" clId="{3EB65BAE-3A96-433E-804D-6B099B5D84A0}" dt="2022-02-08T14:36:32.112" v="14" actId="1076"/>
          <ac:spMkLst>
            <pc:docMk/>
            <pc:sldMk cId="668764894" sldId="355"/>
            <ac:spMk id="11" creationId="{AD8136D2-408C-4085-A621-F40042A7BDC8}"/>
          </ac:spMkLst>
        </pc:spChg>
      </pc:sldChg>
      <pc:sldMasterChg chg="modSp mod">
        <pc:chgData name="Frances Meek" userId="f3af35cc-3229-46e1-af36-3525661cfbd3" providerId="ADAL" clId="{3EB65BAE-3A96-433E-804D-6B099B5D84A0}" dt="2022-02-08T14:32:54.637" v="7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3EB65BAE-3A96-433E-804D-6B099B5D84A0}" dt="2022-02-08T14:32:54.637" v="7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3EB65BAE-3A96-433E-804D-6B099B5D84A0}" dt="2022-02-08T14:32:26.534" v="1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3EB65BAE-3A96-433E-804D-6B099B5D84A0}" dt="2022-02-08T14:32:26.534" v="1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3EB65BAE-3A96-433E-804D-6B099B5D84A0}" dt="2022-02-08T14:32:39.195" v="3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3EB65BAE-3A96-433E-804D-6B099B5D84A0}" dt="2022-02-08T14:32:39.195" v="3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3EB65BAE-3A96-433E-804D-6B099B5D84A0}" dt="2022-02-08T14:32:46.105" v="5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3EB65BAE-3A96-433E-804D-6B099B5D84A0}" dt="2022-02-08T14:32:46.105" v="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Frances Meek" userId="f3af35cc-3229-46e1-af36-3525661cfbd3" providerId="ADAL" clId="{6A96D8A1-2806-49E7-85C6-29AB7A16EC19}"/>
    <pc:docChg chg="undo custSel addSld delSld modSld">
      <pc:chgData name="Frances Meek" userId="f3af35cc-3229-46e1-af36-3525661cfbd3" providerId="ADAL" clId="{6A96D8A1-2806-49E7-85C6-29AB7A16EC19}" dt="2021-12-21T16:20:39.339" v="60" actId="1076"/>
      <pc:docMkLst>
        <pc:docMk/>
      </pc:docMkLst>
      <pc:sldChg chg="addSp modSp mod">
        <pc:chgData name="Frances Meek" userId="f3af35cc-3229-46e1-af36-3525661cfbd3" providerId="ADAL" clId="{6A96D8A1-2806-49E7-85C6-29AB7A16EC19}" dt="2021-12-21T16:20:39.339" v="60" actId="1076"/>
        <pc:sldMkLst>
          <pc:docMk/>
          <pc:sldMk cId="2590538667" sldId="261"/>
        </pc:sldMkLst>
        <pc:spChg chg="add mod">
          <ac:chgData name="Frances Meek" userId="f3af35cc-3229-46e1-af36-3525661cfbd3" providerId="ADAL" clId="{6A96D8A1-2806-49E7-85C6-29AB7A16EC19}" dt="2021-12-21T16:20:39.339" v="60" actId="1076"/>
          <ac:spMkLst>
            <pc:docMk/>
            <pc:sldMk cId="2590538667" sldId="261"/>
            <ac:spMk id="4" creationId="{909C4E24-25EF-4E2F-8C39-79A07BA5B21E}"/>
          </ac:spMkLst>
        </pc:spChg>
      </pc:sldChg>
      <pc:sldChg chg="modSp mod">
        <pc:chgData name="Frances Meek" userId="f3af35cc-3229-46e1-af36-3525661cfbd3" providerId="ADAL" clId="{6A96D8A1-2806-49E7-85C6-29AB7A16EC19}" dt="2021-12-21T14:07:39.021" v="0" actId="14100"/>
        <pc:sldMkLst>
          <pc:docMk/>
          <pc:sldMk cId="2112501820" sldId="276"/>
        </pc:sldMkLst>
        <pc:spChg chg="mod">
          <ac:chgData name="Frances Meek" userId="f3af35cc-3229-46e1-af36-3525661cfbd3" providerId="ADAL" clId="{6A96D8A1-2806-49E7-85C6-29AB7A16EC19}" dt="2021-12-21T14:07:39.021" v="0" actId="14100"/>
          <ac:spMkLst>
            <pc:docMk/>
            <pc:sldMk cId="2112501820" sldId="276"/>
            <ac:spMk id="11" creationId="{2584FA32-8007-49EA-A033-0A9D9BF347D3}"/>
          </ac:spMkLst>
        </pc:spChg>
      </pc:sldChg>
      <pc:sldChg chg="new del">
        <pc:chgData name="Frances Meek" userId="f3af35cc-3229-46e1-af36-3525661cfbd3" providerId="ADAL" clId="{6A96D8A1-2806-49E7-85C6-29AB7A16EC19}" dt="2021-12-21T14:58:35.523" v="2" actId="680"/>
        <pc:sldMkLst>
          <pc:docMk/>
          <pc:sldMk cId="238297850" sldId="369"/>
        </pc:sldMkLst>
      </pc:sldChg>
      <pc:sldChg chg="addSp delSp modSp add mod">
        <pc:chgData name="Frances Meek" userId="f3af35cc-3229-46e1-af36-3525661cfbd3" providerId="ADAL" clId="{6A96D8A1-2806-49E7-85C6-29AB7A16EC19}" dt="2021-12-21T15:00:20.281" v="21" actId="20577"/>
        <pc:sldMkLst>
          <pc:docMk/>
          <pc:sldMk cId="274114615" sldId="369"/>
        </pc:sldMkLst>
        <pc:spChg chg="mod">
          <ac:chgData name="Frances Meek" userId="f3af35cc-3229-46e1-af36-3525661cfbd3" providerId="ADAL" clId="{6A96D8A1-2806-49E7-85C6-29AB7A16EC19}" dt="2021-12-21T15:00:20.281" v="21" actId="20577"/>
          <ac:spMkLst>
            <pc:docMk/>
            <pc:sldMk cId="274114615" sldId="369"/>
            <ac:spMk id="12" creationId="{0E097FF8-E8A0-48F6-B750-D56F1A2DAEC9}"/>
          </ac:spMkLst>
        </pc:spChg>
        <pc:picChg chg="add mod">
          <ac:chgData name="Frances Meek" userId="f3af35cc-3229-46e1-af36-3525661cfbd3" providerId="ADAL" clId="{6A96D8A1-2806-49E7-85C6-29AB7A16EC19}" dt="2021-12-21T15:00:17.858" v="8" actId="27614"/>
          <ac:picMkLst>
            <pc:docMk/>
            <pc:sldMk cId="274114615" sldId="369"/>
            <ac:picMk id="4" creationId="{38760926-E755-46E8-B2C4-3E1460AED41A}"/>
          </ac:picMkLst>
        </pc:picChg>
        <pc:picChg chg="del">
          <ac:chgData name="Frances Meek" userId="f3af35cc-3229-46e1-af36-3525661cfbd3" providerId="ADAL" clId="{6A96D8A1-2806-49E7-85C6-29AB7A16EC19}" dt="2021-12-21T14:58:41.277" v="4" actId="478"/>
          <ac:picMkLst>
            <pc:docMk/>
            <pc:sldMk cId="274114615" sldId="369"/>
            <ac:picMk id="5" creationId="{7E39B3B6-C167-4091-B052-3E2ABDAF973A}"/>
          </ac:picMkLst>
        </pc:picChg>
      </pc:sldChg>
      <pc:sldChg chg="addSp delSp modSp add mod">
        <pc:chgData name="Frances Meek" userId="f3af35cc-3229-46e1-af36-3525661cfbd3" providerId="ADAL" clId="{6A96D8A1-2806-49E7-85C6-29AB7A16EC19}" dt="2021-12-21T15:02:38.059" v="33"/>
        <pc:sldMkLst>
          <pc:docMk/>
          <pc:sldMk cId="2146686256" sldId="370"/>
        </pc:sldMkLst>
        <pc:spChg chg="mod">
          <ac:chgData name="Frances Meek" userId="f3af35cc-3229-46e1-af36-3525661cfbd3" providerId="ADAL" clId="{6A96D8A1-2806-49E7-85C6-29AB7A16EC19}" dt="2021-12-21T15:00:52.727" v="31" actId="20577"/>
          <ac:spMkLst>
            <pc:docMk/>
            <pc:sldMk cId="2146686256" sldId="370"/>
            <ac:spMk id="12" creationId="{0E097FF8-E8A0-48F6-B750-D56F1A2DAEC9}"/>
          </ac:spMkLst>
        </pc:spChg>
        <pc:picChg chg="del">
          <ac:chgData name="Frances Meek" userId="f3af35cc-3229-46e1-af36-3525661cfbd3" providerId="ADAL" clId="{6A96D8A1-2806-49E7-85C6-29AB7A16EC19}" dt="2021-12-21T15:02:36.534" v="32" actId="478"/>
          <ac:picMkLst>
            <pc:docMk/>
            <pc:sldMk cId="2146686256" sldId="370"/>
            <ac:picMk id="5" creationId="{7E39B3B6-C167-4091-B052-3E2ABDAF973A}"/>
          </ac:picMkLst>
        </pc:picChg>
        <pc:picChg chg="add mod">
          <ac:chgData name="Frances Meek" userId="f3af35cc-3229-46e1-af36-3525661cfbd3" providerId="ADAL" clId="{6A96D8A1-2806-49E7-85C6-29AB7A16EC19}" dt="2021-12-21T15:02:38.059" v="33"/>
          <ac:picMkLst>
            <pc:docMk/>
            <pc:sldMk cId="2146686256" sldId="370"/>
            <ac:picMk id="6" creationId="{0F2A080C-F0DF-411E-B4C3-3DA08C1D5B9F}"/>
          </ac:picMkLst>
        </pc:picChg>
      </pc:sldChg>
      <pc:sldChg chg="addSp delSp modSp add mod">
        <pc:chgData name="Frances Meek" userId="f3af35cc-3229-46e1-af36-3525661cfbd3" providerId="ADAL" clId="{6A96D8A1-2806-49E7-85C6-29AB7A16EC19}" dt="2021-12-21T15:05:01.004" v="58" actId="20577"/>
        <pc:sldMkLst>
          <pc:docMk/>
          <pc:sldMk cId="2860676954" sldId="371"/>
        </pc:sldMkLst>
        <pc:spChg chg="mod">
          <ac:chgData name="Frances Meek" userId="f3af35cc-3229-46e1-af36-3525661cfbd3" providerId="ADAL" clId="{6A96D8A1-2806-49E7-85C6-29AB7A16EC19}" dt="2021-12-21T15:05:01.004" v="58" actId="20577"/>
          <ac:spMkLst>
            <pc:docMk/>
            <pc:sldMk cId="2860676954" sldId="371"/>
            <ac:spMk id="12" creationId="{99532DE7-5035-4F96-8D1B-A54E8DF449F6}"/>
          </ac:spMkLst>
        </pc:spChg>
        <pc:picChg chg="add mod">
          <ac:chgData name="Frances Meek" userId="f3af35cc-3229-46e1-af36-3525661cfbd3" providerId="ADAL" clId="{6A96D8A1-2806-49E7-85C6-29AB7A16EC19}" dt="2021-12-21T15:04:55.689" v="42" actId="1076"/>
          <ac:picMkLst>
            <pc:docMk/>
            <pc:sldMk cId="2860676954" sldId="371"/>
            <ac:picMk id="4" creationId="{53F182D6-691D-4977-86EA-0F49ADD8D9DB}"/>
          </ac:picMkLst>
        </pc:picChg>
        <pc:picChg chg="del">
          <ac:chgData name="Frances Meek" userId="f3af35cc-3229-46e1-af36-3525661cfbd3" providerId="ADAL" clId="{6A96D8A1-2806-49E7-85C6-29AB7A16EC19}" dt="2021-12-21T15:04:44.623" v="35" actId="478"/>
          <ac:picMkLst>
            <pc:docMk/>
            <pc:sldMk cId="2860676954" sldId="371"/>
            <ac:picMk id="11" creationId="{7CC1A711-AA9B-40EE-B009-F40D97A5456B}"/>
          </ac:picMkLst>
        </pc:picChg>
      </pc:sldChg>
    </pc:docChg>
  </pc:docChgLst>
  <pc:docChgLst>
    <pc:chgData name="Alex White" userId="07f4b406-cfdf-44ea-80a5-e7a034eaf81e" providerId="ADAL" clId="{A765454B-AA54-499B-B402-F3859141DB8D}"/>
    <pc:docChg chg="custSel modSld">
      <pc:chgData name="Alex White" userId="07f4b406-cfdf-44ea-80a5-e7a034eaf81e" providerId="ADAL" clId="{A765454B-AA54-499B-B402-F3859141DB8D}" dt="2021-08-18T09:28:32.656" v="15" actId="207"/>
      <pc:docMkLst>
        <pc:docMk/>
      </pc:docMkLst>
      <pc:sldChg chg="modSp mod">
        <pc:chgData name="Alex White" userId="07f4b406-cfdf-44ea-80a5-e7a034eaf81e" providerId="ADAL" clId="{A765454B-AA54-499B-B402-F3859141DB8D}" dt="2021-08-18T09:19:11.057" v="0" actId="207"/>
        <pc:sldMkLst>
          <pc:docMk/>
          <pc:sldMk cId="49386520" sldId="275"/>
        </pc:sldMkLst>
        <pc:spChg chg="mod">
          <ac:chgData name="Alex White" userId="07f4b406-cfdf-44ea-80a5-e7a034eaf81e" providerId="ADAL" clId="{A765454B-AA54-499B-B402-F3859141DB8D}" dt="2021-08-18T09:19:11.057" v="0" actId="207"/>
          <ac:spMkLst>
            <pc:docMk/>
            <pc:sldMk cId="49386520" sldId="275"/>
            <ac:spMk id="6" creationId="{572C34B8-F41E-4941-B18B-F1F643253990}"/>
          </ac:spMkLst>
        </pc:spChg>
      </pc:sldChg>
      <pc:sldChg chg="modSp mod">
        <pc:chgData name="Alex White" userId="07f4b406-cfdf-44ea-80a5-e7a034eaf81e" providerId="ADAL" clId="{A765454B-AA54-499B-B402-F3859141DB8D}" dt="2021-08-18T09:19:27.621" v="1" actId="207"/>
        <pc:sldMkLst>
          <pc:docMk/>
          <pc:sldMk cId="2112501820" sldId="276"/>
        </pc:sldMkLst>
        <pc:spChg chg="mod">
          <ac:chgData name="Alex White" userId="07f4b406-cfdf-44ea-80a5-e7a034eaf81e" providerId="ADAL" clId="{A765454B-AA54-499B-B402-F3859141DB8D}" dt="2021-08-18T09:19:27.621" v="1" actId="207"/>
          <ac:spMkLst>
            <pc:docMk/>
            <pc:sldMk cId="2112501820" sldId="276"/>
            <ac:spMk id="5" creationId="{278B63D9-5F57-4187-9F78-CB267CAAECEB}"/>
          </ac:spMkLst>
        </pc:spChg>
      </pc:sldChg>
      <pc:sldChg chg="modSp mod">
        <pc:chgData name="Alex White" userId="07f4b406-cfdf-44ea-80a5-e7a034eaf81e" providerId="ADAL" clId="{A765454B-AA54-499B-B402-F3859141DB8D}" dt="2021-08-18T09:19:34.674" v="2" actId="207"/>
        <pc:sldMkLst>
          <pc:docMk/>
          <pc:sldMk cId="112037053" sldId="277"/>
        </pc:sldMkLst>
        <pc:spChg chg="mod">
          <ac:chgData name="Alex White" userId="07f4b406-cfdf-44ea-80a5-e7a034eaf81e" providerId="ADAL" clId="{A765454B-AA54-499B-B402-F3859141DB8D}" dt="2021-08-18T09:19:34.674" v="2" actId="207"/>
          <ac:spMkLst>
            <pc:docMk/>
            <pc:sldMk cId="112037053" sldId="277"/>
            <ac:spMk id="9" creationId="{60DE1EF2-5AE2-4C95-8272-E9C36EF4683C}"/>
          </ac:spMkLst>
        </pc:spChg>
      </pc:sldChg>
      <pc:sldChg chg="modSp mod">
        <pc:chgData name="Alex White" userId="07f4b406-cfdf-44ea-80a5-e7a034eaf81e" providerId="ADAL" clId="{A765454B-AA54-499B-B402-F3859141DB8D}" dt="2021-08-18T09:21:22.099" v="7" actId="207"/>
        <pc:sldMkLst>
          <pc:docMk/>
          <pc:sldMk cId="2010250561" sldId="279"/>
        </pc:sldMkLst>
        <pc:spChg chg="mod">
          <ac:chgData name="Alex White" userId="07f4b406-cfdf-44ea-80a5-e7a034eaf81e" providerId="ADAL" clId="{A765454B-AA54-499B-B402-F3859141DB8D}" dt="2021-08-18T09:21:22.099" v="7" actId="207"/>
          <ac:spMkLst>
            <pc:docMk/>
            <pc:sldMk cId="2010250561" sldId="279"/>
            <ac:spMk id="5" creationId="{BBA151F9-6046-4A8F-BA67-E28BC022E68A}"/>
          </ac:spMkLst>
        </pc:spChg>
      </pc:sldChg>
      <pc:sldChg chg="modSp mod">
        <pc:chgData name="Alex White" userId="07f4b406-cfdf-44ea-80a5-e7a034eaf81e" providerId="ADAL" clId="{A765454B-AA54-499B-B402-F3859141DB8D}" dt="2021-08-18T09:26:28.095" v="9" actId="13926"/>
        <pc:sldMkLst>
          <pc:docMk/>
          <pc:sldMk cId="2496349683" sldId="281"/>
        </pc:sldMkLst>
        <pc:spChg chg="mod">
          <ac:chgData name="Alex White" userId="07f4b406-cfdf-44ea-80a5-e7a034eaf81e" providerId="ADAL" clId="{A765454B-AA54-499B-B402-F3859141DB8D}" dt="2021-08-18T09:26:28.095" v="9" actId="13926"/>
          <ac:spMkLst>
            <pc:docMk/>
            <pc:sldMk cId="2496349683" sldId="281"/>
            <ac:spMk id="3" creationId="{00000000-0000-0000-0000-000000000000}"/>
          </ac:spMkLst>
        </pc:spChg>
        <pc:spChg chg="mod">
          <ac:chgData name="Alex White" userId="07f4b406-cfdf-44ea-80a5-e7a034eaf81e" providerId="ADAL" clId="{A765454B-AA54-499B-B402-F3859141DB8D}" dt="2021-08-18T09:26:24.799" v="8" actId="207"/>
          <ac:spMkLst>
            <pc:docMk/>
            <pc:sldMk cId="2496349683" sldId="281"/>
            <ac:spMk id="5" creationId="{BBA151F9-6046-4A8F-BA67-E28BC022E68A}"/>
          </ac:spMkLst>
        </pc:spChg>
      </pc:sldChg>
      <pc:sldChg chg="modSp mod">
        <pc:chgData name="Alex White" userId="07f4b406-cfdf-44ea-80a5-e7a034eaf81e" providerId="ADAL" clId="{A765454B-AA54-499B-B402-F3859141DB8D}" dt="2021-08-18T09:20:55.325" v="4" actId="207"/>
        <pc:sldMkLst>
          <pc:docMk/>
          <pc:sldMk cId="2273824572" sldId="290"/>
        </pc:sldMkLst>
        <pc:spChg chg="mod">
          <ac:chgData name="Alex White" userId="07f4b406-cfdf-44ea-80a5-e7a034eaf81e" providerId="ADAL" clId="{A765454B-AA54-499B-B402-F3859141DB8D}" dt="2021-08-18T09:20:55.325" v="4" actId="207"/>
          <ac:spMkLst>
            <pc:docMk/>
            <pc:sldMk cId="2273824572" sldId="290"/>
            <ac:spMk id="5" creationId="{BBA151F9-6046-4A8F-BA67-E28BC022E68A}"/>
          </ac:spMkLst>
        </pc:spChg>
      </pc:sldChg>
      <pc:sldChg chg="modSp mod">
        <pc:chgData name="Alex White" userId="07f4b406-cfdf-44ea-80a5-e7a034eaf81e" providerId="ADAL" clId="{A765454B-AA54-499B-B402-F3859141DB8D}" dt="2021-08-18T09:21:04.280" v="5" actId="207"/>
        <pc:sldMkLst>
          <pc:docMk/>
          <pc:sldMk cId="182994572" sldId="291"/>
        </pc:sldMkLst>
        <pc:spChg chg="mod">
          <ac:chgData name="Alex White" userId="07f4b406-cfdf-44ea-80a5-e7a034eaf81e" providerId="ADAL" clId="{A765454B-AA54-499B-B402-F3859141DB8D}" dt="2021-08-18T09:21:04.280" v="5" actId="207"/>
          <ac:spMkLst>
            <pc:docMk/>
            <pc:sldMk cId="182994572" sldId="291"/>
            <ac:spMk id="5" creationId="{BBA151F9-6046-4A8F-BA67-E28BC022E68A}"/>
          </ac:spMkLst>
        </pc:spChg>
      </pc:sldChg>
      <pc:sldChg chg="delSp mod">
        <pc:chgData name="Alex White" userId="07f4b406-cfdf-44ea-80a5-e7a034eaf81e" providerId="ADAL" clId="{A765454B-AA54-499B-B402-F3859141DB8D}" dt="2021-08-18T09:20:49.167" v="3" actId="478"/>
        <pc:sldMkLst>
          <pc:docMk/>
          <pc:sldMk cId="1161811938" sldId="297"/>
        </pc:sldMkLst>
        <pc:spChg chg="del">
          <ac:chgData name="Alex White" userId="07f4b406-cfdf-44ea-80a5-e7a034eaf81e" providerId="ADAL" clId="{A765454B-AA54-499B-B402-F3859141DB8D}" dt="2021-08-18T09:20:49.167" v="3" actId="478"/>
          <ac:spMkLst>
            <pc:docMk/>
            <pc:sldMk cId="1161811938" sldId="297"/>
            <ac:spMk id="9" creationId="{60DE1EF2-5AE2-4C95-8272-E9C36EF4683C}"/>
          </ac:spMkLst>
        </pc:spChg>
      </pc:sldChg>
      <pc:sldChg chg="delSp mod">
        <pc:chgData name="Alex White" userId="07f4b406-cfdf-44ea-80a5-e7a034eaf81e" providerId="ADAL" clId="{A765454B-AA54-499B-B402-F3859141DB8D}" dt="2021-08-18T09:21:13.744" v="6" actId="478"/>
        <pc:sldMkLst>
          <pc:docMk/>
          <pc:sldMk cId="1766502699" sldId="300"/>
        </pc:sldMkLst>
        <pc:spChg chg="del">
          <ac:chgData name="Alex White" userId="07f4b406-cfdf-44ea-80a5-e7a034eaf81e" providerId="ADAL" clId="{A765454B-AA54-499B-B402-F3859141DB8D}" dt="2021-08-18T09:21:13.744" v="6" actId="478"/>
          <ac:spMkLst>
            <pc:docMk/>
            <pc:sldMk cId="1766502699" sldId="300"/>
            <ac:spMk id="5" creationId="{BBA151F9-6046-4A8F-BA67-E28BC022E68A}"/>
          </ac:spMkLst>
        </pc:spChg>
      </pc:sldChg>
      <pc:sldChg chg="modSp mod">
        <pc:chgData name="Alex White" userId="07f4b406-cfdf-44ea-80a5-e7a034eaf81e" providerId="ADAL" clId="{A765454B-AA54-499B-B402-F3859141DB8D}" dt="2021-08-18T09:27:14.848" v="12" actId="1076"/>
        <pc:sldMkLst>
          <pc:docMk/>
          <pc:sldMk cId="4103495762" sldId="301"/>
        </pc:sldMkLst>
        <pc:spChg chg="mod">
          <ac:chgData name="Alex White" userId="07f4b406-cfdf-44ea-80a5-e7a034eaf81e" providerId="ADAL" clId="{A765454B-AA54-499B-B402-F3859141DB8D}" dt="2021-08-18T09:26:35.397" v="10" actId="13926"/>
          <ac:spMkLst>
            <pc:docMk/>
            <pc:sldMk cId="4103495762" sldId="301"/>
            <ac:spMk id="3" creationId="{00000000-0000-0000-0000-000000000000}"/>
          </ac:spMkLst>
        </pc:spChg>
        <pc:spChg chg="mod">
          <ac:chgData name="Alex White" userId="07f4b406-cfdf-44ea-80a5-e7a034eaf81e" providerId="ADAL" clId="{A765454B-AA54-499B-B402-F3859141DB8D}" dt="2021-08-18T09:26:42.706" v="11" actId="207"/>
          <ac:spMkLst>
            <pc:docMk/>
            <pc:sldMk cId="4103495762" sldId="301"/>
            <ac:spMk id="5" creationId="{BBA151F9-6046-4A8F-BA67-E28BC022E68A}"/>
          </ac:spMkLst>
        </pc:spChg>
        <pc:picChg chg="mod">
          <ac:chgData name="Alex White" userId="07f4b406-cfdf-44ea-80a5-e7a034eaf81e" providerId="ADAL" clId="{A765454B-AA54-499B-B402-F3859141DB8D}" dt="2021-08-18T09:27:14.848" v="12" actId="1076"/>
          <ac:picMkLst>
            <pc:docMk/>
            <pc:sldMk cId="4103495762" sldId="301"/>
            <ac:picMk id="13314" creationId="{AF302EA7-A605-4B7B-A23B-4B796DBA9576}"/>
          </ac:picMkLst>
        </pc:picChg>
      </pc:sldChg>
      <pc:sldChg chg="modSp mod">
        <pc:chgData name="Alex White" userId="07f4b406-cfdf-44ea-80a5-e7a034eaf81e" providerId="ADAL" clId="{A765454B-AA54-499B-B402-F3859141DB8D}" dt="2021-08-18T09:28:11.580" v="13" actId="207"/>
        <pc:sldMkLst>
          <pc:docMk/>
          <pc:sldMk cId="3284474133" sldId="302"/>
        </pc:sldMkLst>
        <pc:spChg chg="mod">
          <ac:chgData name="Alex White" userId="07f4b406-cfdf-44ea-80a5-e7a034eaf81e" providerId="ADAL" clId="{A765454B-AA54-499B-B402-F3859141DB8D}" dt="2021-08-18T09:28:11.580" v="13" actId="207"/>
          <ac:spMkLst>
            <pc:docMk/>
            <pc:sldMk cId="3284474133" sldId="302"/>
            <ac:spMk id="5" creationId="{BBA151F9-6046-4A8F-BA67-E28BC022E68A}"/>
          </ac:spMkLst>
        </pc:spChg>
      </pc:sldChg>
      <pc:sldChg chg="modSp mod">
        <pc:chgData name="Alex White" userId="07f4b406-cfdf-44ea-80a5-e7a034eaf81e" providerId="ADAL" clId="{A765454B-AA54-499B-B402-F3859141DB8D}" dt="2021-08-18T09:28:26.629" v="14" actId="207"/>
        <pc:sldMkLst>
          <pc:docMk/>
          <pc:sldMk cId="764675113" sldId="303"/>
        </pc:sldMkLst>
        <pc:spChg chg="mod">
          <ac:chgData name="Alex White" userId="07f4b406-cfdf-44ea-80a5-e7a034eaf81e" providerId="ADAL" clId="{A765454B-AA54-499B-B402-F3859141DB8D}" dt="2021-08-18T09:28:26.629" v="14" actId="207"/>
          <ac:spMkLst>
            <pc:docMk/>
            <pc:sldMk cId="764675113" sldId="303"/>
            <ac:spMk id="11" creationId="{3E4CE421-3FDD-47DD-BB33-DECFB06E3497}"/>
          </ac:spMkLst>
        </pc:spChg>
      </pc:sldChg>
      <pc:sldChg chg="modSp mod">
        <pc:chgData name="Alex White" userId="07f4b406-cfdf-44ea-80a5-e7a034eaf81e" providerId="ADAL" clId="{A765454B-AA54-499B-B402-F3859141DB8D}" dt="2021-08-18T09:28:32.656" v="15" actId="207"/>
        <pc:sldMkLst>
          <pc:docMk/>
          <pc:sldMk cId="3821487334" sldId="304"/>
        </pc:sldMkLst>
        <pc:spChg chg="mod">
          <ac:chgData name="Alex White" userId="07f4b406-cfdf-44ea-80a5-e7a034eaf81e" providerId="ADAL" clId="{A765454B-AA54-499B-B402-F3859141DB8D}" dt="2021-08-18T09:28:32.656" v="15" actId="207"/>
          <ac:spMkLst>
            <pc:docMk/>
            <pc:sldMk cId="3821487334" sldId="304"/>
            <ac:spMk id="5" creationId="{BBA151F9-6046-4A8F-BA67-E28BC022E68A}"/>
          </ac:spMkLst>
        </pc:spChg>
      </pc:sldChg>
    </pc:docChg>
  </pc:docChgLst>
  <pc:docChgLst>
    <pc:chgData name="Frances Meek" userId="f3af35cc-3229-46e1-af36-3525661cfbd3" providerId="ADAL" clId="{4248F3B1-4199-41ED-A7E3-48B6E2B5239A}"/>
    <pc:docChg chg="undo custSel addSld delSld modSld sldOrd">
      <pc:chgData name="Frances Meek" userId="f3af35cc-3229-46e1-af36-3525661cfbd3" providerId="ADAL" clId="{4248F3B1-4199-41ED-A7E3-48B6E2B5239A}" dt="2021-12-21T13:09:02.347" v="1460" actId="20577"/>
      <pc:docMkLst>
        <pc:docMk/>
      </pc:docMkLst>
      <pc:sldChg chg="addSp delSp modSp mod">
        <pc:chgData name="Frances Meek" userId="f3af35cc-3229-46e1-af36-3525661cfbd3" providerId="ADAL" clId="{4248F3B1-4199-41ED-A7E3-48B6E2B5239A}" dt="2021-12-21T11:49:59.701" v="11" actId="1076"/>
        <pc:sldMkLst>
          <pc:docMk/>
          <pc:sldMk cId="49386520" sldId="275"/>
        </pc:sldMkLst>
        <pc:spChg chg="del">
          <ac:chgData name="Frances Meek" userId="f3af35cc-3229-46e1-af36-3525661cfbd3" providerId="ADAL" clId="{4248F3B1-4199-41ED-A7E3-48B6E2B5239A}" dt="2021-12-21T11:49:47.435" v="7" actId="478"/>
          <ac:spMkLst>
            <pc:docMk/>
            <pc:sldMk cId="49386520" sldId="275"/>
            <ac:spMk id="3" creationId="{00000000-0000-0000-0000-000000000000}"/>
          </ac:spMkLst>
        </pc:spChg>
        <pc:spChg chg="del">
          <ac:chgData name="Frances Meek" userId="f3af35cc-3229-46e1-af36-3525661cfbd3" providerId="ADAL" clId="{4248F3B1-4199-41ED-A7E3-48B6E2B5239A}" dt="2021-12-21T11:49:56.423" v="9" actId="478"/>
          <ac:spMkLst>
            <pc:docMk/>
            <pc:sldMk cId="49386520" sldId="275"/>
            <ac:spMk id="6" creationId="{572C34B8-F41E-4941-B18B-F1F643253990}"/>
          </ac:spMkLst>
        </pc:spChg>
        <pc:spChg chg="add del mod">
          <ac:chgData name="Frances Meek" userId="f3af35cc-3229-46e1-af36-3525661cfbd3" providerId="ADAL" clId="{4248F3B1-4199-41ED-A7E3-48B6E2B5239A}" dt="2021-12-21T11:49:54.131" v="8" actId="478"/>
          <ac:spMkLst>
            <pc:docMk/>
            <pc:sldMk cId="49386520" sldId="275"/>
            <ac:spMk id="8" creationId="{4E22C336-F83B-44ED-8395-E5B67C509C16}"/>
          </ac:spMkLst>
        </pc:spChg>
        <pc:picChg chg="del">
          <ac:chgData name="Frances Meek" userId="f3af35cc-3229-46e1-af36-3525661cfbd3" providerId="ADAL" clId="{4248F3B1-4199-41ED-A7E3-48B6E2B5239A}" dt="2021-12-21T11:49:38.654" v="4" actId="478"/>
          <ac:picMkLst>
            <pc:docMk/>
            <pc:sldMk cId="49386520" sldId="275"/>
            <ac:picMk id="5" creationId="{7F77C307-E362-4887-9F8E-0D2610B57685}"/>
          </ac:picMkLst>
        </pc:picChg>
        <pc:picChg chg="add mod">
          <ac:chgData name="Frances Meek" userId="f3af35cc-3229-46e1-af36-3525661cfbd3" providerId="ADAL" clId="{4248F3B1-4199-41ED-A7E3-48B6E2B5239A}" dt="2021-12-21T11:49:59.701" v="11" actId="1076"/>
          <ac:picMkLst>
            <pc:docMk/>
            <pc:sldMk cId="49386520" sldId="275"/>
            <ac:picMk id="7" creationId="{237554A6-A1C2-4B95-893C-005FB41A2C08}"/>
          </ac:picMkLst>
        </pc:picChg>
      </pc:sldChg>
      <pc:sldChg chg="addSp delSp modSp mod">
        <pc:chgData name="Frances Meek" userId="f3af35cc-3229-46e1-af36-3525661cfbd3" providerId="ADAL" clId="{4248F3B1-4199-41ED-A7E3-48B6E2B5239A}" dt="2021-12-21T12:02:58.623" v="261" actId="1076"/>
        <pc:sldMkLst>
          <pc:docMk/>
          <pc:sldMk cId="2112501820" sldId="276"/>
        </pc:sldMkLst>
        <pc:spChg chg="mod">
          <ac:chgData name="Frances Meek" userId="f3af35cc-3229-46e1-af36-3525661cfbd3" providerId="ADAL" clId="{4248F3B1-4199-41ED-A7E3-48B6E2B5239A}" dt="2021-12-21T12:00:16.243" v="211" actId="6549"/>
          <ac:spMkLst>
            <pc:docMk/>
            <pc:sldMk cId="2112501820" sldId="276"/>
            <ac:spMk id="2" creationId="{00000000-0000-0000-0000-000000000000}"/>
          </ac:spMkLst>
        </pc:spChg>
        <pc:spChg chg="del">
          <ac:chgData name="Frances Meek" userId="f3af35cc-3229-46e1-af36-3525661cfbd3" providerId="ADAL" clId="{4248F3B1-4199-41ED-A7E3-48B6E2B5239A}" dt="2021-12-21T11:59:12.754" v="210" actId="478"/>
          <ac:spMkLst>
            <pc:docMk/>
            <pc:sldMk cId="2112501820" sldId="276"/>
            <ac:spMk id="3" creationId="{8778E41D-9009-475C-BF30-4F7B52668F55}"/>
          </ac:spMkLst>
        </pc:spChg>
        <pc:spChg chg="del">
          <ac:chgData name="Frances Meek" userId="f3af35cc-3229-46e1-af36-3525661cfbd3" providerId="ADAL" clId="{4248F3B1-4199-41ED-A7E3-48B6E2B5239A}" dt="2021-12-21T12:00:22.698" v="214" actId="478"/>
          <ac:spMkLst>
            <pc:docMk/>
            <pc:sldMk cId="2112501820" sldId="276"/>
            <ac:spMk id="5" creationId="{278B63D9-5F57-4187-9F78-CB267CAAECEB}"/>
          </ac:spMkLst>
        </pc:spChg>
        <pc:spChg chg="add del mod">
          <ac:chgData name="Frances Meek" userId="f3af35cc-3229-46e1-af36-3525661cfbd3" providerId="ADAL" clId="{4248F3B1-4199-41ED-A7E3-48B6E2B5239A}" dt="2021-12-21T12:00:21.094" v="213" actId="478"/>
          <ac:spMkLst>
            <pc:docMk/>
            <pc:sldMk cId="2112501820" sldId="276"/>
            <ac:spMk id="6" creationId="{D9376E9A-06EA-4A40-AA04-8B0BECC99CFD}"/>
          </ac:spMkLst>
        </pc:spChg>
        <pc:spChg chg="del">
          <ac:chgData name="Frances Meek" userId="f3af35cc-3229-46e1-af36-3525661cfbd3" providerId="ADAL" clId="{4248F3B1-4199-41ED-A7E3-48B6E2B5239A}" dt="2021-12-21T12:00:19" v="212" actId="478"/>
          <ac:spMkLst>
            <pc:docMk/>
            <pc:sldMk cId="2112501820" sldId="276"/>
            <ac:spMk id="10" creationId="{433A368D-C541-4085-A431-9BB6D4109F7C}"/>
          </ac:spMkLst>
        </pc:spChg>
        <pc:spChg chg="add mod">
          <ac:chgData name="Frances Meek" userId="f3af35cc-3229-46e1-af36-3525661cfbd3" providerId="ADAL" clId="{4248F3B1-4199-41ED-A7E3-48B6E2B5239A}" dt="2021-12-21T12:02:58.623" v="261" actId="1076"/>
          <ac:spMkLst>
            <pc:docMk/>
            <pc:sldMk cId="2112501820" sldId="276"/>
            <ac:spMk id="11" creationId="{2584FA32-8007-49EA-A033-0A9D9BF347D3}"/>
          </ac:spMkLst>
        </pc:spChg>
        <pc:picChg chg="add mod">
          <ac:chgData name="Frances Meek" userId="f3af35cc-3229-46e1-af36-3525661cfbd3" providerId="ADAL" clId="{4248F3B1-4199-41ED-A7E3-48B6E2B5239A}" dt="2021-12-21T12:02:07.188" v="218" actId="1076"/>
          <ac:picMkLst>
            <pc:docMk/>
            <pc:sldMk cId="2112501820" sldId="276"/>
            <ac:picMk id="8" creationId="{D2E2FE41-EE64-43A8-B970-5C6227BAA5A3}"/>
          </ac:picMkLst>
        </pc:picChg>
        <pc:picChg chg="del">
          <ac:chgData name="Frances Meek" userId="f3af35cc-3229-46e1-af36-3525661cfbd3" providerId="ADAL" clId="{4248F3B1-4199-41ED-A7E3-48B6E2B5239A}" dt="2021-12-21T12:00:23.885" v="215" actId="478"/>
          <ac:picMkLst>
            <pc:docMk/>
            <pc:sldMk cId="2112501820" sldId="276"/>
            <ac:picMk id="3074" creationId="{014E7A47-C82F-402E-9362-95E7E83207ED}"/>
          </ac:picMkLst>
        </pc:picChg>
      </pc:sldChg>
      <pc:sldChg chg="del">
        <pc:chgData name="Frances Meek" userId="f3af35cc-3229-46e1-af36-3525661cfbd3" providerId="ADAL" clId="{4248F3B1-4199-41ED-A7E3-48B6E2B5239A}" dt="2021-12-21T12:09:17.963" v="324" actId="47"/>
        <pc:sldMkLst>
          <pc:docMk/>
          <pc:sldMk cId="112037053" sldId="277"/>
        </pc:sldMkLst>
      </pc:sldChg>
      <pc:sldChg chg="addSp delSp modSp mod">
        <pc:chgData name="Frances Meek" userId="f3af35cc-3229-46e1-af36-3525661cfbd3" providerId="ADAL" clId="{4248F3B1-4199-41ED-A7E3-48B6E2B5239A}" dt="2021-12-21T12:49:52.350" v="969" actId="1076"/>
        <pc:sldMkLst>
          <pc:docMk/>
          <pc:sldMk cId="2010250561" sldId="279"/>
        </pc:sldMkLst>
        <pc:spChg chg="mod">
          <ac:chgData name="Frances Meek" userId="f3af35cc-3229-46e1-af36-3525661cfbd3" providerId="ADAL" clId="{4248F3B1-4199-41ED-A7E3-48B6E2B5239A}" dt="2021-12-21T12:41:41.864" v="870" actId="20577"/>
          <ac:spMkLst>
            <pc:docMk/>
            <pc:sldMk cId="2010250561" sldId="279"/>
            <ac:spMk id="2" creationId="{00000000-0000-0000-0000-000000000000}"/>
          </ac:spMkLst>
        </pc:spChg>
        <pc:spChg chg="del">
          <ac:chgData name="Frances Meek" userId="f3af35cc-3229-46e1-af36-3525661cfbd3" providerId="ADAL" clId="{4248F3B1-4199-41ED-A7E3-48B6E2B5239A}" dt="2021-12-21T12:46:04.969" v="871" actId="478"/>
          <ac:spMkLst>
            <pc:docMk/>
            <pc:sldMk cId="2010250561" sldId="279"/>
            <ac:spMk id="3" creationId="{00000000-0000-0000-0000-000000000000}"/>
          </ac:spMkLst>
        </pc:spChg>
        <pc:spChg chg="del">
          <ac:chgData name="Frances Meek" userId="f3af35cc-3229-46e1-af36-3525661cfbd3" providerId="ADAL" clId="{4248F3B1-4199-41ED-A7E3-48B6E2B5239A}" dt="2021-12-21T12:46:12.086" v="873" actId="478"/>
          <ac:spMkLst>
            <pc:docMk/>
            <pc:sldMk cId="2010250561" sldId="279"/>
            <ac:spMk id="5" creationId="{BBA151F9-6046-4A8F-BA67-E28BC022E68A}"/>
          </ac:spMkLst>
        </pc:spChg>
        <pc:spChg chg="add del mod">
          <ac:chgData name="Frances Meek" userId="f3af35cc-3229-46e1-af36-3525661cfbd3" providerId="ADAL" clId="{4248F3B1-4199-41ED-A7E3-48B6E2B5239A}" dt="2021-12-21T12:46:10.446" v="872" actId="478"/>
          <ac:spMkLst>
            <pc:docMk/>
            <pc:sldMk cId="2010250561" sldId="279"/>
            <ac:spMk id="7" creationId="{2348AB09-A3FE-4818-A246-306F4E9D54D7}"/>
          </ac:spMkLst>
        </pc:spChg>
        <pc:spChg chg="add mod">
          <ac:chgData name="Frances Meek" userId="f3af35cc-3229-46e1-af36-3525661cfbd3" providerId="ADAL" clId="{4248F3B1-4199-41ED-A7E3-48B6E2B5239A}" dt="2021-12-21T12:49:52.350" v="969" actId="1076"/>
          <ac:spMkLst>
            <pc:docMk/>
            <pc:sldMk cId="2010250561" sldId="279"/>
            <ac:spMk id="12" creationId="{E7D558D1-34C5-4E98-8855-1EA0C812C2A7}"/>
          </ac:spMkLst>
        </pc:spChg>
        <pc:spChg chg="add mod">
          <ac:chgData name="Frances Meek" userId="f3af35cc-3229-46e1-af36-3525661cfbd3" providerId="ADAL" clId="{4248F3B1-4199-41ED-A7E3-48B6E2B5239A}" dt="2021-12-21T12:49:45.842" v="967" actId="1076"/>
          <ac:spMkLst>
            <pc:docMk/>
            <pc:sldMk cId="2010250561" sldId="279"/>
            <ac:spMk id="13" creationId="{C123B592-F1F6-4536-9C45-77F26C15E5ED}"/>
          </ac:spMkLst>
        </pc:spChg>
        <pc:picChg chg="del mod">
          <ac:chgData name="Frances Meek" userId="f3af35cc-3229-46e1-af36-3525661cfbd3" providerId="ADAL" clId="{4248F3B1-4199-41ED-A7E3-48B6E2B5239A}" dt="2021-12-21T12:46:52.798" v="880" actId="478"/>
          <ac:picMkLst>
            <pc:docMk/>
            <pc:sldMk cId="2010250561" sldId="279"/>
            <ac:picMk id="6" creationId="{777757FB-24C7-46F1-B12A-62104F17ADC2}"/>
          </ac:picMkLst>
        </pc:picChg>
        <pc:picChg chg="add mod">
          <ac:chgData name="Frances Meek" userId="f3af35cc-3229-46e1-af36-3525661cfbd3" providerId="ADAL" clId="{4248F3B1-4199-41ED-A7E3-48B6E2B5239A}" dt="2021-12-21T12:47:06.990" v="889" actId="1076"/>
          <ac:picMkLst>
            <pc:docMk/>
            <pc:sldMk cId="2010250561" sldId="279"/>
            <ac:picMk id="9" creationId="{F89928AC-AFC5-4EB1-BE31-708BA16372CA}"/>
          </ac:picMkLst>
        </pc:picChg>
        <pc:picChg chg="add mod">
          <ac:chgData name="Frances Meek" userId="f3af35cc-3229-46e1-af36-3525661cfbd3" providerId="ADAL" clId="{4248F3B1-4199-41ED-A7E3-48B6E2B5239A}" dt="2021-12-21T12:47:10.044" v="892" actId="1076"/>
          <ac:picMkLst>
            <pc:docMk/>
            <pc:sldMk cId="2010250561" sldId="279"/>
            <ac:picMk id="11" creationId="{8E6664CC-7FC0-4746-BBA3-C825E8271440}"/>
          </ac:picMkLst>
        </pc:picChg>
      </pc:sldChg>
      <pc:sldChg chg="addSp delSp modSp mod">
        <pc:chgData name="Frances Meek" userId="f3af35cc-3229-46e1-af36-3525661cfbd3" providerId="ADAL" clId="{4248F3B1-4199-41ED-A7E3-48B6E2B5239A}" dt="2021-12-21T12:49:35.474" v="963" actId="478"/>
        <pc:sldMkLst>
          <pc:docMk/>
          <pc:sldMk cId="313427633" sldId="280"/>
        </pc:sldMkLst>
        <pc:spChg chg="mod">
          <ac:chgData name="Frances Meek" userId="f3af35cc-3229-46e1-af36-3525661cfbd3" providerId="ADAL" clId="{4248F3B1-4199-41ED-A7E3-48B6E2B5239A}" dt="2021-12-21T12:48:36.203" v="925" actId="20577"/>
          <ac:spMkLst>
            <pc:docMk/>
            <pc:sldMk cId="313427633" sldId="280"/>
            <ac:spMk id="2" creationId="{00000000-0000-0000-0000-000000000000}"/>
          </ac:spMkLst>
        </pc:spChg>
        <pc:spChg chg="del">
          <ac:chgData name="Frances Meek" userId="f3af35cc-3229-46e1-af36-3525661cfbd3" providerId="ADAL" clId="{4248F3B1-4199-41ED-A7E3-48B6E2B5239A}" dt="2021-12-21T12:48:50.667" v="931" actId="478"/>
          <ac:spMkLst>
            <pc:docMk/>
            <pc:sldMk cId="313427633" sldId="280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4248F3B1-4199-41ED-A7E3-48B6E2B5239A}" dt="2021-12-21T12:48:56.514" v="932" actId="478"/>
          <ac:spMkLst>
            <pc:docMk/>
            <pc:sldMk cId="313427633" sldId="280"/>
            <ac:spMk id="6" creationId="{9376D5E0-B2F0-49C2-ABDA-22215CF020B5}"/>
          </ac:spMkLst>
        </pc:spChg>
        <pc:spChg chg="del">
          <ac:chgData name="Frances Meek" userId="f3af35cc-3229-46e1-af36-3525661cfbd3" providerId="ADAL" clId="{4248F3B1-4199-41ED-A7E3-48B6E2B5239A}" dt="2021-12-21T12:49:35.474" v="963" actId="478"/>
          <ac:spMkLst>
            <pc:docMk/>
            <pc:sldMk cId="313427633" sldId="280"/>
            <ac:spMk id="8" creationId="{535BAFEC-9126-4B72-9230-C425688B69E0}"/>
          </ac:spMkLst>
        </pc:spChg>
        <pc:spChg chg="del">
          <ac:chgData name="Frances Meek" userId="f3af35cc-3229-46e1-af36-3525661cfbd3" providerId="ADAL" clId="{4248F3B1-4199-41ED-A7E3-48B6E2B5239A}" dt="2021-12-21T12:48:59.308" v="934" actId="478"/>
          <ac:spMkLst>
            <pc:docMk/>
            <pc:sldMk cId="313427633" sldId="280"/>
            <ac:spMk id="10" creationId="{7432F03A-4240-4820-8586-86D0D31E3610}"/>
          </ac:spMkLst>
        </pc:spChg>
        <pc:spChg chg="add mod">
          <ac:chgData name="Frances Meek" userId="f3af35cc-3229-46e1-af36-3525661cfbd3" providerId="ADAL" clId="{4248F3B1-4199-41ED-A7E3-48B6E2B5239A}" dt="2021-12-21T12:49:29.819" v="960" actId="1076"/>
          <ac:spMkLst>
            <pc:docMk/>
            <pc:sldMk cId="313427633" sldId="280"/>
            <ac:spMk id="12" creationId="{99532DE7-5035-4F96-8D1B-A54E8DF449F6}"/>
          </ac:spMkLst>
        </pc:spChg>
        <pc:picChg chg="del">
          <ac:chgData name="Frances Meek" userId="f3af35cc-3229-46e1-af36-3525661cfbd3" providerId="ADAL" clId="{4248F3B1-4199-41ED-A7E3-48B6E2B5239A}" dt="2021-12-21T12:48:48.794" v="930" actId="478"/>
          <ac:picMkLst>
            <pc:docMk/>
            <pc:sldMk cId="313427633" sldId="280"/>
            <ac:picMk id="5" creationId="{7E39B3B6-C167-4091-B052-3E2ABDAF973A}"/>
          </ac:picMkLst>
        </pc:picChg>
        <pc:picChg chg="del">
          <ac:chgData name="Frances Meek" userId="f3af35cc-3229-46e1-af36-3525661cfbd3" providerId="ADAL" clId="{4248F3B1-4199-41ED-A7E3-48B6E2B5239A}" dt="2021-12-21T12:48:57.783" v="933" actId="478"/>
          <ac:picMkLst>
            <pc:docMk/>
            <pc:sldMk cId="313427633" sldId="280"/>
            <ac:picMk id="7" creationId="{7F541D12-5364-4691-8D2C-403FC8F6BED5}"/>
          </ac:picMkLst>
        </pc:picChg>
        <pc:picChg chg="mod">
          <ac:chgData name="Frances Meek" userId="f3af35cc-3229-46e1-af36-3525661cfbd3" providerId="ADAL" clId="{4248F3B1-4199-41ED-A7E3-48B6E2B5239A}" dt="2021-12-21T12:49:32.077" v="962" actId="14100"/>
          <ac:picMkLst>
            <pc:docMk/>
            <pc:sldMk cId="313427633" sldId="280"/>
            <ac:picMk id="11" creationId="{7CC1A711-AA9B-40EE-B009-F40D97A5456B}"/>
          </ac:picMkLst>
        </pc:picChg>
        <pc:picChg chg="del">
          <ac:chgData name="Frances Meek" userId="f3af35cc-3229-46e1-af36-3525661cfbd3" providerId="ADAL" clId="{4248F3B1-4199-41ED-A7E3-48B6E2B5239A}" dt="2021-12-21T12:48:48.076" v="929" actId="478"/>
          <ac:picMkLst>
            <pc:docMk/>
            <pc:sldMk cId="313427633" sldId="280"/>
            <ac:picMk id="15" creationId="{D915FA27-30CE-4516-88ED-5316B63759EC}"/>
          </ac:picMkLst>
        </pc:picChg>
      </pc:sldChg>
      <pc:sldChg chg="del">
        <pc:chgData name="Frances Meek" userId="f3af35cc-3229-46e1-af36-3525661cfbd3" providerId="ADAL" clId="{4248F3B1-4199-41ED-A7E3-48B6E2B5239A}" dt="2021-12-21T12:53:28.414" v="1062" actId="47"/>
        <pc:sldMkLst>
          <pc:docMk/>
          <pc:sldMk cId="2496349683" sldId="281"/>
        </pc:sldMkLst>
      </pc:sldChg>
      <pc:sldChg chg="delSp del mod">
        <pc:chgData name="Frances Meek" userId="f3af35cc-3229-46e1-af36-3525661cfbd3" providerId="ADAL" clId="{4248F3B1-4199-41ED-A7E3-48B6E2B5239A}" dt="2021-12-21T12:31:42.793" v="754" actId="47"/>
        <pc:sldMkLst>
          <pc:docMk/>
          <pc:sldMk cId="2273824572" sldId="290"/>
        </pc:sldMkLst>
        <pc:picChg chg="del">
          <ac:chgData name="Frances Meek" userId="f3af35cc-3229-46e1-af36-3525661cfbd3" providerId="ADAL" clId="{4248F3B1-4199-41ED-A7E3-48B6E2B5239A}" dt="2021-12-21T12:15:21.957" v="480" actId="21"/>
          <ac:picMkLst>
            <pc:docMk/>
            <pc:sldMk cId="2273824572" sldId="290"/>
            <ac:picMk id="6" creationId="{A2EB02A4-11AB-4EF8-9FD4-9FBF86C20EC6}"/>
          </ac:picMkLst>
        </pc:picChg>
        <pc:picChg chg="del">
          <ac:chgData name="Frances Meek" userId="f3af35cc-3229-46e1-af36-3525661cfbd3" providerId="ADAL" clId="{4248F3B1-4199-41ED-A7E3-48B6E2B5239A}" dt="2021-12-21T12:13:57.866" v="455" actId="21"/>
          <ac:picMkLst>
            <pc:docMk/>
            <pc:sldMk cId="2273824572" sldId="290"/>
            <ac:picMk id="10" creationId="{25779867-63DB-4142-8B37-D4FB3AB9FE12}"/>
          </ac:picMkLst>
        </pc:picChg>
      </pc:sldChg>
      <pc:sldChg chg="modSp del mod">
        <pc:chgData name="Frances Meek" userId="f3af35cc-3229-46e1-af36-3525661cfbd3" providerId="ADAL" clId="{4248F3B1-4199-41ED-A7E3-48B6E2B5239A}" dt="2021-12-21T12:31:49.009" v="756" actId="47"/>
        <pc:sldMkLst>
          <pc:docMk/>
          <pc:sldMk cId="182994572" sldId="291"/>
        </pc:sldMkLst>
        <pc:spChg chg="mod">
          <ac:chgData name="Frances Meek" userId="f3af35cc-3229-46e1-af36-3525661cfbd3" providerId="ADAL" clId="{4248F3B1-4199-41ED-A7E3-48B6E2B5239A}" dt="2021-12-21T12:29:21.632" v="753" actId="21"/>
          <ac:spMkLst>
            <pc:docMk/>
            <pc:sldMk cId="182994572" sldId="291"/>
            <ac:spMk id="5" creationId="{BBA151F9-6046-4A8F-BA67-E28BC022E68A}"/>
          </ac:spMkLst>
        </pc:spChg>
      </pc:sldChg>
      <pc:sldChg chg="del">
        <pc:chgData name="Frances Meek" userId="f3af35cc-3229-46e1-af36-3525661cfbd3" providerId="ADAL" clId="{4248F3B1-4199-41ED-A7E3-48B6E2B5239A}" dt="2021-12-21T12:03:19.908" v="262" actId="47"/>
        <pc:sldMkLst>
          <pc:docMk/>
          <pc:sldMk cId="3532916709" sldId="296"/>
        </pc:sldMkLst>
      </pc:sldChg>
      <pc:sldChg chg="del">
        <pc:chgData name="Frances Meek" userId="f3af35cc-3229-46e1-af36-3525661cfbd3" providerId="ADAL" clId="{4248F3B1-4199-41ED-A7E3-48B6E2B5239A}" dt="2021-12-21T12:09:25.674" v="325" actId="47"/>
        <pc:sldMkLst>
          <pc:docMk/>
          <pc:sldMk cId="1161811938" sldId="297"/>
        </pc:sldMkLst>
      </pc:sldChg>
      <pc:sldChg chg="addSp delSp modSp mod ord modNotesTx">
        <pc:chgData name="Frances Meek" userId="f3af35cc-3229-46e1-af36-3525661cfbd3" providerId="ADAL" clId="{4248F3B1-4199-41ED-A7E3-48B6E2B5239A}" dt="2021-12-21T12:55:39.326" v="1199" actId="1076"/>
        <pc:sldMkLst>
          <pc:docMk/>
          <pc:sldMk cId="597945013" sldId="298"/>
        </pc:sldMkLst>
        <pc:spChg chg="mod">
          <ac:chgData name="Frances Meek" userId="f3af35cc-3229-46e1-af36-3525661cfbd3" providerId="ADAL" clId="{4248F3B1-4199-41ED-A7E3-48B6E2B5239A}" dt="2021-12-21T12:54:50.665" v="1128" actId="20577"/>
          <ac:spMkLst>
            <pc:docMk/>
            <pc:sldMk cId="597945013" sldId="298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4248F3B1-4199-41ED-A7E3-48B6E2B5239A}" dt="2021-12-21T12:54:58.982" v="1130" actId="478"/>
          <ac:spMkLst>
            <pc:docMk/>
            <pc:sldMk cId="597945013" sldId="298"/>
            <ac:spMk id="5" creationId="{A12F9033-7E53-4DA4-BD43-665FEE5094D0}"/>
          </ac:spMkLst>
        </pc:spChg>
        <pc:spChg chg="del">
          <ac:chgData name="Frances Meek" userId="f3af35cc-3229-46e1-af36-3525661cfbd3" providerId="ADAL" clId="{4248F3B1-4199-41ED-A7E3-48B6E2B5239A}" dt="2021-12-21T12:54:53.908" v="1129" actId="478"/>
          <ac:spMkLst>
            <pc:docMk/>
            <pc:sldMk cId="597945013" sldId="298"/>
            <ac:spMk id="6" creationId="{6A5008A2-0FB2-44DF-8CC0-33D63F25AA6B}"/>
          </ac:spMkLst>
        </pc:spChg>
        <pc:spChg chg="del">
          <ac:chgData name="Frances Meek" userId="f3af35cc-3229-46e1-af36-3525661cfbd3" providerId="ADAL" clId="{4248F3B1-4199-41ED-A7E3-48B6E2B5239A}" dt="2021-12-21T12:55:00.510" v="1131" actId="478"/>
          <ac:spMkLst>
            <pc:docMk/>
            <pc:sldMk cId="597945013" sldId="298"/>
            <ac:spMk id="7" creationId="{17E65E2A-A5A4-4DB7-A821-3E8B048B2BE9}"/>
          </ac:spMkLst>
        </pc:spChg>
        <pc:spChg chg="add mod">
          <ac:chgData name="Frances Meek" userId="f3af35cc-3229-46e1-af36-3525661cfbd3" providerId="ADAL" clId="{4248F3B1-4199-41ED-A7E3-48B6E2B5239A}" dt="2021-12-21T12:55:39.326" v="1199" actId="1076"/>
          <ac:spMkLst>
            <pc:docMk/>
            <pc:sldMk cId="597945013" sldId="298"/>
            <ac:spMk id="9" creationId="{18A0190D-A80C-4C48-9B5F-EDD2296598AA}"/>
          </ac:spMkLst>
        </pc:spChg>
        <pc:spChg chg="add mod">
          <ac:chgData name="Frances Meek" userId="f3af35cc-3229-46e1-af36-3525661cfbd3" providerId="ADAL" clId="{4248F3B1-4199-41ED-A7E3-48B6E2B5239A}" dt="2021-12-21T12:55:36.126" v="1198" actId="20577"/>
          <ac:spMkLst>
            <pc:docMk/>
            <pc:sldMk cId="597945013" sldId="298"/>
            <ac:spMk id="10" creationId="{B40332D0-F485-4B7C-8D1C-5A24B7C3A50C}"/>
          </ac:spMkLst>
        </pc:spChg>
      </pc:sldChg>
      <pc:sldChg chg="delSp del mod">
        <pc:chgData name="Frances Meek" userId="f3af35cc-3229-46e1-af36-3525661cfbd3" providerId="ADAL" clId="{4248F3B1-4199-41ED-A7E3-48B6E2B5239A}" dt="2021-12-21T12:31:46.606" v="755" actId="47"/>
        <pc:sldMkLst>
          <pc:docMk/>
          <pc:sldMk cId="421091024" sldId="299"/>
        </pc:sldMkLst>
        <pc:picChg chg="del">
          <ac:chgData name="Frances Meek" userId="f3af35cc-3229-46e1-af36-3525661cfbd3" providerId="ADAL" clId="{4248F3B1-4199-41ED-A7E3-48B6E2B5239A}" dt="2021-12-21T12:28:43.619" v="743" actId="21"/>
          <ac:picMkLst>
            <pc:docMk/>
            <pc:sldMk cId="421091024" sldId="299"/>
            <ac:picMk id="4" creationId="{1AA6A34B-4481-4018-BD74-76827FE93C0A}"/>
          </ac:picMkLst>
        </pc:picChg>
      </pc:sldChg>
      <pc:sldChg chg="delSp del mod">
        <pc:chgData name="Frances Meek" userId="f3af35cc-3229-46e1-af36-3525661cfbd3" providerId="ADAL" clId="{4248F3B1-4199-41ED-A7E3-48B6E2B5239A}" dt="2021-12-21T12:35:15.127" v="825" actId="47"/>
        <pc:sldMkLst>
          <pc:docMk/>
          <pc:sldMk cId="1766502699" sldId="300"/>
        </pc:sldMkLst>
        <pc:picChg chg="del">
          <ac:chgData name="Frances Meek" userId="f3af35cc-3229-46e1-af36-3525661cfbd3" providerId="ADAL" clId="{4248F3B1-4199-41ED-A7E3-48B6E2B5239A}" dt="2021-12-21T12:35:04.540" v="820" actId="21"/>
          <ac:picMkLst>
            <pc:docMk/>
            <pc:sldMk cId="1766502699" sldId="300"/>
            <ac:picMk id="5" creationId="{F312D344-AE07-467B-BB70-7067A875A04B}"/>
          </ac:picMkLst>
        </pc:picChg>
      </pc:sldChg>
      <pc:sldChg chg="del">
        <pc:chgData name="Frances Meek" userId="f3af35cc-3229-46e1-af36-3525661cfbd3" providerId="ADAL" clId="{4248F3B1-4199-41ED-A7E3-48B6E2B5239A}" dt="2021-12-21T12:53:31.765" v="1063" actId="47"/>
        <pc:sldMkLst>
          <pc:docMk/>
          <pc:sldMk cId="4103495762" sldId="301"/>
        </pc:sldMkLst>
      </pc:sldChg>
      <pc:sldChg chg="addSp delSp modSp mod">
        <pc:chgData name="Frances Meek" userId="f3af35cc-3229-46e1-af36-3525661cfbd3" providerId="ADAL" clId="{4248F3B1-4199-41ED-A7E3-48B6E2B5239A}" dt="2021-12-21T13:01:03.858" v="1327" actId="1076"/>
        <pc:sldMkLst>
          <pc:docMk/>
          <pc:sldMk cId="3284474133" sldId="302"/>
        </pc:sldMkLst>
        <pc:spChg chg="mod">
          <ac:chgData name="Frances Meek" userId="f3af35cc-3229-46e1-af36-3525661cfbd3" providerId="ADAL" clId="{4248F3B1-4199-41ED-A7E3-48B6E2B5239A}" dt="2021-12-21T12:56:01.402" v="1209" actId="20577"/>
          <ac:spMkLst>
            <pc:docMk/>
            <pc:sldMk cId="3284474133" sldId="302"/>
            <ac:spMk id="2" creationId="{00000000-0000-0000-0000-000000000000}"/>
          </ac:spMkLst>
        </pc:spChg>
        <pc:spChg chg="del mod">
          <ac:chgData name="Frances Meek" userId="f3af35cc-3229-46e1-af36-3525661cfbd3" providerId="ADAL" clId="{4248F3B1-4199-41ED-A7E3-48B6E2B5239A}" dt="2021-12-21T12:56:30.666" v="1212" actId="478"/>
          <ac:spMkLst>
            <pc:docMk/>
            <pc:sldMk cId="3284474133" sldId="302"/>
            <ac:spMk id="3" creationId="{00000000-0000-0000-0000-000000000000}"/>
          </ac:spMkLst>
        </pc:spChg>
        <pc:spChg chg="mod">
          <ac:chgData name="Frances Meek" userId="f3af35cc-3229-46e1-af36-3525661cfbd3" providerId="ADAL" clId="{4248F3B1-4199-41ED-A7E3-48B6E2B5239A}" dt="2021-12-21T12:56:19.648" v="1211" actId="21"/>
          <ac:spMkLst>
            <pc:docMk/>
            <pc:sldMk cId="3284474133" sldId="302"/>
            <ac:spMk id="5" creationId="{BBA151F9-6046-4A8F-BA67-E28BC022E68A}"/>
          </ac:spMkLst>
        </pc:spChg>
        <pc:spChg chg="add del mod">
          <ac:chgData name="Frances Meek" userId="f3af35cc-3229-46e1-af36-3525661cfbd3" providerId="ADAL" clId="{4248F3B1-4199-41ED-A7E3-48B6E2B5239A}" dt="2021-12-21T12:56:36.092" v="1213" actId="478"/>
          <ac:spMkLst>
            <pc:docMk/>
            <pc:sldMk cId="3284474133" sldId="302"/>
            <ac:spMk id="7" creationId="{10FFDCA5-7FAA-456A-8C6B-C5FB14EBDFA2}"/>
          </ac:spMkLst>
        </pc:spChg>
        <pc:spChg chg="add mod">
          <ac:chgData name="Frances Meek" userId="f3af35cc-3229-46e1-af36-3525661cfbd3" providerId="ADAL" clId="{4248F3B1-4199-41ED-A7E3-48B6E2B5239A}" dt="2021-12-21T13:01:03.858" v="1327" actId="1076"/>
          <ac:spMkLst>
            <pc:docMk/>
            <pc:sldMk cId="3284474133" sldId="302"/>
            <ac:spMk id="9" creationId="{F35784F7-30B8-479D-B245-B7F1E300950B}"/>
          </ac:spMkLst>
        </pc:spChg>
        <pc:picChg chg="del mod">
          <ac:chgData name="Frances Meek" userId="f3af35cc-3229-46e1-af36-3525661cfbd3" providerId="ADAL" clId="{4248F3B1-4199-41ED-A7E3-48B6E2B5239A}" dt="2021-12-21T12:57:43.008" v="1222" actId="478"/>
          <ac:picMkLst>
            <pc:docMk/>
            <pc:sldMk cId="3284474133" sldId="302"/>
            <ac:picMk id="6" creationId="{40197B6A-E6F2-4C9C-ACD1-E323FE418485}"/>
          </ac:picMkLst>
        </pc:picChg>
        <pc:picChg chg="mod">
          <ac:chgData name="Frances Meek" userId="f3af35cc-3229-46e1-af36-3525661cfbd3" providerId="ADAL" clId="{4248F3B1-4199-41ED-A7E3-48B6E2B5239A}" dt="2021-12-21T12:57:47.173" v="1225" actId="1076"/>
          <ac:picMkLst>
            <pc:docMk/>
            <pc:sldMk cId="3284474133" sldId="302"/>
            <ac:picMk id="8" creationId="{1FF72207-4CFB-4652-92F2-6C73324FF473}"/>
          </ac:picMkLst>
        </pc:picChg>
      </pc:sldChg>
      <pc:sldChg chg="delSp del mod">
        <pc:chgData name="Frances Meek" userId="f3af35cc-3229-46e1-af36-3525661cfbd3" providerId="ADAL" clId="{4248F3B1-4199-41ED-A7E3-48B6E2B5239A}" dt="2021-12-21T13:03:39.262" v="1367" actId="47"/>
        <pc:sldMkLst>
          <pc:docMk/>
          <pc:sldMk cId="764675113" sldId="303"/>
        </pc:sldMkLst>
        <pc:spChg chg="del">
          <ac:chgData name="Frances Meek" userId="f3af35cc-3229-46e1-af36-3525661cfbd3" providerId="ADAL" clId="{4248F3B1-4199-41ED-A7E3-48B6E2B5239A}" dt="2021-12-21T12:58:07.880" v="1234" actId="478"/>
          <ac:spMkLst>
            <pc:docMk/>
            <pc:sldMk cId="764675113" sldId="303"/>
            <ac:spMk id="4" creationId="{E015F4F1-C2DC-40ED-8481-F455FC7AA190}"/>
          </ac:spMkLst>
        </pc:spChg>
      </pc:sldChg>
      <pc:sldChg chg="modSp del mod">
        <pc:chgData name="Frances Meek" userId="f3af35cc-3229-46e1-af36-3525661cfbd3" providerId="ADAL" clId="{4248F3B1-4199-41ED-A7E3-48B6E2B5239A}" dt="2021-12-21T13:05:55.461" v="1407" actId="47"/>
        <pc:sldMkLst>
          <pc:docMk/>
          <pc:sldMk cId="3821487334" sldId="304"/>
        </pc:sldMkLst>
        <pc:picChg chg="mod">
          <ac:chgData name="Frances Meek" userId="f3af35cc-3229-46e1-af36-3525661cfbd3" providerId="ADAL" clId="{4248F3B1-4199-41ED-A7E3-48B6E2B5239A}" dt="2021-12-21T13:03:47.897" v="1368" actId="1076"/>
          <ac:picMkLst>
            <pc:docMk/>
            <pc:sldMk cId="3821487334" sldId="304"/>
            <ac:picMk id="14" creationId="{36FA16EC-831D-480D-B2B7-8A1270B78925}"/>
          </ac:picMkLst>
        </pc:picChg>
      </pc:sldChg>
      <pc:sldChg chg="del">
        <pc:chgData name="Frances Meek" userId="f3af35cc-3229-46e1-af36-3525661cfbd3" providerId="ADAL" clId="{4248F3B1-4199-41ED-A7E3-48B6E2B5239A}" dt="2021-12-21T13:07:19.971" v="1421" actId="47"/>
        <pc:sldMkLst>
          <pc:docMk/>
          <pc:sldMk cId="2494152271" sldId="305"/>
        </pc:sldMkLst>
      </pc:sldChg>
      <pc:sldChg chg="del">
        <pc:chgData name="Frances Meek" userId="f3af35cc-3229-46e1-af36-3525661cfbd3" providerId="ADAL" clId="{4248F3B1-4199-41ED-A7E3-48B6E2B5239A}" dt="2021-12-21T12:35:23.677" v="827" actId="47"/>
        <pc:sldMkLst>
          <pc:docMk/>
          <pc:sldMk cId="2773878074" sldId="306"/>
        </pc:sldMkLst>
      </pc:sldChg>
      <pc:sldChg chg="del">
        <pc:chgData name="Frances Meek" userId="f3af35cc-3229-46e1-af36-3525661cfbd3" providerId="ADAL" clId="{4248F3B1-4199-41ED-A7E3-48B6E2B5239A}" dt="2021-12-21T12:10:20.863" v="356" actId="47"/>
        <pc:sldMkLst>
          <pc:docMk/>
          <pc:sldMk cId="2330152980" sldId="307"/>
        </pc:sldMkLst>
      </pc:sldChg>
      <pc:sldChg chg="del">
        <pc:chgData name="Frances Meek" userId="f3af35cc-3229-46e1-af36-3525661cfbd3" providerId="ADAL" clId="{4248F3B1-4199-41ED-A7E3-48B6E2B5239A}" dt="2021-12-21T12:10:26.285" v="357" actId="47"/>
        <pc:sldMkLst>
          <pc:docMk/>
          <pc:sldMk cId="4183497432" sldId="308"/>
        </pc:sldMkLst>
      </pc:sldChg>
      <pc:sldChg chg="delSp del mod">
        <pc:chgData name="Frances Meek" userId="f3af35cc-3229-46e1-af36-3525661cfbd3" providerId="ADAL" clId="{4248F3B1-4199-41ED-A7E3-48B6E2B5239A}" dt="2021-12-21T12:34:54.669" v="818" actId="47"/>
        <pc:sldMkLst>
          <pc:docMk/>
          <pc:sldMk cId="2247164373" sldId="310"/>
        </pc:sldMkLst>
        <pc:picChg chg="del">
          <ac:chgData name="Frances Meek" userId="f3af35cc-3229-46e1-af36-3525661cfbd3" providerId="ADAL" clId="{4248F3B1-4199-41ED-A7E3-48B6E2B5239A}" dt="2021-12-21T12:33:18.389" v="793" actId="21"/>
          <ac:picMkLst>
            <pc:docMk/>
            <pc:sldMk cId="2247164373" sldId="310"/>
            <ac:picMk id="11" creationId="{E7A039BD-1E7A-4FFE-A727-940E4430E52B}"/>
          </ac:picMkLst>
        </pc:picChg>
        <pc:picChg chg="del">
          <ac:chgData name="Frances Meek" userId="f3af35cc-3229-46e1-af36-3525661cfbd3" providerId="ADAL" clId="{4248F3B1-4199-41ED-A7E3-48B6E2B5239A}" dt="2021-12-21T12:33:43.599" v="799" actId="21"/>
          <ac:picMkLst>
            <pc:docMk/>
            <pc:sldMk cId="2247164373" sldId="310"/>
            <ac:picMk id="15" creationId="{3235F370-31CC-45B1-B4C3-56A0FD1AD4C6}"/>
          </ac:picMkLst>
        </pc:picChg>
        <pc:picChg chg="del">
          <ac:chgData name="Frances Meek" userId="f3af35cc-3229-46e1-af36-3525661cfbd3" providerId="ADAL" clId="{4248F3B1-4199-41ED-A7E3-48B6E2B5239A}" dt="2021-12-21T12:34:33.904" v="810" actId="21"/>
          <ac:picMkLst>
            <pc:docMk/>
            <pc:sldMk cId="2247164373" sldId="310"/>
            <ac:picMk id="17" creationId="{1FC84B9A-3675-4CE3-A351-45FBC19D410E}"/>
          </ac:picMkLst>
        </pc:picChg>
      </pc:sldChg>
      <pc:sldChg chg="addSp modSp del mod">
        <pc:chgData name="Frances Meek" userId="f3af35cc-3229-46e1-af36-3525661cfbd3" providerId="ADAL" clId="{4248F3B1-4199-41ED-A7E3-48B6E2B5239A}" dt="2021-12-21T12:35:20.300" v="826" actId="47"/>
        <pc:sldMkLst>
          <pc:docMk/>
          <pc:sldMk cId="734373308" sldId="311"/>
        </pc:sldMkLst>
        <pc:picChg chg="mod">
          <ac:chgData name="Frances Meek" userId="f3af35cc-3229-46e1-af36-3525661cfbd3" providerId="ADAL" clId="{4248F3B1-4199-41ED-A7E3-48B6E2B5239A}" dt="2021-12-17T08:53:33.817" v="0" actId="1076"/>
          <ac:picMkLst>
            <pc:docMk/>
            <pc:sldMk cId="734373308" sldId="311"/>
            <ac:picMk id="5" creationId="{9162B03A-18AD-475C-B316-698C8874C87C}"/>
          </ac:picMkLst>
        </pc:picChg>
        <pc:picChg chg="add mod">
          <ac:chgData name="Frances Meek" userId="f3af35cc-3229-46e1-af36-3525661cfbd3" providerId="ADAL" clId="{4248F3B1-4199-41ED-A7E3-48B6E2B5239A}" dt="2021-12-17T08:53:39.466" v="3" actId="1076"/>
          <ac:picMkLst>
            <pc:docMk/>
            <pc:sldMk cId="734373308" sldId="311"/>
            <ac:picMk id="6" creationId="{4BC432D8-2A2B-4648-B238-B98AAB60000E}"/>
          </ac:picMkLst>
        </pc:picChg>
      </pc:sldChg>
      <pc:sldChg chg="modSp mod">
        <pc:chgData name="Frances Meek" userId="f3af35cc-3229-46e1-af36-3525661cfbd3" providerId="ADAL" clId="{4248F3B1-4199-41ED-A7E3-48B6E2B5239A}" dt="2021-12-21T12:09:45.861" v="333" actId="20577"/>
        <pc:sldMkLst>
          <pc:docMk/>
          <pc:sldMk cId="1782109137" sldId="312"/>
        </pc:sldMkLst>
        <pc:spChg chg="mod">
          <ac:chgData name="Frances Meek" userId="f3af35cc-3229-46e1-af36-3525661cfbd3" providerId="ADAL" clId="{4248F3B1-4199-41ED-A7E3-48B6E2B5239A}" dt="2021-12-21T12:09:45.861" v="333" actId="20577"/>
          <ac:spMkLst>
            <pc:docMk/>
            <pc:sldMk cId="1782109137" sldId="312"/>
            <ac:spMk id="2" creationId="{E443AF0B-D5D1-432A-8634-58B3B8F1DA20}"/>
          </ac:spMkLst>
        </pc:spChg>
      </pc:sldChg>
      <pc:sldChg chg="modSp mod">
        <pc:chgData name="Frances Meek" userId="f3af35cc-3229-46e1-af36-3525661cfbd3" providerId="ADAL" clId="{4248F3B1-4199-41ED-A7E3-48B6E2B5239A}" dt="2021-12-21T12:09:49.500" v="336" actId="20577"/>
        <pc:sldMkLst>
          <pc:docMk/>
          <pc:sldMk cId="116665070" sldId="313"/>
        </pc:sldMkLst>
        <pc:spChg chg="mod">
          <ac:chgData name="Frances Meek" userId="f3af35cc-3229-46e1-af36-3525661cfbd3" providerId="ADAL" clId="{4248F3B1-4199-41ED-A7E3-48B6E2B5239A}" dt="2021-12-21T12:09:49.500" v="336" actId="20577"/>
          <ac:spMkLst>
            <pc:docMk/>
            <pc:sldMk cId="116665070" sldId="313"/>
            <ac:spMk id="2" creationId="{B18638CE-B826-4FE3-82B7-DEAE72AC039D}"/>
          </ac:spMkLst>
        </pc:spChg>
      </pc:sldChg>
      <pc:sldChg chg="modSp mod">
        <pc:chgData name="Frances Meek" userId="f3af35cc-3229-46e1-af36-3525661cfbd3" providerId="ADAL" clId="{4248F3B1-4199-41ED-A7E3-48B6E2B5239A}" dt="2021-12-21T12:24:23.768" v="625" actId="20577"/>
        <pc:sldMkLst>
          <pc:docMk/>
          <pc:sldMk cId="2407787684" sldId="314"/>
        </pc:sldMkLst>
        <pc:spChg chg="mod">
          <ac:chgData name="Frances Meek" userId="f3af35cc-3229-46e1-af36-3525661cfbd3" providerId="ADAL" clId="{4248F3B1-4199-41ED-A7E3-48B6E2B5239A}" dt="2021-12-21T12:24:23.768" v="625" actId="20577"/>
          <ac:spMkLst>
            <pc:docMk/>
            <pc:sldMk cId="2407787684" sldId="314"/>
            <ac:spMk id="2" creationId="{867BB47D-14C3-451D-A011-11397F2CCAFA}"/>
          </ac:spMkLst>
        </pc:spChg>
      </pc:sldChg>
      <pc:sldChg chg="modSp mod">
        <pc:chgData name="Frances Meek" userId="f3af35cc-3229-46e1-af36-3525661cfbd3" providerId="ADAL" clId="{4248F3B1-4199-41ED-A7E3-48B6E2B5239A}" dt="2021-12-21T12:24:32.880" v="634" actId="20577"/>
        <pc:sldMkLst>
          <pc:docMk/>
          <pc:sldMk cId="1541870334" sldId="315"/>
        </pc:sldMkLst>
        <pc:spChg chg="mod">
          <ac:chgData name="Frances Meek" userId="f3af35cc-3229-46e1-af36-3525661cfbd3" providerId="ADAL" clId="{4248F3B1-4199-41ED-A7E3-48B6E2B5239A}" dt="2021-12-21T12:24:32.880" v="634" actId="20577"/>
          <ac:spMkLst>
            <pc:docMk/>
            <pc:sldMk cId="1541870334" sldId="315"/>
            <ac:spMk id="2" creationId="{77AA4A66-5249-419F-802E-10FCB1EFA0FD}"/>
          </ac:spMkLst>
        </pc:spChg>
      </pc:sldChg>
      <pc:sldChg chg="modSp mod">
        <pc:chgData name="Frances Meek" userId="f3af35cc-3229-46e1-af36-3525661cfbd3" providerId="ADAL" clId="{4248F3B1-4199-41ED-A7E3-48B6E2B5239A}" dt="2021-12-21T12:24:37.730" v="637" actId="20577"/>
        <pc:sldMkLst>
          <pc:docMk/>
          <pc:sldMk cId="4211405234" sldId="319"/>
        </pc:sldMkLst>
        <pc:spChg chg="mod">
          <ac:chgData name="Frances Meek" userId="f3af35cc-3229-46e1-af36-3525661cfbd3" providerId="ADAL" clId="{4248F3B1-4199-41ED-A7E3-48B6E2B5239A}" dt="2021-12-21T12:24:37.730" v="637" actId="20577"/>
          <ac:spMkLst>
            <pc:docMk/>
            <pc:sldMk cId="4211405234" sldId="319"/>
            <ac:spMk id="2" creationId="{77AA4A66-5249-419F-802E-10FCB1EFA0FD}"/>
          </ac:spMkLst>
        </pc:spChg>
      </pc:sldChg>
      <pc:sldChg chg="modSp mod">
        <pc:chgData name="Frances Meek" userId="f3af35cc-3229-46e1-af36-3525661cfbd3" providerId="ADAL" clId="{4248F3B1-4199-41ED-A7E3-48B6E2B5239A}" dt="2021-12-21T12:24:41.926" v="640" actId="20577"/>
        <pc:sldMkLst>
          <pc:docMk/>
          <pc:sldMk cId="3775872765" sldId="320"/>
        </pc:sldMkLst>
        <pc:spChg chg="mod">
          <ac:chgData name="Frances Meek" userId="f3af35cc-3229-46e1-af36-3525661cfbd3" providerId="ADAL" clId="{4248F3B1-4199-41ED-A7E3-48B6E2B5239A}" dt="2021-12-21T12:24:41.926" v="640" actId="20577"/>
          <ac:spMkLst>
            <pc:docMk/>
            <pc:sldMk cId="3775872765" sldId="320"/>
            <ac:spMk id="2" creationId="{5C7DE426-AA04-41A2-9AF0-A1B66D1947C8}"/>
          </ac:spMkLst>
        </pc:spChg>
      </pc:sldChg>
      <pc:sldChg chg="modSp del mod ord">
        <pc:chgData name="Frances Meek" userId="f3af35cc-3229-46e1-af36-3525661cfbd3" providerId="ADAL" clId="{4248F3B1-4199-41ED-A7E3-48B6E2B5239A}" dt="2021-12-21T12:53:50.736" v="1090" actId="20577"/>
        <pc:sldMkLst>
          <pc:docMk/>
          <pc:sldMk cId="1646133928" sldId="321"/>
        </pc:sldMkLst>
        <pc:spChg chg="mod">
          <ac:chgData name="Frances Meek" userId="f3af35cc-3229-46e1-af36-3525661cfbd3" providerId="ADAL" clId="{4248F3B1-4199-41ED-A7E3-48B6E2B5239A}" dt="2021-12-21T12:53:50.736" v="1090" actId="20577"/>
          <ac:spMkLst>
            <pc:docMk/>
            <pc:sldMk cId="1646133928" sldId="321"/>
            <ac:spMk id="3" creationId="{6702E57A-ADE3-4A33-B2D1-1A783D57B6BE}"/>
          </ac:spMkLst>
        </pc:spChg>
      </pc:sldChg>
      <pc:sldChg chg="modSp mod">
        <pc:chgData name="Frances Meek" userId="f3af35cc-3229-46e1-af36-3525661cfbd3" providerId="ADAL" clId="{4248F3B1-4199-41ED-A7E3-48B6E2B5239A}" dt="2021-12-21T12:09:30.713" v="330" actId="20577"/>
        <pc:sldMkLst>
          <pc:docMk/>
          <pc:sldMk cId="1210512790" sldId="322"/>
        </pc:sldMkLst>
        <pc:spChg chg="mod">
          <ac:chgData name="Frances Meek" userId="f3af35cc-3229-46e1-af36-3525661cfbd3" providerId="ADAL" clId="{4248F3B1-4199-41ED-A7E3-48B6E2B5239A}" dt="2021-12-21T12:09:30.713" v="330" actId="20577"/>
          <ac:spMkLst>
            <pc:docMk/>
            <pc:sldMk cId="1210512790" sldId="322"/>
            <ac:spMk id="2" creationId="{00000000-0000-0000-0000-000000000000}"/>
          </ac:spMkLst>
        </pc:spChg>
      </pc:sldChg>
      <pc:sldChg chg="addSp delSp modSp new mod">
        <pc:chgData name="Frances Meek" userId="f3af35cc-3229-46e1-af36-3525661cfbd3" providerId="ADAL" clId="{4248F3B1-4199-41ED-A7E3-48B6E2B5239A}" dt="2021-12-21T12:09:53.008" v="339" actId="20577"/>
        <pc:sldMkLst>
          <pc:docMk/>
          <pc:sldMk cId="1075743354" sldId="323"/>
        </pc:sldMkLst>
        <pc:spChg chg="mod">
          <ac:chgData name="Frances Meek" userId="f3af35cc-3229-46e1-af36-3525661cfbd3" providerId="ADAL" clId="{4248F3B1-4199-41ED-A7E3-48B6E2B5239A}" dt="2021-12-21T12:09:53.008" v="339" actId="20577"/>
          <ac:spMkLst>
            <pc:docMk/>
            <pc:sldMk cId="1075743354" sldId="323"/>
            <ac:spMk id="2" creationId="{5633BCA3-4A39-459E-B0ED-3FF5C445346B}"/>
          </ac:spMkLst>
        </pc:spChg>
        <pc:spChg chg="del">
          <ac:chgData name="Frances Meek" userId="f3af35cc-3229-46e1-af36-3525661cfbd3" providerId="ADAL" clId="{4248F3B1-4199-41ED-A7E3-48B6E2B5239A}" dt="2021-12-21T11:53:42.348" v="71" actId="478"/>
          <ac:spMkLst>
            <pc:docMk/>
            <pc:sldMk cId="1075743354" sldId="323"/>
            <ac:spMk id="3" creationId="{82044433-4A4A-4F6D-B2F0-990C12ADB738}"/>
          </ac:spMkLst>
        </pc:spChg>
        <pc:spChg chg="add mod">
          <ac:chgData name="Frances Meek" userId="f3af35cc-3229-46e1-af36-3525661cfbd3" providerId="ADAL" clId="{4248F3B1-4199-41ED-A7E3-48B6E2B5239A}" dt="2021-12-21T11:54:00.574" v="88" actId="20577"/>
          <ac:spMkLst>
            <pc:docMk/>
            <pc:sldMk cId="1075743354" sldId="323"/>
            <ac:spMk id="5" creationId="{4FC25B11-9026-4C68-9CC7-D3E490116F00}"/>
          </ac:spMkLst>
        </pc:spChg>
        <pc:picChg chg="add mod">
          <ac:chgData name="Frances Meek" userId="f3af35cc-3229-46e1-af36-3525661cfbd3" providerId="ADAL" clId="{4248F3B1-4199-41ED-A7E3-48B6E2B5239A}" dt="2021-12-21T11:54:04.082" v="89" actId="14100"/>
          <ac:picMkLst>
            <pc:docMk/>
            <pc:sldMk cId="1075743354" sldId="323"/>
            <ac:picMk id="4" creationId="{701FF881-F34C-4AD8-9031-B9DAF72F1D98}"/>
          </ac:picMkLst>
        </pc:picChg>
      </pc:sldChg>
      <pc:sldChg chg="modSp mod">
        <pc:chgData name="Frances Meek" userId="f3af35cc-3229-46e1-af36-3525661cfbd3" providerId="ADAL" clId="{4248F3B1-4199-41ED-A7E3-48B6E2B5239A}" dt="2021-12-21T12:24:19.444" v="622" actId="20577"/>
        <pc:sldMkLst>
          <pc:docMk/>
          <pc:sldMk cId="3438329806" sldId="324"/>
        </pc:sldMkLst>
        <pc:spChg chg="mod">
          <ac:chgData name="Frances Meek" userId="f3af35cc-3229-46e1-af36-3525661cfbd3" providerId="ADAL" clId="{4248F3B1-4199-41ED-A7E3-48B6E2B5239A}" dt="2021-12-21T12:24:19.444" v="622" actId="20577"/>
          <ac:spMkLst>
            <pc:docMk/>
            <pc:sldMk cId="3438329806" sldId="324"/>
            <ac:spMk id="2" creationId="{0F0B964C-2EEB-4FDB-BD1B-D9FFF325A056}"/>
          </ac:spMkLst>
        </pc:spChg>
      </pc:sldChg>
      <pc:sldChg chg="modSp mod">
        <pc:chgData name="Frances Meek" userId="f3af35cc-3229-46e1-af36-3525661cfbd3" providerId="ADAL" clId="{4248F3B1-4199-41ED-A7E3-48B6E2B5239A}" dt="2021-12-21T12:24:46.812" v="643" actId="20577"/>
        <pc:sldMkLst>
          <pc:docMk/>
          <pc:sldMk cId="2669519535" sldId="325"/>
        </pc:sldMkLst>
        <pc:spChg chg="mod">
          <ac:chgData name="Frances Meek" userId="f3af35cc-3229-46e1-af36-3525661cfbd3" providerId="ADAL" clId="{4248F3B1-4199-41ED-A7E3-48B6E2B5239A}" dt="2021-12-21T12:24:46.812" v="643" actId="20577"/>
          <ac:spMkLst>
            <pc:docMk/>
            <pc:sldMk cId="2669519535" sldId="325"/>
            <ac:spMk id="2" creationId="{5C7DE426-AA04-41A2-9AF0-A1B66D1947C8}"/>
          </ac:spMkLst>
        </pc:spChg>
      </pc:sldChg>
      <pc:sldChg chg="modSp mod">
        <pc:chgData name="Frances Meek" userId="f3af35cc-3229-46e1-af36-3525661cfbd3" providerId="ADAL" clId="{4248F3B1-4199-41ED-A7E3-48B6E2B5239A}" dt="2021-12-21T12:24:52.037" v="646" actId="20577"/>
        <pc:sldMkLst>
          <pc:docMk/>
          <pc:sldMk cId="323320077" sldId="326"/>
        </pc:sldMkLst>
        <pc:spChg chg="mod">
          <ac:chgData name="Frances Meek" userId="f3af35cc-3229-46e1-af36-3525661cfbd3" providerId="ADAL" clId="{4248F3B1-4199-41ED-A7E3-48B6E2B5239A}" dt="2021-12-21T12:24:52.037" v="646" actId="20577"/>
          <ac:spMkLst>
            <pc:docMk/>
            <pc:sldMk cId="323320077" sldId="326"/>
            <ac:spMk id="2" creationId="{250FDB27-C33C-4236-A083-5BED3C7199C9}"/>
          </ac:spMkLst>
        </pc:spChg>
      </pc:sldChg>
      <pc:sldChg chg="modSp mod">
        <pc:chgData name="Frances Meek" userId="f3af35cc-3229-46e1-af36-3525661cfbd3" providerId="ADAL" clId="{4248F3B1-4199-41ED-A7E3-48B6E2B5239A}" dt="2021-12-21T12:25:00.544" v="655" actId="20577"/>
        <pc:sldMkLst>
          <pc:docMk/>
          <pc:sldMk cId="1952357912" sldId="327"/>
        </pc:sldMkLst>
        <pc:spChg chg="mod">
          <ac:chgData name="Frances Meek" userId="f3af35cc-3229-46e1-af36-3525661cfbd3" providerId="ADAL" clId="{4248F3B1-4199-41ED-A7E3-48B6E2B5239A}" dt="2021-12-21T12:25:00.544" v="655" actId="20577"/>
          <ac:spMkLst>
            <pc:docMk/>
            <pc:sldMk cId="1952357912" sldId="327"/>
            <ac:spMk id="2" creationId="{C17BCC2A-93C8-43C2-9A3E-3B6F9CB1D3EA}"/>
          </ac:spMkLst>
        </pc:spChg>
      </pc:sldChg>
      <pc:sldChg chg="modSp mod">
        <pc:chgData name="Frances Meek" userId="f3af35cc-3229-46e1-af36-3525661cfbd3" providerId="ADAL" clId="{4248F3B1-4199-41ED-A7E3-48B6E2B5239A}" dt="2021-12-21T12:25:04.667" v="658" actId="20577"/>
        <pc:sldMkLst>
          <pc:docMk/>
          <pc:sldMk cId="1463046685" sldId="328"/>
        </pc:sldMkLst>
        <pc:spChg chg="mod">
          <ac:chgData name="Frances Meek" userId="f3af35cc-3229-46e1-af36-3525661cfbd3" providerId="ADAL" clId="{4248F3B1-4199-41ED-A7E3-48B6E2B5239A}" dt="2021-12-21T12:25:04.667" v="658" actId="20577"/>
          <ac:spMkLst>
            <pc:docMk/>
            <pc:sldMk cId="1463046685" sldId="328"/>
            <ac:spMk id="2" creationId="{1F6FDB20-6957-4945-9F4B-7DFF3105358D}"/>
          </ac:spMkLst>
        </pc:spChg>
      </pc:sldChg>
      <pc:sldChg chg="addSp delSp modSp new mod modAnim">
        <pc:chgData name="Frances Meek" userId="f3af35cc-3229-46e1-af36-3525661cfbd3" providerId="ADAL" clId="{4248F3B1-4199-41ED-A7E3-48B6E2B5239A}" dt="2021-12-21T12:06:42.699" v="296" actId="20577"/>
        <pc:sldMkLst>
          <pc:docMk/>
          <pc:sldMk cId="2436510076" sldId="329"/>
        </pc:sldMkLst>
        <pc:spChg chg="mod">
          <ac:chgData name="Frances Meek" userId="f3af35cc-3229-46e1-af36-3525661cfbd3" providerId="ADAL" clId="{4248F3B1-4199-41ED-A7E3-48B6E2B5239A}" dt="2021-12-21T12:03:47.700" v="280" actId="20577"/>
          <ac:spMkLst>
            <pc:docMk/>
            <pc:sldMk cId="2436510076" sldId="329"/>
            <ac:spMk id="2" creationId="{676E5BBC-0587-4B41-A3B5-FEBE37678908}"/>
          </ac:spMkLst>
        </pc:spChg>
        <pc:spChg chg="del">
          <ac:chgData name="Frances Meek" userId="f3af35cc-3229-46e1-af36-3525661cfbd3" providerId="ADAL" clId="{4248F3B1-4199-41ED-A7E3-48B6E2B5239A}" dt="2021-12-21T12:05:55.271" v="281" actId="478"/>
          <ac:spMkLst>
            <pc:docMk/>
            <pc:sldMk cId="2436510076" sldId="329"/>
            <ac:spMk id="3" creationId="{1047F8A8-4007-4CE7-BA3E-C93BA6A981A3}"/>
          </ac:spMkLst>
        </pc:spChg>
        <pc:spChg chg="add mod">
          <ac:chgData name="Frances Meek" userId="f3af35cc-3229-46e1-af36-3525661cfbd3" providerId="ADAL" clId="{4248F3B1-4199-41ED-A7E3-48B6E2B5239A}" dt="2021-12-21T12:06:29.313" v="287" actId="1076"/>
          <ac:spMkLst>
            <pc:docMk/>
            <pc:sldMk cId="2436510076" sldId="329"/>
            <ac:spMk id="6" creationId="{C437A020-1A74-41FD-9E4E-034DCD8AF956}"/>
          </ac:spMkLst>
        </pc:spChg>
        <pc:spChg chg="add mod">
          <ac:chgData name="Frances Meek" userId="f3af35cc-3229-46e1-af36-3525661cfbd3" providerId="ADAL" clId="{4248F3B1-4199-41ED-A7E3-48B6E2B5239A}" dt="2021-12-21T12:06:42.699" v="296" actId="20577"/>
          <ac:spMkLst>
            <pc:docMk/>
            <pc:sldMk cId="2436510076" sldId="329"/>
            <ac:spMk id="7" creationId="{FC1AD8A5-C8CC-4F09-BBD1-D77CB0007D5F}"/>
          </ac:spMkLst>
        </pc:spChg>
        <pc:picChg chg="add mod">
          <ac:chgData name="Frances Meek" userId="f3af35cc-3229-46e1-af36-3525661cfbd3" providerId="ADAL" clId="{4248F3B1-4199-41ED-A7E3-48B6E2B5239A}" dt="2021-12-21T12:05:58.303" v="283" actId="1076"/>
          <ac:picMkLst>
            <pc:docMk/>
            <pc:sldMk cId="2436510076" sldId="329"/>
            <ac:picMk id="4" creationId="{12FD82F0-CF86-499E-887D-0A103BBBAD4B}"/>
          </ac:picMkLst>
        </pc:picChg>
        <pc:picChg chg="add mod">
          <ac:chgData name="Frances Meek" userId="f3af35cc-3229-46e1-af36-3525661cfbd3" providerId="ADAL" clId="{4248F3B1-4199-41ED-A7E3-48B6E2B5239A}" dt="2021-12-21T12:06:10.857" v="285" actId="1076"/>
          <ac:picMkLst>
            <pc:docMk/>
            <pc:sldMk cId="2436510076" sldId="329"/>
            <ac:picMk id="5" creationId="{2FA6A64D-6A74-4D69-902B-EB234DD29A5B}"/>
          </ac:picMkLst>
        </pc:picChg>
      </pc:sldChg>
      <pc:sldChg chg="addSp delSp modSp add mod delAnim">
        <pc:chgData name="Frances Meek" userId="f3af35cc-3229-46e1-af36-3525661cfbd3" providerId="ADAL" clId="{4248F3B1-4199-41ED-A7E3-48B6E2B5239A}" dt="2021-12-21T12:08:40.199" v="323" actId="20577"/>
        <pc:sldMkLst>
          <pc:docMk/>
          <pc:sldMk cId="2668780912" sldId="330"/>
        </pc:sldMkLst>
        <pc:spChg chg="del">
          <ac:chgData name="Frances Meek" userId="f3af35cc-3229-46e1-af36-3525661cfbd3" providerId="ADAL" clId="{4248F3B1-4199-41ED-A7E3-48B6E2B5239A}" dt="2021-12-21T12:06:59.064" v="302" actId="478"/>
          <ac:spMkLst>
            <pc:docMk/>
            <pc:sldMk cId="2668780912" sldId="330"/>
            <ac:spMk id="6" creationId="{C437A020-1A74-41FD-9E4E-034DCD8AF956}"/>
          </ac:spMkLst>
        </pc:spChg>
        <pc:spChg chg="mod">
          <ac:chgData name="Frances Meek" userId="f3af35cc-3229-46e1-af36-3525661cfbd3" providerId="ADAL" clId="{4248F3B1-4199-41ED-A7E3-48B6E2B5239A}" dt="2021-12-21T12:08:40.199" v="323" actId="20577"/>
          <ac:spMkLst>
            <pc:docMk/>
            <pc:sldMk cId="2668780912" sldId="330"/>
            <ac:spMk id="7" creationId="{FC1AD8A5-C8CC-4F09-BBD1-D77CB0007D5F}"/>
          </ac:spMkLst>
        </pc:spChg>
        <pc:picChg chg="del">
          <ac:chgData name="Frances Meek" userId="f3af35cc-3229-46e1-af36-3525661cfbd3" providerId="ADAL" clId="{4248F3B1-4199-41ED-A7E3-48B6E2B5239A}" dt="2021-12-21T12:06:55.958" v="300" actId="478"/>
          <ac:picMkLst>
            <pc:docMk/>
            <pc:sldMk cId="2668780912" sldId="330"/>
            <ac:picMk id="4" creationId="{12FD82F0-CF86-499E-887D-0A103BBBAD4B}"/>
          </ac:picMkLst>
        </pc:picChg>
        <pc:picChg chg="del">
          <ac:chgData name="Frances Meek" userId="f3af35cc-3229-46e1-af36-3525661cfbd3" providerId="ADAL" clId="{4248F3B1-4199-41ED-A7E3-48B6E2B5239A}" dt="2021-12-21T12:06:56.627" v="301" actId="478"/>
          <ac:picMkLst>
            <pc:docMk/>
            <pc:sldMk cId="2668780912" sldId="330"/>
            <ac:picMk id="5" creationId="{2FA6A64D-6A74-4D69-902B-EB234DD29A5B}"/>
          </ac:picMkLst>
        </pc:picChg>
        <pc:picChg chg="add mod">
          <ac:chgData name="Frances Meek" userId="f3af35cc-3229-46e1-af36-3525661cfbd3" providerId="ADAL" clId="{4248F3B1-4199-41ED-A7E3-48B6E2B5239A}" dt="2021-12-21T12:08:26.529" v="308" actId="1076"/>
          <ac:picMkLst>
            <pc:docMk/>
            <pc:sldMk cId="2668780912" sldId="330"/>
            <ac:picMk id="8" creationId="{6353577A-6B5B-4DCB-B230-5FF5E538DB4D}"/>
          </ac:picMkLst>
        </pc:picChg>
      </pc:sldChg>
      <pc:sldChg chg="new del">
        <pc:chgData name="Frances Meek" userId="f3af35cc-3229-46e1-af36-3525661cfbd3" providerId="ADAL" clId="{4248F3B1-4199-41ED-A7E3-48B6E2B5239A}" dt="2021-12-21T12:06:50.248" v="298" actId="680"/>
        <pc:sldMkLst>
          <pc:docMk/>
          <pc:sldMk cId="2849734888" sldId="330"/>
        </pc:sldMkLst>
      </pc:sldChg>
      <pc:sldChg chg="addSp delSp modSp new mod">
        <pc:chgData name="Frances Meek" userId="f3af35cc-3229-46e1-af36-3525661cfbd3" providerId="ADAL" clId="{4248F3B1-4199-41ED-A7E3-48B6E2B5239A}" dt="2021-12-21T12:23:29.887" v="548" actId="20577"/>
        <pc:sldMkLst>
          <pc:docMk/>
          <pc:sldMk cId="568910063" sldId="331"/>
        </pc:sldMkLst>
        <pc:spChg chg="mod">
          <ac:chgData name="Frances Meek" userId="f3af35cc-3229-46e1-af36-3525661cfbd3" providerId="ADAL" clId="{4248F3B1-4199-41ED-A7E3-48B6E2B5239A}" dt="2021-12-21T12:23:29.887" v="548" actId="20577"/>
          <ac:spMkLst>
            <pc:docMk/>
            <pc:sldMk cId="568910063" sldId="331"/>
            <ac:spMk id="2" creationId="{47CEE40F-67A4-49DD-B8FC-27915E63D5C9}"/>
          </ac:spMkLst>
        </pc:spChg>
        <pc:spChg chg="del">
          <ac:chgData name="Frances Meek" userId="f3af35cc-3229-46e1-af36-3525661cfbd3" providerId="ADAL" clId="{4248F3B1-4199-41ED-A7E3-48B6E2B5239A}" dt="2021-12-21T12:11:06.545" v="358" actId="478"/>
          <ac:spMkLst>
            <pc:docMk/>
            <pc:sldMk cId="568910063" sldId="331"/>
            <ac:spMk id="3" creationId="{D5661089-585A-4C38-A7AA-1B67762827FF}"/>
          </ac:spMkLst>
        </pc:spChg>
        <pc:picChg chg="add mod">
          <ac:chgData name="Frances Meek" userId="f3af35cc-3229-46e1-af36-3525661cfbd3" providerId="ADAL" clId="{4248F3B1-4199-41ED-A7E3-48B6E2B5239A}" dt="2021-12-21T12:11:13.108" v="363" actId="1076"/>
          <ac:picMkLst>
            <pc:docMk/>
            <pc:sldMk cId="568910063" sldId="331"/>
            <ac:picMk id="4" creationId="{9839BD8C-25E5-4DD2-AABF-331B5C45B211}"/>
          </ac:picMkLst>
        </pc:picChg>
      </pc:sldChg>
      <pc:sldChg chg="addSp delSp modSp new mod">
        <pc:chgData name="Frances Meek" userId="f3af35cc-3229-46e1-af36-3525661cfbd3" providerId="ADAL" clId="{4248F3B1-4199-41ED-A7E3-48B6E2B5239A}" dt="2021-12-21T12:13:23.665" v="452" actId="1076"/>
        <pc:sldMkLst>
          <pc:docMk/>
          <pc:sldMk cId="3525173763" sldId="332"/>
        </pc:sldMkLst>
        <pc:spChg chg="mod">
          <ac:chgData name="Frances Meek" userId="f3af35cc-3229-46e1-af36-3525661cfbd3" providerId="ADAL" clId="{4248F3B1-4199-41ED-A7E3-48B6E2B5239A}" dt="2021-12-21T12:13:11.668" v="446" actId="20577"/>
          <ac:spMkLst>
            <pc:docMk/>
            <pc:sldMk cId="3525173763" sldId="332"/>
            <ac:spMk id="2" creationId="{F1EE5702-1872-4420-A8B0-68CA5B25894E}"/>
          </ac:spMkLst>
        </pc:spChg>
        <pc:spChg chg="del">
          <ac:chgData name="Frances Meek" userId="f3af35cc-3229-46e1-af36-3525661cfbd3" providerId="ADAL" clId="{4248F3B1-4199-41ED-A7E3-48B6E2B5239A}" dt="2021-12-21T12:13:17.253" v="447" actId="478"/>
          <ac:spMkLst>
            <pc:docMk/>
            <pc:sldMk cId="3525173763" sldId="332"/>
            <ac:spMk id="3" creationId="{45982DF9-AB55-4C75-96A7-97F9813F4B0E}"/>
          </ac:spMkLst>
        </pc:spChg>
        <pc:picChg chg="add mod">
          <ac:chgData name="Frances Meek" userId="f3af35cc-3229-46e1-af36-3525661cfbd3" providerId="ADAL" clId="{4248F3B1-4199-41ED-A7E3-48B6E2B5239A}" dt="2021-12-21T12:13:23.665" v="452" actId="1076"/>
          <ac:picMkLst>
            <pc:docMk/>
            <pc:sldMk cId="3525173763" sldId="332"/>
            <ac:picMk id="4" creationId="{1F6DB753-3C33-4A6E-9E95-E01472B02729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23:36.326" v="558" actId="20577"/>
        <pc:sldMkLst>
          <pc:docMk/>
          <pc:sldMk cId="1777194585" sldId="333"/>
        </pc:sldMkLst>
        <pc:spChg chg="mod">
          <ac:chgData name="Frances Meek" userId="f3af35cc-3229-46e1-af36-3525661cfbd3" providerId="ADAL" clId="{4248F3B1-4199-41ED-A7E3-48B6E2B5239A}" dt="2021-12-21T12:23:36.326" v="558" actId="20577"/>
          <ac:spMkLst>
            <pc:docMk/>
            <pc:sldMk cId="1777194585" sldId="333"/>
            <ac:spMk id="2" creationId="{47CEE40F-67A4-49DD-B8FC-27915E63D5C9}"/>
          </ac:spMkLst>
        </pc:spChg>
        <pc:picChg chg="del">
          <ac:chgData name="Frances Meek" userId="f3af35cc-3229-46e1-af36-3525661cfbd3" providerId="ADAL" clId="{4248F3B1-4199-41ED-A7E3-48B6E2B5239A}" dt="2021-12-21T12:14:05.155" v="457" actId="478"/>
          <ac:picMkLst>
            <pc:docMk/>
            <pc:sldMk cId="1777194585" sldId="333"/>
            <ac:picMk id="4" creationId="{9839BD8C-25E5-4DD2-AABF-331B5C45B211}"/>
          </ac:picMkLst>
        </pc:picChg>
        <pc:picChg chg="add mod">
          <ac:chgData name="Frances Meek" userId="f3af35cc-3229-46e1-af36-3525661cfbd3" providerId="ADAL" clId="{4248F3B1-4199-41ED-A7E3-48B6E2B5239A}" dt="2021-12-21T12:14:10.455" v="460" actId="1076"/>
          <ac:picMkLst>
            <pc:docMk/>
            <pc:sldMk cId="1777194585" sldId="333"/>
            <ac:picMk id="5" creationId="{2110D318-D8FD-444A-8F7D-5AB831CD7882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15:03.784" v="479" actId="1076"/>
        <pc:sldMkLst>
          <pc:docMk/>
          <pc:sldMk cId="2109383100" sldId="334"/>
        </pc:sldMkLst>
        <pc:spChg chg="mod">
          <ac:chgData name="Frances Meek" userId="f3af35cc-3229-46e1-af36-3525661cfbd3" providerId="ADAL" clId="{4248F3B1-4199-41ED-A7E3-48B6E2B5239A}" dt="2021-12-21T12:15:01.369" v="478" actId="20577"/>
          <ac:spMkLst>
            <pc:docMk/>
            <pc:sldMk cId="2109383100" sldId="334"/>
            <ac:spMk id="2" creationId="{47CEE40F-67A4-49DD-B8FC-27915E63D5C9}"/>
          </ac:spMkLst>
        </pc:spChg>
        <pc:picChg chg="add mod">
          <ac:chgData name="Frances Meek" userId="f3af35cc-3229-46e1-af36-3525661cfbd3" providerId="ADAL" clId="{4248F3B1-4199-41ED-A7E3-48B6E2B5239A}" dt="2021-12-21T12:15:03.784" v="479" actId="1076"/>
          <ac:picMkLst>
            <pc:docMk/>
            <pc:sldMk cId="2109383100" sldId="334"/>
            <ac:picMk id="4" creationId="{D99E9B4F-7051-452F-84D1-41413DEA32A8}"/>
          </ac:picMkLst>
        </pc:picChg>
        <pc:picChg chg="del">
          <ac:chgData name="Frances Meek" userId="f3af35cc-3229-46e1-af36-3525661cfbd3" providerId="ADAL" clId="{4248F3B1-4199-41ED-A7E3-48B6E2B5239A}" dt="2021-12-21T12:14:46.963" v="462" actId="478"/>
          <ac:picMkLst>
            <pc:docMk/>
            <pc:sldMk cId="2109383100" sldId="334"/>
            <ac:picMk id="5" creationId="{2110D318-D8FD-444A-8F7D-5AB831CD7882}"/>
          </ac:picMkLst>
        </pc:picChg>
      </pc:sldChg>
      <pc:sldChg chg="addSp delSp modSp new mod">
        <pc:chgData name="Frances Meek" userId="f3af35cc-3229-46e1-af36-3525661cfbd3" providerId="ADAL" clId="{4248F3B1-4199-41ED-A7E3-48B6E2B5239A}" dt="2021-12-21T12:23:40.372" v="568" actId="20577"/>
        <pc:sldMkLst>
          <pc:docMk/>
          <pc:sldMk cId="1783881575" sldId="335"/>
        </pc:sldMkLst>
        <pc:spChg chg="mod">
          <ac:chgData name="Frances Meek" userId="f3af35cc-3229-46e1-af36-3525661cfbd3" providerId="ADAL" clId="{4248F3B1-4199-41ED-A7E3-48B6E2B5239A}" dt="2021-12-21T12:23:40.372" v="568" actId="20577"/>
          <ac:spMkLst>
            <pc:docMk/>
            <pc:sldMk cId="1783881575" sldId="335"/>
            <ac:spMk id="2" creationId="{0D440BD0-D991-4722-BA22-3A2F5CF0FC44}"/>
          </ac:spMkLst>
        </pc:spChg>
        <pc:spChg chg="del">
          <ac:chgData name="Frances Meek" userId="f3af35cc-3229-46e1-af36-3525661cfbd3" providerId="ADAL" clId="{4248F3B1-4199-41ED-A7E3-48B6E2B5239A}" dt="2021-12-21T12:15:37.694" v="497" actId="478"/>
          <ac:spMkLst>
            <pc:docMk/>
            <pc:sldMk cId="1783881575" sldId="335"/>
            <ac:spMk id="3" creationId="{0DA636CD-C3DB-4470-8ADF-21D6BFB6812B}"/>
          </ac:spMkLst>
        </pc:spChg>
        <pc:picChg chg="add mod">
          <ac:chgData name="Frances Meek" userId="f3af35cc-3229-46e1-af36-3525661cfbd3" providerId="ADAL" clId="{4248F3B1-4199-41ED-A7E3-48B6E2B5239A}" dt="2021-12-21T12:15:44.505" v="502" actId="1076"/>
          <ac:picMkLst>
            <pc:docMk/>
            <pc:sldMk cId="1783881575" sldId="335"/>
            <ac:picMk id="4" creationId="{FFC5CA0B-5290-491F-984C-821EE4558E42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23:48.131" v="578" actId="20577"/>
        <pc:sldMkLst>
          <pc:docMk/>
          <pc:sldMk cId="290813210" sldId="336"/>
        </pc:sldMkLst>
        <pc:spChg chg="mod">
          <ac:chgData name="Frances Meek" userId="f3af35cc-3229-46e1-af36-3525661cfbd3" providerId="ADAL" clId="{4248F3B1-4199-41ED-A7E3-48B6E2B5239A}" dt="2021-12-21T12:23:48.131" v="578" actId="20577"/>
          <ac:spMkLst>
            <pc:docMk/>
            <pc:sldMk cId="290813210" sldId="336"/>
            <ac:spMk id="2" creationId="{0D440BD0-D991-4722-BA22-3A2F5CF0FC44}"/>
          </ac:spMkLst>
        </pc:spChg>
        <pc:picChg chg="del">
          <ac:chgData name="Frances Meek" userId="f3af35cc-3229-46e1-af36-3525661cfbd3" providerId="ADAL" clId="{4248F3B1-4199-41ED-A7E3-48B6E2B5239A}" dt="2021-12-21T12:17:43.743" v="504" actId="478"/>
          <ac:picMkLst>
            <pc:docMk/>
            <pc:sldMk cId="290813210" sldId="336"/>
            <ac:picMk id="4" creationId="{FFC5CA0B-5290-491F-984C-821EE4558E42}"/>
          </ac:picMkLst>
        </pc:picChg>
        <pc:picChg chg="add mod">
          <ac:chgData name="Frances Meek" userId="f3af35cc-3229-46e1-af36-3525661cfbd3" providerId="ADAL" clId="{4248F3B1-4199-41ED-A7E3-48B6E2B5239A}" dt="2021-12-21T12:17:51.036" v="508" actId="1076"/>
          <ac:picMkLst>
            <pc:docMk/>
            <pc:sldMk cId="290813210" sldId="336"/>
            <ac:picMk id="5" creationId="{9B99A7FE-2B56-4678-9F63-49D570112BF8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23:55.662" v="599" actId="20577"/>
        <pc:sldMkLst>
          <pc:docMk/>
          <pc:sldMk cId="269088198" sldId="337"/>
        </pc:sldMkLst>
        <pc:spChg chg="mod">
          <ac:chgData name="Frances Meek" userId="f3af35cc-3229-46e1-af36-3525661cfbd3" providerId="ADAL" clId="{4248F3B1-4199-41ED-A7E3-48B6E2B5239A}" dt="2021-12-21T12:23:55.662" v="599" actId="20577"/>
          <ac:spMkLst>
            <pc:docMk/>
            <pc:sldMk cId="269088198" sldId="337"/>
            <ac:spMk id="2" creationId="{0D440BD0-D991-4722-BA22-3A2F5CF0FC44}"/>
          </ac:spMkLst>
        </pc:spChg>
        <pc:picChg chg="add mod">
          <ac:chgData name="Frances Meek" userId="f3af35cc-3229-46e1-af36-3525661cfbd3" providerId="ADAL" clId="{4248F3B1-4199-41ED-A7E3-48B6E2B5239A}" dt="2021-12-21T12:21:33.820" v="513" actId="1076"/>
          <ac:picMkLst>
            <pc:docMk/>
            <pc:sldMk cId="269088198" sldId="337"/>
            <ac:picMk id="4" creationId="{BCB0662D-1E78-4020-B1DF-249FEEFFEBCE}"/>
          </ac:picMkLst>
        </pc:picChg>
        <pc:picChg chg="del">
          <ac:chgData name="Frances Meek" userId="f3af35cc-3229-46e1-af36-3525661cfbd3" providerId="ADAL" clId="{4248F3B1-4199-41ED-A7E3-48B6E2B5239A}" dt="2021-12-21T12:21:29.546" v="510" actId="478"/>
          <ac:picMkLst>
            <pc:docMk/>
            <pc:sldMk cId="269088198" sldId="337"/>
            <ac:picMk id="5" creationId="{9B99A7FE-2B56-4678-9F63-49D570112BF8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24:03.063" v="619" actId="20577"/>
        <pc:sldMkLst>
          <pc:docMk/>
          <pc:sldMk cId="3578597624" sldId="338"/>
        </pc:sldMkLst>
        <pc:spChg chg="mod">
          <ac:chgData name="Frances Meek" userId="f3af35cc-3229-46e1-af36-3525661cfbd3" providerId="ADAL" clId="{4248F3B1-4199-41ED-A7E3-48B6E2B5239A}" dt="2021-12-21T12:24:03.063" v="619" actId="20577"/>
          <ac:spMkLst>
            <pc:docMk/>
            <pc:sldMk cId="3578597624" sldId="338"/>
            <ac:spMk id="2" creationId="{0D440BD0-D991-4722-BA22-3A2F5CF0FC44}"/>
          </ac:spMkLst>
        </pc:spChg>
        <pc:picChg chg="del">
          <ac:chgData name="Frances Meek" userId="f3af35cc-3229-46e1-af36-3525661cfbd3" providerId="ADAL" clId="{4248F3B1-4199-41ED-A7E3-48B6E2B5239A}" dt="2021-12-21T12:23:03.676" v="515" actId="478"/>
          <ac:picMkLst>
            <pc:docMk/>
            <pc:sldMk cId="3578597624" sldId="338"/>
            <ac:picMk id="4" creationId="{BCB0662D-1E78-4020-B1DF-249FEEFFEBCE}"/>
          </ac:picMkLst>
        </pc:picChg>
        <pc:picChg chg="add mod">
          <ac:chgData name="Frances Meek" userId="f3af35cc-3229-46e1-af36-3525661cfbd3" providerId="ADAL" clId="{4248F3B1-4199-41ED-A7E3-48B6E2B5239A}" dt="2021-12-21T12:23:08.649" v="518" actId="1076"/>
          <ac:picMkLst>
            <pc:docMk/>
            <pc:sldMk cId="3578597624" sldId="338"/>
            <ac:picMk id="5" creationId="{56DAED7F-8AD6-4E4E-8A63-0792EF853FD1}"/>
          </ac:picMkLst>
        </pc:picChg>
      </pc:sldChg>
      <pc:sldChg chg="addSp delSp modSp new mod">
        <pc:chgData name="Frances Meek" userId="f3af35cc-3229-46e1-af36-3525661cfbd3" providerId="ADAL" clId="{4248F3B1-4199-41ED-A7E3-48B6E2B5239A}" dt="2021-12-21T12:26:53.932" v="692" actId="1076"/>
        <pc:sldMkLst>
          <pc:docMk/>
          <pc:sldMk cId="1149671133" sldId="339"/>
        </pc:sldMkLst>
        <pc:spChg chg="mod">
          <ac:chgData name="Frances Meek" userId="f3af35cc-3229-46e1-af36-3525661cfbd3" providerId="ADAL" clId="{4248F3B1-4199-41ED-A7E3-48B6E2B5239A}" dt="2021-12-21T12:26:28.814" v="671" actId="20577"/>
          <ac:spMkLst>
            <pc:docMk/>
            <pc:sldMk cId="1149671133" sldId="339"/>
            <ac:spMk id="2" creationId="{9177912B-02D4-4247-AD7F-C9FDC2ACA481}"/>
          </ac:spMkLst>
        </pc:spChg>
        <pc:spChg chg="del">
          <ac:chgData name="Frances Meek" userId="f3af35cc-3229-46e1-af36-3525661cfbd3" providerId="ADAL" clId="{4248F3B1-4199-41ED-A7E3-48B6E2B5239A}" dt="2021-12-21T12:26:31.466" v="672" actId="478"/>
          <ac:spMkLst>
            <pc:docMk/>
            <pc:sldMk cId="1149671133" sldId="339"/>
            <ac:spMk id="3" creationId="{86B29089-5965-43E7-B34E-C631E61C4AF5}"/>
          </ac:spMkLst>
        </pc:spChg>
        <pc:spChg chg="add mod">
          <ac:chgData name="Frances Meek" userId="f3af35cc-3229-46e1-af36-3525661cfbd3" providerId="ADAL" clId="{4248F3B1-4199-41ED-A7E3-48B6E2B5239A}" dt="2021-12-21T12:26:53.932" v="692" actId="1076"/>
          <ac:spMkLst>
            <pc:docMk/>
            <pc:sldMk cId="1149671133" sldId="339"/>
            <ac:spMk id="6" creationId="{E90D7D54-7FD4-439B-B390-F4A905662EBC}"/>
          </ac:spMkLst>
        </pc:spChg>
        <pc:picChg chg="add mod">
          <ac:chgData name="Frances Meek" userId="f3af35cc-3229-46e1-af36-3525661cfbd3" providerId="ADAL" clId="{4248F3B1-4199-41ED-A7E3-48B6E2B5239A}" dt="2021-12-21T12:26:36.766" v="675" actId="1076"/>
          <ac:picMkLst>
            <pc:docMk/>
            <pc:sldMk cId="1149671133" sldId="339"/>
            <ac:picMk id="5" creationId="{11B206EF-6517-4E88-92DC-0CCEDD55E44D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28:06.395" v="732" actId="14100"/>
        <pc:sldMkLst>
          <pc:docMk/>
          <pc:sldMk cId="3374362352" sldId="340"/>
        </pc:sldMkLst>
        <pc:spChg chg="mod">
          <ac:chgData name="Frances Meek" userId="f3af35cc-3229-46e1-af36-3525661cfbd3" providerId="ADAL" clId="{4248F3B1-4199-41ED-A7E3-48B6E2B5239A}" dt="2021-12-21T12:28:06.395" v="732" actId="14100"/>
          <ac:spMkLst>
            <pc:docMk/>
            <pc:sldMk cId="3374362352" sldId="340"/>
            <ac:spMk id="6" creationId="{E90D7D54-7FD4-439B-B390-F4A905662EBC}"/>
          </ac:spMkLst>
        </pc:spChg>
        <pc:picChg chg="add mod">
          <ac:chgData name="Frances Meek" userId="f3af35cc-3229-46e1-af36-3525661cfbd3" providerId="ADAL" clId="{4248F3B1-4199-41ED-A7E3-48B6E2B5239A}" dt="2021-12-21T12:27:55.098" v="697" actId="1076"/>
          <ac:picMkLst>
            <pc:docMk/>
            <pc:sldMk cId="3374362352" sldId="340"/>
            <ac:picMk id="4" creationId="{4D4AF32F-EE69-496E-A72C-3F5D1E7C700D}"/>
          </ac:picMkLst>
        </pc:picChg>
        <pc:picChg chg="del">
          <ac:chgData name="Frances Meek" userId="f3af35cc-3229-46e1-af36-3525661cfbd3" providerId="ADAL" clId="{4248F3B1-4199-41ED-A7E3-48B6E2B5239A}" dt="2021-12-21T12:27:03.307" v="694" actId="478"/>
          <ac:picMkLst>
            <pc:docMk/>
            <pc:sldMk cId="3374362352" sldId="340"/>
            <ac:picMk id="5" creationId="{11B206EF-6517-4E88-92DC-0CCEDD55E44D}"/>
          </ac:picMkLst>
        </pc:picChg>
      </pc:sldChg>
      <pc:sldChg chg="addSp delSp modSp add mod ord">
        <pc:chgData name="Frances Meek" userId="f3af35cc-3229-46e1-af36-3525661cfbd3" providerId="ADAL" clId="{4248F3B1-4199-41ED-A7E3-48B6E2B5239A}" dt="2021-12-21T12:29:06.137" v="752" actId="1076"/>
        <pc:sldMkLst>
          <pc:docMk/>
          <pc:sldMk cId="4109239513" sldId="341"/>
        </pc:sldMkLst>
        <pc:picChg chg="del">
          <ac:chgData name="Frances Meek" userId="f3af35cc-3229-46e1-af36-3525661cfbd3" providerId="ADAL" clId="{4248F3B1-4199-41ED-A7E3-48B6E2B5239A}" dt="2021-12-21T12:28:57.889" v="747" actId="478"/>
          <ac:picMkLst>
            <pc:docMk/>
            <pc:sldMk cId="4109239513" sldId="341"/>
            <ac:picMk id="4" creationId="{D99E9B4F-7051-452F-84D1-41413DEA32A8}"/>
          </ac:picMkLst>
        </pc:picChg>
        <pc:picChg chg="add mod">
          <ac:chgData name="Frances Meek" userId="f3af35cc-3229-46e1-af36-3525661cfbd3" providerId="ADAL" clId="{4248F3B1-4199-41ED-A7E3-48B6E2B5239A}" dt="2021-12-21T12:29:06.137" v="752" actId="1076"/>
          <ac:picMkLst>
            <pc:docMk/>
            <pc:sldMk cId="4109239513" sldId="341"/>
            <ac:picMk id="5" creationId="{952A5058-3544-495D-AA47-3EBAF7590730}"/>
          </ac:picMkLst>
        </pc:picChg>
      </pc:sldChg>
      <pc:sldChg chg="addSp delSp modSp new mod">
        <pc:chgData name="Frances Meek" userId="f3af35cc-3229-46e1-af36-3525661cfbd3" providerId="ADAL" clId="{4248F3B1-4199-41ED-A7E3-48B6E2B5239A}" dt="2021-12-21T12:33:28.827" v="798" actId="14100"/>
        <pc:sldMkLst>
          <pc:docMk/>
          <pc:sldMk cId="3877573656" sldId="342"/>
        </pc:sldMkLst>
        <pc:spChg chg="mod">
          <ac:chgData name="Frances Meek" userId="f3af35cc-3229-46e1-af36-3525661cfbd3" providerId="ADAL" clId="{4248F3B1-4199-41ED-A7E3-48B6E2B5239A}" dt="2021-12-21T12:33:09.525" v="792" actId="20577"/>
          <ac:spMkLst>
            <pc:docMk/>
            <pc:sldMk cId="3877573656" sldId="342"/>
            <ac:spMk id="2" creationId="{29E99E6E-B288-476F-AC86-3C1BBFFAE4C5}"/>
          </ac:spMkLst>
        </pc:spChg>
        <pc:spChg chg="del">
          <ac:chgData name="Frances Meek" userId="f3af35cc-3229-46e1-af36-3525661cfbd3" providerId="ADAL" clId="{4248F3B1-4199-41ED-A7E3-48B6E2B5239A}" dt="2021-12-21T12:33:21.897" v="794" actId="478"/>
          <ac:spMkLst>
            <pc:docMk/>
            <pc:sldMk cId="3877573656" sldId="342"/>
            <ac:spMk id="3" creationId="{8C039AA8-EA95-4B3D-AF1C-1AE53CB18F54}"/>
          </ac:spMkLst>
        </pc:spChg>
        <pc:picChg chg="add mod">
          <ac:chgData name="Frances Meek" userId="f3af35cc-3229-46e1-af36-3525661cfbd3" providerId="ADAL" clId="{4248F3B1-4199-41ED-A7E3-48B6E2B5239A}" dt="2021-12-21T12:33:28.827" v="798" actId="14100"/>
          <ac:picMkLst>
            <pc:docMk/>
            <pc:sldMk cId="3877573656" sldId="342"/>
            <ac:picMk id="4" creationId="{A8B31CF5-4973-4059-9EEF-2819015285AB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3:55.934" v="805" actId="14100"/>
        <pc:sldMkLst>
          <pc:docMk/>
          <pc:sldMk cId="3024672262" sldId="343"/>
        </pc:sldMkLst>
        <pc:picChg chg="del">
          <ac:chgData name="Frances Meek" userId="f3af35cc-3229-46e1-af36-3525661cfbd3" providerId="ADAL" clId="{4248F3B1-4199-41ED-A7E3-48B6E2B5239A}" dt="2021-12-21T12:33:50.129" v="801" actId="478"/>
          <ac:picMkLst>
            <pc:docMk/>
            <pc:sldMk cId="3024672262" sldId="343"/>
            <ac:picMk id="4" creationId="{A8B31CF5-4973-4059-9EEF-2819015285AB}"/>
          </ac:picMkLst>
        </pc:picChg>
        <pc:picChg chg="add mod">
          <ac:chgData name="Frances Meek" userId="f3af35cc-3229-46e1-af36-3525661cfbd3" providerId="ADAL" clId="{4248F3B1-4199-41ED-A7E3-48B6E2B5239A}" dt="2021-12-21T12:33:55.934" v="805" actId="14100"/>
          <ac:picMkLst>
            <pc:docMk/>
            <pc:sldMk cId="3024672262" sldId="343"/>
            <ac:picMk id="5" creationId="{CD636397-D9DB-4C0E-9993-FCBB2E6797AB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4:25.911" v="809" actId="1076"/>
        <pc:sldMkLst>
          <pc:docMk/>
          <pc:sldMk cId="915518315" sldId="344"/>
        </pc:sldMkLst>
        <pc:picChg chg="add mod">
          <ac:chgData name="Frances Meek" userId="f3af35cc-3229-46e1-af36-3525661cfbd3" providerId="ADAL" clId="{4248F3B1-4199-41ED-A7E3-48B6E2B5239A}" dt="2021-12-21T12:34:25.911" v="809" actId="1076"/>
          <ac:picMkLst>
            <pc:docMk/>
            <pc:sldMk cId="915518315" sldId="344"/>
            <ac:picMk id="4" creationId="{4AB5F3B2-D43E-4F30-A26B-6C7288E2F298}"/>
          </ac:picMkLst>
        </pc:picChg>
        <pc:picChg chg="del">
          <ac:chgData name="Frances Meek" userId="f3af35cc-3229-46e1-af36-3525661cfbd3" providerId="ADAL" clId="{4248F3B1-4199-41ED-A7E3-48B6E2B5239A}" dt="2021-12-21T12:34:23.650" v="807" actId="478"/>
          <ac:picMkLst>
            <pc:docMk/>
            <pc:sldMk cId="915518315" sldId="344"/>
            <ac:picMk id="5" creationId="{CD636397-D9DB-4C0E-9993-FCBB2E6797AB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4:47.997" v="817" actId="14100"/>
        <pc:sldMkLst>
          <pc:docMk/>
          <pc:sldMk cId="796039104" sldId="345"/>
        </pc:sldMkLst>
        <pc:picChg chg="del mod">
          <ac:chgData name="Frances Meek" userId="f3af35cc-3229-46e1-af36-3525661cfbd3" providerId="ADAL" clId="{4248F3B1-4199-41ED-A7E3-48B6E2B5239A}" dt="2021-12-21T12:34:40.145" v="813" actId="478"/>
          <ac:picMkLst>
            <pc:docMk/>
            <pc:sldMk cId="796039104" sldId="345"/>
            <ac:picMk id="4" creationId="{4AB5F3B2-D43E-4F30-A26B-6C7288E2F298}"/>
          </ac:picMkLst>
        </pc:picChg>
        <pc:picChg chg="add mod">
          <ac:chgData name="Frances Meek" userId="f3af35cc-3229-46e1-af36-3525661cfbd3" providerId="ADAL" clId="{4248F3B1-4199-41ED-A7E3-48B6E2B5239A}" dt="2021-12-21T12:34:47.997" v="817" actId="14100"/>
          <ac:picMkLst>
            <pc:docMk/>
            <pc:sldMk cId="796039104" sldId="345"/>
            <ac:picMk id="5" creationId="{5ADD1826-A407-40CD-BAEE-C0FC76F5EBC9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5:11.999" v="824" actId="14100"/>
        <pc:sldMkLst>
          <pc:docMk/>
          <pc:sldMk cId="2258233144" sldId="346"/>
        </pc:sldMkLst>
        <pc:picChg chg="add mod">
          <ac:chgData name="Frances Meek" userId="f3af35cc-3229-46e1-af36-3525661cfbd3" providerId="ADAL" clId="{4248F3B1-4199-41ED-A7E3-48B6E2B5239A}" dt="2021-12-21T12:35:11.999" v="824" actId="14100"/>
          <ac:picMkLst>
            <pc:docMk/>
            <pc:sldMk cId="2258233144" sldId="346"/>
            <ac:picMk id="4" creationId="{16004594-1CA1-4B16-BCB7-A8B9E390F246}"/>
          </ac:picMkLst>
        </pc:picChg>
        <pc:picChg chg="del">
          <ac:chgData name="Frances Meek" userId="f3af35cc-3229-46e1-af36-3525661cfbd3" providerId="ADAL" clId="{4248F3B1-4199-41ED-A7E3-48B6E2B5239A}" dt="2021-12-21T12:35:07.966" v="821" actId="478"/>
          <ac:picMkLst>
            <pc:docMk/>
            <pc:sldMk cId="2258233144" sldId="346"/>
            <ac:picMk id="5" creationId="{5ADD1826-A407-40CD-BAEE-C0FC76F5EBC9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6:20.344" v="831" actId="1076"/>
        <pc:sldMkLst>
          <pc:docMk/>
          <pc:sldMk cId="670952393" sldId="347"/>
        </pc:sldMkLst>
        <pc:picChg chg="del">
          <ac:chgData name="Frances Meek" userId="f3af35cc-3229-46e1-af36-3525661cfbd3" providerId="ADAL" clId="{4248F3B1-4199-41ED-A7E3-48B6E2B5239A}" dt="2021-12-21T12:36:17.637" v="829" actId="478"/>
          <ac:picMkLst>
            <pc:docMk/>
            <pc:sldMk cId="670952393" sldId="347"/>
            <ac:picMk id="4" creationId="{16004594-1CA1-4B16-BCB7-A8B9E390F246}"/>
          </ac:picMkLst>
        </pc:picChg>
        <pc:picChg chg="add mod">
          <ac:chgData name="Frances Meek" userId="f3af35cc-3229-46e1-af36-3525661cfbd3" providerId="ADAL" clId="{4248F3B1-4199-41ED-A7E3-48B6E2B5239A}" dt="2021-12-21T12:36:20.344" v="831" actId="1076"/>
          <ac:picMkLst>
            <pc:docMk/>
            <pc:sldMk cId="670952393" sldId="347"/>
            <ac:picMk id="5" creationId="{DF76F4CD-50A1-45A5-8D9C-B275010B1CAE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7:38.790" v="838" actId="1076"/>
        <pc:sldMkLst>
          <pc:docMk/>
          <pc:sldMk cId="2643698232" sldId="348"/>
        </pc:sldMkLst>
        <pc:picChg chg="add mod">
          <ac:chgData name="Frances Meek" userId="f3af35cc-3229-46e1-af36-3525661cfbd3" providerId="ADAL" clId="{4248F3B1-4199-41ED-A7E3-48B6E2B5239A}" dt="2021-12-21T12:37:38.790" v="838" actId="1076"/>
          <ac:picMkLst>
            <pc:docMk/>
            <pc:sldMk cId="2643698232" sldId="348"/>
            <ac:picMk id="4" creationId="{5F7BC287-BF39-433D-B05D-3CEF04DD2199}"/>
          </ac:picMkLst>
        </pc:picChg>
        <pc:picChg chg="del">
          <ac:chgData name="Frances Meek" userId="f3af35cc-3229-46e1-af36-3525661cfbd3" providerId="ADAL" clId="{4248F3B1-4199-41ED-A7E3-48B6E2B5239A}" dt="2021-12-21T12:37:32.756" v="833" actId="478"/>
          <ac:picMkLst>
            <pc:docMk/>
            <pc:sldMk cId="2643698232" sldId="348"/>
            <ac:picMk id="5" creationId="{DF76F4CD-50A1-45A5-8D9C-B275010B1CAE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9:50.220" v="854" actId="1076"/>
        <pc:sldMkLst>
          <pc:docMk/>
          <pc:sldMk cId="13687015" sldId="349"/>
        </pc:sldMkLst>
        <pc:picChg chg="add mod">
          <ac:chgData name="Frances Meek" userId="f3af35cc-3229-46e1-af36-3525661cfbd3" providerId="ADAL" clId="{4248F3B1-4199-41ED-A7E3-48B6E2B5239A}" dt="2021-12-21T12:39:50.220" v="854" actId="1076"/>
          <ac:picMkLst>
            <pc:docMk/>
            <pc:sldMk cId="13687015" sldId="349"/>
            <ac:picMk id="4" creationId="{EA9FF96F-4B54-4FEC-90A7-F3C8454F8CD1}"/>
          </ac:picMkLst>
        </pc:picChg>
        <pc:picChg chg="del">
          <ac:chgData name="Frances Meek" userId="f3af35cc-3229-46e1-af36-3525661cfbd3" providerId="ADAL" clId="{4248F3B1-4199-41ED-A7E3-48B6E2B5239A}" dt="2021-12-21T12:38:17.863" v="840" actId="478"/>
          <ac:picMkLst>
            <pc:docMk/>
            <pc:sldMk cId="13687015" sldId="349"/>
            <ac:picMk id="5" creationId="{DF76F4CD-50A1-45A5-8D9C-B275010B1CAE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39:43.273" v="853" actId="1076"/>
        <pc:sldMkLst>
          <pc:docMk/>
          <pc:sldMk cId="2384656919" sldId="350"/>
        </pc:sldMkLst>
        <pc:picChg chg="del">
          <ac:chgData name="Frances Meek" userId="f3af35cc-3229-46e1-af36-3525661cfbd3" providerId="ADAL" clId="{4248F3B1-4199-41ED-A7E3-48B6E2B5239A}" dt="2021-12-21T12:39:38.130" v="848" actId="478"/>
          <ac:picMkLst>
            <pc:docMk/>
            <pc:sldMk cId="2384656919" sldId="350"/>
            <ac:picMk id="4" creationId="{EA9FF96F-4B54-4FEC-90A7-F3C8454F8CD1}"/>
          </ac:picMkLst>
        </pc:picChg>
        <pc:picChg chg="add mod">
          <ac:chgData name="Frances Meek" userId="f3af35cc-3229-46e1-af36-3525661cfbd3" providerId="ADAL" clId="{4248F3B1-4199-41ED-A7E3-48B6E2B5239A}" dt="2021-12-21T12:39:43.273" v="853" actId="1076"/>
          <ac:picMkLst>
            <pc:docMk/>
            <pc:sldMk cId="2384656919" sldId="350"/>
            <ac:picMk id="5" creationId="{B0A88D68-56EB-452B-AB87-ADCF5C83F2B7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2:40:10.068" v="862" actId="14100"/>
        <pc:sldMkLst>
          <pc:docMk/>
          <pc:sldMk cId="2589699344" sldId="351"/>
        </pc:sldMkLst>
        <pc:picChg chg="del">
          <ac:chgData name="Frances Meek" userId="f3af35cc-3229-46e1-af36-3525661cfbd3" providerId="ADAL" clId="{4248F3B1-4199-41ED-A7E3-48B6E2B5239A}" dt="2021-12-21T12:40:03.929" v="856" actId="478"/>
          <ac:picMkLst>
            <pc:docMk/>
            <pc:sldMk cId="2589699344" sldId="351"/>
            <ac:picMk id="4" creationId="{A8B31CF5-4973-4059-9EEF-2819015285AB}"/>
          </ac:picMkLst>
        </pc:picChg>
        <pc:picChg chg="add mod">
          <ac:chgData name="Frances Meek" userId="f3af35cc-3229-46e1-af36-3525661cfbd3" providerId="ADAL" clId="{4248F3B1-4199-41ED-A7E3-48B6E2B5239A}" dt="2021-12-21T12:40:10.068" v="862" actId="14100"/>
          <ac:picMkLst>
            <pc:docMk/>
            <pc:sldMk cId="2589699344" sldId="351"/>
            <ac:picMk id="5" creationId="{4CA12B2F-561C-4E79-A843-2E59A0DB1A74}"/>
          </ac:picMkLst>
        </pc:picChg>
      </pc:sldChg>
      <pc:sldChg chg="add del">
        <pc:chgData name="Frances Meek" userId="f3af35cc-3229-46e1-af36-3525661cfbd3" providerId="ADAL" clId="{4248F3B1-4199-41ED-A7E3-48B6E2B5239A}" dt="2021-12-21T12:53:20.046" v="1061" actId="47"/>
        <pc:sldMkLst>
          <pc:docMk/>
          <pc:sldMk cId="3220136997" sldId="352"/>
        </pc:sldMkLst>
      </pc:sldChg>
      <pc:sldChg chg="add del">
        <pc:chgData name="Frances Meek" userId="f3af35cc-3229-46e1-af36-3525661cfbd3" providerId="ADAL" clId="{4248F3B1-4199-41ED-A7E3-48B6E2B5239A}" dt="2021-12-21T12:53:16.845" v="1060" actId="47"/>
        <pc:sldMkLst>
          <pc:docMk/>
          <pc:sldMk cId="4279194977" sldId="353"/>
        </pc:sldMkLst>
      </pc:sldChg>
      <pc:sldChg chg="addSp delSp modSp add mod">
        <pc:chgData name="Frances Meek" userId="f3af35cc-3229-46e1-af36-3525661cfbd3" providerId="ADAL" clId="{4248F3B1-4199-41ED-A7E3-48B6E2B5239A}" dt="2021-12-21T12:50:56.824" v="998" actId="1076"/>
        <pc:sldMkLst>
          <pc:docMk/>
          <pc:sldMk cId="2283568474" sldId="354"/>
        </pc:sldMkLst>
        <pc:spChg chg="del">
          <ac:chgData name="Frances Meek" userId="f3af35cc-3229-46e1-af36-3525661cfbd3" providerId="ADAL" clId="{4248F3B1-4199-41ED-A7E3-48B6E2B5239A}" dt="2021-12-21T12:50:16.568" v="976" actId="478"/>
          <ac:spMkLst>
            <pc:docMk/>
            <pc:sldMk cId="2283568474" sldId="354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4248F3B1-4199-41ED-A7E3-48B6E2B5239A}" dt="2021-12-21T12:50:19.980" v="977" actId="478"/>
          <ac:spMkLst>
            <pc:docMk/>
            <pc:sldMk cId="2283568474" sldId="354"/>
            <ac:spMk id="6" creationId="{22C81F5F-CDAB-45C1-8771-7551EFF0F52B}"/>
          </ac:spMkLst>
        </pc:spChg>
        <pc:spChg chg="del">
          <ac:chgData name="Frances Meek" userId="f3af35cc-3229-46e1-af36-3525661cfbd3" providerId="ADAL" clId="{4248F3B1-4199-41ED-A7E3-48B6E2B5239A}" dt="2021-12-21T12:50:03.587" v="971" actId="478"/>
          <ac:spMkLst>
            <pc:docMk/>
            <pc:sldMk cId="2283568474" sldId="354"/>
            <ac:spMk id="8" creationId="{535BAFEC-9126-4B72-9230-C425688B69E0}"/>
          </ac:spMkLst>
        </pc:spChg>
        <pc:spChg chg="del">
          <ac:chgData name="Frances Meek" userId="f3af35cc-3229-46e1-af36-3525661cfbd3" providerId="ADAL" clId="{4248F3B1-4199-41ED-A7E3-48B6E2B5239A}" dt="2021-12-21T12:50:10.034" v="973" actId="478"/>
          <ac:spMkLst>
            <pc:docMk/>
            <pc:sldMk cId="2283568474" sldId="354"/>
            <ac:spMk id="10" creationId="{7432F03A-4240-4820-8586-86D0D31E3610}"/>
          </ac:spMkLst>
        </pc:spChg>
        <pc:spChg chg="add mod">
          <ac:chgData name="Frances Meek" userId="f3af35cc-3229-46e1-af36-3525661cfbd3" providerId="ADAL" clId="{4248F3B1-4199-41ED-A7E3-48B6E2B5239A}" dt="2021-12-21T12:50:56.824" v="998" actId="1076"/>
          <ac:spMkLst>
            <pc:docMk/>
            <pc:sldMk cId="2283568474" sldId="354"/>
            <ac:spMk id="12" creationId="{0E097FF8-E8A0-48F6-B750-D56F1A2DAEC9}"/>
          </ac:spMkLst>
        </pc:spChg>
        <pc:picChg chg="mod">
          <ac:chgData name="Frances Meek" userId="f3af35cc-3229-46e1-af36-3525661cfbd3" providerId="ADAL" clId="{4248F3B1-4199-41ED-A7E3-48B6E2B5239A}" dt="2021-12-21T12:50:39.403" v="986" actId="1076"/>
          <ac:picMkLst>
            <pc:docMk/>
            <pc:sldMk cId="2283568474" sldId="354"/>
            <ac:picMk id="5" creationId="{7E39B3B6-C167-4091-B052-3E2ABDAF973A}"/>
          </ac:picMkLst>
        </pc:picChg>
        <pc:picChg chg="del">
          <ac:chgData name="Frances Meek" userId="f3af35cc-3229-46e1-af36-3525661cfbd3" providerId="ADAL" clId="{4248F3B1-4199-41ED-A7E3-48B6E2B5239A}" dt="2021-12-21T12:50:08.646" v="972" actId="478"/>
          <ac:picMkLst>
            <pc:docMk/>
            <pc:sldMk cId="2283568474" sldId="354"/>
            <ac:picMk id="7" creationId="{7F541D12-5364-4691-8D2C-403FC8F6BED5}"/>
          </ac:picMkLst>
        </pc:picChg>
        <pc:picChg chg="del">
          <ac:chgData name="Frances Meek" userId="f3af35cc-3229-46e1-af36-3525661cfbd3" providerId="ADAL" clId="{4248F3B1-4199-41ED-A7E3-48B6E2B5239A}" dt="2021-12-21T12:50:02.150" v="970" actId="478"/>
          <ac:picMkLst>
            <pc:docMk/>
            <pc:sldMk cId="2283568474" sldId="354"/>
            <ac:picMk id="11" creationId="{7CC1A711-AA9B-40EE-B009-F40D97A5456B}"/>
          </ac:picMkLst>
        </pc:picChg>
        <pc:picChg chg="del">
          <ac:chgData name="Frances Meek" userId="f3af35cc-3229-46e1-af36-3525661cfbd3" providerId="ADAL" clId="{4248F3B1-4199-41ED-A7E3-48B6E2B5239A}" dt="2021-12-21T12:50:12.628" v="974" actId="478"/>
          <ac:picMkLst>
            <pc:docMk/>
            <pc:sldMk cId="2283568474" sldId="354"/>
            <ac:picMk id="15" creationId="{D915FA27-30CE-4516-88ED-5316B63759EC}"/>
          </ac:picMkLst>
        </pc:picChg>
      </pc:sldChg>
      <pc:sldChg chg="addSp delSp modSp mod delAnim">
        <pc:chgData name="Frances Meek" userId="f3af35cc-3229-46e1-af36-3525661cfbd3" providerId="ADAL" clId="{4248F3B1-4199-41ED-A7E3-48B6E2B5239A}" dt="2021-12-21T12:53:09.144" v="1059" actId="20577"/>
        <pc:sldMkLst>
          <pc:docMk/>
          <pc:sldMk cId="668764894" sldId="355"/>
        </pc:sldMkLst>
        <pc:spChg chg="mod">
          <ac:chgData name="Frances Meek" userId="f3af35cc-3229-46e1-af36-3525661cfbd3" providerId="ADAL" clId="{4248F3B1-4199-41ED-A7E3-48B6E2B5239A}" dt="2021-12-21T12:53:09.144" v="1059" actId="20577"/>
          <ac:spMkLst>
            <pc:docMk/>
            <pc:sldMk cId="668764894" sldId="355"/>
            <ac:spMk id="2" creationId="{00000000-0000-0000-0000-000000000000}"/>
          </ac:spMkLst>
        </pc:spChg>
        <pc:picChg chg="del">
          <ac:chgData name="Frances Meek" userId="f3af35cc-3229-46e1-af36-3525661cfbd3" providerId="ADAL" clId="{4248F3B1-4199-41ED-A7E3-48B6E2B5239A}" dt="2021-12-21T12:52:18.694" v="1002" actId="478"/>
          <ac:picMkLst>
            <pc:docMk/>
            <pc:sldMk cId="668764894" sldId="355"/>
            <ac:picMk id="4" creationId="{00000000-0000-0000-0000-000000000000}"/>
          </ac:picMkLst>
        </pc:picChg>
        <pc:picChg chg="del mod">
          <ac:chgData name="Frances Meek" userId="f3af35cc-3229-46e1-af36-3525661cfbd3" providerId="ADAL" clId="{4248F3B1-4199-41ED-A7E3-48B6E2B5239A}" dt="2021-12-21T12:52:07.975" v="1000" actId="478"/>
          <ac:picMkLst>
            <pc:docMk/>
            <pc:sldMk cId="668764894" sldId="355"/>
            <ac:picMk id="8" creationId="{BAE1316A-3F30-428B-901C-99BCCB8489AA}"/>
          </ac:picMkLst>
        </pc:picChg>
        <pc:picChg chg="add mod">
          <ac:chgData name="Frances Meek" userId="f3af35cc-3229-46e1-af36-3525661cfbd3" providerId="ADAL" clId="{4248F3B1-4199-41ED-A7E3-48B6E2B5239A}" dt="2021-12-21T12:52:20.345" v="1003" actId="1076"/>
          <ac:picMkLst>
            <pc:docMk/>
            <pc:sldMk cId="668764894" sldId="355"/>
            <ac:picMk id="9" creationId="{6628C198-8DBE-4542-9256-4CADA0CFC117}"/>
          </ac:picMkLst>
        </pc:picChg>
        <pc:picChg chg="mod">
          <ac:chgData name="Frances Meek" userId="f3af35cc-3229-46e1-af36-3525661cfbd3" providerId="ADAL" clId="{4248F3B1-4199-41ED-A7E3-48B6E2B5239A}" dt="2021-12-21T12:53:01.122" v="1031" actId="1076"/>
          <ac:picMkLst>
            <pc:docMk/>
            <pc:sldMk cId="668764894" sldId="355"/>
            <ac:picMk id="10" creationId="{90C80C04-45F9-483F-8C21-4C6188F8251D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0:50.668" v="1316" actId="20577"/>
        <pc:sldMkLst>
          <pc:docMk/>
          <pc:sldMk cId="3480595007" sldId="356"/>
        </pc:sldMkLst>
        <pc:spChg chg="add mod">
          <ac:chgData name="Frances Meek" userId="f3af35cc-3229-46e1-af36-3525661cfbd3" providerId="ADAL" clId="{4248F3B1-4199-41ED-A7E3-48B6E2B5239A}" dt="2021-12-21T13:00:50.668" v="1316" actId="20577"/>
          <ac:spMkLst>
            <pc:docMk/>
            <pc:sldMk cId="3480595007" sldId="356"/>
            <ac:spMk id="7" creationId="{D6954445-B248-4F48-871F-2AE06BE7FDD9}"/>
          </ac:spMkLst>
        </pc:spChg>
        <pc:picChg chg="mod">
          <ac:chgData name="Frances Meek" userId="f3af35cc-3229-46e1-af36-3525661cfbd3" providerId="ADAL" clId="{4248F3B1-4199-41ED-A7E3-48B6E2B5239A}" dt="2021-12-21T12:57:37.742" v="1221" actId="14100"/>
          <ac:picMkLst>
            <pc:docMk/>
            <pc:sldMk cId="3480595007" sldId="356"/>
            <ac:picMk id="6" creationId="{40197B6A-E6F2-4C9C-ACD1-E323FE418485}"/>
          </ac:picMkLst>
        </pc:picChg>
        <pc:picChg chg="del">
          <ac:chgData name="Frances Meek" userId="f3af35cc-3229-46e1-af36-3525661cfbd3" providerId="ADAL" clId="{4248F3B1-4199-41ED-A7E3-48B6E2B5239A}" dt="2021-12-21T12:57:35.474" v="1219" actId="478"/>
          <ac:picMkLst>
            <pc:docMk/>
            <pc:sldMk cId="3480595007" sldId="356"/>
            <ac:picMk id="8" creationId="{1FF72207-4CFB-4652-92F2-6C73324FF473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0:37.999" v="1305" actId="20577"/>
        <pc:sldMkLst>
          <pc:docMk/>
          <pc:sldMk cId="4040591610" sldId="357"/>
        </pc:sldMkLst>
        <pc:spChg chg="add mod">
          <ac:chgData name="Frances Meek" userId="f3af35cc-3229-46e1-af36-3525661cfbd3" providerId="ADAL" clId="{4248F3B1-4199-41ED-A7E3-48B6E2B5239A}" dt="2021-12-21T13:00:37.999" v="1305" actId="20577"/>
          <ac:spMkLst>
            <pc:docMk/>
            <pc:sldMk cId="4040591610" sldId="357"/>
            <ac:spMk id="7" creationId="{A43426CB-75FF-4433-AE97-DB08CE793CAE}"/>
          </ac:spMkLst>
        </pc:spChg>
        <pc:picChg chg="add mod">
          <ac:chgData name="Frances Meek" userId="f3af35cc-3229-46e1-af36-3525661cfbd3" providerId="ADAL" clId="{4248F3B1-4199-41ED-A7E3-48B6E2B5239A}" dt="2021-12-21T13:00:32.432" v="1293" actId="1076"/>
          <ac:picMkLst>
            <pc:docMk/>
            <pc:sldMk cId="4040591610" sldId="357"/>
            <ac:picMk id="4" creationId="{4E722C23-406F-4A81-B80F-322BFD9CBD6B}"/>
          </ac:picMkLst>
        </pc:picChg>
        <pc:picChg chg="del">
          <ac:chgData name="Frances Meek" userId="f3af35cc-3229-46e1-af36-3525661cfbd3" providerId="ADAL" clId="{4248F3B1-4199-41ED-A7E3-48B6E2B5239A}" dt="2021-12-21T12:57:53.484" v="1227" actId="478"/>
          <ac:picMkLst>
            <pc:docMk/>
            <pc:sldMk cId="4040591610" sldId="357"/>
            <ac:picMk id="6" creationId="{40197B6A-E6F2-4C9C-ACD1-E323FE418485}"/>
          </ac:picMkLst>
        </pc:picChg>
      </pc:sldChg>
      <pc:sldChg chg="new del">
        <pc:chgData name="Frances Meek" userId="f3af35cc-3229-46e1-af36-3525661cfbd3" providerId="ADAL" clId="{4248F3B1-4199-41ED-A7E3-48B6E2B5239A}" dt="2021-12-21T13:01:06.640" v="1328" actId="47"/>
        <pc:sldMkLst>
          <pc:docMk/>
          <pc:sldMk cId="328454268" sldId="358"/>
        </pc:sldMkLst>
      </pc:sldChg>
      <pc:sldChg chg="addSp delSp modSp add mod">
        <pc:chgData name="Frances Meek" userId="f3af35cc-3229-46e1-af36-3525661cfbd3" providerId="ADAL" clId="{4248F3B1-4199-41ED-A7E3-48B6E2B5239A}" dt="2021-12-21T13:04:02.228" v="1375" actId="1076"/>
        <pc:sldMkLst>
          <pc:docMk/>
          <pc:sldMk cId="3263271328" sldId="359"/>
        </pc:sldMkLst>
        <pc:spChg chg="add mod">
          <ac:chgData name="Frances Meek" userId="f3af35cc-3229-46e1-af36-3525661cfbd3" providerId="ADAL" clId="{4248F3B1-4199-41ED-A7E3-48B6E2B5239A}" dt="2021-12-21T12:59:59.701" v="1261" actId="1076"/>
          <ac:spMkLst>
            <pc:docMk/>
            <pc:sldMk cId="3263271328" sldId="359"/>
            <ac:spMk id="7" creationId="{DAC353EE-E24F-448E-81F5-EB4381AE8B1C}"/>
          </ac:spMkLst>
        </pc:spChg>
        <pc:picChg chg="del">
          <ac:chgData name="Frances Meek" userId="f3af35cc-3229-46e1-af36-3525661cfbd3" providerId="ADAL" clId="{4248F3B1-4199-41ED-A7E3-48B6E2B5239A}" dt="2021-12-21T12:59:11.772" v="1237" actId="478"/>
          <ac:picMkLst>
            <pc:docMk/>
            <pc:sldMk cId="3263271328" sldId="359"/>
            <ac:picMk id="4" creationId="{4E722C23-406F-4A81-B80F-322BFD9CBD6B}"/>
          </ac:picMkLst>
        </pc:picChg>
        <pc:picChg chg="add del mod">
          <ac:chgData name="Frances Meek" userId="f3af35cc-3229-46e1-af36-3525661cfbd3" providerId="ADAL" clId="{4248F3B1-4199-41ED-A7E3-48B6E2B5239A}" dt="2021-12-21T13:03:54.961" v="1369" actId="478"/>
          <ac:picMkLst>
            <pc:docMk/>
            <pc:sldMk cId="3263271328" sldId="359"/>
            <ac:picMk id="6" creationId="{2D0604E8-7B27-4408-A39D-B0829702476F}"/>
          </ac:picMkLst>
        </pc:picChg>
        <pc:picChg chg="add mod">
          <ac:chgData name="Frances Meek" userId="f3af35cc-3229-46e1-af36-3525661cfbd3" providerId="ADAL" clId="{4248F3B1-4199-41ED-A7E3-48B6E2B5239A}" dt="2021-12-21T13:04:02.228" v="1375" actId="1076"/>
          <ac:picMkLst>
            <pc:docMk/>
            <pc:sldMk cId="3263271328" sldId="359"/>
            <ac:picMk id="8" creationId="{50E2F6CB-6FDE-4F6C-9709-7997F560873C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0:20.309" v="1290" actId="14100"/>
        <pc:sldMkLst>
          <pc:docMk/>
          <pc:sldMk cId="850430143" sldId="360"/>
        </pc:sldMkLst>
        <pc:spChg chg="add mod">
          <ac:chgData name="Frances Meek" userId="f3af35cc-3229-46e1-af36-3525661cfbd3" providerId="ADAL" clId="{4248F3B1-4199-41ED-A7E3-48B6E2B5239A}" dt="2021-12-21T13:00:20.309" v="1290" actId="14100"/>
          <ac:spMkLst>
            <pc:docMk/>
            <pc:sldMk cId="850430143" sldId="360"/>
            <ac:spMk id="8" creationId="{0F5EEAA9-5D6F-416A-A17B-04555CD2ACDE}"/>
          </ac:spMkLst>
        </pc:spChg>
        <pc:picChg chg="del">
          <ac:chgData name="Frances Meek" userId="f3af35cc-3229-46e1-af36-3525661cfbd3" providerId="ADAL" clId="{4248F3B1-4199-41ED-A7E3-48B6E2B5239A}" dt="2021-12-21T12:59:37.992" v="1241" actId="478"/>
          <ac:picMkLst>
            <pc:docMk/>
            <pc:sldMk cId="850430143" sldId="360"/>
            <ac:picMk id="6" creationId="{2D0604E8-7B27-4408-A39D-B0829702476F}"/>
          </ac:picMkLst>
        </pc:picChg>
        <pc:picChg chg="add mod">
          <ac:chgData name="Frances Meek" userId="f3af35cc-3229-46e1-af36-3525661cfbd3" providerId="ADAL" clId="{4248F3B1-4199-41ED-A7E3-48B6E2B5239A}" dt="2021-12-21T13:00:07.330" v="1264" actId="14100"/>
          <ac:picMkLst>
            <pc:docMk/>
            <pc:sldMk cId="850430143" sldId="360"/>
            <ac:picMk id="7" creationId="{A4FD02B0-C955-4981-B28F-547F41743A28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1:57.651" v="1350" actId="1076"/>
        <pc:sldMkLst>
          <pc:docMk/>
          <pc:sldMk cId="359869965" sldId="361"/>
        </pc:sldMkLst>
        <pc:spChg chg="mod">
          <ac:chgData name="Frances Meek" userId="f3af35cc-3229-46e1-af36-3525661cfbd3" providerId="ADAL" clId="{4248F3B1-4199-41ED-A7E3-48B6E2B5239A}" dt="2021-12-21T13:01:51.496" v="1346" actId="1076"/>
          <ac:spMkLst>
            <pc:docMk/>
            <pc:sldMk cId="359869965" sldId="361"/>
            <ac:spMk id="5" creationId="{BBA151F9-6046-4A8F-BA67-E28BC022E68A}"/>
          </ac:spMkLst>
        </pc:spChg>
        <pc:spChg chg="mod">
          <ac:chgData name="Frances Meek" userId="f3af35cc-3229-46e1-af36-3525661cfbd3" providerId="ADAL" clId="{4248F3B1-4199-41ED-A7E3-48B6E2B5239A}" dt="2021-12-21T13:01:57.651" v="1350" actId="1076"/>
          <ac:spMkLst>
            <pc:docMk/>
            <pc:sldMk cId="359869965" sldId="361"/>
            <ac:spMk id="8" creationId="{0F5EEAA9-5D6F-416A-A17B-04555CD2ACDE}"/>
          </ac:spMkLst>
        </pc:spChg>
        <pc:picChg chg="add del mod">
          <ac:chgData name="Frances Meek" userId="f3af35cc-3229-46e1-af36-3525661cfbd3" providerId="ADAL" clId="{4248F3B1-4199-41ED-A7E3-48B6E2B5239A}" dt="2021-12-21T13:01:54.929" v="1349" actId="478"/>
          <ac:picMkLst>
            <pc:docMk/>
            <pc:sldMk cId="359869965" sldId="361"/>
            <ac:picMk id="6" creationId="{D9D8D9AE-071B-42B6-9C42-E4E6445BC72E}"/>
          </ac:picMkLst>
        </pc:picChg>
        <pc:picChg chg="del">
          <ac:chgData name="Frances Meek" userId="f3af35cc-3229-46e1-af36-3525661cfbd3" providerId="ADAL" clId="{4248F3B1-4199-41ED-A7E3-48B6E2B5239A}" dt="2021-12-21T13:01:36.004" v="1330" actId="478"/>
          <ac:picMkLst>
            <pc:docMk/>
            <pc:sldMk cId="359869965" sldId="361"/>
            <ac:picMk id="7" creationId="{A4FD02B0-C955-4981-B28F-547F41743A28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5:09.651" v="1388" actId="1076"/>
        <pc:sldMkLst>
          <pc:docMk/>
          <pc:sldMk cId="1134838108" sldId="362"/>
        </pc:sldMkLst>
        <pc:spChg chg="mod">
          <ac:chgData name="Frances Meek" userId="f3af35cc-3229-46e1-af36-3525661cfbd3" providerId="ADAL" clId="{4248F3B1-4199-41ED-A7E3-48B6E2B5239A}" dt="2021-12-21T13:03:31.994" v="1366" actId="20577"/>
          <ac:spMkLst>
            <pc:docMk/>
            <pc:sldMk cId="1134838108" sldId="362"/>
            <ac:spMk id="8" creationId="{0F5EEAA9-5D6F-416A-A17B-04555CD2ACDE}"/>
          </ac:spMkLst>
        </pc:spChg>
        <pc:picChg chg="add del mod">
          <ac:chgData name="Frances Meek" userId="f3af35cc-3229-46e1-af36-3525661cfbd3" providerId="ADAL" clId="{4248F3B1-4199-41ED-A7E3-48B6E2B5239A}" dt="2021-12-21T13:05:01.113" v="1383" actId="478"/>
          <ac:picMkLst>
            <pc:docMk/>
            <pc:sldMk cId="1134838108" sldId="362"/>
            <ac:picMk id="4" creationId="{DE092C63-A328-4F53-831C-AE3EB48D5C5F}"/>
          </ac:picMkLst>
        </pc:picChg>
        <pc:picChg chg="del">
          <ac:chgData name="Frances Meek" userId="f3af35cc-3229-46e1-af36-3525661cfbd3" providerId="ADAL" clId="{4248F3B1-4199-41ED-A7E3-48B6E2B5239A}" dt="2021-12-21T13:03:20.969" v="1352" actId="478"/>
          <ac:picMkLst>
            <pc:docMk/>
            <pc:sldMk cId="1134838108" sldId="362"/>
            <ac:picMk id="6" creationId="{D9D8D9AE-071B-42B6-9C42-E4E6445BC72E}"/>
          </ac:picMkLst>
        </pc:picChg>
        <pc:picChg chg="add mod">
          <ac:chgData name="Frances Meek" userId="f3af35cc-3229-46e1-af36-3525661cfbd3" providerId="ADAL" clId="{4248F3B1-4199-41ED-A7E3-48B6E2B5239A}" dt="2021-12-21T13:05:09.651" v="1388" actId="1076"/>
          <ac:picMkLst>
            <pc:docMk/>
            <pc:sldMk cId="1134838108" sldId="362"/>
            <ac:picMk id="9" creationId="{C805F531-9B4B-4166-9642-C273C8D7BC2D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4:33.849" v="1382" actId="1076"/>
        <pc:sldMkLst>
          <pc:docMk/>
          <pc:sldMk cId="1335568567" sldId="363"/>
        </pc:sldMkLst>
        <pc:picChg chg="add mod">
          <ac:chgData name="Frances Meek" userId="f3af35cc-3229-46e1-af36-3525661cfbd3" providerId="ADAL" clId="{4248F3B1-4199-41ED-A7E3-48B6E2B5239A}" dt="2021-12-21T13:04:33.849" v="1382" actId="1076"/>
          <ac:picMkLst>
            <pc:docMk/>
            <pc:sldMk cId="1335568567" sldId="363"/>
            <ac:picMk id="6" creationId="{D789FDAA-E101-470D-A944-BDB874B278C3}"/>
          </ac:picMkLst>
        </pc:picChg>
        <pc:picChg chg="del">
          <ac:chgData name="Frances Meek" userId="f3af35cc-3229-46e1-af36-3525661cfbd3" providerId="ADAL" clId="{4248F3B1-4199-41ED-A7E3-48B6E2B5239A}" dt="2021-12-21T13:04:26.391" v="1377" actId="478"/>
          <ac:picMkLst>
            <pc:docMk/>
            <pc:sldMk cId="1335568567" sldId="363"/>
            <ac:picMk id="7" creationId="{A4FD02B0-C955-4981-B28F-547F41743A28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5:44.458" v="1406" actId="20577"/>
        <pc:sldMkLst>
          <pc:docMk/>
          <pc:sldMk cId="2212801820" sldId="364"/>
        </pc:sldMkLst>
        <pc:spChg chg="mod">
          <ac:chgData name="Frances Meek" userId="f3af35cc-3229-46e1-af36-3525661cfbd3" providerId="ADAL" clId="{4248F3B1-4199-41ED-A7E3-48B6E2B5239A}" dt="2021-12-21T13:05:44.458" v="1406" actId="20577"/>
          <ac:spMkLst>
            <pc:docMk/>
            <pc:sldMk cId="2212801820" sldId="364"/>
            <ac:spMk id="8" creationId="{0F5EEAA9-5D6F-416A-A17B-04555CD2ACDE}"/>
          </ac:spMkLst>
        </pc:spChg>
        <pc:picChg chg="add mod">
          <ac:chgData name="Frances Meek" userId="f3af35cc-3229-46e1-af36-3525661cfbd3" providerId="ADAL" clId="{4248F3B1-4199-41ED-A7E3-48B6E2B5239A}" dt="2021-12-21T13:05:32.320" v="1395" actId="1076"/>
          <ac:picMkLst>
            <pc:docMk/>
            <pc:sldMk cId="2212801820" sldId="364"/>
            <ac:picMk id="6" creationId="{782C13BC-5226-4AC8-9FB7-282176E88BCB}"/>
          </ac:picMkLst>
        </pc:picChg>
        <pc:picChg chg="del">
          <ac:chgData name="Frances Meek" userId="f3af35cc-3229-46e1-af36-3525661cfbd3" providerId="ADAL" clId="{4248F3B1-4199-41ED-A7E3-48B6E2B5239A}" dt="2021-12-21T13:05:25.760" v="1390" actId="478"/>
          <ac:picMkLst>
            <pc:docMk/>
            <pc:sldMk cId="2212801820" sldId="364"/>
            <ac:picMk id="9" creationId="{C805F531-9B4B-4166-9642-C273C8D7BC2D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6:34.186" v="1414" actId="1076"/>
        <pc:sldMkLst>
          <pc:docMk/>
          <pc:sldMk cId="4037251729" sldId="365"/>
        </pc:sldMkLst>
        <pc:picChg chg="add mod">
          <ac:chgData name="Frances Meek" userId="f3af35cc-3229-46e1-af36-3525661cfbd3" providerId="ADAL" clId="{4248F3B1-4199-41ED-A7E3-48B6E2B5239A}" dt="2021-12-21T13:06:34.186" v="1414" actId="1076"/>
          <ac:picMkLst>
            <pc:docMk/>
            <pc:sldMk cId="4037251729" sldId="365"/>
            <ac:picMk id="4" creationId="{A254B225-64C5-4358-BF40-4693EEF0CB66}"/>
          </ac:picMkLst>
        </pc:picChg>
        <pc:picChg chg="del">
          <ac:chgData name="Frances Meek" userId="f3af35cc-3229-46e1-af36-3525661cfbd3" providerId="ADAL" clId="{4248F3B1-4199-41ED-A7E3-48B6E2B5239A}" dt="2021-12-21T13:06:27.542" v="1409" actId="478"/>
          <ac:picMkLst>
            <pc:docMk/>
            <pc:sldMk cId="4037251729" sldId="365"/>
            <ac:picMk id="5" creationId="{B0A88D68-56EB-452B-AB87-ADCF5C83F2B7}"/>
          </ac:picMkLst>
        </pc:picChg>
      </pc:sldChg>
      <pc:sldChg chg="addSp delSp modSp add mod">
        <pc:chgData name="Frances Meek" userId="f3af35cc-3229-46e1-af36-3525661cfbd3" providerId="ADAL" clId="{4248F3B1-4199-41ED-A7E3-48B6E2B5239A}" dt="2021-12-21T13:07:10.097" v="1420" actId="1076"/>
        <pc:sldMkLst>
          <pc:docMk/>
          <pc:sldMk cId="3179370261" sldId="366"/>
        </pc:sldMkLst>
        <pc:picChg chg="add mod">
          <ac:chgData name="Frances Meek" userId="f3af35cc-3229-46e1-af36-3525661cfbd3" providerId="ADAL" clId="{4248F3B1-4199-41ED-A7E3-48B6E2B5239A}" dt="2021-12-21T13:07:10.097" v="1420" actId="1076"/>
          <ac:picMkLst>
            <pc:docMk/>
            <pc:sldMk cId="3179370261" sldId="366"/>
            <ac:picMk id="4" creationId="{2CB87EE9-05DF-45C4-852F-B5DDA3A16962}"/>
          </ac:picMkLst>
        </pc:picChg>
        <pc:picChg chg="del">
          <ac:chgData name="Frances Meek" userId="f3af35cc-3229-46e1-af36-3525661cfbd3" providerId="ADAL" clId="{4248F3B1-4199-41ED-A7E3-48B6E2B5239A}" dt="2021-12-21T13:07:04.206" v="1416" actId="478"/>
          <ac:picMkLst>
            <pc:docMk/>
            <pc:sldMk cId="3179370261" sldId="366"/>
            <ac:picMk id="5" creationId="{952A5058-3544-495D-AA47-3EBAF7590730}"/>
          </ac:picMkLst>
        </pc:picChg>
      </pc:sldChg>
      <pc:sldChg chg="modSp mod">
        <pc:chgData name="Frances Meek" userId="f3af35cc-3229-46e1-af36-3525661cfbd3" providerId="ADAL" clId="{4248F3B1-4199-41ED-A7E3-48B6E2B5239A}" dt="2021-12-21T13:09:02.347" v="1460" actId="20577"/>
        <pc:sldMkLst>
          <pc:docMk/>
          <pc:sldMk cId="3190723973" sldId="367"/>
        </pc:sldMkLst>
        <pc:spChg chg="mod">
          <ac:chgData name="Frances Meek" userId="f3af35cc-3229-46e1-af36-3525661cfbd3" providerId="ADAL" clId="{4248F3B1-4199-41ED-A7E3-48B6E2B5239A}" dt="2021-12-21T13:09:02.347" v="1460" actId="20577"/>
          <ac:spMkLst>
            <pc:docMk/>
            <pc:sldMk cId="3190723973" sldId="367"/>
            <ac:spMk id="2" creationId="{0F984DAD-7291-48F8-999E-38011152A6CA}"/>
          </ac:spMkLst>
        </pc:spChg>
      </pc:sldChg>
      <pc:sldChg chg="addSp delSp modSp new mod">
        <pc:chgData name="Frances Meek" userId="f3af35cc-3229-46e1-af36-3525661cfbd3" providerId="ADAL" clId="{4248F3B1-4199-41ED-A7E3-48B6E2B5239A}" dt="2021-12-21T13:08:40.811" v="1456" actId="1076"/>
        <pc:sldMkLst>
          <pc:docMk/>
          <pc:sldMk cId="637075040" sldId="368"/>
        </pc:sldMkLst>
        <pc:spChg chg="mod">
          <ac:chgData name="Frances Meek" userId="f3af35cc-3229-46e1-af36-3525661cfbd3" providerId="ADAL" clId="{4248F3B1-4199-41ED-A7E3-48B6E2B5239A}" dt="2021-12-21T13:08:29.956" v="1448" actId="20577"/>
          <ac:spMkLst>
            <pc:docMk/>
            <pc:sldMk cId="637075040" sldId="368"/>
            <ac:spMk id="2" creationId="{D5138978-F7DA-4F14-8B6C-EFCFDDF146C3}"/>
          </ac:spMkLst>
        </pc:spChg>
        <pc:spChg chg="del">
          <ac:chgData name="Frances Meek" userId="f3af35cc-3229-46e1-af36-3525661cfbd3" providerId="ADAL" clId="{4248F3B1-4199-41ED-A7E3-48B6E2B5239A}" dt="2021-12-21T13:08:33.451" v="1449" actId="478"/>
          <ac:spMkLst>
            <pc:docMk/>
            <pc:sldMk cId="637075040" sldId="368"/>
            <ac:spMk id="3" creationId="{0A359C64-BA7B-450F-81BA-5EEEDE49DA50}"/>
          </ac:spMkLst>
        </pc:spChg>
        <pc:picChg chg="add mod">
          <ac:chgData name="Frances Meek" userId="f3af35cc-3229-46e1-af36-3525661cfbd3" providerId="ADAL" clId="{4248F3B1-4199-41ED-A7E3-48B6E2B5239A}" dt="2021-12-21T13:08:40.811" v="1456" actId="1076"/>
          <ac:picMkLst>
            <pc:docMk/>
            <pc:sldMk cId="637075040" sldId="368"/>
            <ac:picMk id="5" creationId="{44E76D66-4C6C-4008-90EC-F7203BECD3A9}"/>
          </ac:picMkLst>
        </pc:picChg>
      </pc:sldChg>
    </pc:docChg>
  </pc:docChgLst>
  <pc:docChgLst>
    <pc:chgData name="Alex White" userId="07f4b406-cfdf-44ea-80a5-e7a034eaf81e" providerId="ADAL" clId="{2B3298C8-8351-4D4E-8679-9A04188D8F39}"/>
    <pc:docChg chg="modSld">
      <pc:chgData name="Alex White" userId="07f4b406-cfdf-44ea-80a5-e7a034eaf81e" providerId="ADAL" clId="{2B3298C8-8351-4D4E-8679-9A04188D8F39}" dt="2021-08-16T13:38:13.739" v="1" actId="1076"/>
      <pc:docMkLst>
        <pc:docMk/>
      </pc:docMkLst>
      <pc:sldChg chg="modSp">
        <pc:chgData name="Alex White" userId="07f4b406-cfdf-44ea-80a5-e7a034eaf81e" providerId="ADAL" clId="{2B3298C8-8351-4D4E-8679-9A04188D8F39}" dt="2021-08-16T13:38:13.739" v="1" actId="1076"/>
        <pc:sldMkLst>
          <pc:docMk/>
          <pc:sldMk cId="112037053" sldId="277"/>
        </pc:sldMkLst>
        <pc:picChg chg="mod">
          <ac:chgData name="Alex White" userId="07f4b406-cfdf-44ea-80a5-e7a034eaf81e" providerId="ADAL" clId="{2B3298C8-8351-4D4E-8679-9A04188D8F39}" dt="2021-08-16T13:38:13.739" v="1" actId="1076"/>
          <ac:picMkLst>
            <pc:docMk/>
            <pc:sldMk cId="112037053" sldId="277"/>
            <ac:picMk id="4098" creationId="{16C96816-8C4E-4654-95AE-F557AAD3BBCD}"/>
          </ac:picMkLst>
        </pc:picChg>
      </pc:sldChg>
      <pc:sldChg chg="modSp">
        <pc:chgData name="Alex White" userId="07f4b406-cfdf-44ea-80a5-e7a034eaf81e" providerId="ADAL" clId="{2B3298C8-8351-4D4E-8679-9A04188D8F39}" dt="2021-08-16T13:34:19.428" v="0" actId="1076"/>
        <pc:sldMkLst>
          <pc:docMk/>
          <pc:sldMk cId="3532916709" sldId="296"/>
        </pc:sldMkLst>
        <pc:picChg chg="mod">
          <ac:chgData name="Alex White" userId="07f4b406-cfdf-44ea-80a5-e7a034eaf81e" providerId="ADAL" clId="{2B3298C8-8351-4D4E-8679-9A04188D8F39}" dt="2021-08-16T13:34:19.428" v="0" actId="1076"/>
          <ac:picMkLst>
            <pc:docMk/>
            <pc:sldMk cId="3532916709" sldId="296"/>
            <ac:picMk id="2050" creationId="{B3F1A5BE-F928-4C6C-AC56-75DC8A1427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5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5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2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9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0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6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01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12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8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4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9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5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7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1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5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1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8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8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Eating social story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BCA3-4A39-459E-B0ED-3FF5C4453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What will you need?</a:t>
            </a:r>
          </a:p>
        </p:txBody>
      </p:sp>
      <p:pic>
        <p:nvPicPr>
          <p:cNvPr id="4" name="Picture 3" descr="A person holding a sandwich&#10;&#10;Description automatically generated with medium confidence">
            <a:extLst>
              <a:ext uri="{FF2B5EF4-FFF2-40B4-BE49-F238E27FC236}">
                <a16:creationId xmlns:a16="http://schemas.microsoft.com/office/drawing/2014/main" id="{701FF881-F34C-4AD8-9031-B9DAF72F1D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478" y="2349768"/>
            <a:ext cx="4733261" cy="3157085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4FC25B11-9026-4C68-9CC7-D3E490116F00}"/>
              </a:ext>
            </a:extLst>
          </p:cNvPr>
          <p:cNvSpPr/>
          <p:nvPr/>
        </p:nvSpPr>
        <p:spPr>
          <a:xfrm>
            <a:off x="4380789" y="5758395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hands!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5702-1872-4420-A8B0-68CA5B258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6. Do you need to set the table?</a:t>
            </a:r>
          </a:p>
        </p:txBody>
      </p:sp>
      <p:pic>
        <p:nvPicPr>
          <p:cNvPr id="4" name="Picture 3" descr="A perso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1F6DB753-3C33-4A6E-9E95-E01472B027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135" y="2463644"/>
            <a:ext cx="5539563" cy="36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Do you need to set the table?</a:t>
            </a:r>
            <a:endParaRPr lang="en-GB" dirty="0"/>
          </a:p>
        </p:txBody>
      </p:sp>
      <p:pic>
        <p:nvPicPr>
          <p:cNvPr id="4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7EE2538-8DB7-46A9-8A90-6708233D3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17" y="2637194"/>
            <a:ext cx="3680636" cy="2454984"/>
          </a:xfrm>
          <a:prstGeom prst="rect">
            <a:avLst/>
          </a:prstGeom>
        </p:spPr>
      </p:pic>
      <p:pic>
        <p:nvPicPr>
          <p:cNvPr id="8" name="Picture 7" descr="A picture containing bunch, several, dish, different&#10;&#10;Description automatically generated">
            <a:extLst>
              <a:ext uri="{FF2B5EF4-FFF2-40B4-BE49-F238E27FC236}">
                <a16:creationId xmlns:a16="http://schemas.microsoft.com/office/drawing/2014/main" id="{D886564E-059E-4108-9AB3-4BB0F268BA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674" y="2652108"/>
            <a:ext cx="3653599" cy="2436950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A0190D-A80C-4C48-9B5F-EDD2296598AA}"/>
              </a:ext>
            </a:extLst>
          </p:cNvPr>
          <p:cNvSpPr/>
          <p:nvPr/>
        </p:nvSpPr>
        <p:spPr>
          <a:xfrm>
            <a:off x="941069" y="5479118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B40332D0-F485-4B7C-8D1C-5A24B7C3A50C}"/>
              </a:ext>
            </a:extLst>
          </p:cNvPr>
          <p:cNvSpPr/>
          <p:nvPr/>
        </p:nvSpPr>
        <p:spPr>
          <a:xfrm>
            <a:off x="7177151" y="5479118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food is being eaten?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4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E40F-67A4-49DD-B8FC-27915E63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4" name="Picture 3" descr="A picture containing person, food, indoor, meal&#10;&#10;Description automatically generated">
            <a:extLst>
              <a:ext uri="{FF2B5EF4-FFF2-40B4-BE49-F238E27FC236}">
                <a16:creationId xmlns:a16="http://schemas.microsoft.com/office/drawing/2014/main" id="{9839BD8C-25E5-4DD2-AABF-331B5C45B2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623" y="2427541"/>
            <a:ext cx="5773479" cy="36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E40F-67A4-49DD-B8FC-27915E63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5" name="Picture 4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2110D318-D8FD-444A-8F7D-5AB831CD78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521" y="2532853"/>
            <a:ext cx="4896073" cy="32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0BD0-D991-4722-BA22-3A2F5CF0F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4" name="Picture 3" descr="A plate of food and a vase of flowers on a table&#10;&#10;Description automatically generated with medium confidence">
            <a:extLst>
              <a:ext uri="{FF2B5EF4-FFF2-40B4-BE49-F238E27FC236}">
                <a16:creationId xmlns:a16="http://schemas.microsoft.com/office/drawing/2014/main" id="{FFC5CA0B-5290-491F-984C-821EE4558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070" y="2200726"/>
            <a:ext cx="5943599" cy="39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0BD0-D991-4722-BA22-3A2F5CF0F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9A7FE-2B56-4678-9F63-49D570112B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57" y="2147777"/>
            <a:ext cx="6107130" cy="40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0BD0-D991-4722-BA22-3A2F5CF0F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213" y="1563798"/>
            <a:ext cx="9720000" cy="720000"/>
          </a:xfrm>
        </p:spPr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0662D-1E78-4020-B1DF-249FEEFF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483" y="2378211"/>
            <a:ext cx="6575130" cy="36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E40F-67A4-49DD-B8FC-27915E63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5" name="Picture 4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952A5058-3544-495D-AA47-3EBAF7590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257" y="2367346"/>
            <a:ext cx="6645349" cy="38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E40F-67A4-49DD-B8FC-27915E63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4" name="Picture 3" descr="A child sitting at a table eating a sandwich&#10;&#10;Description automatically generated with low confidence">
            <a:extLst>
              <a:ext uri="{FF2B5EF4-FFF2-40B4-BE49-F238E27FC236}">
                <a16:creationId xmlns:a16="http://schemas.microsoft.com/office/drawing/2014/main" id="{2CB87EE9-05DF-45C4-852F-B5DDA3A169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712" y="2283798"/>
            <a:ext cx="5530330" cy="38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7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4DAD-7291-48F8-999E-38011152A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does this social story cover?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2E57A-ADE3-4A33-B2D1-1A783D57B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Following healthy routines</a:t>
            </a:r>
          </a:p>
          <a:p>
            <a:pPr marL="342900" indent="-342900">
              <a:buAutoNum type="arabicPeriod"/>
            </a:pPr>
            <a:r>
              <a:rPr lang="en-GB" dirty="0"/>
              <a:t>Who is eating?</a:t>
            </a:r>
          </a:p>
          <a:p>
            <a:pPr marL="342900" indent="-342900">
              <a:buAutoNum type="arabicPeriod"/>
            </a:pPr>
            <a:r>
              <a:rPr lang="en-GB" dirty="0"/>
              <a:t>Do you need to set the table?</a:t>
            </a:r>
          </a:p>
          <a:p>
            <a:pPr marL="342900" indent="-342900">
              <a:buAutoNum type="arabicPeriod"/>
            </a:pPr>
            <a:r>
              <a:rPr lang="en-GB" dirty="0"/>
              <a:t>What will you need?</a:t>
            </a:r>
          </a:p>
          <a:p>
            <a:pPr marL="342900" indent="-342900">
              <a:buAutoNum type="arabicPeriod"/>
            </a:pPr>
            <a:r>
              <a:rPr lang="en-GB" dirty="0"/>
              <a:t>Serving food and drink</a:t>
            </a:r>
          </a:p>
          <a:p>
            <a:pPr marL="342900" indent="-342900">
              <a:buAutoNum type="arabicPeriod"/>
            </a:pPr>
            <a:r>
              <a:rPr lang="en-GB" dirty="0"/>
              <a:t>How much food and drink?</a:t>
            </a:r>
          </a:p>
          <a:p>
            <a:pPr marL="342900" indent="-342900">
              <a:buAutoNum type="arabicPeriod"/>
            </a:pPr>
            <a:r>
              <a:rPr lang="en-GB" dirty="0"/>
              <a:t>Eat and enjoy!</a:t>
            </a:r>
          </a:p>
          <a:p>
            <a:pPr marL="342900" indent="-342900">
              <a:buAutoNum type="arabicPeriod"/>
            </a:pPr>
            <a:r>
              <a:rPr lang="en-GB" dirty="0"/>
              <a:t>Tidying up afterwards</a:t>
            </a:r>
          </a:p>
          <a:p>
            <a:pPr marL="342900" indent="-342900">
              <a:buAutoNum type="arabicPeriod"/>
            </a:pPr>
            <a:r>
              <a:rPr lang="en-GB" dirty="0"/>
              <a:t>Storing leftovers safely</a:t>
            </a:r>
          </a:p>
          <a:p>
            <a:pPr marL="342900" indent="-342900">
              <a:buAutoNum type="arabicPeriod"/>
            </a:pPr>
            <a:r>
              <a:rPr lang="en-GB" dirty="0"/>
              <a:t>Eating out of home</a:t>
            </a:r>
          </a:p>
        </p:txBody>
      </p:sp>
    </p:spTree>
    <p:extLst>
      <p:ext uri="{BB962C8B-B14F-4D97-AF65-F5344CB8AC3E}">
        <p14:creationId xmlns:p14="http://schemas.microsoft.com/office/powerpoint/2010/main" val="164613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0BD0-D991-4722-BA22-3A2F5CF0F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AED7F-8AD6-4E4E-8A63-0792EF853F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135" y="2175217"/>
            <a:ext cx="6126014" cy="40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9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E40F-67A4-49DD-B8FC-27915E63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Serving food and drink</a:t>
            </a:r>
          </a:p>
        </p:txBody>
      </p:sp>
      <p:pic>
        <p:nvPicPr>
          <p:cNvPr id="4" name="Picture 3" descr="A picture containing person, table, indoor, breakfast&#10;&#10;Description automatically generated">
            <a:extLst>
              <a:ext uri="{FF2B5EF4-FFF2-40B4-BE49-F238E27FC236}">
                <a16:creationId xmlns:a16="http://schemas.microsoft.com/office/drawing/2014/main" id="{D99E9B4F-7051-452F-84D1-41413DEA32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354" y="2484137"/>
            <a:ext cx="5288992" cy="35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8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964C-2EEB-4FDB-BD1B-D9FFF325A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62C07-51EB-40B6-9DE9-BE62E03A3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361" y="2591403"/>
            <a:ext cx="4755443" cy="3144815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B4BEE22-5D81-4D20-93F1-BB5B54EFE778}"/>
              </a:ext>
            </a:extLst>
          </p:cNvPr>
          <p:cNvSpPr/>
          <p:nvPr/>
        </p:nvSpPr>
        <p:spPr>
          <a:xfrm>
            <a:off x="1017894" y="5484309"/>
            <a:ext cx="1880707" cy="5214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potato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32E48B1-3846-4106-8B7D-8768EE80CD18}"/>
              </a:ext>
            </a:extLst>
          </p:cNvPr>
          <p:cNvSpPr/>
          <p:nvPr/>
        </p:nvSpPr>
        <p:spPr>
          <a:xfrm>
            <a:off x="3938496" y="5482218"/>
            <a:ext cx="2584216" cy="5214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The size of a fist 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B588B-317D-4908-B407-1EF0707B11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" y="2850804"/>
            <a:ext cx="3396326" cy="2245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0FF13-B07E-4375-8236-0D4C5EC75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04" y="2938693"/>
            <a:ext cx="1988704" cy="22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B47D-14C3-451D-A011-11397F2CC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BCC5F61-ED95-4140-ABF2-93AAFA0FDA94}"/>
              </a:ext>
            </a:extLst>
          </p:cNvPr>
          <p:cNvSpPr/>
          <p:nvPr/>
        </p:nvSpPr>
        <p:spPr>
          <a:xfrm>
            <a:off x="4669327" y="5805957"/>
            <a:ext cx="2842241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 and thumb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19FDD-116D-4CD2-B24F-C89732DD7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612" y="2342505"/>
            <a:ext cx="3729181" cy="3729181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B406CA-B926-4571-940D-52BF21427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21699">
            <a:off x="475826" y="3091222"/>
            <a:ext cx="3048000" cy="2033016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78DDAB2-FAF2-49FB-B431-325BB6E02770}"/>
              </a:ext>
            </a:extLst>
          </p:cNvPr>
          <p:cNvSpPr/>
          <p:nvPr/>
        </p:nvSpPr>
        <p:spPr>
          <a:xfrm>
            <a:off x="856568" y="5809027"/>
            <a:ext cx="1880707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780275-C499-42F2-9BA2-E3E90DFC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30" y="2812689"/>
            <a:ext cx="1000125" cy="253365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8AE54A9-F62A-4C66-8D9D-39D4A26B7616}"/>
              </a:ext>
            </a:extLst>
          </p:cNvPr>
          <p:cNvSpPr/>
          <p:nvPr/>
        </p:nvSpPr>
        <p:spPr>
          <a:xfrm>
            <a:off x="3572759" y="3591612"/>
            <a:ext cx="2771480" cy="179110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4A66-5249-419F-802E-10FCB1EF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1795B89F-7510-4111-919D-0DDEA6D42743}"/>
              </a:ext>
            </a:extLst>
          </p:cNvPr>
          <p:cNvSpPr/>
          <p:nvPr/>
        </p:nvSpPr>
        <p:spPr>
          <a:xfrm>
            <a:off x="5178067" y="5774748"/>
            <a:ext cx="3347098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half a hand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16E79-C90E-4217-9FA8-CDF1C574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01829" y="2660036"/>
            <a:ext cx="3267075" cy="25146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7B8443-7163-46E3-ACE2-FA6E301C5E2F}"/>
              </a:ext>
            </a:extLst>
          </p:cNvPr>
          <p:cNvCxnSpPr>
            <a:cxnSpLocks/>
          </p:cNvCxnSpPr>
          <p:nvPr/>
        </p:nvCxnSpPr>
        <p:spPr>
          <a:xfrm>
            <a:off x="6806152" y="2458537"/>
            <a:ext cx="0" cy="3092337"/>
          </a:xfrm>
          <a:prstGeom prst="line">
            <a:avLst/>
          </a:prstGeom>
          <a:ln w="139700">
            <a:solidFill>
              <a:srgbClr val="158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71826F4-D823-421D-9BB0-3A386A4A0E04}"/>
              </a:ext>
            </a:extLst>
          </p:cNvPr>
          <p:cNvSpPr/>
          <p:nvPr/>
        </p:nvSpPr>
        <p:spPr>
          <a:xfrm>
            <a:off x="6806152" y="4176074"/>
            <a:ext cx="622167" cy="226243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lose-up of a carrot&#10;&#10;Description automatically generated with low confidence">
            <a:extLst>
              <a:ext uri="{FF2B5EF4-FFF2-40B4-BE49-F238E27FC236}">
                <a16:creationId xmlns:a16="http://schemas.microsoft.com/office/drawing/2014/main" id="{4A1EC220-33F0-4A59-B034-D4A2FA02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71" y="3921639"/>
            <a:ext cx="4178103" cy="1551534"/>
          </a:xfrm>
          <a:prstGeom prst="rect">
            <a:avLst/>
          </a:prstGeom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1A31816-5C4E-4774-BB42-209F4B409120}"/>
              </a:ext>
            </a:extLst>
          </p:cNvPr>
          <p:cNvSpPr/>
          <p:nvPr/>
        </p:nvSpPr>
        <p:spPr>
          <a:xfrm>
            <a:off x="1040415" y="5789458"/>
            <a:ext cx="2842241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 fillet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D0D6010-CCC3-40D7-B345-D64D9C719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32" y="2435759"/>
            <a:ext cx="3290454" cy="32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4A66-5249-419F-802E-10FCB1EF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1795B89F-7510-4111-919D-0DDEA6D42743}"/>
              </a:ext>
            </a:extLst>
          </p:cNvPr>
          <p:cNvSpPr/>
          <p:nvPr/>
        </p:nvSpPr>
        <p:spPr>
          <a:xfrm>
            <a:off x="4413991" y="5596913"/>
            <a:ext cx="2842241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a hand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ece of food&#10;&#10;Description automatically generated with low confidence">
            <a:extLst>
              <a:ext uri="{FF2B5EF4-FFF2-40B4-BE49-F238E27FC236}">
                <a16:creationId xmlns:a16="http://schemas.microsoft.com/office/drawing/2014/main" id="{83323F8A-FF16-48DD-970D-2A2898E21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84" y="3625273"/>
            <a:ext cx="2723469" cy="156539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A9E45F-2307-48B0-9134-ECC1EFDA7440}"/>
              </a:ext>
            </a:extLst>
          </p:cNvPr>
          <p:cNvSpPr/>
          <p:nvPr/>
        </p:nvSpPr>
        <p:spPr>
          <a:xfrm>
            <a:off x="494012" y="5605302"/>
            <a:ext cx="2842241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fillet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0260B-557E-4F6F-A058-FCF981A9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87428" y="2567627"/>
            <a:ext cx="3267075" cy="2514600"/>
          </a:xfrm>
          <a:prstGeom prst="rect">
            <a:avLst/>
          </a:prstGeom>
        </p:spPr>
      </p:pic>
      <p:pic>
        <p:nvPicPr>
          <p:cNvPr id="13" name="Picture 1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9232A49-5C1A-4C0F-BBE5-8A75472A4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451" y="2104677"/>
            <a:ext cx="370609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426-AA04-41A2-9AF0-A1B66D19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pic>
        <p:nvPicPr>
          <p:cNvPr id="5" name="Picture 4" descr="A picture containing plate, food, table, white&#10;&#10;Description automatically generated">
            <a:extLst>
              <a:ext uri="{FF2B5EF4-FFF2-40B4-BE49-F238E27FC236}">
                <a16:creationId xmlns:a16="http://schemas.microsoft.com/office/drawing/2014/main" id="{B3A0F17C-9B9E-4C56-A9BB-814556E86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820" y="3004947"/>
            <a:ext cx="4119513" cy="2751835"/>
          </a:xfrm>
          <a:prstGeom prst="rect">
            <a:avLst/>
          </a:prstGeom>
        </p:spPr>
      </p:pic>
      <p:pic>
        <p:nvPicPr>
          <p:cNvPr id="7" name="Picture 6" descr="A pile of french fries&#10;&#10;Description automatically generated with medium confidence">
            <a:extLst>
              <a:ext uri="{FF2B5EF4-FFF2-40B4-BE49-F238E27FC236}">
                <a16:creationId xmlns:a16="http://schemas.microsoft.com/office/drawing/2014/main" id="{820AEF40-C4BC-4FAF-95AE-D45A23D6E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92" y="3157979"/>
            <a:ext cx="3510224" cy="234131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0F251C-2BD8-40A9-91A4-78E7BF3B7B81}"/>
              </a:ext>
            </a:extLst>
          </p:cNvPr>
          <p:cNvSpPr/>
          <p:nvPr/>
        </p:nvSpPr>
        <p:spPr>
          <a:xfrm>
            <a:off x="522983" y="5798203"/>
            <a:ext cx="2842241" cy="59072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pasta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hand holding a baby's hand&#10;&#10;Description automatically generated with medium confidence">
            <a:extLst>
              <a:ext uri="{FF2B5EF4-FFF2-40B4-BE49-F238E27FC236}">
                <a16:creationId xmlns:a16="http://schemas.microsoft.com/office/drawing/2014/main" id="{DA52406A-3C62-40E9-92B5-A290CBACE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14" y="2246202"/>
            <a:ext cx="3048000" cy="3048000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6BEFDAD-9FDD-4FD4-89EC-ACF5110ACCD7}"/>
              </a:ext>
            </a:extLst>
          </p:cNvPr>
          <p:cNvSpPr/>
          <p:nvPr/>
        </p:nvSpPr>
        <p:spPr>
          <a:xfrm>
            <a:off x="4728084" y="5759775"/>
            <a:ext cx="2842241" cy="59072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Cupped hands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8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426-AA04-41A2-9AF0-A1B66D19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0F251C-2BD8-40A9-91A4-78E7BF3B7B81}"/>
              </a:ext>
            </a:extLst>
          </p:cNvPr>
          <p:cNvSpPr/>
          <p:nvPr/>
        </p:nvSpPr>
        <p:spPr>
          <a:xfrm>
            <a:off x="522983" y="5798203"/>
            <a:ext cx="2842241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rice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hand holding a baby's hand&#10;&#10;Description automatically generated with medium confidence">
            <a:extLst>
              <a:ext uri="{FF2B5EF4-FFF2-40B4-BE49-F238E27FC236}">
                <a16:creationId xmlns:a16="http://schemas.microsoft.com/office/drawing/2014/main" id="{DA52406A-3C62-40E9-92B5-A290CBACE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023" y="1565021"/>
            <a:ext cx="3740727" cy="3729181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6BEFDAD-9FDD-4FD4-89EC-ACF5110ACCD7}"/>
              </a:ext>
            </a:extLst>
          </p:cNvPr>
          <p:cNvSpPr/>
          <p:nvPr/>
        </p:nvSpPr>
        <p:spPr>
          <a:xfrm>
            <a:off x="5109084" y="5794412"/>
            <a:ext cx="2842241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Cupped hands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A picture containing fruit, edible seed, rice&#10;&#10;Description automatically generated">
            <a:extLst>
              <a:ext uri="{FF2B5EF4-FFF2-40B4-BE49-F238E27FC236}">
                <a16:creationId xmlns:a16="http://schemas.microsoft.com/office/drawing/2014/main" id="{9CE6D217-DE20-45E4-B3AA-67ECBCE3B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65" y="2626118"/>
            <a:ext cx="4341090" cy="2898925"/>
          </a:xfrm>
          <a:prstGeom prst="rect">
            <a:avLst/>
          </a:prstGeom>
        </p:spPr>
      </p:pic>
      <p:pic>
        <p:nvPicPr>
          <p:cNvPr id="9" name="Picture 8" descr="A bowl of popcorn&#10;&#10;Description automatically generated">
            <a:extLst>
              <a:ext uri="{FF2B5EF4-FFF2-40B4-BE49-F238E27FC236}">
                <a16:creationId xmlns:a16="http://schemas.microsoft.com/office/drawing/2014/main" id="{A0247B38-1C6B-4598-AB78-30E979CD1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>
          <a:xfrm>
            <a:off x="8624050" y="2292680"/>
            <a:ext cx="3091893" cy="34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DB27-C33C-4236-A083-5BED3C719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A37E5-3C6E-44F6-873A-AE97FCA9C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82" y="2547564"/>
            <a:ext cx="4247375" cy="2848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ABBC2-CCCB-46CE-9D1F-347BB3A63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3" y="2548432"/>
            <a:ext cx="4247375" cy="2848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46A09-C6B2-4C90-A7F7-72158D6E3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086" y="2537881"/>
            <a:ext cx="3462537" cy="284868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32BB20-E568-4833-8DD4-7E392AA73993}"/>
              </a:ext>
            </a:extLst>
          </p:cNvPr>
          <p:cNvSpPr/>
          <p:nvPr/>
        </p:nvSpPr>
        <p:spPr>
          <a:xfrm>
            <a:off x="3656646" y="5321048"/>
            <a:ext cx="4878849" cy="49836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spoons of vegetables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CC2A-93C8-43C2-9A3E-3B6F9CB1D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B9A674F3-9DE2-44E6-8D78-24091707D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9" y="2909455"/>
            <a:ext cx="3993375" cy="2232134"/>
          </a:xfrm>
          <a:prstGeom prst="rect">
            <a:avLst/>
          </a:prstGeom>
        </p:spPr>
      </p:pic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62950E33-6653-4881-A64F-CF1781175F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085" y="2909455"/>
            <a:ext cx="3993375" cy="2232134"/>
          </a:xfrm>
          <a:prstGeom prst="rect">
            <a:avLst/>
          </a:prstGeom>
        </p:spPr>
      </p:pic>
      <p:pic>
        <p:nvPicPr>
          <p:cNvPr id="9" name="Picture 8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E2A67DB5-8297-4DC6-B0DC-0260F9C75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538" y="2909095"/>
            <a:ext cx="3993375" cy="2232134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83C95D7-2FB6-4BE2-8CB2-0300518322DE}"/>
              </a:ext>
            </a:extLst>
          </p:cNvPr>
          <p:cNvSpPr/>
          <p:nvPr/>
        </p:nvSpPr>
        <p:spPr>
          <a:xfrm>
            <a:off x="3581911" y="5351657"/>
            <a:ext cx="5028178" cy="6484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spoons of beans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42533"/>
            <a:ext cx="9720000" cy="720000"/>
          </a:xfrm>
        </p:spPr>
        <p:txBody>
          <a:bodyPr/>
          <a:lstStyle/>
          <a:p>
            <a:r>
              <a:rPr lang="en-US" dirty="0"/>
              <a:t>Time to eat!</a:t>
            </a:r>
            <a:endParaRPr lang="en-GB" dirty="0"/>
          </a:p>
        </p:txBody>
      </p:sp>
      <p:pic>
        <p:nvPicPr>
          <p:cNvPr id="7" name="Picture 6" descr="A group of women ea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37554A6-A1C2-4B95-893C-005FB41A2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8" y="2262533"/>
            <a:ext cx="6086695" cy="40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6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DB20-6957-4945-9F4B-7DFF31053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pic>
        <p:nvPicPr>
          <p:cNvPr id="5" name="Picture 4" descr="A wooden spoon full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44441808-C430-4C09-8238-EA21D530F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5" y="3194642"/>
            <a:ext cx="3889466" cy="1739525"/>
          </a:xfrm>
          <a:prstGeom prst="rect">
            <a:avLst/>
          </a:prstGeom>
        </p:spPr>
      </p:pic>
      <p:pic>
        <p:nvPicPr>
          <p:cNvPr id="7" name="Picture 6" descr="A wooden spoon full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1D34A6FA-081A-43CF-B3EE-C5888AFA66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850" y="3198091"/>
            <a:ext cx="3693194" cy="1624071"/>
          </a:xfrm>
          <a:prstGeom prst="rect">
            <a:avLst/>
          </a:prstGeom>
        </p:spPr>
      </p:pic>
      <p:pic>
        <p:nvPicPr>
          <p:cNvPr id="9" name="Picture 8" descr="A wooden spoon full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4B4FAB8D-A9B6-4226-BA20-4DF3E29BB2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448" y="3174999"/>
            <a:ext cx="3693193" cy="1624071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05045E5-44C2-4882-BB18-EF3D48C27A9F}"/>
              </a:ext>
            </a:extLst>
          </p:cNvPr>
          <p:cNvSpPr/>
          <p:nvPr/>
        </p:nvSpPr>
        <p:spPr>
          <a:xfrm>
            <a:off x="3581911" y="5328566"/>
            <a:ext cx="5028178" cy="67154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spoons of pulses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912B-02D4-4247-AD7F-C9FDC2ACA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206EF-6517-4E88-92DC-0CCEDD55E4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475" y="2456119"/>
            <a:ext cx="2417450" cy="3251791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E90D7D54-7FD4-439B-B390-F4A905662EBC}"/>
              </a:ext>
            </a:extLst>
          </p:cNvPr>
          <p:cNvSpPr/>
          <p:nvPr/>
        </p:nvSpPr>
        <p:spPr>
          <a:xfrm>
            <a:off x="4610969" y="5791928"/>
            <a:ext cx="2836610" cy="67154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glass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7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912B-02D4-4247-AD7F-C9FDC2ACA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E90D7D54-7FD4-439B-B390-F4A905662EBC}"/>
              </a:ext>
            </a:extLst>
          </p:cNvPr>
          <p:cNvSpPr/>
          <p:nvPr/>
        </p:nvSpPr>
        <p:spPr>
          <a:xfrm>
            <a:off x="4610969" y="5791928"/>
            <a:ext cx="3405980" cy="67154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many as you like!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AF32F-EE69-496E-A72C-3F5D1E7C70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607" y="2190306"/>
            <a:ext cx="1807334" cy="34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4" name="Picture 3" descr="A picture containing person, eating, little, young&#10;&#10;Description automatically generated">
            <a:extLst>
              <a:ext uri="{FF2B5EF4-FFF2-40B4-BE49-F238E27FC236}">
                <a16:creationId xmlns:a16="http://schemas.microsoft.com/office/drawing/2014/main" id="{A8B31CF5-4973-4059-9EEF-281901528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366111"/>
            <a:ext cx="5263115" cy="3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3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4CA12B2F-561C-4E79-A843-2E59A0DB1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559" y="2371061"/>
            <a:ext cx="5738714" cy="38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9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5" name="Picture 4" descr="A baby eating broccoli&#10;&#10;Description automatically generated with medium confidence">
            <a:extLst>
              <a:ext uri="{FF2B5EF4-FFF2-40B4-BE49-F238E27FC236}">
                <a16:creationId xmlns:a16="http://schemas.microsoft.com/office/drawing/2014/main" id="{CD636397-D9DB-4C0E-9993-FCBB2E6797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67" y="2368162"/>
            <a:ext cx="5528931" cy="31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72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4" name="Picture 3" descr="A child sitting at a table with a bicycle and a plate of food&#10;&#10;Description automatically generated with low confidence">
            <a:extLst>
              <a:ext uri="{FF2B5EF4-FFF2-40B4-BE49-F238E27FC236}">
                <a16:creationId xmlns:a16="http://schemas.microsoft.com/office/drawing/2014/main" id="{4AB5F3B2-D43E-4F30-A26B-6C7288E2F2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91" y="2177473"/>
            <a:ext cx="2518392" cy="36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8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5" name="Picture 4" descr="A picture containing person, indoor, eating&#10;&#10;Description automatically generated">
            <a:extLst>
              <a:ext uri="{FF2B5EF4-FFF2-40B4-BE49-F238E27FC236}">
                <a16:creationId xmlns:a16="http://schemas.microsoft.com/office/drawing/2014/main" id="{5ADD1826-A407-40CD-BAEE-C0FC76F5EB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883" y="2265932"/>
            <a:ext cx="4923936" cy="32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9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4" name="Picture 3" descr="A group of women sitting at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16004594-1CA1-4B16-BCB7-A8B9E390F2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136" y="2546987"/>
            <a:ext cx="5530484" cy="36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3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5" name="Picture 4" descr="A group of people eating at a table&#10;&#10;Description automatically generated with low confidence">
            <a:extLst>
              <a:ext uri="{FF2B5EF4-FFF2-40B4-BE49-F238E27FC236}">
                <a16:creationId xmlns:a16="http://schemas.microsoft.com/office/drawing/2014/main" id="{DF76F4CD-50A1-45A5-8D9C-B275010B1C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55" y="2513324"/>
            <a:ext cx="5168666" cy="34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Following healthy routines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2FE41-EE64-43A8-B970-5C6227BAA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189" y="2283798"/>
            <a:ext cx="5097869" cy="3337890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584FA32-8007-49EA-A033-0A9D9BF347D3}"/>
              </a:ext>
            </a:extLst>
          </p:cNvPr>
          <p:cNvSpPr/>
          <p:nvPr/>
        </p:nvSpPr>
        <p:spPr>
          <a:xfrm>
            <a:off x="3424080" y="5830209"/>
            <a:ext cx="5820085" cy="51147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and dry your hands before eating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01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4" name="Picture 3" descr="Two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EA9FF96F-4B54-4FEC-90A7-F3C8454F8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30" y="2190130"/>
            <a:ext cx="6121561" cy="40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0A88D68-56EB-452B-AB87-ADCF5C83F2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414" y="2283798"/>
            <a:ext cx="4866167" cy="37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5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4" name="Picture 3" descr="A person holding a fruit&#10;&#10;Description automatically generated with medium confidence">
            <a:extLst>
              <a:ext uri="{FF2B5EF4-FFF2-40B4-BE49-F238E27FC236}">
                <a16:creationId xmlns:a16="http://schemas.microsoft.com/office/drawing/2014/main" id="{A254B225-64C5-4358-BF40-4693EEF0C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60" y="2283798"/>
            <a:ext cx="5707463" cy="38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1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E6E-B288-476F-AC86-3C1BBFFAE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Eat and enjoy!</a:t>
            </a:r>
          </a:p>
        </p:txBody>
      </p:sp>
      <p:pic>
        <p:nvPicPr>
          <p:cNvPr id="4" name="Picture 3" descr="A child sitting at a table eating&#10;&#10;Description automatically generated with low confidence">
            <a:extLst>
              <a:ext uri="{FF2B5EF4-FFF2-40B4-BE49-F238E27FC236}">
                <a16:creationId xmlns:a16="http://schemas.microsoft.com/office/drawing/2014/main" id="{5F7BC287-BF39-433D-B05D-3CEF04DD21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894" y="2477261"/>
            <a:ext cx="4610211" cy="31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8. Tidying up after eating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928AC-AFC5-4EB1-BE31-708BA163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65" y="2710975"/>
            <a:ext cx="3838354" cy="2583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664CC-7FC0-4746-BBA3-C825E8271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37" y="2710975"/>
            <a:ext cx="3838354" cy="2516723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7D558D1-34C5-4E98-8855-1EA0C812C2A7}"/>
              </a:ext>
            </a:extLst>
          </p:cNvPr>
          <p:cNvSpPr/>
          <p:nvPr/>
        </p:nvSpPr>
        <p:spPr>
          <a:xfrm>
            <a:off x="1968802" y="5572523"/>
            <a:ext cx="2030819" cy="40297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123B592-F1F6-4536-9C45-77F26C15E5ED}"/>
              </a:ext>
            </a:extLst>
          </p:cNvPr>
          <p:cNvSpPr/>
          <p:nvPr/>
        </p:nvSpPr>
        <p:spPr>
          <a:xfrm>
            <a:off x="7857460" y="5572523"/>
            <a:ext cx="2030819" cy="40297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86">
            <a:extLst>
              <a:ext uri="{FF2B5EF4-FFF2-40B4-BE49-F238E27FC236}">
                <a16:creationId xmlns:a16="http://schemas.microsoft.com/office/drawing/2014/main" id="{7F17F4B9-F0B3-435B-A8B0-E7D3A6C9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057" y="5516878"/>
            <a:ext cx="2293885" cy="523743"/>
          </a:xfrm>
          <a:prstGeom prst="rightArrow">
            <a:avLst>
              <a:gd name="adj1" fmla="val 50000"/>
              <a:gd name="adj2" fmla="val 8110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324521" cy="720000"/>
          </a:xfrm>
        </p:spPr>
        <p:txBody>
          <a:bodyPr/>
          <a:lstStyle/>
          <a:p>
            <a:r>
              <a:rPr lang="en-US" dirty="0"/>
              <a:t>8. Tidying up after eating</a:t>
            </a:r>
            <a:endParaRPr lang="en-GB" dirty="0"/>
          </a:p>
        </p:txBody>
      </p:sp>
      <p:pic>
        <p:nvPicPr>
          <p:cNvPr id="11" name="Picture 10" descr="Two people stand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7CC1A711-AA9B-40EE-B009-F40D97A545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582" y="2133675"/>
            <a:ext cx="5077543" cy="3386720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9532DE7-5035-4F96-8D1B-A54E8DF449F6}"/>
              </a:ext>
            </a:extLst>
          </p:cNvPr>
          <p:cNvSpPr/>
          <p:nvPr/>
        </p:nvSpPr>
        <p:spPr>
          <a:xfrm>
            <a:off x="4393010" y="5838339"/>
            <a:ext cx="3405980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the table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7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324521" cy="720000"/>
          </a:xfrm>
        </p:spPr>
        <p:txBody>
          <a:bodyPr/>
          <a:lstStyle/>
          <a:p>
            <a:r>
              <a:rPr lang="en-US" dirty="0"/>
              <a:t>8. Tidying up after eating</a:t>
            </a:r>
            <a:endParaRPr lang="en-GB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9532DE7-5035-4F96-8D1B-A54E8DF449F6}"/>
              </a:ext>
            </a:extLst>
          </p:cNvPr>
          <p:cNvSpPr/>
          <p:nvPr/>
        </p:nvSpPr>
        <p:spPr>
          <a:xfrm>
            <a:off x="4393010" y="5838339"/>
            <a:ext cx="3405980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Wiping the table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, person, orange&#10;&#10;Description automatically generated">
            <a:extLst>
              <a:ext uri="{FF2B5EF4-FFF2-40B4-BE49-F238E27FC236}">
                <a16:creationId xmlns:a16="http://schemas.microsoft.com/office/drawing/2014/main" id="{53F182D6-691D-4977-86EA-0F49ADD8D9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823" y="2283798"/>
            <a:ext cx="5278354" cy="35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6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324521" cy="720000"/>
          </a:xfrm>
        </p:spPr>
        <p:txBody>
          <a:bodyPr/>
          <a:lstStyle/>
          <a:p>
            <a:r>
              <a:rPr lang="en-US" dirty="0"/>
              <a:t>8. Tidying up after eating</a:t>
            </a:r>
            <a:endParaRPr lang="en-GB" dirty="0"/>
          </a:p>
        </p:txBody>
      </p:sp>
      <p:pic>
        <p:nvPicPr>
          <p:cNvPr id="5" name="Picture 4" descr="A person and a child cooking&#10;&#10;Description automatically generated with low confidence">
            <a:extLst>
              <a:ext uri="{FF2B5EF4-FFF2-40B4-BE49-F238E27FC236}">
                <a16:creationId xmlns:a16="http://schemas.microsoft.com/office/drawing/2014/main" id="{7E39B3B6-C167-4091-B052-3E2ABDAF9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76" y="2283798"/>
            <a:ext cx="6432697" cy="3621607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097FF8-E8A0-48F6-B750-D56F1A2DAEC9}"/>
              </a:ext>
            </a:extLst>
          </p:cNvPr>
          <p:cNvSpPr/>
          <p:nvPr/>
        </p:nvSpPr>
        <p:spPr>
          <a:xfrm>
            <a:off x="5497031" y="6061091"/>
            <a:ext cx="2218513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68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324521" cy="720000"/>
          </a:xfrm>
        </p:spPr>
        <p:txBody>
          <a:bodyPr/>
          <a:lstStyle/>
          <a:p>
            <a:r>
              <a:rPr lang="en-US" dirty="0"/>
              <a:t>8. Tidying up after eating</a:t>
            </a:r>
            <a:endParaRPr lang="en-GB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097FF8-E8A0-48F6-B750-D56F1A2DAEC9}"/>
              </a:ext>
            </a:extLst>
          </p:cNvPr>
          <p:cNvSpPr/>
          <p:nvPr/>
        </p:nvSpPr>
        <p:spPr>
          <a:xfrm>
            <a:off x="5497031" y="6061091"/>
            <a:ext cx="2218513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Drying 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A080C-F0DF-411E-B4C3-3DA08C1D5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75" y="2158409"/>
            <a:ext cx="5781302" cy="37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6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324521" cy="720000"/>
          </a:xfrm>
        </p:spPr>
        <p:txBody>
          <a:bodyPr/>
          <a:lstStyle/>
          <a:p>
            <a:r>
              <a:rPr lang="en-US" dirty="0"/>
              <a:t>8. Tidying up after eating</a:t>
            </a:r>
            <a:endParaRPr lang="en-GB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097FF8-E8A0-48F6-B750-D56F1A2DAEC9}"/>
              </a:ext>
            </a:extLst>
          </p:cNvPr>
          <p:cNvSpPr/>
          <p:nvPr/>
        </p:nvSpPr>
        <p:spPr>
          <a:xfrm>
            <a:off x="5222276" y="5944387"/>
            <a:ext cx="2218513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away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standing next to a refrigerator&#10;&#10;Description automatically generated with low confidence">
            <a:extLst>
              <a:ext uri="{FF2B5EF4-FFF2-40B4-BE49-F238E27FC236}">
                <a16:creationId xmlns:a16="http://schemas.microsoft.com/office/drawing/2014/main" id="{38760926-E755-46E8-B2C4-3E1460AED4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08051" y="2755607"/>
            <a:ext cx="3646964" cy="24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5BBC-0587-4B41-A3B5-FEBE37678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Who is eating?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D82F0-CF86-499E-887D-0A103BBBAD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59" y="2540670"/>
            <a:ext cx="4736671" cy="3152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6A64D-6A74-4D69-902B-EB234DD29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91" y="2540670"/>
            <a:ext cx="4764415" cy="3144252"/>
          </a:xfrm>
          <a:prstGeom prst="rect">
            <a:avLst/>
          </a:prstGeom>
        </p:spPr>
      </p:pic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C437A020-1A74-41FD-9E4E-034DCD8AF956}"/>
              </a:ext>
            </a:extLst>
          </p:cNvPr>
          <p:cNvSpPr/>
          <p:nvPr/>
        </p:nvSpPr>
        <p:spPr>
          <a:xfrm>
            <a:off x="2070943" y="579628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FC1AD8A5-C8CC-4F09-BBD1-D77CB0007D5F}"/>
              </a:ext>
            </a:extLst>
          </p:cNvPr>
          <p:cNvSpPr/>
          <p:nvPr/>
        </p:nvSpPr>
        <p:spPr>
          <a:xfrm>
            <a:off x="8081882" y="579628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 Storing  leftovers safely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 descr="A picture containing refrigerator, indoor, appliance, open&#10;&#10;Description automatically generated">
            <a:extLst>
              <a:ext uri="{FF2B5EF4-FFF2-40B4-BE49-F238E27FC236}">
                <a16:creationId xmlns:a16="http://schemas.microsoft.com/office/drawing/2014/main" id="{90C80C04-45F9-483F-8C21-4C6188F825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376" y="1858935"/>
            <a:ext cx="2865206" cy="4681710"/>
          </a:xfrm>
          <a:prstGeom prst="rect">
            <a:avLst/>
          </a:prstGeom>
        </p:spPr>
      </p:pic>
      <p:sp>
        <p:nvSpPr>
          <p:cNvPr id="11" name="AutoShape 86">
            <a:extLst>
              <a:ext uri="{FF2B5EF4-FFF2-40B4-BE49-F238E27FC236}">
                <a16:creationId xmlns:a16="http://schemas.microsoft.com/office/drawing/2014/main" id="{AD8136D2-408C-4085-A621-F40042A7B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526" y="3633221"/>
            <a:ext cx="2941850" cy="1133138"/>
          </a:xfrm>
          <a:prstGeom prst="rightArrow">
            <a:avLst>
              <a:gd name="adj1" fmla="val 50000"/>
              <a:gd name="adj2" fmla="val 8110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  <p:pic>
        <p:nvPicPr>
          <p:cNvPr id="9" name="Picture 8" descr="A picture containing indoor, snack food&#10;&#10;Description automatically generated">
            <a:extLst>
              <a:ext uri="{FF2B5EF4-FFF2-40B4-BE49-F238E27FC236}">
                <a16:creationId xmlns:a16="http://schemas.microsoft.com/office/drawing/2014/main" id="{6628C198-8DBE-4542-9256-4CADA0CFC1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8" y="3035206"/>
            <a:ext cx="3386801" cy="225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6900530" y="5578764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pic>
        <p:nvPicPr>
          <p:cNvPr id="8" name="Picture 7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1FF72207-4CFB-4652-92F2-6C73324FF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665" y="2283798"/>
            <a:ext cx="4986670" cy="3326109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F35784F7-30B8-479D-B245-B7F1E300950B}"/>
              </a:ext>
            </a:extLst>
          </p:cNvPr>
          <p:cNvSpPr/>
          <p:nvPr/>
        </p:nvSpPr>
        <p:spPr>
          <a:xfrm>
            <a:off x="5124739" y="5884403"/>
            <a:ext cx="1626935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74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6900530" y="5578764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pic>
        <p:nvPicPr>
          <p:cNvPr id="6" name="Picture 5" descr="A picture containing table, person, eating, indoor&#10;&#10;Description automatically generated">
            <a:extLst>
              <a:ext uri="{FF2B5EF4-FFF2-40B4-BE49-F238E27FC236}">
                <a16:creationId xmlns:a16="http://schemas.microsoft.com/office/drawing/2014/main" id="{40197B6A-E6F2-4C9C-ACD1-E323FE418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83" y="2223896"/>
            <a:ext cx="5303433" cy="3535622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6954445-B248-4F48-871F-2AE06BE7FDD9}"/>
              </a:ext>
            </a:extLst>
          </p:cNvPr>
          <p:cNvSpPr/>
          <p:nvPr/>
        </p:nvSpPr>
        <p:spPr>
          <a:xfrm>
            <a:off x="5124739" y="5930109"/>
            <a:ext cx="2721936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95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6900530" y="5578764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pic>
        <p:nvPicPr>
          <p:cNvPr id="4" name="Picture 3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E722C23-406F-4A81-B80F-322BFD9CB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739" y="2090413"/>
            <a:ext cx="2440116" cy="3658346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43426CB-75FF-4433-AE97-DB08CE793CAE}"/>
              </a:ext>
            </a:extLst>
          </p:cNvPr>
          <p:cNvSpPr/>
          <p:nvPr/>
        </p:nvSpPr>
        <p:spPr>
          <a:xfrm>
            <a:off x="4983829" y="5930109"/>
            <a:ext cx="2721936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 shop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9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6900530" y="5578764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AC353EE-E24F-448E-81F5-EB4381AE8B1C}"/>
              </a:ext>
            </a:extLst>
          </p:cNvPr>
          <p:cNvSpPr/>
          <p:nvPr/>
        </p:nvSpPr>
        <p:spPr>
          <a:xfrm>
            <a:off x="5124739" y="5930109"/>
            <a:ext cx="2721936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canteen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serving themselves food&#10;&#10;Description automatically generated with medium confidence">
            <a:extLst>
              <a:ext uri="{FF2B5EF4-FFF2-40B4-BE49-F238E27FC236}">
                <a16:creationId xmlns:a16="http://schemas.microsoft.com/office/drawing/2014/main" id="{50E2F6CB-6FDE-4F6C-9709-7997F56087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990" y="2162586"/>
            <a:ext cx="5303433" cy="35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1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6900530" y="5578764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pic>
        <p:nvPicPr>
          <p:cNvPr id="7" name="Picture 6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A4FD02B0-C955-4981-B28F-547F41743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172" y="2191731"/>
            <a:ext cx="5636682" cy="375966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5EEAA9-5D6F-416A-A17B-04555CD2ACDE}"/>
              </a:ext>
            </a:extLst>
          </p:cNvPr>
          <p:cNvSpPr/>
          <p:nvPr/>
        </p:nvSpPr>
        <p:spPr>
          <a:xfrm>
            <a:off x="4827181" y="6061091"/>
            <a:ext cx="3976577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Quick-service restaurant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30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6900530" y="5578764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5EEAA9-5D6F-416A-A17B-04555CD2ACDE}"/>
              </a:ext>
            </a:extLst>
          </p:cNvPr>
          <p:cNvSpPr/>
          <p:nvPr/>
        </p:nvSpPr>
        <p:spPr>
          <a:xfrm>
            <a:off x="4827181" y="6061091"/>
            <a:ext cx="3976577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Quick-service restaurant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D789FDAA-E101-470D-A944-BDB874B27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340" y="2437558"/>
            <a:ext cx="5029200" cy="33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8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5847907" y="5332978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5EEAA9-5D6F-416A-A17B-04555CD2ACDE}"/>
              </a:ext>
            </a:extLst>
          </p:cNvPr>
          <p:cNvSpPr/>
          <p:nvPr/>
        </p:nvSpPr>
        <p:spPr>
          <a:xfrm>
            <a:off x="5379921" y="5838339"/>
            <a:ext cx="2211572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van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D9D8D9AE-071B-42B6-9C42-E4E6445BC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092" y="2350851"/>
            <a:ext cx="5973989" cy="3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9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5847907" y="5332978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5EEAA9-5D6F-416A-A17B-04555CD2ACDE}"/>
              </a:ext>
            </a:extLst>
          </p:cNvPr>
          <p:cNvSpPr/>
          <p:nvPr/>
        </p:nvSpPr>
        <p:spPr>
          <a:xfrm>
            <a:off x="5379921" y="5838339"/>
            <a:ext cx="2211572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go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person, outdoor, people, posing&#10;&#10;Description automatically generated">
            <a:extLst>
              <a:ext uri="{FF2B5EF4-FFF2-40B4-BE49-F238E27FC236}">
                <a16:creationId xmlns:a16="http://schemas.microsoft.com/office/drawing/2014/main" id="{C805F531-9B4B-4166-9642-C273C8D7BC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772" y="2083851"/>
            <a:ext cx="5390707" cy="35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8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632866" cy="720000"/>
          </a:xfrm>
        </p:spPr>
        <p:txBody>
          <a:bodyPr/>
          <a:lstStyle/>
          <a:p>
            <a:r>
              <a:rPr lang="en-US" dirty="0"/>
              <a:t>10. Eating out of home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A151F9-6046-4A8F-BA67-E28BC022E68A}"/>
              </a:ext>
            </a:extLst>
          </p:cNvPr>
          <p:cNvSpPr txBox="1">
            <a:spLocks/>
          </p:cNvSpPr>
          <p:nvPr/>
        </p:nvSpPr>
        <p:spPr>
          <a:xfrm>
            <a:off x="5847907" y="5332978"/>
            <a:ext cx="5303433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32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5EEAA9-5D6F-416A-A17B-04555CD2ACDE}"/>
              </a:ext>
            </a:extLst>
          </p:cNvPr>
          <p:cNvSpPr/>
          <p:nvPr/>
        </p:nvSpPr>
        <p:spPr>
          <a:xfrm>
            <a:off x="5379921" y="5838339"/>
            <a:ext cx="2211572" cy="44550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eating food&#10;&#10;Description automatically generated with low confidence">
            <a:extLst>
              <a:ext uri="{FF2B5EF4-FFF2-40B4-BE49-F238E27FC236}">
                <a16:creationId xmlns:a16="http://schemas.microsoft.com/office/drawing/2014/main" id="{782C13BC-5226-4AC8-9FB7-282176E88B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796" y="2300202"/>
            <a:ext cx="5754794" cy="30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0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5BBC-0587-4B41-A3B5-FEBE37678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Who is eating?</a:t>
            </a: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FC1AD8A5-C8CC-4F09-BBD1-D77CB0007D5F}"/>
              </a:ext>
            </a:extLst>
          </p:cNvPr>
          <p:cNvSpPr/>
          <p:nvPr/>
        </p:nvSpPr>
        <p:spPr>
          <a:xfrm>
            <a:off x="4767645" y="604809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you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hild sitting at a table with a bicycle and a plate of food&#10;&#10;Description automatically generated with low confidence">
            <a:extLst>
              <a:ext uri="{FF2B5EF4-FFF2-40B4-BE49-F238E27FC236}">
                <a16:creationId xmlns:a16="http://schemas.microsoft.com/office/drawing/2014/main" id="{6353577A-6B5B-4DCB-B230-5FF5E538D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52" y="2283798"/>
            <a:ext cx="2518392" cy="36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8978-F7DA-4F14-8B6C-EFCFDDF14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Enjoy your food and drink!</a:t>
            </a:r>
          </a:p>
        </p:txBody>
      </p:sp>
      <p:pic>
        <p:nvPicPr>
          <p:cNvPr id="5" name="Picture 4" descr="A person drinking from a straw&#10;&#10;Description automatically generated">
            <a:extLst>
              <a:ext uri="{FF2B5EF4-FFF2-40B4-BE49-F238E27FC236}">
                <a16:creationId xmlns:a16="http://schemas.microsoft.com/office/drawing/2014/main" id="{44E76D66-4C6C-4008-90EC-F7203BECD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196" y="2189543"/>
            <a:ext cx="2615607" cy="40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50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4DAD-7291-48F8-999E-38011152A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did this social story cover?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2E57A-ADE3-4A33-B2D1-1A783D57B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Following healthy routines</a:t>
            </a:r>
          </a:p>
          <a:p>
            <a:pPr marL="342900" indent="-342900">
              <a:buAutoNum type="arabicPeriod"/>
            </a:pPr>
            <a:r>
              <a:rPr lang="en-GB" dirty="0"/>
              <a:t>Who is eating?</a:t>
            </a:r>
          </a:p>
          <a:p>
            <a:pPr marL="342900" indent="-342900">
              <a:buAutoNum type="arabicPeriod"/>
            </a:pPr>
            <a:r>
              <a:rPr lang="en-GB" dirty="0"/>
              <a:t>Do you need to set the table?</a:t>
            </a:r>
          </a:p>
          <a:p>
            <a:pPr marL="342900" indent="-342900">
              <a:buAutoNum type="arabicPeriod"/>
            </a:pPr>
            <a:r>
              <a:rPr lang="en-GB" dirty="0"/>
              <a:t>What will you need?</a:t>
            </a:r>
          </a:p>
          <a:p>
            <a:pPr marL="342900" indent="-342900">
              <a:buAutoNum type="arabicPeriod"/>
            </a:pPr>
            <a:r>
              <a:rPr lang="en-GB" dirty="0"/>
              <a:t>Serving food and drink</a:t>
            </a:r>
          </a:p>
          <a:p>
            <a:pPr marL="342900" indent="-342900">
              <a:buAutoNum type="arabicPeriod"/>
            </a:pPr>
            <a:r>
              <a:rPr lang="en-GB" dirty="0"/>
              <a:t>How much food and drink?</a:t>
            </a:r>
          </a:p>
          <a:p>
            <a:pPr marL="342900" indent="-342900">
              <a:buAutoNum type="arabicPeriod"/>
            </a:pPr>
            <a:r>
              <a:rPr lang="en-GB" dirty="0"/>
              <a:t>Eat and enjoy!</a:t>
            </a:r>
          </a:p>
          <a:p>
            <a:pPr marL="342900" indent="-342900">
              <a:buAutoNum type="arabicPeriod"/>
            </a:pPr>
            <a:r>
              <a:rPr lang="en-GB" dirty="0"/>
              <a:t>Tidying up afterwards</a:t>
            </a:r>
          </a:p>
          <a:p>
            <a:pPr marL="342900" indent="-342900">
              <a:buAutoNum type="arabicPeriod"/>
            </a:pPr>
            <a:r>
              <a:rPr lang="en-GB" dirty="0"/>
              <a:t>Storing leftovers safely</a:t>
            </a:r>
          </a:p>
          <a:p>
            <a:pPr marL="342900" indent="-342900">
              <a:buAutoNum type="arabicPeriod"/>
            </a:pPr>
            <a:r>
              <a:rPr lang="en-GB" dirty="0"/>
              <a:t>Eating out of home</a:t>
            </a:r>
          </a:p>
        </p:txBody>
      </p:sp>
    </p:spTree>
    <p:extLst>
      <p:ext uri="{BB962C8B-B14F-4D97-AF65-F5344CB8AC3E}">
        <p14:creationId xmlns:p14="http://schemas.microsoft.com/office/powerpoint/2010/main" val="3190723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Eating social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393116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What will you need?</a:t>
            </a:r>
            <a:endParaRPr lang="en-GB" dirty="0"/>
          </a:p>
        </p:txBody>
      </p:sp>
      <p:pic>
        <p:nvPicPr>
          <p:cNvPr id="7" name="Picture 6" descr="A red coffee mug&#10;&#10;Description automatically generated with medium confidence">
            <a:extLst>
              <a:ext uri="{FF2B5EF4-FFF2-40B4-BE49-F238E27FC236}">
                <a16:creationId xmlns:a16="http://schemas.microsoft.com/office/drawing/2014/main" id="{CB31697C-ED97-400A-8C7C-F4131D7799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954" y="2606161"/>
            <a:ext cx="2812956" cy="2836047"/>
          </a:xfrm>
          <a:prstGeom prst="rect">
            <a:avLst/>
          </a:prstGeom>
        </p:spPr>
      </p:pic>
      <p:pic>
        <p:nvPicPr>
          <p:cNvPr id="9" name="Picture 8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553B0555-3598-4E5C-858E-3AE9475F3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903" y="2682525"/>
            <a:ext cx="2576941" cy="2676769"/>
          </a:xfrm>
          <a:prstGeom prst="rect">
            <a:avLst/>
          </a:prstGeom>
        </p:spPr>
      </p:pic>
      <p:pic>
        <p:nvPicPr>
          <p:cNvPr id="11" name="Picture 10" descr="A blue cup with a handle&#10;&#10;Description automatically generated with medium confidence">
            <a:extLst>
              <a:ext uri="{FF2B5EF4-FFF2-40B4-BE49-F238E27FC236}">
                <a16:creationId xmlns:a16="http://schemas.microsoft.com/office/drawing/2014/main" id="{5CF6D237-6787-4C5C-8239-38BA393B3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0"/>
          <a:stretch/>
        </p:blipFill>
        <p:spPr>
          <a:xfrm>
            <a:off x="508712" y="2803433"/>
            <a:ext cx="2935998" cy="3042115"/>
          </a:xfrm>
          <a:prstGeom prst="rect">
            <a:avLst/>
          </a:prstGeom>
        </p:spPr>
      </p:pic>
      <p:pic>
        <p:nvPicPr>
          <p:cNvPr id="13" name="Picture 12" descr="Chart, funnel chart&#10;&#10;Description automatically generated">
            <a:extLst>
              <a:ext uri="{FF2B5EF4-FFF2-40B4-BE49-F238E27FC236}">
                <a16:creationId xmlns:a16="http://schemas.microsoft.com/office/drawing/2014/main" id="{DC67DB94-69D8-426D-A35A-2875FFED7B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563" y="1614162"/>
            <a:ext cx="2299779" cy="3442874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DC00C096-C004-4D0E-97D9-209309331FE1}"/>
              </a:ext>
            </a:extLst>
          </p:cNvPr>
          <p:cNvSpPr/>
          <p:nvPr/>
        </p:nvSpPr>
        <p:spPr>
          <a:xfrm>
            <a:off x="4124634" y="5437513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Cups and glasses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1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AF0B-D5D1-432A-8634-58B3B8F1D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What will you need?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3204F4-0220-4BB5-A137-C066DFCB9C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8" y="2880051"/>
            <a:ext cx="2877879" cy="1598339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5DB5B4D-0469-45EB-943C-71F103BCAA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957" y="2697145"/>
            <a:ext cx="3058194" cy="2030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3A09D-80E2-46D2-8535-3B5B54DDA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851" y="2544235"/>
            <a:ext cx="3048000" cy="2029968"/>
          </a:xfrm>
          <a:prstGeom prst="rect">
            <a:avLst/>
          </a:prstGeom>
        </p:spPr>
      </p:pic>
      <p:pic>
        <p:nvPicPr>
          <p:cNvPr id="7" name="Picture 6" descr="A set of silverware&#10;&#10;Description automatically generated with medium confidence">
            <a:extLst>
              <a:ext uri="{FF2B5EF4-FFF2-40B4-BE49-F238E27FC236}">
                <a16:creationId xmlns:a16="http://schemas.microsoft.com/office/drawing/2014/main" id="{36DC350A-C413-4C4C-A155-FCF53BD6E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728" y="2544235"/>
            <a:ext cx="3058194" cy="218355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B7C6FC-7DE6-4261-87C3-0C39D08CAADC}"/>
              </a:ext>
            </a:extLst>
          </p:cNvPr>
          <p:cNvSpPr/>
          <p:nvPr/>
        </p:nvSpPr>
        <p:spPr>
          <a:xfrm>
            <a:off x="4124634" y="5171968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Cutlery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0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38CE-B826-4FE3-82B7-DEAE72AC0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What will you need?</a:t>
            </a:r>
          </a:p>
        </p:txBody>
      </p:sp>
      <p:pic>
        <p:nvPicPr>
          <p:cNvPr id="5" name="Picture 4" descr="A stack of colorful plates&#10;&#10;Description automatically generated with low confidence">
            <a:extLst>
              <a:ext uri="{FF2B5EF4-FFF2-40B4-BE49-F238E27FC236}">
                <a16:creationId xmlns:a16="http://schemas.microsoft.com/office/drawing/2014/main" id="{A6B96495-1719-4DCE-A654-E2687252C7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074" y="2125020"/>
            <a:ext cx="4699000" cy="2947138"/>
          </a:xfrm>
          <a:prstGeom prst="rect">
            <a:avLst/>
          </a:prstGeom>
        </p:spPr>
      </p:pic>
      <p:pic>
        <p:nvPicPr>
          <p:cNvPr id="6" name="Picture 5" descr="A close-up of a roll of toilet paper&#10;&#10;Description automatically generated with low confidence">
            <a:extLst>
              <a:ext uri="{FF2B5EF4-FFF2-40B4-BE49-F238E27FC236}">
                <a16:creationId xmlns:a16="http://schemas.microsoft.com/office/drawing/2014/main" id="{E7161307-CA50-4743-835E-D49935B6C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460" y="1816296"/>
            <a:ext cx="5194102" cy="3245215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D3079FA-B08A-4505-87FD-48DF7A6DCF3B}"/>
              </a:ext>
            </a:extLst>
          </p:cNvPr>
          <p:cNvSpPr/>
          <p:nvPr/>
        </p:nvSpPr>
        <p:spPr>
          <a:xfrm>
            <a:off x="4332452" y="5518332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Plates and bowls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13C029-4EA5-49F6-BA7C-F1E3AEC77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C68D7F-A3A0-4CB5-ABDA-1B4BDB240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F1266D-DDAE-4FB7-A2D9-5B0FD814F06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6438</TotalTime>
  <Words>621</Words>
  <Application>Microsoft Office PowerPoint</Application>
  <PresentationFormat>Widescreen</PresentationFormat>
  <Paragraphs>147</Paragraphs>
  <Slides>62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Office Theme</vt:lpstr>
      <vt:lpstr>Custom Design</vt:lpstr>
      <vt:lpstr>1_Custom Design</vt:lpstr>
      <vt:lpstr>3_Custom Design</vt:lpstr>
      <vt:lpstr>Eating social story</vt:lpstr>
      <vt:lpstr>What does this social story cover?</vt:lpstr>
      <vt:lpstr>Time to eat!</vt:lpstr>
      <vt:lpstr>1. Following healthy routines </vt:lpstr>
      <vt:lpstr>2. Who is eating?</vt:lpstr>
      <vt:lpstr>2. Who is eating?</vt:lpstr>
      <vt:lpstr>3. What will you need?</vt:lpstr>
      <vt:lpstr>3. What will you need?</vt:lpstr>
      <vt:lpstr>4. What will you need?</vt:lpstr>
      <vt:lpstr>5. What will you need?</vt:lpstr>
      <vt:lpstr>6. Do you need to set the table?</vt:lpstr>
      <vt:lpstr>6. Do you need to set the table?</vt:lpstr>
      <vt:lpstr>7. Serving food and drink</vt:lpstr>
      <vt:lpstr>7. Serving food and drink</vt:lpstr>
      <vt:lpstr>7. Serving food and drink</vt:lpstr>
      <vt:lpstr>7. Serving food and drink</vt:lpstr>
      <vt:lpstr>7. Serving food and drink</vt:lpstr>
      <vt:lpstr>7. Serving food and drink</vt:lpstr>
      <vt:lpstr>7. Serving food and drink</vt:lpstr>
      <vt:lpstr>7. Serving food and drink</vt:lpstr>
      <vt:lpstr>7. Serving food and drink</vt:lpstr>
      <vt:lpstr>8. How much?</vt:lpstr>
      <vt:lpstr>8. How much?</vt:lpstr>
      <vt:lpstr>8. How much?</vt:lpstr>
      <vt:lpstr>8. How much?</vt:lpstr>
      <vt:lpstr>8. How much?</vt:lpstr>
      <vt:lpstr>8. How much?</vt:lpstr>
      <vt:lpstr>8. How much?</vt:lpstr>
      <vt:lpstr>8. How much?</vt:lpstr>
      <vt:lpstr>8. How much?</vt:lpstr>
      <vt:lpstr>8. How much?</vt:lpstr>
      <vt:lpstr>8. How much?</vt:lpstr>
      <vt:lpstr>7. Eat and enjoy!</vt:lpstr>
      <vt:lpstr>7. Eat and enjoy!</vt:lpstr>
      <vt:lpstr>7. Eat and enjoy!</vt:lpstr>
      <vt:lpstr>7. Eat and enjoy!</vt:lpstr>
      <vt:lpstr>7. Eat and enjoy!</vt:lpstr>
      <vt:lpstr>7. Eat and enjoy!</vt:lpstr>
      <vt:lpstr>7. Eat and enjoy!</vt:lpstr>
      <vt:lpstr>7. Eat and enjoy!</vt:lpstr>
      <vt:lpstr>7. Eat and enjoy!</vt:lpstr>
      <vt:lpstr>7. Eat and enjoy!</vt:lpstr>
      <vt:lpstr>7. Eat and enjoy!</vt:lpstr>
      <vt:lpstr>8. Tidying up after eating</vt:lpstr>
      <vt:lpstr>8. Tidying up after eating</vt:lpstr>
      <vt:lpstr>8. Tidying up after eating</vt:lpstr>
      <vt:lpstr>8. Tidying up after eating</vt:lpstr>
      <vt:lpstr>8. Tidying up after eating</vt:lpstr>
      <vt:lpstr>8. Tidying up after eating</vt:lpstr>
      <vt:lpstr>9. Storing  leftovers safely</vt:lpstr>
      <vt:lpstr>10. Eating out of home</vt:lpstr>
      <vt:lpstr>10. Eating out of home</vt:lpstr>
      <vt:lpstr>10. Eating out of home</vt:lpstr>
      <vt:lpstr>10. Eating out of home</vt:lpstr>
      <vt:lpstr>10. Eating out of home</vt:lpstr>
      <vt:lpstr>10. Eating out of home</vt:lpstr>
      <vt:lpstr>10. Eating out of home</vt:lpstr>
      <vt:lpstr>10. Eating out of home</vt:lpstr>
      <vt:lpstr>10. Eating out of home</vt:lpstr>
      <vt:lpstr>Enjoy your food and drink!</vt:lpstr>
      <vt:lpstr>What did this social story cover?</vt:lpstr>
      <vt:lpstr>Eating social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119</cp:revision>
  <dcterms:created xsi:type="dcterms:W3CDTF">2018-10-10T09:22:08Z</dcterms:created>
  <dcterms:modified xsi:type="dcterms:W3CDTF">2022-02-14T17:31:28Z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