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90" r:id="rId9"/>
    <p:sldId id="294" r:id="rId10"/>
    <p:sldId id="295" r:id="rId11"/>
    <p:sldId id="296" r:id="rId12"/>
    <p:sldId id="287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crohnsandcolitis.org.uk/about-inflammatory-bowel-diseas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nhs.uk/conditions/inflammatory-bowel-disease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crohnsandcolitis.org.uk/about-inflammatory-bowel-diseas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rohnsandcolitis.org.uk/about-inflammatory-bowel-diseas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nhs.uk/conditions/inflammatory-bowel-disea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Inflammatory bowel disease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394" y="2571092"/>
            <a:ext cx="6686251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Inflammatory bowel disease (IBD) is mainly used to describe Ulcerative Colitis and Crohn's disease, two conditions which involve inflammation of the gut.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These two conditions affect more than 300,000 people in the UK.</a:t>
            </a:r>
          </a:p>
          <a:p>
            <a:pPr marL="0" indent="0">
              <a:buNone/>
              <a:defRPr/>
            </a:pP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5637" y="6256461"/>
            <a:ext cx="22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Crohn’s and Colitis 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48" y="3699164"/>
            <a:ext cx="3599066" cy="24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7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Inflammatory bowel disease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72099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Each condition affects a different part of the gut. Ulcerative Colitis only affects the colon (large intestine) whereas Crohn's disease can affect any part of the digestive system.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5637" y="6256461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2736273"/>
            <a:ext cx="3333404" cy="33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4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Ulcerative Colitis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7837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Ulcerative Colitis causes inflammation and ulceration of the inner lining of the colon and rectum (the large bowel).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000" dirty="0"/>
              <a:t>When the colon is inflamed, it is less able to absorb fluid and cannot hold as much waste. This means people with Ulcerative Colitis have a larger volume of watery stools and very frequent bowel movements.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000" dirty="0"/>
              <a:t>Ulcerative Colitis is a chronic condition, meaning it affects people throughout their lives. There is currently no cure for Ulcerative Colitis, however drugs are used to treat and manage the symptoms.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7" y="6256461"/>
            <a:ext cx="22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Crohn’s and Colitis 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52" y="3804987"/>
            <a:ext cx="3547384" cy="23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1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Crohn’s Disease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8550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Crohn’s Disease is a condition that causes inflammation of the digestive system.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inflammation alters the body’s ability to digest food, absorb nutrients and eliminate waste.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Like Ulcerative Colitis, Crohn’s Disease is a chronic condition, meaning it affects people throughout their lives. Again, there is currently no cure for Crohn’s Disease, however drugs are used to treat and manage the symptoms.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5637" y="6256461"/>
            <a:ext cx="22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Crohn’s and Colitis 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4" y="3825731"/>
            <a:ext cx="3516284" cy="23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Symptoms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6081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Symptoms of IBD include:</a:t>
            </a:r>
          </a:p>
          <a:p>
            <a:r>
              <a:rPr lang="en-GB" sz="2000" dirty="0"/>
              <a:t>pain, cramps or swelling in the tummy;</a:t>
            </a:r>
          </a:p>
          <a:p>
            <a:r>
              <a:rPr lang="en-GB" sz="2000" dirty="0"/>
              <a:t>recurring or bloody diarrhoea;</a:t>
            </a:r>
          </a:p>
          <a:p>
            <a:r>
              <a:rPr lang="en-GB" sz="2000" dirty="0"/>
              <a:t>weight loss;</a:t>
            </a:r>
          </a:p>
          <a:p>
            <a:r>
              <a:rPr lang="en-GB" sz="2000" dirty="0"/>
              <a:t>extreme tiredness.</a:t>
            </a:r>
          </a:p>
          <a:p>
            <a:pPr marL="0" indent="0">
              <a:buNone/>
            </a:pPr>
            <a:r>
              <a:rPr lang="en-GB" sz="2000" dirty="0"/>
              <a:t>These symptoms will not occur in all sufferers, and, in some, there may be additional symptoms, including fever, vomiting and anaemia.</a:t>
            </a:r>
          </a:p>
          <a:p>
            <a:pPr marL="0" indent="0">
              <a:buNone/>
            </a:pPr>
            <a:r>
              <a:rPr lang="en-GB" sz="2000" dirty="0"/>
              <a:t>The symptoms of IBD can vary in severity however drugs, specific diets, lifestyle changes and even surgery can be used to manage severe symptoms.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5637" y="6256461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60" y="1728638"/>
            <a:ext cx="3492292" cy="2329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675" y="4057996"/>
            <a:ext cx="1969961" cy="23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0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Inflammatory bowel disease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1A7D4-3551-10CC-B7D0-A83C37436156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CC3E3F-AD5B-4F58-B893-1BE67DBEE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13596F-3851-4259-A309-5EEFD387EA80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3.xml><?xml version="1.0" encoding="utf-8"?>
<ds:datastoreItem xmlns:ds="http://schemas.openxmlformats.org/officeDocument/2006/customXml" ds:itemID="{77A2616A-F8E6-4E31-B392-562531E97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Office Theme</vt:lpstr>
      <vt:lpstr>Custom Design</vt:lpstr>
      <vt:lpstr>1_Custom Design</vt:lpstr>
      <vt:lpstr>3_Custom Design</vt:lpstr>
      <vt:lpstr>Inflammatory bowel disease</vt:lpstr>
      <vt:lpstr>Introduction</vt:lpstr>
      <vt:lpstr>Inflammatory bowel disease</vt:lpstr>
      <vt:lpstr>Ulcerative Colitis</vt:lpstr>
      <vt:lpstr>Crohn’s Disease</vt:lpstr>
      <vt:lpstr>Symptoms</vt:lpstr>
      <vt:lpstr>Inflammatory bowel disease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46</cp:revision>
  <dcterms:created xsi:type="dcterms:W3CDTF">2018-10-10T09:22:08Z</dcterms:created>
  <dcterms:modified xsi:type="dcterms:W3CDTF">2023-10-20T14:32:53Z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