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62" r:id="rId9"/>
    <p:sldId id="263" r:id="rId10"/>
    <p:sldId id="264" r:id="rId11"/>
    <p:sldId id="265" r:id="rId12"/>
    <p:sldId id="267" r:id="rId13"/>
    <p:sldId id="266" r:id="rId14"/>
    <p:sldId id="2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906B82-9A39-458B-B5DE-47B83752DBA6}" v="1" dt="2024-08-29T13:16:28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97" autoAdjust="0"/>
    <p:restoredTop sz="94671" autoAdjust="0"/>
  </p:normalViewPr>
  <p:slideViewPr>
    <p:cSldViewPr snapToGrid="0" snapToObjects="1">
      <p:cViewPr varScale="1">
        <p:scale>
          <a:sx n="75" d="100"/>
          <a:sy n="75" d="100"/>
        </p:scale>
        <p:origin x="950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D54BB2BA-2698-4C11-BC7A-A5E8C3702CB0}"/>
    <pc:docChg chg="modSld modMainMaster">
      <pc:chgData name="Alexander White" userId="3da70261-e0e7-408d-aace-eb577feade9e" providerId="ADAL" clId="{D54BB2BA-2698-4C11-BC7A-A5E8C3702CB0}" dt="2024-05-22T13:43:55.399" v="73"/>
      <pc:docMkLst>
        <pc:docMk/>
      </pc:docMkLst>
      <pc:sldChg chg="addSp modSp">
        <pc:chgData name="Alexander White" userId="3da70261-e0e7-408d-aace-eb577feade9e" providerId="ADAL" clId="{D54BB2BA-2698-4C11-BC7A-A5E8C3702CB0}" dt="2024-05-20T10:30:31.587" v="0"/>
        <pc:sldMkLst>
          <pc:docMk/>
          <pc:sldMk cId="2302005153" sldId="261"/>
        </pc:sldMkLst>
        <pc:spChg chg="add mod">
          <ac:chgData name="Alexander White" userId="3da70261-e0e7-408d-aace-eb577feade9e" providerId="ADAL" clId="{D54BB2BA-2698-4C11-BC7A-A5E8C3702CB0}" dt="2024-05-20T10:30:31.587" v="0"/>
          <ac:spMkLst>
            <pc:docMk/>
            <pc:sldMk cId="2302005153" sldId="261"/>
            <ac:spMk id="4" creationId="{D19A5B43-9A55-CC97-D61C-AFC85047914E}"/>
          </ac:spMkLst>
        </pc:spChg>
      </pc:sldChg>
      <pc:sldChg chg="modSp mod">
        <pc:chgData name="Alexander White" userId="3da70261-e0e7-408d-aace-eb577feade9e" providerId="ADAL" clId="{D54BB2BA-2698-4C11-BC7A-A5E8C3702CB0}" dt="2024-05-22T13:42:33.549" v="30" actId="20577"/>
        <pc:sldMkLst>
          <pc:docMk/>
          <pc:sldMk cId="3206113268" sldId="262"/>
        </pc:sldMkLst>
        <pc:spChg chg="mod">
          <ac:chgData name="Alexander White" userId="3da70261-e0e7-408d-aace-eb577feade9e" providerId="ADAL" clId="{D54BB2BA-2698-4C11-BC7A-A5E8C3702CB0}" dt="2024-05-22T13:42:33.549" v="30" actId="20577"/>
          <ac:spMkLst>
            <pc:docMk/>
            <pc:sldMk cId="3206113268" sldId="262"/>
            <ac:spMk id="2" creationId="{00000000-0000-0000-0000-000000000000}"/>
          </ac:spMkLst>
        </pc:spChg>
      </pc:sldChg>
      <pc:sldChg chg="modSp mod">
        <pc:chgData name="Alexander White" userId="3da70261-e0e7-408d-aace-eb577feade9e" providerId="ADAL" clId="{D54BB2BA-2698-4C11-BC7A-A5E8C3702CB0}" dt="2024-05-22T13:42:41.230" v="43" actId="20577"/>
        <pc:sldMkLst>
          <pc:docMk/>
          <pc:sldMk cId="3819480604" sldId="263"/>
        </pc:sldMkLst>
        <pc:spChg chg="mod">
          <ac:chgData name="Alexander White" userId="3da70261-e0e7-408d-aace-eb577feade9e" providerId="ADAL" clId="{D54BB2BA-2698-4C11-BC7A-A5E8C3702CB0}" dt="2024-05-22T13:42:41.230" v="43" actId="20577"/>
          <ac:spMkLst>
            <pc:docMk/>
            <pc:sldMk cId="3819480604" sldId="263"/>
            <ac:spMk id="2" creationId="{00000000-0000-0000-0000-000000000000}"/>
          </ac:spMkLst>
        </pc:spChg>
      </pc:sldChg>
      <pc:sldChg chg="addSp modSp">
        <pc:chgData name="Alexander White" userId="3da70261-e0e7-408d-aace-eb577feade9e" providerId="ADAL" clId="{D54BB2BA-2698-4C11-BC7A-A5E8C3702CB0}" dt="2024-05-22T13:42:48.115" v="44"/>
        <pc:sldMkLst>
          <pc:docMk/>
          <pc:sldMk cId="2925601606" sldId="264"/>
        </pc:sldMkLst>
        <pc:spChg chg="add mod">
          <ac:chgData name="Alexander White" userId="3da70261-e0e7-408d-aace-eb577feade9e" providerId="ADAL" clId="{D54BB2BA-2698-4C11-BC7A-A5E8C3702CB0}" dt="2024-05-22T13:42:48.115" v="44"/>
          <ac:spMkLst>
            <pc:docMk/>
            <pc:sldMk cId="2925601606" sldId="264"/>
            <ac:spMk id="2" creationId="{2E830599-19E8-E929-93DC-0FDF5206F5D0}"/>
          </ac:spMkLst>
        </pc:spChg>
      </pc:sldChg>
      <pc:sldChg chg="modSp mod">
        <pc:chgData name="Alexander White" userId="3da70261-e0e7-408d-aace-eb577feade9e" providerId="ADAL" clId="{D54BB2BA-2698-4C11-BC7A-A5E8C3702CB0}" dt="2024-05-22T13:42:57.693" v="53" actId="20577"/>
        <pc:sldMkLst>
          <pc:docMk/>
          <pc:sldMk cId="3414666238" sldId="265"/>
        </pc:sldMkLst>
        <pc:spChg chg="mod">
          <ac:chgData name="Alexander White" userId="3da70261-e0e7-408d-aace-eb577feade9e" providerId="ADAL" clId="{D54BB2BA-2698-4C11-BC7A-A5E8C3702CB0}" dt="2024-05-22T13:42:57.693" v="53" actId="20577"/>
          <ac:spMkLst>
            <pc:docMk/>
            <pc:sldMk cId="3414666238" sldId="265"/>
            <ac:spMk id="2" creationId="{00000000-0000-0000-0000-000000000000}"/>
          </ac:spMkLst>
        </pc:spChg>
        <pc:spChg chg="mod">
          <ac:chgData name="Alexander White" userId="3da70261-e0e7-408d-aace-eb577feade9e" providerId="ADAL" clId="{D54BB2BA-2698-4C11-BC7A-A5E8C3702CB0}" dt="2024-05-22T13:42:53.633" v="45" actId="20577"/>
          <ac:spMkLst>
            <pc:docMk/>
            <pc:sldMk cId="3414666238" sldId="265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D54BB2BA-2698-4C11-BC7A-A5E8C3702CB0}" dt="2024-05-22T13:43:55.399" v="73"/>
        <pc:sldMkLst>
          <pc:docMk/>
          <pc:sldMk cId="3818817903" sldId="266"/>
        </pc:sldMkLst>
        <pc:spChg chg="mod">
          <ac:chgData name="Alexander White" userId="3da70261-e0e7-408d-aace-eb577feade9e" providerId="ADAL" clId="{D54BB2BA-2698-4C11-BC7A-A5E8C3702CB0}" dt="2024-05-22T13:43:55.399" v="73"/>
          <ac:spMkLst>
            <pc:docMk/>
            <pc:sldMk cId="3818817903" sldId="266"/>
            <ac:spMk id="2" creationId="{00000000-0000-0000-0000-000000000000}"/>
          </ac:spMkLst>
        </pc:spChg>
      </pc:sldChg>
      <pc:sldChg chg="modSp mod">
        <pc:chgData name="Alexander White" userId="3da70261-e0e7-408d-aace-eb577feade9e" providerId="ADAL" clId="{D54BB2BA-2698-4C11-BC7A-A5E8C3702CB0}" dt="2024-05-22T13:43:47.909" v="72" actId="20577"/>
        <pc:sldMkLst>
          <pc:docMk/>
          <pc:sldMk cId="733895371" sldId="267"/>
        </pc:sldMkLst>
        <pc:spChg chg="mod">
          <ac:chgData name="Alexander White" userId="3da70261-e0e7-408d-aace-eb577feade9e" providerId="ADAL" clId="{D54BB2BA-2698-4C11-BC7A-A5E8C3702CB0}" dt="2024-05-22T13:43:47.909" v="72" actId="20577"/>
          <ac:spMkLst>
            <pc:docMk/>
            <pc:sldMk cId="733895371" sldId="267"/>
            <ac:spMk id="2" creationId="{00000000-0000-0000-0000-000000000000}"/>
          </ac:spMkLst>
        </pc:spChg>
      </pc:sldChg>
      <pc:sldMasterChg chg="modSp mod">
        <pc:chgData name="Alexander White" userId="3da70261-e0e7-408d-aace-eb577feade9e" providerId="ADAL" clId="{D54BB2BA-2698-4C11-BC7A-A5E8C3702CB0}" dt="2024-05-20T10:30:41.287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D54BB2BA-2698-4C11-BC7A-A5E8C3702CB0}" dt="2024-05-20T10:30:41.287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D54BB2BA-2698-4C11-BC7A-A5E8C3702CB0}" dt="2024-05-20T10:30:45.738" v="8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D54BB2BA-2698-4C11-BC7A-A5E8C3702CB0}" dt="2024-05-20T10:30:45.738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D54BB2BA-2698-4C11-BC7A-A5E8C3702CB0}" dt="2024-05-20T10:30:49.714" v="12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D54BB2BA-2698-4C11-BC7A-A5E8C3702CB0}" dt="2024-05-20T10:30:49.714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D54BB2BA-2698-4C11-BC7A-A5E8C3702CB0}" dt="2024-05-20T10:30:54.116" v="16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D54BB2BA-2698-4C11-BC7A-A5E8C3702CB0}" dt="2024-05-20T10:30:54.116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microsoft.com/office/2007/relationships/hdphoto" Target="../media/hdphoto1.wdp"/><Relationship Id="rId7" Type="http://schemas.openxmlformats.org/officeDocument/2006/relationships/image" Target="../media/image1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Dry heat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Toasting bread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68897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What happens when bread is toasted?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Content Placeholder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04711" y="1690688"/>
            <a:ext cx="3149600" cy="393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113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Heating foods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18315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Foods which are baked, grilled or roasted undergo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aroma and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flavour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changes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This is a result of different reactions, including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dextrinisation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Maillard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reaction.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83903" y="2167380"/>
            <a:ext cx="2755738" cy="183391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4356" y="4033760"/>
            <a:ext cx="2161532" cy="193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480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619720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What other dishes change </a:t>
            </a:r>
            <a:r>
              <a:rPr lang="en-US" sz="2000" dirty="0" err="1"/>
              <a:t>colour</a:t>
            </a:r>
            <a:r>
              <a:rPr lang="en-US" sz="2000" dirty="0"/>
              <a:t> this way?</a:t>
            </a:r>
            <a:endParaRPr lang="en-GB" sz="2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825625"/>
            <a:ext cx="5810026" cy="4351338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8677" y="4915996"/>
            <a:ext cx="2800125" cy="1868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02644" y="2634594"/>
            <a:ext cx="3171265" cy="211417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81704" y="4575843"/>
            <a:ext cx="2185848" cy="145723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81580" y="3146384"/>
            <a:ext cx="2136516" cy="160238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3102377"/>
            <a:ext cx="2410510" cy="186600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7442" y="3018871"/>
            <a:ext cx="3048000" cy="20330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38200" y="5534510"/>
            <a:ext cx="499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What is the connection between this food?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830599-19E8-E929-93DC-0FDF5206F5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720000" cy="720000"/>
          </a:xfrm>
        </p:spPr>
        <p:txBody>
          <a:bodyPr/>
          <a:lstStyle/>
          <a:p>
            <a:r>
              <a:rPr lang="en-GB" dirty="0"/>
              <a:t>Heating foods</a:t>
            </a:r>
          </a:p>
        </p:txBody>
      </p:sp>
    </p:spTree>
    <p:extLst>
      <p:ext uri="{BB962C8B-B14F-4D97-AF65-F5344CB8AC3E}">
        <p14:creationId xmlns:p14="http://schemas.microsoft.com/office/powerpoint/2010/main" val="2925601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Dry heat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460374" cy="3600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of them are cooked through dry heat (rather than the transfer of heat through liquid).</a:t>
            </a:r>
          </a:p>
          <a:p>
            <a:pPr marL="514350" indent="-514350">
              <a:buAutoNum type="arabicPeriod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of them are made with starchy foods, e.g. flour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1251" y="4294723"/>
            <a:ext cx="2974279" cy="202876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97840" y="2059810"/>
            <a:ext cx="2997690" cy="2007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666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Baking and grilling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365124" cy="360000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/>
              <a:t>Foods which are baked, grilled or roasted undergo colour, odour and flavour changes.  </a:t>
            </a:r>
          </a:p>
          <a:p>
            <a:pPr marL="0" indent="0">
              <a:buNone/>
            </a:pPr>
            <a:br>
              <a:rPr lang="en-GB" altLang="en-US" sz="2000" dirty="0"/>
            </a:br>
            <a:br>
              <a:rPr lang="en-GB" altLang="en-US" sz="2000" dirty="0"/>
            </a:br>
            <a:r>
              <a:rPr lang="en-GB" altLang="en-US" sz="2000" dirty="0"/>
              <a:t>This is primarily due to a group of reactions involving amino acids (from protein) and reducing sugars. </a:t>
            </a:r>
          </a:p>
          <a:p>
            <a:pPr marL="0" indent="0">
              <a:buNone/>
            </a:pPr>
            <a:br>
              <a:rPr lang="en-GB" altLang="en-US" sz="2000" dirty="0"/>
            </a:br>
            <a:br>
              <a:rPr lang="en-GB" altLang="en-US" sz="2000" dirty="0"/>
            </a:br>
            <a:r>
              <a:rPr lang="en-GB" altLang="en-US" sz="2000" dirty="0"/>
              <a:t>These compounds contribute to the colour and flavour of many foods such as toast, bread and croissants.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2571092"/>
            <a:ext cx="3125301" cy="208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89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Dextrinisation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708024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Dextrinisation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also contributes to the browning of foods containing starch (when subjected to dry heat).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 dry heating, the starch in the food is broken down by heat into smaller molecules known as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dextrins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Dextrinisation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contributes to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colour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aroma and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flavour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of many foods such as toast, bread and croissants, alongside the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Maillard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reaction and sometimes also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caramelisation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42097" y="2283798"/>
            <a:ext cx="3151558" cy="2307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17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Dry heat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9A5B43-9A55-CC97-D61C-AFC85047914E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769F70-2EC2-4CD5-8719-3E171B1ED1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EB24CC1-2372-47F4-9BAE-0AD4A63A3FBF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3.xml><?xml version="1.0" encoding="utf-8"?>
<ds:datastoreItem xmlns:ds="http://schemas.openxmlformats.org/officeDocument/2006/customXml" ds:itemID="{A472E822-0B2C-43EA-A7A8-5D1C46F0C0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Office Theme</vt:lpstr>
      <vt:lpstr>Custom Design</vt:lpstr>
      <vt:lpstr>1_Custom Design</vt:lpstr>
      <vt:lpstr>3_Custom Design</vt:lpstr>
      <vt:lpstr>Dry heat</vt:lpstr>
      <vt:lpstr>Toasting bread</vt:lpstr>
      <vt:lpstr>Heating foods</vt:lpstr>
      <vt:lpstr>Heating foods</vt:lpstr>
      <vt:lpstr>Dry heat</vt:lpstr>
      <vt:lpstr>Baking and grilling</vt:lpstr>
      <vt:lpstr>Dextrinisation</vt:lpstr>
      <vt:lpstr>Dry heat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26</cp:revision>
  <dcterms:created xsi:type="dcterms:W3CDTF">2018-10-10T09:22:08Z</dcterms:created>
  <dcterms:modified xsi:type="dcterms:W3CDTF">2024-08-29T13:16:30Z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