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49"/>
  </p:notesMasterIdLst>
  <p:sldIdLst>
    <p:sldId id="256" r:id="rId8"/>
    <p:sldId id="308" r:id="rId9"/>
    <p:sldId id="279" r:id="rId10"/>
    <p:sldId id="342" r:id="rId11"/>
    <p:sldId id="259" r:id="rId12"/>
    <p:sldId id="339" r:id="rId13"/>
    <p:sldId id="260" r:id="rId14"/>
    <p:sldId id="349" r:id="rId15"/>
    <p:sldId id="382" r:id="rId16"/>
    <p:sldId id="350" r:id="rId17"/>
    <p:sldId id="383" r:id="rId18"/>
    <p:sldId id="348" r:id="rId19"/>
    <p:sldId id="347" r:id="rId20"/>
    <p:sldId id="384" r:id="rId21"/>
    <p:sldId id="346" r:id="rId22"/>
    <p:sldId id="262" r:id="rId23"/>
    <p:sldId id="351" r:id="rId24"/>
    <p:sldId id="340" r:id="rId25"/>
    <p:sldId id="265" r:id="rId26"/>
    <p:sldId id="345" r:id="rId27"/>
    <p:sldId id="324" r:id="rId28"/>
    <p:sldId id="263" r:id="rId29"/>
    <p:sldId id="333" r:id="rId30"/>
    <p:sldId id="338" r:id="rId31"/>
    <p:sldId id="335" r:id="rId32"/>
    <p:sldId id="381" r:id="rId33"/>
    <p:sldId id="267" r:id="rId34"/>
    <p:sldId id="268" r:id="rId35"/>
    <p:sldId id="269" r:id="rId36"/>
    <p:sldId id="270" r:id="rId37"/>
    <p:sldId id="271" r:id="rId38"/>
    <p:sldId id="272" r:id="rId39"/>
    <p:sldId id="273" r:id="rId40"/>
    <p:sldId id="341" r:id="rId41"/>
    <p:sldId id="264" r:id="rId42"/>
    <p:sldId id="275" r:id="rId43"/>
    <p:sldId id="278" r:id="rId44"/>
    <p:sldId id="281" r:id="rId45"/>
    <p:sldId id="282" r:id="rId46"/>
    <p:sldId id="280" r:id="rId47"/>
    <p:sldId id="261"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CC241"/>
    <a:srgbClr val="D98F1A"/>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4BC58-957B-4B6B-95F1-B581ACF5061F}" v="3" dt="2022-12-02T14:32:58.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F376D9DA-E273-402F-88CD-58A52DBC3E00}"/>
    <pc:docChg chg="undo custSel addSld modSld">
      <pc:chgData name="Frances Meek" userId="f3af35cc-3229-46e1-af36-3525661cfbd3" providerId="ADAL" clId="{F376D9DA-E273-402F-88CD-58A52DBC3E00}" dt="2022-06-01T15:16:05.399" v="1199" actId="2711"/>
      <pc:docMkLst>
        <pc:docMk/>
      </pc:docMkLst>
      <pc:sldChg chg="modSp mod">
        <pc:chgData name="Frances Meek" userId="f3af35cc-3229-46e1-af36-3525661cfbd3" providerId="ADAL" clId="{F376D9DA-E273-402F-88CD-58A52DBC3E00}" dt="2022-05-24T12:40:31.101" v="6" actId="313"/>
        <pc:sldMkLst>
          <pc:docMk/>
          <pc:sldMk cId="1199664204" sldId="263"/>
        </pc:sldMkLst>
        <pc:spChg chg="mod">
          <ac:chgData name="Frances Meek" userId="f3af35cc-3229-46e1-af36-3525661cfbd3" providerId="ADAL" clId="{F376D9DA-E273-402F-88CD-58A52DBC3E00}" dt="2022-05-24T12:40:31.101" v="6" actId="313"/>
          <ac:spMkLst>
            <pc:docMk/>
            <pc:sldMk cId="1199664204" sldId="263"/>
            <ac:spMk id="2" creationId="{44734D3D-C20B-4ED7-8C51-1867D1A26058}"/>
          </ac:spMkLst>
        </pc:spChg>
      </pc:sldChg>
      <pc:sldChg chg="addCm">
        <pc:chgData name="Frances Meek" userId="f3af35cc-3229-46e1-af36-3525661cfbd3" providerId="ADAL" clId="{F376D9DA-E273-402F-88CD-58A52DBC3E00}" dt="2022-05-24T12:41:17.847" v="7"/>
        <pc:sldMkLst>
          <pc:docMk/>
          <pc:sldMk cId="3993973292" sldId="274"/>
        </pc:sldMkLst>
      </pc:sldChg>
      <pc:sldChg chg="modSp mod">
        <pc:chgData name="Frances Meek" userId="f3af35cc-3229-46e1-af36-3525661cfbd3" providerId="ADAL" clId="{F376D9DA-E273-402F-88CD-58A52DBC3E00}" dt="2022-06-01T13:58:56.279" v="543" actId="20577"/>
        <pc:sldMkLst>
          <pc:docMk/>
          <pc:sldMk cId="3137792006" sldId="277"/>
        </pc:sldMkLst>
        <pc:spChg chg="mod">
          <ac:chgData name="Frances Meek" userId="f3af35cc-3229-46e1-af36-3525661cfbd3" providerId="ADAL" clId="{F376D9DA-E273-402F-88CD-58A52DBC3E00}" dt="2022-06-01T13:58:56.279" v="543" actId="20577"/>
          <ac:spMkLst>
            <pc:docMk/>
            <pc:sldMk cId="3137792006" sldId="277"/>
            <ac:spMk id="7" creationId="{1B259F73-E87B-42C3-9AC3-9D81F3D3C48B}"/>
          </ac:spMkLst>
        </pc:spChg>
      </pc:sldChg>
      <pc:sldChg chg="modSp mod">
        <pc:chgData name="Frances Meek" userId="f3af35cc-3229-46e1-af36-3525661cfbd3" providerId="ADAL" clId="{F376D9DA-E273-402F-88CD-58A52DBC3E00}" dt="2022-05-24T12:38:32.678" v="1" actId="20577"/>
        <pc:sldMkLst>
          <pc:docMk/>
          <pc:sldMk cId="1351839580" sldId="294"/>
        </pc:sldMkLst>
        <pc:spChg chg="mod">
          <ac:chgData name="Frances Meek" userId="f3af35cc-3229-46e1-af36-3525661cfbd3" providerId="ADAL" clId="{F376D9DA-E273-402F-88CD-58A52DBC3E00}" dt="2022-05-24T12:38:32.678" v="1" actId="20577"/>
          <ac:spMkLst>
            <pc:docMk/>
            <pc:sldMk cId="1351839580" sldId="294"/>
            <ac:spMk id="7" creationId="{9F5610B5-B857-41E6-8A9E-1F8B928123A4}"/>
          </ac:spMkLst>
        </pc:spChg>
      </pc:sldChg>
      <pc:sldChg chg="addSp delSp modSp mod">
        <pc:chgData name="Frances Meek" userId="f3af35cc-3229-46e1-af36-3525661cfbd3" providerId="ADAL" clId="{F376D9DA-E273-402F-88CD-58A52DBC3E00}" dt="2022-06-01T15:15:09.763" v="1198" actId="20577"/>
        <pc:sldMkLst>
          <pc:docMk/>
          <pc:sldMk cId="2939916080" sldId="299"/>
        </pc:sldMkLst>
        <pc:spChg chg="mod">
          <ac:chgData name="Frances Meek" userId="f3af35cc-3229-46e1-af36-3525661cfbd3" providerId="ADAL" clId="{F376D9DA-E273-402F-88CD-58A52DBC3E00}" dt="2022-06-01T15:15:09.763" v="1198" actId="20577"/>
          <ac:spMkLst>
            <pc:docMk/>
            <pc:sldMk cId="2939916080" sldId="299"/>
            <ac:spMk id="3" creationId="{00000000-0000-0000-0000-000000000000}"/>
          </ac:spMkLst>
        </pc:spChg>
        <pc:spChg chg="add del mod">
          <ac:chgData name="Frances Meek" userId="f3af35cc-3229-46e1-af36-3525661cfbd3" providerId="ADAL" clId="{F376D9DA-E273-402F-88CD-58A52DBC3E00}" dt="2022-06-01T14:21:55.602" v="973" actId="767"/>
          <ac:spMkLst>
            <pc:docMk/>
            <pc:sldMk cId="2939916080" sldId="299"/>
            <ac:spMk id="4" creationId="{BFC55DC0-B659-EFFD-5A51-6A2231B6767A}"/>
          </ac:spMkLst>
        </pc:spChg>
        <pc:spChg chg="mod">
          <ac:chgData name="Frances Meek" userId="f3af35cc-3229-46e1-af36-3525661cfbd3" providerId="ADAL" clId="{F376D9DA-E273-402F-88CD-58A52DBC3E00}" dt="2022-06-01T14:21:57.794" v="977" actId="14100"/>
          <ac:spMkLst>
            <pc:docMk/>
            <pc:sldMk cId="2939916080" sldId="299"/>
            <ac:spMk id="9" creationId="{90AD5823-4F3E-4ABB-A30E-D01E6F661D32}"/>
          </ac:spMkLst>
        </pc:spChg>
        <pc:picChg chg="mod">
          <ac:chgData name="Frances Meek" userId="f3af35cc-3229-46e1-af36-3525661cfbd3" providerId="ADAL" clId="{F376D9DA-E273-402F-88CD-58A52DBC3E00}" dt="2022-06-01T14:21:57.794" v="977" actId="14100"/>
          <ac:picMkLst>
            <pc:docMk/>
            <pc:sldMk cId="2939916080" sldId="299"/>
            <ac:picMk id="6" creationId="{C0FE8D37-3213-4315-AF72-2D59BD6E86A1}"/>
          </ac:picMkLst>
        </pc:picChg>
        <pc:picChg chg="mod">
          <ac:chgData name="Frances Meek" userId="f3af35cc-3229-46e1-af36-3525661cfbd3" providerId="ADAL" clId="{F376D9DA-E273-402F-88CD-58A52DBC3E00}" dt="2022-06-01T14:21:56.129" v="974" actId="1076"/>
          <ac:picMkLst>
            <pc:docMk/>
            <pc:sldMk cId="2939916080" sldId="299"/>
            <ac:picMk id="8" creationId="{429738C1-FBF9-4D65-81AD-6466098FBB67}"/>
          </ac:picMkLst>
        </pc:picChg>
      </pc:sldChg>
      <pc:sldChg chg="modSp mod">
        <pc:chgData name="Frances Meek" userId="f3af35cc-3229-46e1-af36-3525661cfbd3" providerId="ADAL" clId="{F376D9DA-E273-402F-88CD-58A52DBC3E00}" dt="2022-06-01T13:09:35.363" v="252" actId="14100"/>
        <pc:sldMkLst>
          <pc:docMk/>
          <pc:sldMk cId="4146092675" sldId="301"/>
        </pc:sldMkLst>
        <pc:spChg chg="mod">
          <ac:chgData name="Frances Meek" userId="f3af35cc-3229-46e1-af36-3525661cfbd3" providerId="ADAL" clId="{F376D9DA-E273-402F-88CD-58A52DBC3E00}" dt="2022-06-01T13:09:35.363" v="252" actId="14100"/>
          <ac:spMkLst>
            <pc:docMk/>
            <pc:sldMk cId="4146092675" sldId="301"/>
            <ac:spMk id="4" creationId="{AD0D0778-949E-4414-BC9B-77E033DFFAA2}"/>
          </ac:spMkLst>
        </pc:spChg>
      </pc:sldChg>
      <pc:sldChg chg="modSp mod">
        <pc:chgData name="Frances Meek" userId="f3af35cc-3229-46e1-af36-3525661cfbd3" providerId="ADAL" clId="{F376D9DA-E273-402F-88CD-58A52DBC3E00}" dt="2022-06-01T13:07:22.037" v="233" actId="20577"/>
        <pc:sldMkLst>
          <pc:docMk/>
          <pc:sldMk cId="1274149409" sldId="302"/>
        </pc:sldMkLst>
        <pc:spChg chg="mod">
          <ac:chgData name="Frances Meek" userId="f3af35cc-3229-46e1-af36-3525661cfbd3" providerId="ADAL" clId="{F376D9DA-E273-402F-88CD-58A52DBC3E00}" dt="2022-06-01T13:07:22.037" v="233" actId="20577"/>
          <ac:spMkLst>
            <pc:docMk/>
            <pc:sldMk cId="1274149409" sldId="302"/>
            <ac:spMk id="3" creationId="{00000000-0000-0000-0000-000000000000}"/>
          </ac:spMkLst>
        </pc:spChg>
      </pc:sldChg>
      <pc:sldChg chg="modSp mod">
        <pc:chgData name="Frances Meek" userId="f3af35cc-3229-46e1-af36-3525661cfbd3" providerId="ADAL" clId="{F376D9DA-E273-402F-88CD-58A52DBC3E00}" dt="2022-06-01T13:10:36.228" v="266" actId="20577"/>
        <pc:sldMkLst>
          <pc:docMk/>
          <pc:sldMk cId="1245899220" sldId="305"/>
        </pc:sldMkLst>
        <pc:spChg chg="mod">
          <ac:chgData name="Frances Meek" userId="f3af35cc-3229-46e1-af36-3525661cfbd3" providerId="ADAL" clId="{F376D9DA-E273-402F-88CD-58A52DBC3E00}" dt="2022-06-01T13:10:18.608" v="263" actId="20577"/>
          <ac:spMkLst>
            <pc:docMk/>
            <pc:sldMk cId="1245899220" sldId="305"/>
            <ac:spMk id="2" creationId="{00000000-0000-0000-0000-000000000000}"/>
          </ac:spMkLst>
        </pc:spChg>
        <pc:spChg chg="mod">
          <ac:chgData name="Frances Meek" userId="f3af35cc-3229-46e1-af36-3525661cfbd3" providerId="ADAL" clId="{F376D9DA-E273-402F-88CD-58A52DBC3E00}" dt="2022-06-01T13:10:36.228" v="266" actId="20577"/>
          <ac:spMkLst>
            <pc:docMk/>
            <pc:sldMk cId="1245899220" sldId="305"/>
            <ac:spMk id="3" creationId="{00000000-0000-0000-0000-000000000000}"/>
          </ac:spMkLst>
        </pc:spChg>
      </pc:sldChg>
      <pc:sldChg chg="modSp mod">
        <pc:chgData name="Frances Meek" userId="f3af35cc-3229-46e1-af36-3525661cfbd3" providerId="ADAL" clId="{F376D9DA-E273-402F-88CD-58A52DBC3E00}" dt="2022-06-01T13:01:57.079" v="152" actId="20577"/>
        <pc:sldMkLst>
          <pc:docMk/>
          <pc:sldMk cId="639185947" sldId="307"/>
        </pc:sldMkLst>
        <pc:spChg chg="mod">
          <ac:chgData name="Frances Meek" userId="f3af35cc-3229-46e1-af36-3525661cfbd3" providerId="ADAL" clId="{F376D9DA-E273-402F-88CD-58A52DBC3E00}" dt="2022-06-01T13:01:57.079" v="152" actId="20577"/>
          <ac:spMkLst>
            <pc:docMk/>
            <pc:sldMk cId="639185947" sldId="307"/>
            <ac:spMk id="6" creationId="{7E139491-A1F9-446A-A962-D8D49EB08F00}"/>
          </ac:spMkLst>
        </pc:spChg>
      </pc:sldChg>
      <pc:sldChg chg="addSp delSp modSp mod addCm delCm modCm">
        <pc:chgData name="Frances Meek" userId="f3af35cc-3229-46e1-af36-3525661cfbd3" providerId="ADAL" clId="{F376D9DA-E273-402F-88CD-58A52DBC3E00}" dt="2022-06-01T15:13:15.812" v="1168" actId="1076"/>
        <pc:sldMkLst>
          <pc:docMk/>
          <pc:sldMk cId="3979226011" sldId="308"/>
        </pc:sldMkLst>
        <pc:spChg chg="del">
          <ac:chgData name="Frances Meek" userId="f3af35cc-3229-46e1-af36-3525661cfbd3" providerId="ADAL" clId="{F376D9DA-E273-402F-88CD-58A52DBC3E00}" dt="2022-05-24T12:46:52.105" v="63" actId="478"/>
          <ac:spMkLst>
            <pc:docMk/>
            <pc:sldMk cId="3979226011" sldId="308"/>
            <ac:spMk id="8" creationId="{0F2489E1-C2AE-3ABA-965B-5CA4D65EFE76}"/>
          </ac:spMkLst>
        </pc:spChg>
        <pc:picChg chg="del">
          <ac:chgData name="Frances Meek" userId="f3af35cc-3229-46e1-af36-3525661cfbd3" providerId="ADAL" clId="{F376D9DA-E273-402F-88CD-58A52DBC3E00}" dt="2022-05-24T12:46:49.917" v="62" actId="478"/>
          <ac:picMkLst>
            <pc:docMk/>
            <pc:sldMk cId="3979226011" sldId="308"/>
            <ac:picMk id="3" creationId="{36B241DE-A7A3-2915-85B7-D8CA62B51D54}"/>
          </ac:picMkLst>
        </pc:picChg>
        <pc:picChg chg="mod">
          <ac:chgData name="Frances Meek" userId="f3af35cc-3229-46e1-af36-3525661cfbd3" providerId="ADAL" clId="{F376D9DA-E273-402F-88CD-58A52DBC3E00}" dt="2022-05-24T12:49:57.233" v="80" actId="1076"/>
          <ac:picMkLst>
            <pc:docMk/>
            <pc:sldMk cId="3979226011" sldId="308"/>
            <ac:picMk id="5" creationId="{9F319B15-F7C6-4A47-9199-60BCC6831A22}"/>
          </ac:picMkLst>
        </pc:picChg>
        <pc:picChg chg="mod">
          <ac:chgData name="Frances Meek" userId="f3af35cc-3229-46e1-af36-3525661cfbd3" providerId="ADAL" clId="{F376D9DA-E273-402F-88CD-58A52DBC3E00}" dt="2022-06-01T15:13:03.960" v="1163" actId="1076"/>
          <ac:picMkLst>
            <pc:docMk/>
            <pc:sldMk cId="3979226011" sldId="308"/>
            <ac:picMk id="6" creationId="{B003AB75-540C-419A-A73D-D842D8C487DD}"/>
          </ac:picMkLst>
        </pc:picChg>
        <pc:picChg chg="mod">
          <ac:chgData name="Frances Meek" userId="f3af35cc-3229-46e1-af36-3525661cfbd3" providerId="ADAL" clId="{F376D9DA-E273-402F-88CD-58A52DBC3E00}" dt="2022-06-01T15:13:15.812" v="1168" actId="1076"/>
          <ac:picMkLst>
            <pc:docMk/>
            <pc:sldMk cId="3979226011" sldId="308"/>
            <ac:picMk id="8" creationId="{17048F22-2837-4579-85F3-124B471098F8}"/>
          </ac:picMkLst>
        </pc:picChg>
        <pc:picChg chg="mod">
          <ac:chgData name="Frances Meek" userId="f3af35cc-3229-46e1-af36-3525661cfbd3" providerId="ADAL" clId="{F376D9DA-E273-402F-88CD-58A52DBC3E00}" dt="2022-06-01T14:03:22.103" v="556" actId="1076"/>
          <ac:picMkLst>
            <pc:docMk/>
            <pc:sldMk cId="3979226011" sldId="308"/>
            <ac:picMk id="9" creationId="{4D8FF41C-D09E-454C-ADD3-C636F509A25D}"/>
          </ac:picMkLst>
        </pc:picChg>
        <pc:picChg chg="add mod">
          <ac:chgData name="Frances Meek" userId="f3af35cc-3229-46e1-af36-3525661cfbd3" providerId="ADAL" clId="{F376D9DA-E273-402F-88CD-58A52DBC3E00}" dt="2022-06-01T15:13:06.324" v="1165" actId="1076"/>
          <ac:picMkLst>
            <pc:docMk/>
            <pc:sldMk cId="3979226011" sldId="308"/>
            <ac:picMk id="10" creationId="{8E0243E2-491B-B364-6B2B-E7DE675C15CB}"/>
          </ac:picMkLst>
        </pc:picChg>
        <pc:picChg chg="mod">
          <ac:chgData name="Frances Meek" userId="f3af35cc-3229-46e1-af36-3525661cfbd3" providerId="ADAL" clId="{F376D9DA-E273-402F-88CD-58A52DBC3E00}" dt="2022-06-01T14:03:20.811" v="555" actId="1076"/>
          <ac:picMkLst>
            <pc:docMk/>
            <pc:sldMk cId="3979226011" sldId="308"/>
            <ac:picMk id="11" creationId="{AE9A2AA5-8E19-40AB-ABB4-6C69C4410945}"/>
          </ac:picMkLst>
        </pc:picChg>
        <pc:picChg chg="add mod">
          <ac:chgData name="Frances Meek" userId="f3af35cc-3229-46e1-af36-3525661cfbd3" providerId="ADAL" clId="{F376D9DA-E273-402F-88CD-58A52DBC3E00}" dt="2022-05-24T12:47:00.344" v="69" actId="27614"/>
          <ac:picMkLst>
            <pc:docMk/>
            <pc:sldMk cId="3979226011" sldId="308"/>
            <ac:picMk id="12" creationId="{66F4C863-84B1-C42A-380F-A3318D212C25}"/>
          </ac:picMkLst>
        </pc:picChg>
        <pc:picChg chg="add del mod">
          <ac:chgData name="Frances Meek" userId="f3af35cc-3229-46e1-af36-3525661cfbd3" providerId="ADAL" clId="{F376D9DA-E273-402F-88CD-58A52DBC3E00}" dt="2022-06-01T14:05:59.964" v="563" actId="478"/>
          <ac:picMkLst>
            <pc:docMk/>
            <pc:sldMk cId="3979226011" sldId="308"/>
            <ac:picMk id="12" creationId="{DA787EE0-8E52-7ECA-7400-99D186ACB45B}"/>
          </ac:picMkLst>
        </pc:picChg>
        <pc:picChg chg="del mod">
          <ac:chgData name="Frances Meek" userId="f3af35cc-3229-46e1-af36-3525661cfbd3" providerId="ADAL" clId="{F376D9DA-E273-402F-88CD-58A52DBC3E00}" dt="2022-05-24T12:49:59.403" v="82" actId="478"/>
          <ac:picMkLst>
            <pc:docMk/>
            <pc:sldMk cId="3979226011" sldId="308"/>
            <ac:picMk id="13" creationId="{C98459B9-D101-4824-BC52-A966CF3EC9B6}"/>
          </ac:picMkLst>
        </pc:picChg>
        <pc:picChg chg="add del mod">
          <ac:chgData name="Frances Meek" userId="f3af35cc-3229-46e1-af36-3525661cfbd3" providerId="ADAL" clId="{F376D9DA-E273-402F-88CD-58A52DBC3E00}" dt="2022-05-24T12:49:53.429" v="77" actId="478"/>
          <ac:picMkLst>
            <pc:docMk/>
            <pc:sldMk cId="3979226011" sldId="308"/>
            <ac:picMk id="15" creationId="{9211E749-6E6A-4B2D-BCB1-9D409C524537}"/>
          </ac:picMkLst>
        </pc:picChg>
        <pc:picChg chg="add mod">
          <ac:chgData name="Frances Meek" userId="f3af35cc-3229-46e1-af36-3525661cfbd3" providerId="ADAL" clId="{F376D9DA-E273-402F-88CD-58A52DBC3E00}" dt="2022-06-01T15:13:07.419" v="1166" actId="1076"/>
          <ac:picMkLst>
            <pc:docMk/>
            <pc:sldMk cId="3979226011" sldId="308"/>
            <ac:picMk id="17" creationId="{33310B10-D808-729E-7E59-6863FE4D1EA7}"/>
          </ac:picMkLst>
        </pc:picChg>
      </pc:sldChg>
      <pc:sldChg chg="modSp mod addCm modCm">
        <pc:chgData name="Frances Meek" userId="f3af35cc-3229-46e1-af36-3525661cfbd3" providerId="ADAL" clId="{F376D9DA-E273-402F-88CD-58A52DBC3E00}" dt="2022-06-01T13:05:49.006" v="229" actId="20577"/>
        <pc:sldMkLst>
          <pc:docMk/>
          <pc:sldMk cId="3837550476" sldId="309"/>
        </pc:sldMkLst>
        <pc:spChg chg="mod">
          <ac:chgData name="Frances Meek" userId="f3af35cc-3229-46e1-af36-3525661cfbd3" providerId="ADAL" clId="{F376D9DA-E273-402F-88CD-58A52DBC3E00}" dt="2022-06-01T13:05:49.006" v="229" actId="20577"/>
          <ac:spMkLst>
            <pc:docMk/>
            <pc:sldMk cId="3837550476" sldId="309"/>
            <ac:spMk id="4" creationId="{C5AED35D-F009-4C6C-BE74-11E7A80DDC36}"/>
          </ac:spMkLst>
        </pc:spChg>
      </pc:sldChg>
      <pc:sldChg chg="addSp modSp mod">
        <pc:chgData name="Frances Meek" userId="f3af35cc-3229-46e1-af36-3525661cfbd3" providerId="ADAL" clId="{F376D9DA-E273-402F-88CD-58A52DBC3E00}" dt="2022-06-01T14:17:16.444" v="812" actId="313"/>
        <pc:sldMkLst>
          <pc:docMk/>
          <pc:sldMk cId="3209739012" sldId="310"/>
        </pc:sldMkLst>
        <pc:spChg chg="add mod">
          <ac:chgData name="Frances Meek" userId="f3af35cc-3229-46e1-af36-3525661cfbd3" providerId="ADAL" clId="{F376D9DA-E273-402F-88CD-58A52DBC3E00}" dt="2022-06-01T14:17:16.444" v="812" actId="313"/>
          <ac:spMkLst>
            <pc:docMk/>
            <pc:sldMk cId="3209739012" sldId="310"/>
            <ac:spMk id="3" creationId="{82E1E8C1-13C2-39F4-CCF1-E26E44E671DB}"/>
          </ac:spMkLst>
        </pc:spChg>
        <pc:picChg chg="mod">
          <ac:chgData name="Frances Meek" userId="f3af35cc-3229-46e1-af36-3525661cfbd3" providerId="ADAL" clId="{F376D9DA-E273-402F-88CD-58A52DBC3E00}" dt="2022-06-01T14:16:37.518" v="716"/>
          <ac:picMkLst>
            <pc:docMk/>
            <pc:sldMk cId="3209739012" sldId="310"/>
            <ac:picMk id="5" creationId="{FA42C68B-E6E9-486C-8F93-455C9B1B04F2}"/>
          </ac:picMkLst>
        </pc:picChg>
      </pc:sldChg>
      <pc:sldChg chg="modSp mod">
        <pc:chgData name="Frances Meek" userId="f3af35cc-3229-46e1-af36-3525661cfbd3" providerId="ADAL" clId="{F376D9DA-E273-402F-88CD-58A52DBC3E00}" dt="2022-06-01T13:03:13.892" v="219" actId="20577"/>
        <pc:sldMkLst>
          <pc:docMk/>
          <pc:sldMk cId="1959855485" sldId="311"/>
        </pc:sldMkLst>
        <pc:spChg chg="mod">
          <ac:chgData name="Frances Meek" userId="f3af35cc-3229-46e1-af36-3525661cfbd3" providerId="ADAL" clId="{F376D9DA-E273-402F-88CD-58A52DBC3E00}" dt="2022-06-01T13:03:13.892" v="219" actId="20577"/>
          <ac:spMkLst>
            <pc:docMk/>
            <pc:sldMk cId="1959855485" sldId="311"/>
            <ac:spMk id="4" creationId="{C5AED35D-F009-4C6C-BE74-11E7A80DDC36}"/>
          </ac:spMkLst>
        </pc:spChg>
      </pc:sldChg>
      <pc:sldChg chg="modSp mod">
        <pc:chgData name="Frances Meek" userId="f3af35cc-3229-46e1-af36-3525661cfbd3" providerId="ADAL" clId="{F376D9DA-E273-402F-88CD-58A52DBC3E00}" dt="2022-06-01T13:11:52.256" v="276" actId="20577"/>
        <pc:sldMkLst>
          <pc:docMk/>
          <pc:sldMk cId="4248556420" sldId="314"/>
        </pc:sldMkLst>
        <pc:spChg chg="mod">
          <ac:chgData name="Frances Meek" userId="f3af35cc-3229-46e1-af36-3525661cfbd3" providerId="ADAL" clId="{F376D9DA-E273-402F-88CD-58A52DBC3E00}" dt="2022-06-01T13:11:52.256" v="276" actId="20577"/>
          <ac:spMkLst>
            <pc:docMk/>
            <pc:sldMk cId="4248556420" sldId="314"/>
            <ac:spMk id="3" creationId="{96959814-9071-EAE4-F7AC-76E25031DC00}"/>
          </ac:spMkLst>
        </pc:spChg>
      </pc:sldChg>
      <pc:sldChg chg="modSp mod">
        <pc:chgData name="Frances Meek" userId="f3af35cc-3229-46e1-af36-3525661cfbd3" providerId="ADAL" clId="{F376D9DA-E273-402F-88CD-58A52DBC3E00}" dt="2022-06-01T13:13:21.582" v="278" actId="20577"/>
        <pc:sldMkLst>
          <pc:docMk/>
          <pc:sldMk cId="1627569597" sldId="315"/>
        </pc:sldMkLst>
        <pc:spChg chg="mod">
          <ac:chgData name="Frances Meek" userId="f3af35cc-3229-46e1-af36-3525661cfbd3" providerId="ADAL" clId="{F376D9DA-E273-402F-88CD-58A52DBC3E00}" dt="2022-06-01T13:13:21.582" v="278" actId="20577"/>
          <ac:spMkLst>
            <pc:docMk/>
            <pc:sldMk cId="1627569597" sldId="315"/>
            <ac:spMk id="3" creationId="{78101E67-B0F1-726C-7F13-95384EA7B94E}"/>
          </ac:spMkLst>
        </pc:spChg>
      </pc:sldChg>
      <pc:sldChg chg="addSp modSp mod">
        <pc:chgData name="Frances Meek" userId="f3af35cc-3229-46e1-af36-3525661cfbd3" providerId="ADAL" clId="{F376D9DA-E273-402F-88CD-58A52DBC3E00}" dt="2022-06-01T13:51:27.934" v="361" actId="255"/>
        <pc:sldMkLst>
          <pc:docMk/>
          <pc:sldMk cId="813545271" sldId="316"/>
        </pc:sldMkLst>
        <pc:spChg chg="mod">
          <ac:chgData name="Frances Meek" userId="f3af35cc-3229-46e1-af36-3525661cfbd3" providerId="ADAL" clId="{F376D9DA-E273-402F-88CD-58A52DBC3E00}" dt="2022-06-01T13:48:10.155" v="327" actId="20577"/>
          <ac:spMkLst>
            <pc:docMk/>
            <pc:sldMk cId="813545271" sldId="316"/>
            <ac:spMk id="4" creationId="{B951880E-2548-03FC-30F1-559F3B67733E}"/>
          </ac:spMkLst>
        </pc:spChg>
        <pc:spChg chg="add mod">
          <ac:chgData name="Frances Meek" userId="f3af35cc-3229-46e1-af36-3525661cfbd3" providerId="ADAL" clId="{F376D9DA-E273-402F-88CD-58A52DBC3E00}" dt="2022-06-01T13:51:27.934" v="361" actId="255"/>
          <ac:spMkLst>
            <pc:docMk/>
            <pc:sldMk cId="813545271" sldId="316"/>
            <ac:spMk id="5" creationId="{0410C826-2FD6-7E0F-5123-D40F86D424BC}"/>
          </ac:spMkLst>
        </pc:spChg>
      </pc:sldChg>
      <pc:sldChg chg="addSp delSp modSp mod">
        <pc:chgData name="Frances Meek" userId="f3af35cc-3229-46e1-af36-3525661cfbd3" providerId="ADAL" clId="{F376D9DA-E273-402F-88CD-58A52DBC3E00}" dt="2022-06-01T15:16:05.399" v="1199" actId="2711"/>
        <pc:sldMkLst>
          <pc:docMk/>
          <pc:sldMk cId="1986818962" sldId="317"/>
        </pc:sldMkLst>
        <pc:spChg chg="mod">
          <ac:chgData name="Frances Meek" userId="f3af35cc-3229-46e1-af36-3525661cfbd3" providerId="ADAL" clId="{F376D9DA-E273-402F-88CD-58A52DBC3E00}" dt="2022-06-01T14:09:27.122" v="667" actId="20577"/>
          <ac:spMkLst>
            <pc:docMk/>
            <pc:sldMk cId="1986818962" sldId="317"/>
            <ac:spMk id="2" creationId="{0087FBAB-EC07-CF2D-1C34-B286203D1DEB}"/>
          </ac:spMkLst>
        </pc:spChg>
        <pc:spChg chg="mod">
          <ac:chgData name="Frances Meek" userId="f3af35cc-3229-46e1-af36-3525661cfbd3" providerId="ADAL" clId="{F376D9DA-E273-402F-88CD-58A52DBC3E00}" dt="2022-06-01T15:16:05.399" v="1199" actId="2711"/>
          <ac:spMkLst>
            <pc:docMk/>
            <pc:sldMk cId="1986818962" sldId="317"/>
            <ac:spMk id="3" creationId="{F542AE94-456A-179B-63E4-5401D70ED4F9}"/>
          </ac:spMkLst>
        </pc:spChg>
        <pc:spChg chg="add del mod">
          <ac:chgData name="Frances Meek" userId="f3af35cc-3229-46e1-af36-3525661cfbd3" providerId="ADAL" clId="{F376D9DA-E273-402F-88CD-58A52DBC3E00}" dt="2022-06-01T14:29:46.780" v="1152" actId="21"/>
          <ac:spMkLst>
            <pc:docMk/>
            <pc:sldMk cId="1986818962" sldId="317"/>
            <ac:spMk id="4" creationId="{5D1D8E2A-5FDB-0B56-2B18-51010DF9D2D5}"/>
          </ac:spMkLst>
        </pc:spChg>
      </pc:sldChg>
      <pc:sldChg chg="modSp mod">
        <pc:chgData name="Frances Meek" userId="f3af35cc-3229-46e1-af36-3525661cfbd3" providerId="ADAL" clId="{F376D9DA-E273-402F-88CD-58A52DBC3E00}" dt="2022-06-01T13:00:42.460" v="111" actId="20577"/>
        <pc:sldMkLst>
          <pc:docMk/>
          <pc:sldMk cId="2671712240" sldId="318"/>
        </pc:sldMkLst>
        <pc:spChg chg="mod">
          <ac:chgData name="Frances Meek" userId="f3af35cc-3229-46e1-af36-3525661cfbd3" providerId="ADAL" clId="{F376D9DA-E273-402F-88CD-58A52DBC3E00}" dt="2022-06-01T13:00:42.460" v="111" actId="20577"/>
          <ac:spMkLst>
            <pc:docMk/>
            <pc:sldMk cId="2671712240" sldId="318"/>
            <ac:spMk id="3" creationId="{96959814-9071-EAE4-F7AC-76E25031DC00}"/>
          </ac:spMkLst>
        </pc:spChg>
      </pc:sldChg>
      <pc:sldChg chg="addSp modSp new mod">
        <pc:chgData name="Frances Meek" userId="f3af35cc-3229-46e1-af36-3525661cfbd3" providerId="ADAL" clId="{F376D9DA-E273-402F-88CD-58A52DBC3E00}" dt="2022-06-01T14:29:59.602" v="1161" actId="1076"/>
        <pc:sldMkLst>
          <pc:docMk/>
          <pc:sldMk cId="3337580201" sldId="319"/>
        </pc:sldMkLst>
        <pc:spChg chg="mod">
          <ac:chgData name="Frances Meek" userId="f3af35cc-3229-46e1-af36-3525661cfbd3" providerId="ADAL" clId="{F376D9DA-E273-402F-88CD-58A52DBC3E00}" dt="2022-06-01T14:19:58.914" v="961" actId="20577"/>
          <ac:spMkLst>
            <pc:docMk/>
            <pc:sldMk cId="3337580201" sldId="319"/>
            <ac:spMk id="2" creationId="{C5DC93FD-060A-E5B0-14CB-46A1A8AD58A8}"/>
          </ac:spMkLst>
        </pc:spChg>
        <pc:spChg chg="mod">
          <ac:chgData name="Frances Meek" userId="f3af35cc-3229-46e1-af36-3525661cfbd3" providerId="ADAL" clId="{F376D9DA-E273-402F-88CD-58A52DBC3E00}" dt="2022-06-01T14:29:51.682" v="1159" actId="5793"/>
          <ac:spMkLst>
            <pc:docMk/>
            <pc:sldMk cId="3337580201" sldId="319"/>
            <ac:spMk id="3" creationId="{EAD87E05-4B49-E732-779C-2064CC31FDEE}"/>
          </ac:spMkLst>
        </pc:spChg>
        <pc:spChg chg="add mod">
          <ac:chgData name="Frances Meek" userId="f3af35cc-3229-46e1-af36-3525661cfbd3" providerId="ADAL" clId="{F376D9DA-E273-402F-88CD-58A52DBC3E00}" dt="2022-06-01T14:29:59.602" v="1161" actId="1076"/>
          <ac:spMkLst>
            <pc:docMk/>
            <pc:sldMk cId="3337580201" sldId="319"/>
            <ac:spMk id="4" creationId="{4BD27418-D102-177E-7D37-B63466912C75}"/>
          </ac:spMkLst>
        </pc:spChg>
      </pc:sldChg>
      <pc:sldChg chg="modSp add mod">
        <pc:chgData name="Frances Meek" userId="f3af35cc-3229-46e1-af36-3525661cfbd3" providerId="ADAL" clId="{F376D9DA-E273-402F-88CD-58A52DBC3E00}" dt="2022-06-01T14:27:32.299" v="1018" actId="114"/>
        <pc:sldMkLst>
          <pc:docMk/>
          <pc:sldMk cId="3438535452" sldId="320"/>
        </pc:sldMkLst>
        <pc:spChg chg="mod">
          <ac:chgData name="Frances Meek" userId="f3af35cc-3229-46e1-af36-3525661cfbd3" providerId="ADAL" clId="{F376D9DA-E273-402F-88CD-58A52DBC3E00}" dt="2022-06-01T14:27:32.299" v="1018" actId="114"/>
          <ac:spMkLst>
            <pc:docMk/>
            <pc:sldMk cId="3438535452" sldId="320"/>
            <ac:spMk id="3" creationId="{F542AE94-456A-179B-63E4-5401D70ED4F9}"/>
          </ac:spMkLst>
        </pc:spChg>
      </pc:sldChg>
      <pc:sldChg chg="modSp mod">
        <pc:chgData name="Frances Meek" userId="f3af35cc-3229-46e1-af36-3525661cfbd3" providerId="ADAL" clId="{F376D9DA-E273-402F-88CD-58A52DBC3E00}" dt="2022-06-01T15:11:49.524" v="1162" actId="20577"/>
        <pc:sldMkLst>
          <pc:docMk/>
          <pc:sldMk cId="3997623350" sldId="322"/>
        </pc:sldMkLst>
        <pc:spChg chg="mod">
          <ac:chgData name="Frances Meek" userId="f3af35cc-3229-46e1-af36-3525661cfbd3" providerId="ADAL" clId="{F376D9DA-E273-402F-88CD-58A52DBC3E00}" dt="2022-06-01T15:11:49.524" v="1162" actId="20577"/>
          <ac:spMkLst>
            <pc:docMk/>
            <pc:sldMk cId="3997623350" sldId="322"/>
            <ac:spMk id="26" creationId="{D4D2C9E5-41BE-494E-84A0-DC1FB2634DAF}"/>
          </ac:spMkLst>
        </pc:spChg>
      </pc:sldChg>
    </pc:docChg>
  </pc:docChgLst>
  <pc:docChgLst>
    <pc:chgData name="Frances Meek" userId="f3af35cc-3229-46e1-af36-3525661cfbd3" providerId="ADAL" clId="{A6817BFB-24A8-414D-9EC0-11B69466F292}"/>
    <pc:docChg chg="custSel modSld">
      <pc:chgData name="Frances Meek" userId="f3af35cc-3229-46e1-af36-3525661cfbd3" providerId="ADAL" clId="{A6817BFB-24A8-414D-9EC0-11B69466F292}" dt="2022-06-10T12:55:17.560" v="2" actId="478"/>
      <pc:docMkLst>
        <pc:docMk/>
      </pc:docMkLst>
      <pc:sldChg chg="modSp mod">
        <pc:chgData name="Frances Meek" userId="f3af35cc-3229-46e1-af36-3525661cfbd3" providerId="ADAL" clId="{A6817BFB-24A8-414D-9EC0-11B69466F292}" dt="2022-06-10T12:54:17.694" v="0" actId="113"/>
        <pc:sldMkLst>
          <pc:docMk/>
          <pc:sldMk cId="3979226011" sldId="308"/>
        </pc:sldMkLst>
        <pc:spChg chg="mod">
          <ac:chgData name="Frances Meek" userId="f3af35cc-3229-46e1-af36-3525661cfbd3" providerId="ADAL" clId="{A6817BFB-24A8-414D-9EC0-11B69466F292}" dt="2022-06-10T12:54:17.694" v="0" actId="113"/>
          <ac:spMkLst>
            <pc:docMk/>
            <pc:sldMk cId="3979226011" sldId="308"/>
            <ac:spMk id="15" creationId="{35AD8946-B44D-4839-A63C-03F79AF49D71}"/>
          </ac:spMkLst>
        </pc:spChg>
      </pc:sldChg>
      <pc:sldChg chg="delSp modSp mod">
        <pc:chgData name="Frances Meek" userId="f3af35cc-3229-46e1-af36-3525661cfbd3" providerId="ADAL" clId="{A6817BFB-24A8-414D-9EC0-11B69466F292}" dt="2022-06-10T12:55:17.560" v="2" actId="478"/>
        <pc:sldMkLst>
          <pc:docMk/>
          <pc:sldMk cId="813545271" sldId="316"/>
        </pc:sldMkLst>
        <pc:spChg chg="del mod">
          <ac:chgData name="Frances Meek" userId="f3af35cc-3229-46e1-af36-3525661cfbd3" providerId="ADAL" clId="{A6817BFB-24A8-414D-9EC0-11B69466F292}" dt="2022-06-10T12:55:17.560" v="2" actId="478"/>
          <ac:spMkLst>
            <pc:docMk/>
            <pc:sldMk cId="813545271" sldId="316"/>
            <ac:spMk id="4" creationId="{B951880E-2548-03FC-30F1-559F3B67733E}"/>
          </ac:spMkLst>
        </pc:spChg>
      </pc:sldChg>
    </pc:docChg>
  </pc:docChgLst>
  <pc:docChgLst>
    <pc:chgData name="Ewen Trafford" userId="e520b4bf-a196-48b7-bc10-b1590a457daa" providerId="ADAL" clId="{6C03F216-C3BC-47B5-8764-F031155F8633}"/>
    <pc:docChg chg="custSel modSld">
      <pc:chgData name="Ewen Trafford" userId="e520b4bf-a196-48b7-bc10-b1590a457daa" providerId="ADAL" clId="{6C03F216-C3BC-47B5-8764-F031155F8633}" dt="2022-07-20T09:10:09.780" v="160" actId="20577"/>
      <pc:docMkLst>
        <pc:docMk/>
      </pc:docMkLst>
      <pc:sldChg chg="modSp mod">
        <pc:chgData name="Ewen Trafford" userId="e520b4bf-a196-48b7-bc10-b1590a457daa" providerId="ADAL" clId="{6C03F216-C3BC-47B5-8764-F031155F8633}" dt="2022-07-20T09:10:09.780" v="160" actId="20577"/>
        <pc:sldMkLst>
          <pc:docMk/>
          <pc:sldMk cId="2450036879" sldId="324"/>
        </pc:sldMkLst>
        <pc:graphicFrameChg chg="modGraphic">
          <ac:chgData name="Ewen Trafford" userId="e520b4bf-a196-48b7-bc10-b1590a457daa" providerId="ADAL" clId="{6C03F216-C3BC-47B5-8764-F031155F8633}" dt="2022-07-20T09:10:09.780" v="160" actId="20577"/>
          <ac:graphicFrameMkLst>
            <pc:docMk/>
            <pc:sldMk cId="2450036879" sldId="324"/>
            <ac:graphicFrameMk id="7" creationId="{21663884-8A5D-DD9A-B4F0-E1EED248AA0D}"/>
          </ac:graphicFrameMkLst>
        </pc:graphicFrameChg>
      </pc:sldChg>
    </pc:docChg>
  </pc:docChgLst>
  <pc:docChgLst>
    <pc:chgData name="Guest User" userId="S::urn:spo:anon#5c1cd7b39cb30a75ca1cea0fb2ba435992d6c6a6b484349a9ca7505025227c67::" providerId="AD" clId="Web-{C50870E9-6EF1-03AB-CB1D-15364C36965A}"/>
    <pc:docChg chg="addSld delSld modSld sldOrd">
      <pc:chgData name="Guest User" userId="S::urn:spo:anon#5c1cd7b39cb30a75ca1cea0fb2ba435992d6c6a6b484349a9ca7505025227c67::" providerId="AD" clId="Web-{C50870E9-6EF1-03AB-CB1D-15364C36965A}" dt="2022-05-24T13:31:43.176" v="1598" actId="14100"/>
      <pc:docMkLst>
        <pc:docMk/>
      </pc:docMkLst>
      <pc:sldChg chg="modSp delCm modCm">
        <pc:chgData name="Guest User" userId="S::urn:spo:anon#5c1cd7b39cb30a75ca1cea0fb2ba435992d6c6a6b484349a9ca7505025227c67::" providerId="AD" clId="Web-{C50870E9-6EF1-03AB-CB1D-15364C36965A}" dt="2022-05-24T13:31:17.722" v="1596"/>
        <pc:sldMkLst>
          <pc:docMk/>
          <pc:sldMk cId="3993973292" sldId="274"/>
        </pc:sldMkLst>
        <pc:spChg chg="mod">
          <ac:chgData name="Guest User" userId="S::urn:spo:anon#5c1cd7b39cb30a75ca1cea0fb2ba435992d6c6a6b484349a9ca7505025227c67::" providerId="AD" clId="Web-{C50870E9-6EF1-03AB-CB1D-15364C36965A}" dt="2022-05-24T09:34:19.103" v="436" actId="20577"/>
          <ac:spMkLst>
            <pc:docMk/>
            <pc:sldMk cId="3993973292" sldId="274"/>
            <ac:spMk id="2" creationId="{00000000-0000-0000-0000-000000000000}"/>
          </ac:spMkLst>
        </pc:spChg>
        <pc:spChg chg="mod">
          <ac:chgData name="Guest User" userId="S::urn:spo:anon#5c1cd7b39cb30a75ca1cea0fb2ba435992d6c6a6b484349a9ca7505025227c67::" providerId="AD" clId="Web-{C50870E9-6EF1-03AB-CB1D-15364C36965A}" dt="2022-05-24T09:39:23.437" v="559" actId="20577"/>
          <ac:spMkLst>
            <pc:docMk/>
            <pc:sldMk cId="3993973292" sldId="274"/>
            <ac:spMk id="3" creationId="{00000000-0000-0000-0000-000000000000}"/>
          </ac:spMkLst>
        </pc:spChg>
      </pc:sldChg>
      <pc:sldChg chg="modSp">
        <pc:chgData name="Guest User" userId="S::urn:spo:anon#5c1cd7b39cb30a75ca1cea0fb2ba435992d6c6a6b484349a9ca7505025227c67::" providerId="AD" clId="Web-{C50870E9-6EF1-03AB-CB1D-15364C36965A}" dt="2022-05-24T10:59:09.767" v="1184" actId="20577"/>
        <pc:sldMkLst>
          <pc:docMk/>
          <pc:sldMk cId="3137792006" sldId="277"/>
        </pc:sldMkLst>
        <pc:spChg chg="mod">
          <ac:chgData name="Guest User" userId="S::urn:spo:anon#5c1cd7b39cb30a75ca1cea0fb2ba435992d6c6a6b484349a9ca7505025227c67::" providerId="AD" clId="Web-{C50870E9-6EF1-03AB-CB1D-15364C36965A}" dt="2022-05-24T10:59:09.767" v="1184" actId="20577"/>
          <ac:spMkLst>
            <pc:docMk/>
            <pc:sldMk cId="3137792006" sldId="277"/>
            <ac:spMk id="3" creationId="{00000000-0000-0000-0000-000000000000}"/>
          </ac:spMkLst>
        </pc:spChg>
      </pc:sldChg>
      <pc:sldChg chg="addSp delSp modSp addCm">
        <pc:chgData name="Guest User" userId="S::urn:spo:anon#5c1cd7b39cb30a75ca1cea0fb2ba435992d6c6a6b484349a9ca7505025227c67::" providerId="AD" clId="Web-{C50870E9-6EF1-03AB-CB1D-15364C36965A}" dt="2022-05-24T09:16:34.441" v="307" actId="20577"/>
        <pc:sldMkLst>
          <pc:docMk/>
          <pc:sldMk cId="1351839580" sldId="294"/>
        </pc:sldMkLst>
        <pc:spChg chg="mod">
          <ac:chgData name="Guest User" userId="S::urn:spo:anon#5c1cd7b39cb30a75ca1cea0fb2ba435992d6c6a6b484349a9ca7505025227c67::" providerId="AD" clId="Web-{C50870E9-6EF1-03AB-CB1D-15364C36965A}" dt="2022-05-24T08:58:51.248" v="152" actId="20577"/>
          <ac:spMkLst>
            <pc:docMk/>
            <pc:sldMk cId="1351839580" sldId="294"/>
            <ac:spMk id="2" creationId="{00000000-0000-0000-0000-000000000000}"/>
          </ac:spMkLst>
        </pc:spChg>
        <pc:spChg chg="add mod">
          <ac:chgData name="Guest User" userId="S::urn:spo:anon#5c1cd7b39cb30a75ca1cea0fb2ba435992d6c6a6b484349a9ca7505025227c67::" providerId="AD" clId="Web-{C50870E9-6EF1-03AB-CB1D-15364C36965A}" dt="2022-05-24T09:13:11.796" v="277" actId="1076"/>
          <ac:spMkLst>
            <pc:docMk/>
            <pc:sldMk cId="1351839580" sldId="294"/>
            <ac:spMk id="3" creationId="{CDDA6D2C-3FB8-7389-0564-F3A1F0EE7142}"/>
          </ac:spMkLst>
        </pc:spChg>
        <pc:spChg chg="mod">
          <ac:chgData name="Guest User" userId="S::urn:spo:anon#5c1cd7b39cb30a75ca1cea0fb2ba435992d6c6a6b484349a9ca7505025227c67::" providerId="AD" clId="Web-{C50870E9-6EF1-03AB-CB1D-15364C36965A}" dt="2022-05-24T09:16:34.441" v="307" actId="20577"/>
          <ac:spMkLst>
            <pc:docMk/>
            <pc:sldMk cId="1351839580" sldId="294"/>
            <ac:spMk id="7" creationId="{9F5610B5-B857-41E6-8A9E-1F8B928123A4}"/>
          </ac:spMkLst>
        </pc:spChg>
        <pc:spChg chg="del">
          <ac:chgData name="Guest User" userId="S::urn:spo:anon#5c1cd7b39cb30a75ca1cea0fb2ba435992d6c6a6b484349a9ca7505025227c67::" providerId="AD" clId="Web-{C50870E9-6EF1-03AB-CB1D-15364C36965A}" dt="2022-05-24T08:59:53.327" v="154"/>
          <ac:spMkLst>
            <pc:docMk/>
            <pc:sldMk cId="1351839580" sldId="294"/>
            <ac:spMk id="9" creationId="{0E22F708-6B73-49F0-B8C3-FF211A0897A3}"/>
          </ac:spMkLst>
        </pc:spChg>
        <pc:picChg chg="del">
          <ac:chgData name="Guest User" userId="S::urn:spo:anon#5c1cd7b39cb30a75ca1cea0fb2ba435992d6c6a6b484349a9ca7505025227c67::" providerId="AD" clId="Web-{C50870E9-6EF1-03AB-CB1D-15364C36965A}" dt="2022-05-24T08:59:50.671" v="153"/>
          <ac:picMkLst>
            <pc:docMk/>
            <pc:sldMk cId="1351839580" sldId="294"/>
            <ac:picMk id="8" creationId="{16D46C16-92A3-45F0-B70B-CECED0C8A5DB}"/>
          </ac:picMkLst>
        </pc:picChg>
      </pc:sldChg>
      <pc:sldChg chg="modSp delCm">
        <pc:chgData name="Guest User" userId="S::urn:spo:anon#5c1cd7b39cb30a75ca1cea0fb2ba435992d6c6a6b484349a9ca7505025227c67::" providerId="AD" clId="Web-{C50870E9-6EF1-03AB-CB1D-15364C36965A}" dt="2022-05-24T11:35:57.327" v="1485"/>
        <pc:sldMkLst>
          <pc:docMk/>
          <pc:sldMk cId="2939916080" sldId="299"/>
        </pc:sldMkLst>
        <pc:spChg chg="mod">
          <ac:chgData name="Guest User" userId="S::urn:spo:anon#5c1cd7b39cb30a75ca1cea0fb2ba435992d6c6a6b484349a9ca7505025227c67::" providerId="AD" clId="Web-{C50870E9-6EF1-03AB-CB1D-15364C36965A}" dt="2022-05-24T11:35:52.561" v="1484" actId="20577"/>
          <ac:spMkLst>
            <pc:docMk/>
            <pc:sldMk cId="2939916080" sldId="299"/>
            <ac:spMk id="3" creationId="{00000000-0000-0000-0000-000000000000}"/>
          </ac:spMkLst>
        </pc:spChg>
      </pc:sldChg>
      <pc:sldChg chg="del">
        <pc:chgData name="Guest User" userId="S::urn:spo:anon#5c1cd7b39cb30a75ca1cea0fb2ba435992d6c6a6b484349a9ca7505025227c67::" providerId="AD" clId="Web-{C50870E9-6EF1-03AB-CB1D-15364C36965A}" dt="2022-05-24T11:33:28.855" v="1462"/>
        <pc:sldMkLst>
          <pc:docMk/>
          <pc:sldMk cId="3911799715" sldId="300"/>
        </pc:sldMkLst>
      </pc:sldChg>
      <pc:sldChg chg="modSp">
        <pc:chgData name="Guest User" userId="S::urn:spo:anon#5c1cd7b39cb30a75ca1cea0fb2ba435992d6c6a6b484349a9ca7505025227c67::" providerId="AD" clId="Web-{C50870E9-6EF1-03AB-CB1D-15364C36965A}" dt="2022-05-24T09:27:30.063" v="383" actId="20577"/>
        <pc:sldMkLst>
          <pc:docMk/>
          <pc:sldMk cId="4146092675" sldId="301"/>
        </pc:sldMkLst>
        <pc:spChg chg="mod">
          <ac:chgData name="Guest User" userId="S::urn:spo:anon#5c1cd7b39cb30a75ca1cea0fb2ba435992d6c6a6b484349a9ca7505025227c67::" providerId="AD" clId="Web-{C50870E9-6EF1-03AB-CB1D-15364C36965A}" dt="2022-05-24T09:27:30.063" v="383" actId="20577"/>
          <ac:spMkLst>
            <pc:docMk/>
            <pc:sldMk cId="4146092675" sldId="301"/>
            <ac:spMk id="2" creationId="{ECB39143-43DB-404B-999A-68A64BABF4DE}"/>
          </ac:spMkLst>
        </pc:spChg>
        <pc:spChg chg="mod">
          <ac:chgData name="Guest User" userId="S::urn:spo:anon#5c1cd7b39cb30a75ca1cea0fb2ba435992d6c6a6b484349a9ca7505025227c67::" providerId="AD" clId="Web-{C50870E9-6EF1-03AB-CB1D-15364C36965A}" dt="2022-05-24T09:27:17.751" v="381"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C50870E9-6EF1-03AB-CB1D-15364C36965A}" dt="2022-05-24T09:41:11.143" v="562" actId="20577"/>
        <pc:sldMkLst>
          <pc:docMk/>
          <pc:sldMk cId="1274149409" sldId="302"/>
        </pc:sldMkLst>
        <pc:spChg chg="mod">
          <ac:chgData name="Guest User" userId="S::urn:spo:anon#5c1cd7b39cb30a75ca1cea0fb2ba435992d6c6a6b484349a9ca7505025227c67::" providerId="AD" clId="Web-{C50870E9-6EF1-03AB-CB1D-15364C36965A}" dt="2022-05-24T09:41:11.143" v="562" actId="20577"/>
          <ac:spMkLst>
            <pc:docMk/>
            <pc:sldMk cId="1274149409" sldId="302"/>
            <ac:spMk id="3" creationId="{00000000-0000-0000-0000-000000000000}"/>
          </ac:spMkLst>
        </pc:spChg>
      </pc:sldChg>
      <pc:sldChg chg="modSp">
        <pc:chgData name="Guest User" userId="S::urn:spo:anon#5c1cd7b39cb30a75ca1cea0fb2ba435992d6c6a6b484349a9ca7505025227c67::" providerId="AD" clId="Web-{C50870E9-6EF1-03AB-CB1D-15364C36965A}" dt="2022-05-24T10:28:08.449" v="1150" actId="20577"/>
        <pc:sldMkLst>
          <pc:docMk/>
          <pc:sldMk cId="1875858968" sldId="303"/>
        </pc:sldMkLst>
        <pc:spChg chg="mod">
          <ac:chgData name="Guest User" userId="S::urn:spo:anon#5c1cd7b39cb30a75ca1cea0fb2ba435992d6c6a6b484349a9ca7505025227c67::" providerId="AD" clId="Web-{C50870E9-6EF1-03AB-CB1D-15364C36965A}" dt="2022-05-24T10:28:08.449" v="1150" actId="20577"/>
          <ac:spMkLst>
            <pc:docMk/>
            <pc:sldMk cId="1875858968" sldId="303"/>
            <ac:spMk id="3" creationId="{00000000-0000-0000-0000-000000000000}"/>
          </ac:spMkLst>
        </pc:spChg>
      </pc:sldChg>
      <pc:sldChg chg="modSp modNotes">
        <pc:chgData name="Guest User" userId="S::urn:spo:anon#5c1cd7b39cb30a75ca1cea0fb2ba435992d6c6a6b484349a9ca7505025227c67::" providerId="AD" clId="Web-{C50870E9-6EF1-03AB-CB1D-15364C36965A}" dt="2022-05-24T11:55:01.803" v="1587" actId="20577"/>
        <pc:sldMkLst>
          <pc:docMk/>
          <pc:sldMk cId="681281634" sldId="304"/>
        </pc:sldMkLst>
        <pc:spChg chg="mod">
          <ac:chgData name="Guest User" userId="S::urn:spo:anon#5c1cd7b39cb30a75ca1cea0fb2ba435992d6c6a6b484349a9ca7505025227c67::" providerId="AD" clId="Web-{C50870E9-6EF1-03AB-CB1D-15364C36965A}" dt="2022-05-24T11:55:01.803" v="1587" actId="20577"/>
          <ac:spMkLst>
            <pc:docMk/>
            <pc:sldMk cId="681281634" sldId="304"/>
            <ac:spMk id="3" creationId="{00000000-0000-0000-0000-000000000000}"/>
          </ac:spMkLst>
        </pc:spChg>
      </pc:sldChg>
      <pc:sldChg chg="modSp">
        <pc:chgData name="Guest User" userId="S::urn:spo:anon#5c1cd7b39cb30a75ca1cea0fb2ba435992d6c6a6b484349a9ca7505025227c67::" providerId="AD" clId="Web-{C50870E9-6EF1-03AB-CB1D-15364C36965A}" dt="2022-05-24T10:18:55.578" v="978" actId="20577"/>
        <pc:sldMkLst>
          <pc:docMk/>
          <pc:sldMk cId="1245899220" sldId="305"/>
        </pc:sldMkLst>
        <pc:spChg chg="mod">
          <ac:chgData name="Guest User" userId="S::urn:spo:anon#5c1cd7b39cb30a75ca1cea0fb2ba435992d6c6a6b484349a9ca7505025227c67::" providerId="AD" clId="Web-{C50870E9-6EF1-03AB-CB1D-15364C36965A}" dt="2022-05-24T10:18:55.578" v="978" actId="20577"/>
          <ac:spMkLst>
            <pc:docMk/>
            <pc:sldMk cId="1245899220" sldId="305"/>
            <ac:spMk id="3" creationId="{00000000-0000-0000-0000-000000000000}"/>
          </ac:spMkLst>
        </pc:spChg>
        <pc:picChg chg="mod">
          <ac:chgData name="Guest User" userId="S::urn:spo:anon#5c1cd7b39cb30a75ca1cea0fb2ba435992d6c6a6b484349a9ca7505025227c67::" providerId="AD" clId="Web-{C50870E9-6EF1-03AB-CB1D-15364C36965A}" dt="2022-05-24T09:50:37.185" v="672" actId="1076"/>
          <ac:picMkLst>
            <pc:docMk/>
            <pc:sldMk cId="1245899220" sldId="305"/>
            <ac:picMk id="9" creationId="{6B2C2443-1A77-46BF-B2F8-964EF726DF1E}"/>
          </ac:picMkLst>
        </pc:picChg>
      </pc:sldChg>
      <pc:sldChg chg="modSp">
        <pc:chgData name="Guest User" userId="S::urn:spo:anon#5c1cd7b39cb30a75ca1cea0fb2ba435992d6c6a6b484349a9ca7505025227c67::" providerId="AD" clId="Web-{C50870E9-6EF1-03AB-CB1D-15364C36965A}" dt="2022-05-24T10:01:30.667" v="791" actId="20577"/>
        <pc:sldMkLst>
          <pc:docMk/>
          <pc:sldMk cId="2779867094" sldId="306"/>
        </pc:sldMkLst>
        <pc:spChg chg="mod">
          <ac:chgData name="Guest User" userId="S::urn:spo:anon#5c1cd7b39cb30a75ca1cea0fb2ba435992d6c6a6b484349a9ca7505025227c67::" providerId="AD" clId="Web-{C50870E9-6EF1-03AB-CB1D-15364C36965A}" dt="2022-05-24T10:01:30.667" v="791" actId="20577"/>
          <ac:spMkLst>
            <pc:docMk/>
            <pc:sldMk cId="2779867094" sldId="306"/>
            <ac:spMk id="3" creationId="{00000000-0000-0000-0000-000000000000}"/>
          </ac:spMkLst>
        </pc:spChg>
      </pc:sldChg>
      <pc:sldChg chg="modSp">
        <pc:chgData name="Guest User" userId="S::urn:spo:anon#5c1cd7b39cb30a75ca1cea0fb2ba435992d6c6a6b484349a9ca7505025227c67::" providerId="AD" clId="Web-{C50870E9-6EF1-03AB-CB1D-15364C36965A}" dt="2022-05-24T09:17:54.849" v="310" actId="20577"/>
        <pc:sldMkLst>
          <pc:docMk/>
          <pc:sldMk cId="639185947" sldId="307"/>
        </pc:sldMkLst>
        <pc:spChg chg="mod">
          <ac:chgData name="Guest User" userId="S::urn:spo:anon#5c1cd7b39cb30a75ca1cea0fb2ba435992d6c6a6b484349a9ca7505025227c67::" providerId="AD" clId="Web-{C50870E9-6EF1-03AB-CB1D-15364C36965A}" dt="2022-05-24T09:17:54.849" v="310" actId="20577"/>
          <ac:spMkLst>
            <pc:docMk/>
            <pc:sldMk cId="639185947" sldId="307"/>
            <ac:spMk id="4" creationId="{DDDB30AC-431A-410C-94CB-E2E50716CA4B}"/>
          </ac:spMkLst>
        </pc:spChg>
      </pc:sldChg>
      <pc:sldChg chg="addSp modSp addCm">
        <pc:chgData name="Guest User" userId="S::urn:spo:anon#5c1cd7b39cb30a75ca1cea0fb2ba435992d6c6a6b484349a9ca7505025227c67::" providerId="AD" clId="Web-{C50870E9-6EF1-03AB-CB1D-15364C36965A}" dt="2022-05-24T13:31:43.176" v="1598" actId="14100"/>
        <pc:sldMkLst>
          <pc:docMk/>
          <pc:sldMk cId="3979226011" sldId="308"/>
        </pc:sldMkLst>
        <pc:spChg chg="mod">
          <ac:chgData name="Guest User" userId="S::urn:spo:anon#5c1cd7b39cb30a75ca1cea0fb2ba435992d6c6a6b484349a9ca7505025227c67::" providerId="AD" clId="Web-{C50870E9-6EF1-03AB-CB1D-15364C36965A}" dt="2022-05-24T11:27:16.910" v="1392" actId="20577"/>
          <ac:spMkLst>
            <pc:docMk/>
            <pc:sldMk cId="3979226011" sldId="308"/>
            <ac:spMk id="4" creationId="{31D1D560-E2D2-4E0C-981E-4F1AB853B238}"/>
          </ac:spMkLst>
        </pc:spChg>
        <pc:spChg chg="add mod">
          <ac:chgData name="Guest User" userId="S::urn:spo:anon#5c1cd7b39cb30a75ca1cea0fb2ba435992d6c6a6b484349a9ca7505025227c67::" providerId="AD" clId="Web-{C50870E9-6EF1-03AB-CB1D-15364C36965A}" dt="2022-05-24T11:31:00.930" v="1412" actId="1076"/>
          <ac:spMkLst>
            <pc:docMk/>
            <pc:sldMk cId="3979226011" sldId="308"/>
            <ac:spMk id="8" creationId="{0F2489E1-C2AE-3ABA-965B-5CA4D65EFE76}"/>
          </ac:spMkLst>
        </pc:spChg>
        <pc:picChg chg="add mod modCrop">
          <ac:chgData name="Guest User" userId="S::urn:spo:anon#5c1cd7b39cb30a75ca1cea0fb2ba435992d6c6a6b484349a9ca7505025227c67::" providerId="AD" clId="Web-{C50870E9-6EF1-03AB-CB1D-15364C36965A}" dt="2022-05-24T11:31:13.509" v="1416" actId="1076"/>
          <ac:picMkLst>
            <pc:docMk/>
            <pc:sldMk cId="3979226011" sldId="308"/>
            <ac:picMk id="3" creationId="{36B241DE-A7A3-2915-85B7-D8CA62B51D54}"/>
          </ac:picMkLst>
        </pc:picChg>
        <pc:picChg chg="mod">
          <ac:chgData name="Guest User" userId="S::urn:spo:anon#5c1cd7b39cb30a75ca1cea0fb2ba435992d6c6a6b484349a9ca7505025227c67::" providerId="AD" clId="Web-{C50870E9-6EF1-03AB-CB1D-15364C36965A}" dt="2022-05-24T11:29:45.366" v="1395" actId="1076"/>
          <ac:picMkLst>
            <pc:docMk/>
            <pc:sldMk cId="3979226011" sldId="308"/>
            <ac:picMk id="5" creationId="{9F319B15-F7C6-4A47-9199-60BCC6831A22}"/>
          </ac:picMkLst>
        </pc:picChg>
        <pc:picChg chg="mod">
          <ac:chgData name="Guest User" userId="S::urn:spo:anon#5c1cd7b39cb30a75ca1cea0fb2ba435992d6c6a6b484349a9ca7505025227c67::" providerId="AD" clId="Web-{C50870E9-6EF1-03AB-CB1D-15364C36965A}" dt="2022-05-24T11:30:31.164" v="1406" actId="1076"/>
          <ac:picMkLst>
            <pc:docMk/>
            <pc:sldMk cId="3979226011" sldId="308"/>
            <ac:picMk id="6" creationId="{B003AB75-540C-419A-A73D-D842D8C487DD}"/>
          </ac:picMkLst>
        </pc:picChg>
        <pc:picChg chg="mod">
          <ac:chgData name="Guest User" userId="S::urn:spo:anon#5c1cd7b39cb30a75ca1cea0fb2ba435992d6c6a6b484349a9ca7505025227c67::" providerId="AD" clId="Web-{C50870E9-6EF1-03AB-CB1D-15364C36965A}" dt="2022-05-24T13:31:40.051" v="1597" actId="14100"/>
          <ac:picMkLst>
            <pc:docMk/>
            <pc:sldMk cId="3979226011" sldId="308"/>
            <ac:picMk id="9" creationId="{4D8FF41C-D09E-454C-ADD3-C636F509A25D}"/>
          </ac:picMkLst>
        </pc:picChg>
        <pc:picChg chg="mod">
          <ac:chgData name="Guest User" userId="S::urn:spo:anon#5c1cd7b39cb30a75ca1cea0fb2ba435992d6c6a6b484349a9ca7505025227c67::" providerId="AD" clId="Web-{C50870E9-6EF1-03AB-CB1D-15364C36965A}" dt="2022-05-24T13:31:43.176" v="1598" actId="14100"/>
          <ac:picMkLst>
            <pc:docMk/>
            <pc:sldMk cId="3979226011" sldId="308"/>
            <ac:picMk id="12" creationId="{66F4C863-84B1-C42A-380F-A3318D212C25}"/>
          </ac:picMkLst>
        </pc:picChg>
        <pc:picChg chg="mod">
          <ac:chgData name="Guest User" userId="S::urn:spo:anon#5c1cd7b39cb30a75ca1cea0fb2ba435992d6c6a6b484349a9ca7505025227c67::" providerId="AD" clId="Web-{C50870E9-6EF1-03AB-CB1D-15364C36965A}" dt="2022-05-24T11:30:29.789" v="1405" actId="1076"/>
          <ac:picMkLst>
            <pc:docMk/>
            <pc:sldMk cId="3979226011" sldId="308"/>
            <ac:picMk id="13" creationId="{C98459B9-D101-4824-BC52-A966CF3EC9B6}"/>
          </ac:picMkLst>
        </pc:picChg>
      </pc:sldChg>
      <pc:sldChg chg="modSp delCm">
        <pc:chgData name="Guest User" userId="S::urn:spo:anon#5c1cd7b39cb30a75ca1cea0fb2ba435992d6c6a6b484349a9ca7505025227c67::" providerId="AD" clId="Web-{C50870E9-6EF1-03AB-CB1D-15364C36965A}" dt="2022-05-24T11:50:22.422" v="1583" actId="20577"/>
        <pc:sldMkLst>
          <pc:docMk/>
          <pc:sldMk cId="3209739012" sldId="310"/>
        </pc:sldMkLst>
        <pc:spChg chg="mod">
          <ac:chgData name="Guest User" userId="S::urn:spo:anon#5c1cd7b39cb30a75ca1cea0fb2ba435992d6c6a6b484349a9ca7505025227c67::" providerId="AD" clId="Web-{C50870E9-6EF1-03AB-CB1D-15364C36965A}" dt="2022-05-24T11:50:22.422" v="1583" actId="20577"/>
          <ac:spMkLst>
            <pc:docMk/>
            <pc:sldMk cId="3209739012" sldId="310"/>
            <ac:spMk id="8" creationId="{EC2AA5D8-F8D8-4242-8DAC-9758B8843027}"/>
          </ac:spMkLst>
        </pc:spChg>
      </pc:sldChg>
      <pc:sldChg chg="modSp ord">
        <pc:chgData name="Guest User" userId="S::urn:spo:anon#5c1cd7b39cb30a75ca1cea0fb2ba435992d6c6a6b484349a9ca7505025227c67::" providerId="AD" clId="Web-{C50870E9-6EF1-03AB-CB1D-15364C36965A}" dt="2022-05-24T11:52:15.393" v="1585" actId="20577"/>
        <pc:sldMkLst>
          <pc:docMk/>
          <pc:sldMk cId="1959855485" sldId="311"/>
        </pc:sldMkLst>
        <pc:spChg chg="mod">
          <ac:chgData name="Guest User" userId="S::urn:spo:anon#5c1cd7b39cb30a75ca1cea0fb2ba435992d6c6a6b484349a9ca7505025227c67::" providerId="AD" clId="Web-{C50870E9-6EF1-03AB-CB1D-15364C36965A}" dt="2022-05-24T11:52:15.393" v="1585" actId="20577"/>
          <ac:spMkLst>
            <pc:docMk/>
            <pc:sldMk cId="1959855485" sldId="311"/>
            <ac:spMk id="2" creationId="{ECB39143-43DB-404B-999A-68A64BABF4DE}"/>
          </ac:spMkLst>
        </pc:spChg>
        <pc:spChg chg="mod">
          <ac:chgData name="Guest User" userId="S::urn:spo:anon#5c1cd7b39cb30a75ca1cea0fb2ba435992d6c6a6b484349a9ca7505025227c67::" providerId="AD" clId="Web-{C50870E9-6EF1-03AB-CB1D-15364C36965A}" dt="2022-05-24T08:56:41.573" v="145" actId="20577"/>
          <ac:spMkLst>
            <pc:docMk/>
            <pc:sldMk cId="1959855485" sldId="311"/>
            <ac:spMk id="4" creationId="{C5AED35D-F009-4C6C-BE74-11E7A80DDC36}"/>
          </ac:spMkLst>
        </pc:spChg>
      </pc:sldChg>
      <pc:sldChg chg="modSp">
        <pc:chgData name="Guest User" userId="S::urn:spo:anon#5c1cd7b39cb30a75ca1cea0fb2ba435992d6c6a6b484349a9ca7505025227c67::" providerId="AD" clId="Web-{C50870E9-6EF1-03AB-CB1D-15364C36965A}" dt="2022-05-24T09:53:43.501" v="717" actId="20577"/>
        <pc:sldMkLst>
          <pc:docMk/>
          <pc:sldMk cId="2124743312" sldId="312"/>
        </pc:sldMkLst>
        <pc:spChg chg="mod">
          <ac:chgData name="Guest User" userId="S::urn:spo:anon#5c1cd7b39cb30a75ca1cea0fb2ba435992d6c6a6b484349a9ca7505025227c67::" providerId="AD" clId="Web-{C50870E9-6EF1-03AB-CB1D-15364C36965A}" dt="2022-05-24T09:53:43.501" v="717" actId="20577"/>
          <ac:spMkLst>
            <pc:docMk/>
            <pc:sldMk cId="2124743312" sldId="312"/>
            <ac:spMk id="3" creationId="{00000000-0000-0000-0000-000000000000}"/>
          </ac:spMkLst>
        </pc:spChg>
      </pc:sldChg>
      <pc:sldChg chg="modSp new del">
        <pc:chgData name="Guest User" userId="S::urn:spo:anon#5c1cd7b39cb30a75ca1cea0fb2ba435992d6c6a6b484349a9ca7505025227c67::" providerId="AD" clId="Web-{C50870E9-6EF1-03AB-CB1D-15364C36965A}" dt="2022-05-24T10:24:44.132" v="1126"/>
        <pc:sldMkLst>
          <pc:docMk/>
          <pc:sldMk cId="3348619241" sldId="313"/>
        </pc:sldMkLst>
        <pc:spChg chg="mod">
          <ac:chgData name="Guest User" userId="S::urn:spo:anon#5c1cd7b39cb30a75ca1cea0fb2ba435992d6c6a6b484349a9ca7505025227c67::" providerId="AD" clId="Web-{C50870E9-6EF1-03AB-CB1D-15364C36965A}" dt="2022-05-24T09:19:00.881" v="313" actId="20577"/>
          <ac:spMkLst>
            <pc:docMk/>
            <pc:sldMk cId="3348619241" sldId="313"/>
            <ac:spMk id="2" creationId="{E4108760-61B1-6D83-B896-D35F6178FD51}"/>
          </ac:spMkLst>
        </pc:spChg>
        <pc:spChg chg="mod">
          <ac:chgData name="Guest User" userId="S::urn:spo:anon#5c1cd7b39cb30a75ca1cea0fb2ba435992d6c6a6b484349a9ca7505025227c67::" providerId="AD" clId="Web-{C50870E9-6EF1-03AB-CB1D-15364C36965A}" dt="2022-05-24T09:19:30.366" v="316" actId="1076"/>
          <ac:spMkLst>
            <pc:docMk/>
            <pc:sldMk cId="3348619241" sldId="313"/>
            <ac:spMk id="3" creationId="{34BFEDE4-5593-47D9-B158-541BB964D8C6}"/>
          </ac:spMkLst>
        </pc:spChg>
      </pc:sldChg>
      <pc:sldChg chg="modSp new del">
        <pc:chgData name="Guest User" userId="S::urn:spo:anon#5c1cd7b39cb30a75ca1cea0fb2ba435992d6c6a6b484349a9ca7505025227c67::" providerId="AD" clId="Web-{C50870E9-6EF1-03AB-CB1D-15364C36965A}" dt="2022-05-24T09:32:44.507" v="422"/>
        <pc:sldMkLst>
          <pc:docMk/>
          <pc:sldMk cId="77986337" sldId="314"/>
        </pc:sldMkLst>
        <pc:spChg chg="mod">
          <ac:chgData name="Guest User" userId="S::urn:spo:anon#5c1cd7b39cb30a75ca1cea0fb2ba435992d6c6a6b484349a9ca7505025227c67::" providerId="AD" clId="Web-{C50870E9-6EF1-03AB-CB1D-15364C36965A}" dt="2022-05-24T09:31:30.084" v="392" actId="20577"/>
          <ac:spMkLst>
            <pc:docMk/>
            <pc:sldMk cId="77986337" sldId="314"/>
            <ac:spMk id="2" creationId="{A63E54EA-3B7C-BFF5-3DBB-ECD08FA2D1BD}"/>
          </ac:spMkLst>
        </pc:spChg>
        <pc:spChg chg="mod">
          <ac:chgData name="Guest User" userId="S::urn:spo:anon#5c1cd7b39cb30a75ca1cea0fb2ba435992d6c6a6b484349a9ca7505025227c67::" providerId="AD" clId="Web-{C50870E9-6EF1-03AB-CB1D-15364C36965A}" dt="2022-05-24T09:32:43.710" v="421" actId="20577"/>
          <ac:spMkLst>
            <pc:docMk/>
            <pc:sldMk cId="77986337" sldId="314"/>
            <ac:spMk id="3" creationId="{F412A8B4-D828-31DB-7776-36936F75A714}"/>
          </ac:spMkLst>
        </pc:spChg>
      </pc:sldChg>
      <pc:sldChg chg="addSp modSp new ord modNotes">
        <pc:chgData name="Guest User" userId="S::urn:spo:anon#5c1cd7b39cb30a75ca1cea0fb2ba435992d6c6a6b484349a9ca7505025227c67::" providerId="AD" clId="Web-{C50870E9-6EF1-03AB-CB1D-15364C36965A}" dt="2022-05-24T13:01:55.839" v="1595" actId="20577"/>
        <pc:sldMkLst>
          <pc:docMk/>
          <pc:sldMk cId="4248556420" sldId="314"/>
        </pc:sldMkLst>
        <pc:spChg chg="mod">
          <ac:chgData name="Guest User" userId="S::urn:spo:anon#5c1cd7b39cb30a75ca1cea0fb2ba435992d6c6a6b484349a9ca7505025227c67::" providerId="AD" clId="Web-{C50870E9-6EF1-03AB-CB1D-15364C36965A}" dt="2022-05-24T09:52:45.438" v="711" actId="20577"/>
          <ac:spMkLst>
            <pc:docMk/>
            <pc:sldMk cId="4248556420" sldId="314"/>
            <ac:spMk id="2" creationId="{7CBC127A-4017-88C6-42DC-76D9E11DCCA8}"/>
          </ac:spMkLst>
        </pc:spChg>
        <pc:spChg chg="mod">
          <ac:chgData name="Guest User" userId="S::urn:spo:anon#5c1cd7b39cb30a75ca1cea0fb2ba435992d6c6a6b484349a9ca7505025227c67::" providerId="AD" clId="Web-{C50870E9-6EF1-03AB-CB1D-15364C36965A}" dt="2022-05-24T13:01:55.839" v="1595" actId="20577"/>
          <ac:spMkLst>
            <pc:docMk/>
            <pc:sldMk cId="4248556420" sldId="314"/>
            <ac:spMk id="3" creationId="{96959814-9071-EAE4-F7AC-76E25031DC00}"/>
          </ac:spMkLst>
        </pc:spChg>
        <pc:spChg chg="add mod">
          <ac:chgData name="Guest User" userId="S::urn:spo:anon#5c1cd7b39cb30a75ca1cea0fb2ba435992d6c6a6b484349a9ca7505025227c67::" providerId="AD" clId="Web-{C50870E9-6EF1-03AB-CB1D-15364C36965A}" dt="2022-05-24T10:19:48.720" v="1005"/>
          <ac:spMkLst>
            <pc:docMk/>
            <pc:sldMk cId="4248556420" sldId="314"/>
            <ac:spMk id="4" creationId="{70457893-B388-CA53-3E6E-105567370A9A}"/>
          </ac:spMkLst>
        </pc:spChg>
      </pc:sldChg>
      <pc:sldChg chg="modSp new">
        <pc:chgData name="Guest User" userId="S::urn:spo:anon#5c1cd7b39cb30a75ca1cea0fb2ba435992d6c6a6b484349a9ca7505025227c67::" providerId="AD" clId="Web-{C50870E9-6EF1-03AB-CB1D-15364C36965A}" dt="2022-05-24T10:56:59.421" v="1169" actId="14100"/>
        <pc:sldMkLst>
          <pc:docMk/>
          <pc:sldMk cId="1627569597" sldId="315"/>
        </pc:sldMkLst>
        <pc:spChg chg="mod">
          <ac:chgData name="Guest User" userId="S::urn:spo:anon#5c1cd7b39cb30a75ca1cea0fb2ba435992d6c6a6b484349a9ca7505025227c67::" providerId="AD" clId="Web-{C50870E9-6EF1-03AB-CB1D-15364C36965A}" dt="2022-05-24T10:02:20.465" v="794" actId="20577"/>
          <ac:spMkLst>
            <pc:docMk/>
            <pc:sldMk cId="1627569597" sldId="315"/>
            <ac:spMk id="2" creationId="{022ACFA0-76C8-1EA8-54EC-42708D9B9177}"/>
          </ac:spMkLst>
        </pc:spChg>
        <pc:spChg chg="mod">
          <ac:chgData name="Guest User" userId="S::urn:spo:anon#5c1cd7b39cb30a75ca1cea0fb2ba435992d6c6a6b484349a9ca7505025227c67::" providerId="AD" clId="Web-{C50870E9-6EF1-03AB-CB1D-15364C36965A}" dt="2022-05-24T10:56:59.421" v="1169" actId="14100"/>
          <ac:spMkLst>
            <pc:docMk/>
            <pc:sldMk cId="1627569597" sldId="315"/>
            <ac:spMk id="3" creationId="{78101E67-B0F1-726C-7F13-95384EA7B94E}"/>
          </ac:spMkLst>
        </pc:spChg>
      </pc:sldChg>
      <pc:sldChg chg="addSp modSp new">
        <pc:chgData name="Guest User" userId="S::urn:spo:anon#5c1cd7b39cb30a75ca1cea0fb2ba435992d6c6a6b484349a9ca7505025227c67::" providerId="AD" clId="Web-{C50870E9-6EF1-03AB-CB1D-15364C36965A}" dt="2022-05-24T11:32:48.026" v="1461" actId="20577"/>
        <pc:sldMkLst>
          <pc:docMk/>
          <pc:sldMk cId="813545271" sldId="316"/>
        </pc:sldMkLst>
        <pc:spChg chg="mod">
          <ac:chgData name="Guest User" userId="S::urn:spo:anon#5c1cd7b39cb30a75ca1cea0fb2ba435992d6c6a6b484349a9ca7505025227c67::" providerId="AD" clId="Web-{C50870E9-6EF1-03AB-CB1D-15364C36965A}" dt="2022-05-24T11:08:36.106" v="1206" actId="20577"/>
          <ac:spMkLst>
            <pc:docMk/>
            <pc:sldMk cId="813545271" sldId="316"/>
            <ac:spMk id="2" creationId="{95830DEE-4768-83D0-54D4-7D19C584700B}"/>
          </ac:spMkLst>
        </pc:spChg>
        <pc:spChg chg="mod">
          <ac:chgData name="Guest User" userId="S::urn:spo:anon#5c1cd7b39cb30a75ca1cea0fb2ba435992d6c6a6b484349a9ca7505025227c67::" providerId="AD" clId="Web-{C50870E9-6EF1-03AB-CB1D-15364C36965A}" dt="2022-05-24T11:26:20.159" v="1391" actId="20577"/>
          <ac:spMkLst>
            <pc:docMk/>
            <pc:sldMk cId="813545271" sldId="316"/>
            <ac:spMk id="3" creationId="{88C80544-D972-5414-9AD8-744769A39182}"/>
          </ac:spMkLst>
        </pc:spChg>
        <pc:spChg chg="add mod">
          <ac:chgData name="Guest User" userId="S::urn:spo:anon#5c1cd7b39cb30a75ca1cea0fb2ba435992d6c6a6b484349a9ca7505025227c67::" providerId="AD" clId="Web-{C50870E9-6EF1-03AB-CB1D-15364C36965A}" dt="2022-05-24T11:32:48.026" v="1461" actId="20577"/>
          <ac:spMkLst>
            <pc:docMk/>
            <pc:sldMk cId="813545271" sldId="316"/>
            <ac:spMk id="4" creationId="{B951880E-2548-03FC-30F1-559F3B67733E}"/>
          </ac:spMkLst>
        </pc:spChg>
      </pc:sldChg>
      <pc:sldChg chg="modSp new">
        <pc:chgData name="Guest User" userId="S::urn:spo:anon#5c1cd7b39cb30a75ca1cea0fb2ba435992d6c6a6b484349a9ca7505025227c67::" providerId="AD" clId="Web-{C50870E9-6EF1-03AB-CB1D-15364C36965A}" dt="2022-05-24T11:47:07.699" v="1551" actId="20577"/>
        <pc:sldMkLst>
          <pc:docMk/>
          <pc:sldMk cId="1986818962" sldId="317"/>
        </pc:sldMkLst>
        <pc:spChg chg="mod">
          <ac:chgData name="Guest User" userId="S::urn:spo:anon#5c1cd7b39cb30a75ca1cea0fb2ba435992d6c6a6b484349a9ca7505025227c67::" providerId="AD" clId="Web-{C50870E9-6EF1-03AB-CB1D-15364C36965A}" dt="2022-05-24T11:34:39.622" v="1482" actId="20577"/>
          <ac:spMkLst>
            <pc:docMk/>
            <pc:sldMk cId="1986818962" sldId="317"/>
            <ac:spMk id="2" creationId="{0087FBAB-EC07-CF2D-1C34-B286203D1DEB}"/>
          </ac:spMkLst>
        </pc:spChg>
        <pc:spChg chg="mod">
          <ac:chgData name="Guest User" userId="S::urn:spo:anon#5c1cd7b39cb30a75ca1cea0fb2ba435992d6c6a6b484349a9ca7505025227c67::" providerId="AD" clId="Web-{C50870E9-6EF1-03AB-CB1D-15364C36965A}" dt="2022-05-24T11:47:07.699" v="1551" actId="20577"/>
          <ac:spMkLst>
            <pc:docMk/>
            <pc:sldMk cId="1986818962" sldId="317"/>
            <ac:spMk id="3" creationId="{F542AE94-456A-179B-63E4-5401D70ED4F9}"/>
          </ac:spMkLst>
        </pc:spChg>
      </pc:sldChg>
    </pc:docChg>
  </pc:docChgLst>
  <pc:docChgLst>
    <pc:chgData name="Ewen Trafford" userId="e520b4bf-a196-48b7-bc10-b1590a457daa" providerId="ADAL" clId="{050F2901-02EA-4CCD-80E9-59020FB821DE}"/>
    <pc:docChg chg="undo custSel addSld modSld">
      <pc:chgData name="Ewen Trafford" userId="e520b4bf-a196-48b7-bc10-b1590a457daa" providerId="ADAL" clId="{050F2901-02EA-4CCD-80E9-59020FB821DE}" dt="2022-06-01T15:16:59.847" v="1789" actId="20577"/>
      <pc:docMkLst>
        <pc:docMk/>
      </pc:docMkLst>
      <pc:sldChg chg="modSp mod delCm modCm">
        <pc:chgData name="Ewen Trafford" userId="e520b4bf-a196-48b7-bc10-b1590a457daa" providerId="ADAL" clId="{050F2901-02EA-4CCD-80E9-59020FB821DE}" dt="2022-05-31T12:44:02.862" v="175"/>
        <pc:sldMkLst>
          <pc:docMk/>
          <pc:sldMk cId="3993973292" sldId="274"/>
        </pc:sldMkLst>
        <pc:spChg chg="mod">
          <ac:chgData name="Ewen Trafford" userId="e520b4bf-a196-48b7-bc10-b1590a457daa" providerId="ADAL" clId="{050F2901-02EA-4CCD-80E9-59020FB821DE}" dt="2022-05-31T12:43:59.654" v="174" actId="20577"/>
          <ac:spMkLst>
            <pc:docMk/>
            <pc:sldMk cId="3993973292" sldId="274"/>
            <ac:spMk id="3" creationId="{00000000-0000-0000-0000-000000000000}"/>
          </ac:spMkLst>
        </pc:spChg>
      </pc:sldChg>
      <pc:sldChg chg="addSp modSp mod">
        <pc:chgData name="Ewen Trafford" userId="e520b4bf-a196-48b7-bc10-b1590a457daa" providerId="ADAL" clId="{050F2901-02EA-4CCD-80E9-59020FB821DE}" dt="2022-06-01T13:16:59.655" v="671" actId="13926"/>
        <pc:sldMkLst>
          <pc:docMk/>
          <pc:sldMk cId="3137792006" sldId="277"/>
        </pc:sldMkLst>
        <pc:spChg chg="mod">
          <ac:chgData name="Ewen Trafford" userId="e520b4bf-a196-48b7-bc10-b1590a457daa" providerId="ADAL" clId="{050F2901-02EA-4CCD-80E9-59020FB821DE}" dt="2022-06-01T13:16:45.434" v="668" actId="20577"/>
          <ac:spMkLst>
            <pc:docMk/>
            <pc:sldMk cId="3137792006" sldId="277"/>
            <ac:spMk id="3" creationId="{00000000-0000-0000-0000-000000000000}"/>
          </ac:spMkLst>
        </pc:spChg>
        <pc:spChg chg="add mod">
          <ac:chgData name="Ewen Trafford" userId="e520b4bf-a196-48b7-bc10-b1590a457daa" providerId="ADAL" clId="{050F2901-02EA-4CCD-80E9-59020FB821DE}" dt="2022-06-01T13:16:59.655" v="671" actId="13926"/>
          <ac:spMkLst>
            <pc:docMk/>
            <pc:sldMk cId="3137792006" sldId="277"/>
            <ac:spMk id="7" creationId="{1B259F73-E87B-42C3-9AC3-9D81F3D3C48B}"/>
          </ac:spMkLst>
        </pc:spChg>
      </pc:sldChg>
      <pc:sldChg chg="addSp delSp modSp mod delCm">
        <pc:chgData name="Ewen Trafford" userId="e520b4bf-a196-48b7-bc10-b1590a457daa" providerId="ADAL" clId="{050F2901-02EA-4CCD-80E9-59020FB821DE}" dt="2022-05-31T12:41:16.765" v="15" actId="27614"/>
        <pc:sldMkLst>
          <pc:docMk/>
          <pc:sldMk cId="1351839580" sldId="294"/>
        </pc:sldMkLst>
        <pc:spChg chg="del">
          <ac:chgData name="Ewen Trafford" userId="e520b4bf-a196-48b7-bc10-b1590a457daa" providerId="ADAL" clId="{050F2901-02EA-4CCD-80E9-59020FB821DE}" dt="2022-05-31T12:41:03.064" v="11" actId="478"/>
          <ac:spMkLst>
            <pc:docMk/>
            <pc:sldMk cId="1351839580" sldId="294"/>
            <ac:spMk id="3" creationId="{CDDA6D2C-3FB8-7389-0564-F3A1F0EE7142}"/>
          </ac:spMkLst>
        </pc:spChg>
        <pc:picChg chg="add mod">
          <ac:chgData name="Ewen Trafford" userId="e520b4bf-a196-48b7-bc10-b1590a457daa" providerId="ADAL" clId="{050F2901-02EA-4CCD-80E9-59020FB821DE}" dt="2022-05-31T12:41:16.765" v="15" actId="27614"/>
          <ac:picMkLst>
            <pc:docMk/>
            <pc:sldMk cId="1351839580" sldId="294"/>
            <ac:picMk id="5" creationId="{09B8F994-D624-43CB-958F-E7CBDB4F4311}"/>
          </ac:picMkLst>
        </pc:picChg>
      </pc:sldChg>
      <pc:sldChg chg="modSp mod">
        <pc:chgData name="Ewen Trafford" userId="e520b4bf-a196-48b7-bc10-b1590a457daa" providerId="ADAL" clId="{050F2901-02EA-4CCD-80E9-59020FB821DE}" dt="2022-06-01T13:11:16.464" v="660" actId="1076"/>
        <pc:sldMkLst>
          <pc:docMk/>
          <pc:sldMk cId="1245899220" sldId="305"/>
        </pc:sldMkLst>
        <pc:picChg chg="mod">
          <ac:chgData name="Ewen Trafford" userId="e520b4bf-a196-48b7-bc10-b1590a457daa" providerId="ADAL" clId="{050F2901-02EA-4CCD-80E9-59020FB821DE}" dt="2022-06-01T13:11:16.464" v="660" actId="1076"/>
          <ac:picMkLst>
            <pc:docMk/>
            <pc:sldMk cId="1245899220" sldId="305"/>
            <ac:picMk id="9" creationId="{6B2C2443-1A77-46BF-B2F8-964EF726DF1E}"/>
          </ac:picMkLst>
        </pc:picChg>
      </pc:sldChg>
      <pc:sldChg chg="modSp mod">
        <pc:chgData name="Ewen Trafford" userId="e520b4bf-a196-48b7-bc10-b1590a457daa" providerId="ADAL" clId="{050F2901-02EA-4CCD-80E9-59020FB821DE}" dt="2022-05-31T12:42:20.566" v="167" actId="20577"/>
        <pc:sldMkLst>
          <pc:docMk/>
          <pc:sldMk cId="639185947" sldId="307"/>
        </pc:sldMkLst>
        <pc:spChg chg="mod">
          <ac:chgData name="Ewen Trafford" userId="e520b4bf-a196-48b7-bc10-b1590a457daa" providerId="ADAL" clId="{050F2901-02EA-4CCD-80E9-59020FB821DE}" dt="2022-05-31T12:42:20.566" v="167" actId="20577"/>
          <ac:spMkLst>
            <pc:docMk/>
            <pc:sldMk cId="639185947" sldId="307"/>
            <ac:spMk id="4" creationId="{DDDB30AC-431A-410C-94CB-E2E50716CA4B}"/>
          </ac:spMkLst>
        </pc:spChg>
      </pc:sldChg>
      <pc:sldChg chg="addSp delSp modSp mod delCm">
        <pc:chgData name="Ewen Trafford" userId="e520b4bf-a196-48b7-bc10-b1590a457daa" providerId="ADAL" clId="{050F2901-02EA-4CCD-80E9-59020FB821DE}" dt="2022-06-01T15:16:59.847" v="1789" actId="20577"/>
        <pc:sldMkLst>
          <pc:docMk/>
          <pc:sldMk cId="3979226011" sldId="308"/>
        </pc:sldMkLst>
        <pc:spChg chg="add mod">
          <ac:chgData name="Ewen Trafford" userId="e520b4bf-a196-48b7-bc10-b1590a457daa" providerId="ADAL" clId="{050F2901-02EA-4CCD-80E9-59020FB821DE}" dt="2022-06-01T15:15:21.589" v="1693" actId="1076"/>
          <ac:spMkLst>
            <pc:docMk/>
            <pc:sldMk cId="3979226011" sldId="308"/>
            <ac:spMk id="3" creationId="{FD97BFF1-3DDE-4420-9C57-A6A8B8D54BFD}"/>
          </ac:spMkLst>
        </pc:spChg>
        <pc:spChg chg="add mod">
          <ac:chgData name="Ewen Trafford" userId="e520b4bf-a196-48b7-bc10-b1590a457daa" providerId="ADAL" clId="{050F2901-02EA-4CCD-80E9-59020FB821DE}" dt="2022-06-01T15:15:39.980" v="1722" actId="14100"/>
          <ac:spMkLst>
            <pc:docMk/>
            <pc:sldMk cId="3979226011" sldId="308"/>
            <ac:spMk id="14" creationId="{22F26E73-EC43-4EFA-B9A0-C0898DD0364F}"/>
          </ac:spMkLst>
        </pc:spChg>
        <pc:spChg chg="add mod">
          <ac:chgData name="Ewen Trafford" userId="e520b4bf-a196-48b7-bc10-b1590a457daa" providerId="ADAL" clId="{050F2901-02EA-4CCD-80E9-59020FB821DE}" dt="2022-06-01T15:16:10.440" v="1750" actId="1076"/>
          <ac:spMkLst>
            <pc:docMk/>
            <pc:sldMk cId="3979226011" sldId="308"/>
            <ac:spMk id="15" creationId="{35AD8946-B44D-4839-A63C-03F79AF49D71}"/>
          </ac:spMkLst>
        </pc:spChg>
        <pc:spChg chg="add mod">
          <ac:chgData name="Ewen Trafford" userId="e520b4bf-a196-48b7-bc10-b1590a457daa" providerId="ADAL" clId="{050F2901-02EA-4CCD-80E9-59020FB821DE}" dt="2022-06-01T15:16:42.960" v="1769" actId="1076"/>
          <ac:spMkLst>
            <pc:docMk/>
            <pc:sldMk cId="3979226011" sldId="308"/>
            <ac:spMk id="16" creationId="{2F92A811-6F88-4679-89D8-62EDDBB9C872}"/>
          </ac:spMkLst>
        </pc:spChg>
        <pc:spChg chg="add mod">
          <ac:chgData name="Ewen Trafford" userId="e520b4bf-a196-48b7-bc10-b1590a457daa" providerId="ADAL" clId="{050F2901-02EA-4CCD-80E9-59020FB821DE}" dt="2022-06-01T15:16:50.769" v="1781" actId="20577"/>
          <ac:spMkLst>
            <pc:docMk/>
            <pc:sldMk cId="3979226011" sldId="308"/>
            <ac:spMk id="18" creationId="{549336F6-2856-4921-9204-6C301AA57BD4}"/>
          </ac:spMkLst>
        </pc:spChg>
        <pc:spChg chg="add mod">
          <ac:chgData name="Ewen Trafford" userId="e520b4bf-a196-48b7-bc10-b1590a457daa" providerId="ADAL" clId="{050F2901-02EA-4CCD-80E9-59020FB821DE}" dt="2022-06-01T15:16:59.847" v="1789" actId="20577"/>
          <ac:spMkLst>
            <pc:docMk/>
            <pc:sldMk cId="3979226011" sldId="308"/>
            <ac:spMk id="19" creationId="{5E908355-4CED-4FAD-9980-4052418EE962}"/>
          </ac:spMkLst>
        </pc:spChg>
        <pc:picChg chg="mod">
          <ac:chgData name="Ewen Trafford" userId="e520b4bf-a196-48b7-bc10-b1590a457daa" providerId="ADAL" clId="{050F2901-02EA-4CCD-80E9-59020FB821DE}" dt="2022-06-01T15:16:19.281" v="1754" actId="1076"/>
          <ac:picMkLst>
            <pc:docMk/>
            <pc:sldMk cId="3979226011" sldId="308"/>
            <ac:picMk id="5" creationId="{9F319B15-F7C6-4A47-9199-60BCC6831A22}"/>
          </ac:picMkLst>
        </pc:picChg>
        <pc:picChg chg="add del">
          <ac:chgData name="Ewen Trafford" userId="e520b4bf-a196-48b7-bc10-b1590a457daa" providerId="ADAL" clId="{050F2901-02EA-4CCD-80E9-59020FB821DE}" dt="2022-06-01T15:13:45.545" v="1649" actId="478"/>
          <ac:picMkLst>
            <pc:docMk/>
            <pc:sldMk cId="3979226011" sldId="308"/>
            <ac:picMk id="6" creationId="{B003AB75-540C-419A-A73D-D842D8C487DD}"/>
          </ac:picMkLst>
        </pc:picChg>
        <pc:picChg chg="add mod ord">
          <ac:chgData name="Ewen Trafford" userId="e520b4bf-a196-48b7-bc10-b1590a457daa" providerId="ADAL" clId="{050F2901-02EA-4CCD-80E9-59020FB821DE}" dt="2022-06-01T15:16:39.009" v="1768" actId="1076"/>
          <ac:picMkLst>
            <pc:docMk/>
            <pc:sldMk cId="3979226011" sldId="308"/>
            <ac:picMk id="8" creationId="{17048F22-2837-4579-85F3-124B471098F8}"/>
          </ac:picMkLst>
        </pc:picChg>
        <pc:picChg chg="mod">
          <ac:chgData name="Ewen Trafford" userId="e520b4bf-a196-48b7-bc10-b1590a457daa" providerId="ADAL" clId="{050F2901-02EA-4CCD-80E9-59020FB821DE}" dt="2022-06-01T15:15:44.129" v="1723" actId="1076"/>
          <ac:picMkLst>
            <pc:docMk/>
            <pc:sldMk cId="3979226011" sldId="308"/>
            <ac:picMk id="9" creationId="{4D8FF41C-D09E-454C-ADD3-C636F509A25D}"/>
          </ac:picMkLst>
        </pc:picChg>
        <pc:picChg chg="mod">
          <ac:chgData name="Ewen Trafford" userId="e520b4bf-a196-48b7-bc10-b1590a457daa" providerId="ADAL" clId="{050F2901-02EA-4CCD-80E9-59020FB821DE}" dt="2022-06-01T15:15:48.629" v="1725" actId="1076"/>
          <ac:picMkLst>
            <pc:docMk/>
            <pc:sldMk cId="3979226011" sldId="308"/>
            <ac:picMk id="10" creationId="{8E0243E2-491B-B364-6B2B-E7DE675C15CB}"/>
          </ac:picMkLst>
        </pc:picChg>
        <pc:picChg chg="mod">
          <ac:chgData name="Ewen Trafford" userId="e520b4bf-a196-48b7-bc10-b1590a457daa" providerId="ADAL" clId="{050F2901-02EA-4CCD-80E9-59020FB821DE}" dt="2022-06-01T15:14:27.969" v="1664" actId="1076"/>
          <ac:picMkLst>
            <pc:docMk/>
            <pc:sldMk cId="3979226011" sldId="308"/>
            <ac:picMk id="11" creationId="{AE9A2AA5-8E19-40AB-ABB4-6C69C4410945}"/>
          </ac:picMkLst>
        </pc:picChg>
        <pc:picChg chg="del">
          <ac:chgData name="Ewen Trafford" userId="e520b4bf-a196-48b7-bc10-b1590a457daa" providerId="ADAL" clId="{050F2901-02EA-4CCD-80E9-59020FB821DE}" dt="2022-05-31T12:38:03.381" v="0" actId="478"/>
          <ac:picMkLst>
            <pc:docMk/>
            <pc:sldMk cId="3979226011" sldId="308"/>
            <ac:picMk id="12" creationId="{66F4C863-84B1-C42A-380F-A3318D212C25}"/>
          </ac:picMkLst>
        </pc:picChg>
        <pc:picChg chg="mod ord">
          <ac:chgData name="Ewen Trafford" userId="e520b4bf-a196-48b7-bc10-b1590a457daa" providerId="ADAL" clId="{050F2901-02EA-4CCD-80E9-59020FB821DE}" dt="2022-06-01T15:16:16.470" v="1753" actId="1076"/>
          <ac:picMkLst>
            <pc:docMk/>
            <pc:sldMk cId="3979226011" sldId="308"/>
            <ac:picMk id="17" creationId="{33310B10-D808-729E-7E59-6863FE4D1EA7}"/>
          </ac:picMkLst>
        </pc:picChg>
      </pc:sldChg>
      <pc:sldChg chg="addSp delSp modSp mod delCm modCm">
        <pc:chgData name="Ewen Trafford" userId="e520b4bf-a196-48b7-bc10-b1590a457daa" providerId="ADAL" clId="{050F2901-02EA-4CCD-80E9-59020FB821DE}" dt="2022-05-31T12:43:45.419" v="173" actId="27614"/>
        <pc:sldMkLst>
          <pc:docMk/>
          <pc:sldMk cId="3837550476" sldId="309"/>
        </pc:sldMkLst>
        <pc:spChg chg="mod">
          <ac:chgData name="Ewen Trafford" userId="e520b4bf-a196-48b7-bc10-b1590a457daa" providerId="ADAL" clId="{050F2901-02EA-4CCD-80E9-59020FB821DE}" dt="2022-05-31T12:41:55.585" v="152" actId="20577"/>
          <ac:spMkLst>
            <pc:docMk/>
            <pc:sldMk cId="3837550476" sldId="309"/>
            <ac:spMk id="4" creationId="{C5AED35D-F009-4C6C-BE74-11E7A80DDC36}"/>
          </ac:spMkLst>
        </pc:spChg>
        <pc:picChg chg="del">
          <ac:chgData name="Ewen Trafford" userId="e520b4bf-a196-48b7-bc10-b1590a457daa" providerId="ADAL" clId="{050F2901-02EA-4CCD-80E9-59020FB821DE}" dt="2022-05-31T12:42:25.793" v="168" actId="478"/>
          <ac:picMkLst>
            <pc:docMk/>
            <pc:sldMk cId="3837550476" sldId="309"/>
            <ac:picMk id="5" creationId="{EECBBF6B-5CE0-4184-9994-17BC9E1F602B}"/>
          </ac:picMkLst>
        </pc:picChg>
        <pc:picChg chg="add mod">
          <ac:chgData name="Ewen Trafford" userId="e520b4bf-a196-48b7-bc10-b1590a457daa" providerId="ADAL" clId="{050F2901-02EA-4CCD-80E9-59020FB821DE}" dt="2022-05-31T12:43:45.419" v="173" actId="27614"/>
          <ac:picMkLst>
            <pc:docMk/>
            <pc:sldMk cId="3837550476" sldId="309"/>
            <ac:picMk id="6" creationId="{92133238-B981-4DD4-B039-A3F8A99403B6}"/>
          </ac:picMkLst>
        </pc:picChg>
      </pc:sldChg>
      <pc:sldChg chg="modSp mod">
        <pc:chgData name="Ewen Trafford" userId="e520b4bf-a196-48b7-bc10-b1590a457daa" providerId="ADAL" clId="{050F2901-02EA-4CCD-80E9-59020FB821DE}" dt="2022-06-01T14:47:52.554" v="748" actId="1076"/>
        <pc:sldMkLst>
          <pc:docMk/>
          <pc:sldMk cId="3209739012" sldId="310"/>
        </pc:sldMkLst>
        <pc:spChg chg="mod">
          <ac:chgData name="Ewen Trafford" userId="e520b4bf-a196-48b7-bc10-b1590a457daa" providerId="ADAL" clId="{050F2901-02EA-4CCD-80E9-59020FB821DE}" dt="2022-06-01T14:47:45.576" v="747" actId="122"/>
          <ac:spMkLst>
            <pc:docMk/>
            <pc:sldMk cId="3209739012" sldId="310"/>
            <ac:spMk id="3" creationId="{82E1E8C1-13C2-39F4-CCF1-E26E44E671DB}"/>
          </ac:spMkLst>
        </pc:spChg>
        <pc:picChg chg="mod">
          <ac:chgData name="Ewen Trafford" userId="e520b4bf-a196-48b7-bc10-b1590a457daa" providerId="ADAL" clId="{050F2901-02EA-4CCD-80E9-59020FB821DE}" dt="2022-06-01T14:47:52.554" v="748" actId="1076"/>
          <ac:picMkLst>
            <pc:docMk/>
            <pc:sldMk cId="3209739012" sldId="310"/>
            <ac:picMk id="5" creationId="{FA42C68B-E6E9-486C-8F93-455C9B1B04F2}"/>
          </ac:picMkLst>
        </pc:picChg>
      </pc:sldChg>
      <pc:sldChg chg="addSp delSp modSp mod">
        <pc:chgData name="Ewen Trafford" userId="e520b4bf-a196-48b7-bc10-b1590a457daa" providerId="ADAL" clId="{050F2901-02EA-4CCD-80E9-59020FB821DE}" dt="2022-05-31T13:16:26.245" v="587"/>
        <pc:sldMkLst>
          <pc:docMk/>
          <pc:sldMk cId="4248556420" sldId="314"/>
        </pc:sldMkLst>
        <pc:spChg chg="mod">
          <ac:chgData name="Ewen Trafford" userId="e520b4bf-a196-48b7-bc10-b1590a457daa" providerId="ADAL" clId="{050F2901-02EA-4CCD-80E9-59020FB821DE}" dt="2022-05-31T12:56:04.860" v="196" actId="14100"/>
          <ac:spMkLst>
            <pc:docMk/>
            <pc:sldMk cId="4248556420" sldId="314"/>
            <ac:spMk id="3" creationId="{96959814-9071-EAE4-F7AC-76E25031DC00}"/>
          </ac:spMkLst>
        </pc:spChg>
        <pc:spChg chg="del">
          <ac:chgData name="Ewen Trafford" userId="e520b4bf-a196-48b7-bc10-b1590a457daa" providerId="ADAL" clId="{050F2901-02EA-4CCD-80E9-59020FB821DE}" dt="2022-05-31T13:15:51.658" v="586" actId="478"/>
          <ac:spMkLst>
            <pc:docMk/>
            <pc:sldMk cId="4248556420" sldId="314"/>
            <ac:spMk id="4" creationId="{70457893-B388-CA53-3E6E-105567370A9A}"/>
          </ac:spMkLst>
        </pc:spChg>
        <pc:picChg chg="add mod">
          <ac:chgData name="Ewen Trafford" userId="e520b4bf-a196-48b7-bc10-b1590a457daa" providerId="ADAL" clId="{050F2901-02EA-4CCD-80E9-59020FB821DE}" dt="2022-05-31T13:16:26.245" v="587"/>
          <ac:picMkLst>
            <pc:docMk/>
            <pc:sldMk cId="4248556420" sldId="314"/>
            <ac:picMk id="5" creationId="{197A8734-4A54-4E2C-814B-7ABF82AB4D77}"/>
          </ac:picMkLst>
        </pc:picChg>
      </pc:sldChg>
      <pc:sldChg chg="addSp modSp mod">
        <pc:chgData name="Ewen Trafford" userId="e520b4bf-a196-48b7-bc10-b1590a457daa" providerId="ADAL" clId="{050F2901-02EA-4CCD-80E9-59020FB821DE}" dt="2022-06-01T13:14:35.443" v="664" actId="20577"/>
        <pc:sldMkLst>
          <pc:docMk/>
          <pc:sldMk cId="1627569597" sldId="315"/>
        </pc:sldMkLst>
        <pc:spChg chg="mod">
          <ac:chgData name="Ewen Trafford" userId="e520b4bf-a196-48b7-bc10-b1590a457daa" providerId="ADAL" clId="{050F2901-02EA-4CCD-80E9-59020FB821DE}" dt="2022-06-01T13:14:35.443" v="664" actId="20577"/>
          <ac:spMkLst>
            <pc:docMk/>
            <pc:sldMk cId="1627569597" sldId="315"/>
            <ac:spMk id="3" creationId="{78101E67-B0F1-726C-7F13-95384EA7B94E}"/>
          </ac:spMkLst>
        </pc:spChg>
        <pc:spChg chg="add mod">
          <ac:chgData name="Ewen Trafford" userId="e520b4bf-a196-48b7-bc10-b1590a457daa" providerId="ADAL" clId="{050F2901-02EA-4CCD-80E9-59020FB821DE}" dt="2022-06-01T13:14:04.056" v="663" actId="1076"/>
          <ac:spMkLst>
            <pc:docMk/>
            <pc:sldMk cId="1627569597" sldId="315"/>
            <ac:spMk id="4" creationId="{C848D59B-3A5E-45BB-B587-FFA3AE7EC638}"/>
          </ac:spMkLst>
        </pc:spChg>
      </pc:sldChg>
      <pc:sldChg chg="modSp mod">
        <pc:chgData name="Ewen Trafford" userId="e520b4bf-a196-48b7-bc10-b1590a457daa" providerId="ADAL" clId="{050F2901-02EA-4CCD-80E9-59020FB821DE}" dt="2022-05-31T12:47:03.893" v="176" actId="13926"/>
        <pc:sldMkLst>
          <pc:docMk/>
          <pc:sldMk cId="813545271" sldId="316"/>
        </pc:sldMkLst>
        <pc:spChg chg="mod">
          <ac:chgData name="Ewen Trafford" userId="e520b4bf-a196-48b7-bc10-b1590a457daa" providerId="ADAL" clId="{050F2901-02EA-4CCD-80E9-59020FB821DE}" dt="2022-05-31T12:47:03.893" v="176" actId="13926"/>
          <ac:spMkLst>
            <pc:docMk/>
            <pc:sldMk cId="813545271" sldId="316"/>
            <ac:spMk id="4" creationId="{B951880E-2548-03FC-30F1-559F3B67733E}"/>
          </ac:spMkLst>
        </pc:spChg>
      </pc:sldChg>
      <pc:sldChg chg="modSp mod">
        <pc:chgData name="Ewen Trafford" userId="e520b4bf-a196-48b7-bc10-b1590a457daa" providerId="ADAL" clId="{050F2901-02EA-4CCD-80E9-59020FB821DE}" dt="2022-06-01T07:42:20.136" v="657" actId="20577"/>
        <pc:sldMkLst>
          <pc:docMk/>
          <pc:sldMk cId="1986818962" sldId="317"/>
        </pc:sldMkLst>
        <pc:spChg chg="mod">
          <ac:chgData name="Ewen Trafford" userId="e520b4bf-a196-48b7-bc10-b1590a457daa" providerId="ADAL" clId="{050F2901-02EA-4CCD-80E9-59020FB821DE}" dt="2022-06-01T07:42:20.136" v="657" actId="20577"/>
          <ac:spMkLst>
            <pc:docMk/>
            <pc:sldMk cId="1986818962" sldId="317"/>
            <ac:spMk id="3" creationId="{F542AE94-456A-179B-63E4-5401D70ED4F9}"/>
          </ac:spMkLst>
        </pc:spChg>
      </pc:sldChg>
      <pc:sldChg chg="addSp delSp modSp add mod">
        <pc:chgData name="Ewen Trafford" userId="e520b4bf-a196-48b7-bc10-b1590a457daa" providerId="ADAL" clId="{050F2901-02EA-4CCD-80E9-59020FB821DE}" dt="2022-05-31T13:01:47.360" v="585" actId="962"/>
        <pc:sldMkLst>
          <pc:docMk/>
          <pc:sldMk cId="2671712240" sldId="318"/>
        </pc:sldMkLst>
        <pc:spChg chg="mod">
          <ac:chgData name="Ewen Trafford" userId="e520b4bf-a196-48b7-bc10-b1590a457daa" providerId="ADAL" clId="{050F2901-02EA-4CCD-80E9-59020FB821DE}" dt="2022-05-31T13:00:40.699" v="581" actId="20577"/>
          <ac:spMkLst>
            <pc:docMk/>
            <pc:sldMk cId="2671712240" sldId="318"/>
            <ac:spMk id="3" creationId="{96959814-9071-EAE4-F7AC-76E25031DC00}"/>
          </ac:spMkLst>
        </pc:spChg>
        <pc:spChg chg="del">
          <ac:chgData name="Ewen Trafford" userId="e520b4bf-a196-48b7-bc10-b1590a457daa" providerId="ADAL" clId="{050F2901-02EA-4CCD-80E9-59020FB821DE}" dt="2022-05-31T12:56:45.147" v="198" actId="478"/>
          <ac:spMkLst>
            <pc:docMk/>
            <pc:sldMk cId="2671712240" sldId="318"/>
            <ac:spMk id="4" creationId="{70457893-B388-CA53-3E6E-105567370A9A}"/>
          </ac:spMkLst>
        </pc:spChg>
        <pc:picChg chg="add mod">
          <ac:chgData name="Ewen Trafford" userId="e520b4bf-a196-48b7-bc10-b1590a457daa" providerId="ADAL" clId="{050F2901-02EA-4CCD-80E9-59020FB821DE}" dt="2022-05-31T13:01:47.360" v="585" actId="962"/>
          <ac:picMkLst>
            <pc:docMk/>
            <pc:sldMk cId="2671712240" sldId="318"/>
            <ac:picMk id="6" creationId="{3A8E65E4-A4F0-4971-8A62-91D0ADADF820}"/>
          </ac:picMkLst>
        </pc:picChg>
      </pc:sldChg>
      <pc:sldChg chg="addSp delSp modSp add mod">
        <pc:chgData name="Ewen Trafford" userId="e520b4bf-a196-48b7-bc10-b1590a457daa" providerId="ADAL" clId="{050F2901-02EA-4CCD-80E9-59020FB821DE}" dt="2022-06-01T15:10:16.908" v="1645" actId="1076"/>
        <pc:sldMkLst>
          <pc:docMk/>
          <pc:sldMk cId="3242718659" sldId="321"/>
        </pc:sldMkLst>
        <pc:spChg chg="mod">
          <ac:chgData name="Ewen Trafford" userId="e520b4bf-a196-48b7-bc10-b1590a457daa" providerId="ADAL" clId="{050F2901-02EA-4CCD-80E9-59020FB821DE}" dt="2022-06-01T14:54:12.482" v="826" actId="20577"/>
          <ac:spMkLst>
            <pc:docMk/>
            <pc:sldMk cId="3242718659" sldId="321"/>
            <ac:spMk id="2" creationId="{ECB39143-43DB-404B-999A-68A64BABF4DE}"/>
          </ac:spMkLst>
        </pc:spChg>
        <pc:spChg chg="del">
          <ac:chgData name="Ewen Trafford" userId="e520b4bf-a196-48b7-bc10-b1590a457daa" providerId="ADAL" clId="{050F2901-02EA-4CCD-80E9-59020FB821DE}" dt="2022-06-01T14:42:30.801" v="675" actId="478"/>
          <ac:spMkLst>
            <pc:docMk/>
            <pc:sldMk cId="3242718659" sldId="321"/>
            <ac:spMk id="3" creationId="{82E1E8C1-13C2-39F4-CCF1-E26E44E671DB}"/>
          </ac:spMkLst>
        </pc:spChg>
        <pc:spChg chg="add mod">
          <ac:chgData name="Ewen Trafford" userId="e520b4bf-a196-48b7-bc10-b1590a457daa" providerId="ADAL" clId="{050F2901-02EA-4CCD-80E9-59020FB821DE}" dt="2022-06-01T15:10:16.908" v="1645" actId="1076"/>
          <ac:spMkLst>
            <pc:docMk/>
            <pc:sldMk cId="3242718659" sldId="321"/>
            <ac:spMk id="4" creationId="{89628BFC-AD4C-4038-9C13-847717E6B879}"/>
          </ac:spMkLst>
        </pc:spChg>
        <pc:spChg chg="add mod">
          <ac:chgData name="Ewen Trafford" userId="e520b4bf-a196-48b7-bc10-b1590a457daa" providerId="ADAL" clId="{050F2901-02EA-4CCD-80E9-59020FB821DE}" dt="2022-06-01T15:10:16.908" v="1645" actId="1076"/>
          <ac:spMkLst>
            <pc:docMk/>
            <pc:sldMk cId="3242718659" sldId="321"/>
            <ac:spMk id="6" creationId="{31B29C72-F459-4D61-AB49-7BB7D575ED6F}"/>
          </ac:spMkLst>
        </pc:spChg>
        <pc:spChg chg="del">
          <ac:chgData name="Ewen Trafford" userId="e520b4bf-a196-48b7-bc10-b1590a457daa" providerId="ADAL" clId="{050F2901-02EA-4CCD-80E9-59020FB821DE}" dt="2022-06-01T14:42:28.965" v="673" actId="478"/>
          <ac:spMkLst>
            <pc:docMk/>
            <pc:sldMk cId="3242718659" sldId="321"/>
            <ac:spMk id="8" creationId="{EC2AA5D8-F8D8-4242-8DAC-9758B8843027}"/>
          </ac:spMkLst>
        </pc:spChg>
        <pc:spChg chg="del mod">
          <ac:chgData name="Ewen Trafford" userId="e520b4bf-a196-48b7-bc10-b1590a457daa" providerId="ADAL" clId="{050F2901-02EA-4CCD-80E9-59020FB821DE}" dt="2022-06-01T14:45:23.173" v="704" actId="478"/>
          <ac:spMkLst>
            <pc:docMk/>
            <pc:sldMk cId="3242718659" sldId="321"/>
            <ac:spMk id="13" creationId="{02E09705-AFB4-4B4A-89E0-334E95AD3D06}"/>
          </ac:spMkLst>
        </pc:spChg>
        <pc:spChg chg="mod">
          <ac:chgData name="Ewen Trafford" userId="e520b4bf-a196-48b7-bc10-b1590a457daa" providerId="ADAL" clId="{050F2901-02EA-4CCD-80E9-59020FB821DE}" dt="2022-06-01T14:54:19.404" v="828" actId="1076"/>
          <ac:spMkLst>
            <pc:docMk/>
            <pc:sldMk cId="3242718659" sldId="321"/>
            <ac:spMk id="16" creationId="{4421B915-9D86-4631-82D1-085C58FC3686}"/>
          </ac:spMkLst>
        </pc:spChg>
        <pc:spChg chg="mod">
          <ac:chgData name="Ewen Trafford" userId="e520b4bf-a196-48b7-bc10-b1590a457daa" providerId="ADAL" clId="{050F2901-02EA-4CCD-80E9-59020FB821DE}" dt="2022-06-01T14:45:58.673" v="711" actId="1076"/>
          <ac:spMkLst>
            <pc:docMk/>
            <pc:sldMk cId="3242718659" sldId="321"/>
            <ac:spMk id="17" creationId="{A13F6C8C-2CBC-458D-A635-4F60970A1540}"/>
          </ac:spMkLst>
        </pc:spChg>
        <pc:spChg chg="mod">
          <ac:chgData name="Ewen Trafford" userId="e520b4bf-a196-48b7-bc10-b1590a457daa" providerId="ADAL" clId="{050F2901-02EA-4CCD-80E9-59020FB821DE}" dt="2022-06-01T14:45:54.606" v="710" actId="1076"/>
          <ac:spMkLst>
            <pc:docMk/>
            <pc:sldMk cId="3242718659" sldId="321"/>
            <ac:spMk id="18" creationId="{D2602FB9-EF64-4C79-864B-4B1281DF5A3C}"/>
          </ac:spMkLst>
        </pc:spChg>
        <pc:spChg chg="add mod">
          <ac:chgData name="Ewen Trafford" userId="e520b4bf-a196-48b7-bc10-b1590a457daa" providerId="ADAL" clId="{050F2901-02EA-4CCD-80E9-59020FB821DE}" dt="2022-06-01T15:10:16.908" v="1645" actId="1076"/>
          <ac:spMkLst>
            <pc:docMk/>
            <pc:sldMk cId="3242718659" sldId="321"/>
            <ac:spMk id="19" creationId="{63D851DD-2719-49ED-9982-C9D7A231E8B7}"/>
          </ac:spMkLst>
        </pc:spChg>
        <pc:spChg chg="add mod">
          <ac:chgData name="Ewen Trafford" userId="e520b4bf-a196-48b7-bc10-b1590a457daa" providerId="ADAL" clId="{050F2901-02EA-4CCD-80E9-59020FB821DE}" dt="2022-06-01T15:10:16.908" v="1645" actId="1076"/>
          <ac:spMkLst>
            <pc:docMk/>
            <pc:sldMk cId="3242718659" sldId="321"/>
            <ac:spMk id="20" creationId="{D796803E-7ED7-40D2-843A-CF930D929DD1}"/>
          </ac:spMkLst>
        </pc:spChg>
        <pc:spChg chg="add mod">
          <ac:chgData name="Ewen Trafford" userId="e520b4bf-a196-48b7-bc10-b1590a457daa" providerId="ADAL" clId="{050F2901-02EA-4CCD-80E9-59020FB821DE}" dt="2022-06-01T15:10:16.908" v="1645" actId="1076"/>
          <ac:spMkLst>
            <pc:docMk/>
            <pc:sldMk cId="3242718659" sldId="321"/>
            <ac:spMk id="21" creationId="{EBAA8E3F-92D8-49FC-9113-46FC31899FEB}"/>
          </ac:spMkLst>
        </pc:spChg>
        <pc:grpChg chg="add mod">
          <ac:chgData name="Ewen Trafford" userId="e520b4bf-a196-48b7-bc10-b1590a457daa" providerId="ADAL" clId="{050F2901-02EA-4CCD-80E9-59020FB821DE}" dt="2022-06-01T15:06:11.856" v="1523" actId="1076"/>
          <ac:grpSpMkLst>
            <pc:docMk/>
            <pc:sldMk cId="3242718659" sldId="321"/>
            <ac:grpSpMk id="12" creationId="{A62D8B44-8FE2-4FD9-B9BE-4A267BF086D7}"/>
          </ac:grpSpMkLst>
        </pc:grpChg>
        <pc:picChg chg="del">
          <ac:chgData name="Ewen Trafford" userId="e520b4bf-a196-48b7-bc10-b1590a457daa" providerId="ADAL" clId="{050F2901-02EA-4CCD-80E9-59020FB821DE}" dt="2022-06-01T14:42:29.558" v="674" actId="478"/>
          <ac:picMkLst>
            <pc:docMk/>
            <pc:sldMk cId="3242718659" sldId="321"/>
            <ac:picMk id="5" creationId="{FA42C68B-E6E9-486C-8F93-455C9B1B04F2}"/>
          </ac:picMkLst>
        </pc:picChg>
        <pc:picChg chg="add mod modCrop">
          <ac:chgData name="Ewen Trafford" userId="e520b4bf-a196-48b7-bc10-b1590a457daa" providerId="ADAL" clId="{050F2901-02EA-4CCD-80E9-59020FB821DE}" dt="2022-06-01T15:10:16.908" v="1645" actId="1076"/>
          <ac:picMkLst>
            <pc:docMk/>
            <pc:sldMk cId="3242718659" sldId="321"/>
            <ac:picMk id="9" creationId="{1466BC97-189B-4972-BE31-96AB3B3AE643}"/>
          </ac:picMkLst>
        </pc:picChg>
        <pc:picChg chg="add mod modCrop">
          <ac:chgData name="Ewen Trafford" userId="e520b4bf-a196-48b7-bc10-b1590a457daa" providerId="ADAL" clId="{050F2901-02EA-4CCD-80E9-59020FB821DE}" dt="2022-06-01T15:10:16.908" v="1645" actId="1076"/>
          <ac:picMkLst>
            <pc:docMk/>
            <pc:sldMk cId="3242718659" sldId="321"/>
            <ac:picMk id="10" creationId="{5FCB5562-066A-479A-9BAF-E6F78009EA1F}"/>
          </ac:picMkLst>
        </pc:picChg>
        <pc:picChg chg="add mod modCrop">
          <ac:chgData name="Ewen Trafford" userId="e520b4bf-a196-48b7-bc10-b1590a457daa" providerId="ADAL" clId="{050F2901-02EA-4CCD-80E9-59020FB821DE}" dt="2022-06-01T15:10:16.908" v="1645" actId="1076"/>
          <ac:picMkLst>
            <pc:docMk/>
            <pc:sldMk cId="3242718659" sldId="321"/>
            <ac:picMk id="11" creationId="{89676DCE-A09A-43C6-86F0-CFE5E78CBAE2}"/>
          </ac:picMkLst>
        </pc:picChg>
        <pc:picChg chg="mod">
          <ac:chgData name="Ewen Trafford" userId="e520b4bf-a196-48b7-bc10-b1590a457daa" providerId="ADAL" clId="{050F2901-02EA-4CCD-80E9-59020FB821DE}" dt="2022-06-01T14:45:58.673" v="711" actId="1076"/>
          <ac:picMkLst>
            <pc:docMk/>
            <pc:sldMk cId="3242718659" sldId="321"/>
            <ac:picMk id="14" creationId="{DF478CA5-8AEF-4A9C-8CB8-B8BE780BC85D}"/>
          </ac:picMkLst>
        </pc:picChg>
        <pc:picChg chg="mod">
          <ac:chgData name="Ewen Trafford" userId="e520b4bf-a196-48b7-bc10-b1590a457daa" providerId="ADAL" clId="{050F2901-02EA-4CCD-80E9-59020FB821DE}" dt="2022-06-01T14:45:54.606" v="710" actId="1076"/>
          <ac:picMkLst>
            <pc:docMk/>
            <pc:sldMk cId="3242718659" sldId="321"/>
            <ac:picMk id="15" creationId="{BDA3A3D1-523C-4E42-8D1C-D0F7925473FD}"/>
          </ac:picMkLst>
        </pc:picChg>
        <pc:picChg chg="add del mod ord">
          <ac:chgData name="Ewen Trafford" userId="e520b4bf-a196-48b7-bc10-b1590a457daa" providerId="ADAL" clId="{050F2901-02EA-4CCD-80E9-59020FB821DE}" dt="2022-06-01T15:06:48.524" v="1530" actId="478"/>
          <ac:picMkLst>
            <pc:docMk/>
            <pc:sldMk cId="3242718659" sldId="321"/>
            <ac:picMk id="22" creationId="{B29CD897-5734-4FBF-8DFE-860FE228EFE6}"/>
          </ac:picMkLst>
        </pc:picChg>
        <pc:picChg chg="add del mod ord">
          <ac:chgData name="Ewen Trafford" userId="e520b4bf-a196-48b7-bc10-b1590a457daa" providerId="ADAL" clId="{050F2901-02EA-4CCD-80E9-59020FB821DE}" dt="2022-06-01T15:07:06.574" v="1539" actId="478"/>
          <ac:picMkLst>
            <pc:docMk/>
            <pc:sldMk cId="3242718659" sldId="321"/>
            <ac:picMk id="23" creationId="{AA0EA621-015E-4CD6-94AC-8AE129A34A3B}"/>
          </ac:picMkLst>
        </pc:picChg>
        <pc:picChg chg="add del mod ord">
          <ac:chgData name="Ewen Trafford" userId="e520b4bf-a196-48b7-bc10-b1590a457daa" providerId="ADAL" clId="{050F2901-02EA-4CCD-80E9-59020FB821DE}" dt="2022-06-01T15:07:25.797" v="1548" actId="478"/>
          <ac:picMkLst>
            <pc:docMk/>
            <pc:sldMk cId="3242718659" sldId="321"/>
            <ac:picMk id="24" creationId="{3E8EF79E-AB44-45EC-9BD9-EF8AC14540B1}"/>
          </ac:picMkLst>
        </pc:picChg>
      </pc:sldChg>
      <pc:sldChg chg="addSp delSp modSp add mod">
        <pc:chgData name="Ewen Trafford" userId="e520b4bf-a196-48b7-bc10-b1590a457daa" providerId="ADAL" clId="{050F2901-02EA-4CCD-80E9-59020FB821DE}" dt="2022-06-01T15:06:06.346" v="1522" actId="1076"/>
        <pc:sldMkLst>
          <pc:docMk/>
          <pc:sldMk cId="3997623350" sldId="322"/>
        </pc:sldMkLst>
        <pc:spChg chg="mod">
          <ac:chgData name="Ewen Trafford" userId="e520b4bf-a196-48b7-bc10-b1590a457daa" providerId="ADAL" clId="{050F2901-02EA-4CCD-80E9-59020FB821DE}" dt="2022-06-01T14:54:03.155" v="800" actId="20577"/>
          <ac:spMkLst>
            <pc:docMk/>
            <pc:sldMk cId="3997623350" sldId="322"/>
            <ac:spMk id="2" creationId="{ECB39143-43DB-404B-999A-68A64BABF4DE}"/>
          </ac:spMkLst>
        </pc:spChg>
        <pc:spChg chg="mod">
          <ac:chgData name="Ewen Trafford" userId="e520b4bf-a196-48b7-bc10-b1590a457daa" providerId="ADAL" clId="{050F2901-02EA-4CCD-80E9-59020FB821DE}" dt="2022-06-01T14:53:39.436" v="772" actId="1076"/>
          <ac:spMkLst>
            <pc:docMk/>
            <pc:sldMk cId="3997623350" sldId="322"/>
            <ac:spMk id="16" creationId="{4421B915-9D86-4631-82D1-085C58FC3686}"/>
          </ac:spMkLst>
        </pc:spChg>
        <pc:spChg chg="mod">
          <ac:chgData name="Ewen Trafford" userId="e520b4bf-a196-48b7-bc10-b1590a457daa" providerId="ADAL" clId="{050F2901-02EA-4CCD-80E9-59020FB821DE}" dt="2022-06-01T14:49:59.272" v="764" actId="1076"/>
          <ac:spMkLst>
            <pc:docMk/>
            <pc:sldMk cId="3997623350" sldId="322"/>
            <ac:spMk id="18" creationId="{D2602FB9-EF64-4C79-864B-4B1281DF5A3C}"/>
          </ac:spMkLst>
        </pc:spChg>
        <pc:spChg chg="add mod">
          <ac:chgData name="Ewen Trafford" userId="e520b4bf-a196-48b7-bc10-b1590a457daa" providerId="ADAL" clId="{050F2901-02EA-4CCD-80E9-59020FB821DE}" dt="2022-06-01T15:00:04.625" v="1386" actId="164"/>
          <ac:spMkLst>
            <pc:docMk/>
            <pc:sldMk cId="3997623350" sldId="322"/>
            <ac:spMk id="21" creationId="{934D44A2-803B-4163-B8D6-63CCD04FB6D6}"/>
          </ac:spMkLst>
        </pc:spChg>
        <pc:spChg chg="add mod">
          <ac:chgData name="Ewen Trafford" userId="e520b4bf-a196-48b7-bc10-b1590a457daa" providerId="ADAL" clId="{050F2901-02EA-4CCD-80E9-59020FB821DE}" dt="2022-06-01T15:04:25.046" v="1439" actId="1076"/>
          <ac:spMkLst>
            <pc:docMk/>
            <pc:sldMk cId="3997623350" sldId="322"/>
            <ac:spMk id="22" creationId="{F977F16C-AD46-4BC6-B293-7D8019CB465C}"/>
          </ac:spMkLst>
        </pc:spChg>
        <pc:spChg chg="add mod">
          <ac:chgData name="Ewen Trafford" userId="e520b4bf-a196-48b7-bc10-b1590a457daa" providerId="ADAL" clId="{050F2901-02EA-4CCD-80E9-59020FB821DE}" dt="2022-06-01T15:04:38.840" v="1440" actId="1076"/>
          <ac:spMkLst>
            <pc:docMk/>
            <pc:sldMk cId="3997623350" sldId="322"/>
            <ac:spMk id="23" creationId="{CBB1DB9A-8EAF-4F2A-AF66-91C87E164E80}"/>
          </ac:spMkLst>
        </pc:spChg>
        <pc:spChg chg="add mod">
          <ac:chgData name="Ewen Trafford" userId="e520b4bf-a196-48b7-bc10-b1590a457daa" providerId="ADAL" clId="{050F2901-02EA-4CCD-80E9-59020FB821DE}" dt="2022-06-01T15:01:36.754" v="1406" actId="1037"/>
          <ac:spMkLst>
            <pc:docMk/>
            <pc:sldMk cId="3997623350" sldId="322"/>
            <ac:spMk id="24" creationId="{0F708853-0B3B-469A-AAA9-6330C1F71C33}"/>
          </ac:spMkLst>
        </pc:spChg>
        <pc:spChg chg="add mod">
          <ac:chgData name="Ewen Trafford" userId="e520b4bf-a196-48b7-bc10-b1590a457daa" providerId="ADAL" clId="{050F2901-02EA-4CCD-80E9-59020FB821DE}" dt="2022-06-01T15:03:54.820" v="1418" actId="1076"/>
          <ac:spMkLst>
            <pc:docMk/>
            <pc:sldMk cId="3997623350" sldId="322"/>
            <ac:spMk id="25" creationId="{998B4088-D9BA-4295-8D70-E7F4D7790401}"/>
          </ac:spMkLst>
        </pc:spChg>
        <pc:spChg chg="add mod">
          <ac:chgData name="Ewen Trafford" userId="e520b4bf-a196-48b7-bc10-b1590a457daa" providerId="ADAL" clId="{050F2901-02EA-4CCD-80E9-59020FB821DE}" dt="2022-06-01T15:06:02.510" v="1521" actId="1076"/>
          <ac:spMkLst>
            <pc:docMk/>
            <pc:sldMk cId="3997623350" sldId="322"/>
            <ac:spMk id="26" creationId="{D4D2C9E5-41BE-494E-84A0-DC1FB2634DAF}"/>
          </ac:spMkLst>
        </pc:spChg>
        <pc:grpChg chg="add mod">
          <ac:chgData name="Ewen Trafford" userId="e520b4bf-a196-48b7-bc10-b1590a457daa" providerId="ADAL" clId="{050F2901-02EA-4CCD-80E9-59020FB821DE}" dt="2022-06-01T15:06:06.346" v="1522" actId="1076"/>
          <ac:grpSpMkLst>
            <pc:docMk/>
            <pc:sldMk cId="3997623350" sldId="322"/>
            <ac:grpSpMk id="3" creationId="{7C4C0830-9010-4332-9853-9720AA38B930}"/>
          </ac:grpSpMkLst>
        </pc:grpChg>
        <pc:grpChg chg="mod">
          <ac:chgData name="Ewen Trafford" userId="e520b4bf-a196-48b7-bc10-b1590a457daa" providerId="ADAL" clId="{050F2901-02EA-4CCD-80E9-59020FB821DE}" dt="2022-06-01T15:00:04.625" v="1386" actId="164"/>
          <ac:grpSpMkLst>
            <pc:docMk/>
            <pc:sldMk cId="3997623350" sldId="322"/>
            <ac:grpSpMk id="12" creationId="{A62D8B44-8FE2-4FD9-B9BE-4A267BF086D7}"/>
          </ac:grpSpMkLst>
        </pc:grpChg>
        <pc:picChg chg="add mod">
          <ac:chgData name="Ewen Trafford" userId="e520b4bf-a196-48b7-bc10-b1590a457daa" providerId="ADAL" clId="{050F2901-02EA-4CCD-80E9-59020FB821DE}" dt="2022-06-01T15:03:50.307" v="1416" actId="1076"/>
          <ac:picMkLst>
            <pc:docMk/>
            <pc:sldMk cId="3997623350" sldId="322"/>
            <ac:picMk id="5" creationId="{850D856E-01E9-4167-AA4F-3D42A85E9FA3}"/>
          </ac:picMkLst>
        </pc:picChg>
        <pc:picChg chg="del">
          <ac:chgData name="Ewen Trafford" userId="e520b4bf-a196-48b7-bc10-b1590a457daa" providerId="ADAL" clId="{050F2901-02EA-4CCD-80E9-59020FB821DE}" dt="2022-06-01T14:48:19.191" v="750" actId="478"/>
          <ac:picMkLst>
            <pc:docMk/>
            <pc:sldMk cId="3997623350" sldId="322"/>
            <ac:picMk id="9" creationId="{1466BC97-189B-4972-BE31-96AB3B3AE643}"/>
          </ac:picMkLst>
        </pc:picChg>
        <pc:picChg chg="del">
          <ac:chgData name="Ewen Trafford" userId="e520b4bf-a196-48b7-bc10-b1590a457daa" providerId="ADAL" clId="{050F2901-02EA-4CCD-80E9-59020FB821DE}" dt="2022-06-01T14:48:19.610" v="751" actId="478"/>
          <ac:picMkLst>
            <pc:docMk/>
            <pc:sldMk cId="3997623350" sldId="322"/>
            <ac:picMk id="10" creationId="{5FCB5562-066A-479A-9BAF-E6F78009EA1F}"/>
          </ac:picMkLst>
        </pc:picChg>
        <pc:picChg chg="del">
          <ac:chgData name="Ewen Trafford" userId="e520b4bf-a196-48b7-bc10-b1590a457daa" providerId="ADAL" clId="{050F2901-02EA-4CCD-80E9-59020FB821DE}" dt="2022-06-01T14:48:19.972" v="752" actId="478"/>
          <ac:picMkLst>
            <pc:docMk/>
            <pc:sldMk cId="3997623350" sldId="322"/>
            <ac:picMk id="11" creationId="{89676DCE-A09A-43C6-86F0-CFE5E78CBAE2}"/>
          </ac:picMkLst>
        </pc:picChg>
        <pc:picChg chg="add mod">
          <ac:chgData name="Ewen Trafford" userId="e520b4bf-a196-48b7-bc10-b1590a457daa" providerId="ADAL" clId="{050F2901-02EA-4CCD-80E9-59020FB821DE}" dt="2022-06-01T15:04:25.046" v="1439" actId="1076"/>
          <ac:picMkLst>
            <pc:docMk/>
            <pc:sldMk cId="3997623350" sldId="322"/>
            <ac:picMk id="13" creationId="{092802BF-F80A-4D1E-AC60-D53B3D0CE2FD}"/>
          </ac:picMkLst>
        </pc:picChg>
        <pc:picChg chg="mod">
          <ac:chgData name="Ewen Trafford" userId="e520b4bf-a196-48b7-bc10-b1590a457daa" providerId="ADAL" clId="{050F2901-02EA-4CCD-80E9-59020FB821DE}" dt="2022-06-01T14:49:56.223" v="763" actId="1076"/>
          <ac:picMkLst>
            <pc:docMk/>
            <pc:sldMk cId="3997623350" sldId="322"/>
            <ac:picMk id="15" creationId="{BDA3A3D1-523C-4E42-8D1C-D0F7925473FD}"/>
          </ac:picMkLst>
        </pc:picChg>
        <pc:picChg chg="add mod modCrop">
          <ac:chgData name="Ewen Trafford" userId="e520b4bf-a196-48b7-bc10-b1590a457daa" providerId="ADAL" clId="{050F2901-02EA-4CCD-80E9-59020FB821DE}" dt="2022-06-01T15:00:27.923" v="1390" actId="1035"/>
          <ac:picMkLst>
            <pc:docMk/>
            <pc:sldMk cId="3997623350" sldId="322"/>
            <ac:picMk id="19" creationId="{B4A403E4-7F35-4DFE-AE02-2E83C1A9E551}"/>
          </ac:picMkLst>
        </pc:picChg>
        <pc:picChg chg="add mod">
          <ac:chgData name="Ewen Trafford" userId="e520b4bf-a196-48b7-bc10-b1590a457daa" providerId="ADAL" clId="{050F2901-02EA-4CCD-80E9-59020FB821DE}" dt="2022-06-01T15:00:04.625" v="1386" actId="164"/>
          <ac:picMkLst>
            <pc:docMk/>
            <pc:sldMk cId="3997623350" sldId="322"/>
            <ac:picMk id="20" creationId="{AAD0D4BD-BB50-448D-8BFB-CF83752266AE}"/>
          </ac:picMkLst>
        </pc:picChg>
      </pc:sldChg>
    </pc:docChg>
  </pc:docChgLst>
  <pc:docChgLst>
    <pc:chgData name="Frances Meek" userId="f3af35cc-3229-46e1-af36-3525661cfbd3" providerId="ADAL" clId="{C872F54F-EB86-4364-BBDC-268A4E7E969B}"/>
    <pc:docChg chg="custSel modSld">
      <pc:chgData name="Frances Meek" userId="f3af35cc-3229-46e1-af36-3525661cfbd3" providerId="ADAL" clId="{C872F54F-EB86-4364-BBDC-268A4E7E969B}" dt="2022-11-29T13:48:33.985" v="140"/>
      <pc:docMkLst>
        <pc:docMk/>
      </pc:docMkLst>
      <pc:sldChg chg="addSp modSp">
        <pc:chgData name="Frances Meek" userId="f3af35cc-3229-46e1-af36-3525661cfbd3" providerId="ADAL" clId="{C872F54F-EB86-4364-BBDC-268A4E7E969B}" dt="2022-11-29T13:48:33.985" v="140"/>
        <pc:sldMkLst>
          <pc:docMk/>
          <pc:sldMk cId="2302005153" sldId="261"/>
        </pc:sldMkLst>
        <pc:spChg chg="add mod">
          <ac:chgData name="Frances Meek" userId="f3af35cc-3229-46e1-af36-3525661cfbd3" providerId="ADAL" clId="{C872F54F-EB86-4364-BBDC-268A4E7E969B}" dt="2022-11-29T13:48:33.985" v="140"/>
          <ac:spMkLst>
            <pc:docMk/>
            <pc:sldMk cId="2302005153" sldId="261"/>
            <ac:spMk id="6" creationId="{E695D338-F2AF-9938-C416-95E5F9AE2E5C}"/>
          </ac:spMkLst>
        </pc:spChg>
      </pc:sldChg>
      <pc:sldChg chg="modSp mod">
        <pc:chgData name="Frances Meek" userId="f3af35cc-3229-46e1-af36-3525661cfbd3" providerId="ADAL" clId="{C872F54F-EB86-4364-BBDC-268A4E7E969B}" dt="2022-11-29T13:46:29.462" v="139" actId="27636"/>
        <pc:sldMkLst>
          <pc:docMk/>
          <pc:sldMk cId="1495018693" sldId="264"/>
        </pc:sldMkLst>
        <pc:spChg chg="mod">
          <ac:chgData name="Frances Meek" userId="f3af35cc-3229-46e1-af36-3525661cfbd3" providerId="ADAL" clId="{C872F54F-EB86-4364-BBDC-268A4E7E969B}" dt="2022-11-29T13:46:29.462" v="139" actId="27636"/>
          <ac:spMkLst>
            <pc:docMk/>
            <pc:sldMk cId="1495018693" sldId="264"/>
            <ac:spMk id="3" creationId="{00000000-0000-0000-0000-000000000000}"/>
          </ac:spMkLst>
        </pc:spChg>
      </pc:sldChg>
      <pc:sldChg chg="addSp modSp mod">
        <pc:chgData name="Frances Meek" userId="f3af35cc-3229-46e1-af36-3525661cfbd3" providerId="ADAL" clId="{C872F54F-EB86-4364-BBDC-268A4E7E969B}" dt="2022-11-29T13:44:40.412" v="119" actId="255"/>
        <pc:sldMkLst>
          <pc:docMk/>
          <pc:sldMk cId="1267815011" sldId="268"/>
        </pc:sldMkLst>
        <pc:spChg chg="add mod">
          <ac:chgData name="Frances Meek" userId="f3af35cc-3229-46e1-af36-3525661cfbd3" providerId="ADAL" clId="{C872F54F-EB86-4364-BBDC-268A4E7E969B}" dt="2022-11-29T13:44:40.412" v="119" actId="255"/>
          <ac:spMkLst>
            <pc:docMk/>
            <pc:sldMk cId="1267815011" sldId="268"/>
            <ac:spMk id="5" creationId="{DA039E01-5F1C-B741-652B-212F24724AB3}"/>
          </ac:spMkLst>
        </pc:spChg>
      </pc:sldChg>
      <pc:sldChg chg="addSp modSp mod">
        <pc:chgData name="Frances Meek" userId="f3af35cc-3229-46e1-af36-3525661cfbd3" providerId="ADAL" clId="{C872F54F-EB86-4364-BBDC-268A4E7E969B}" dt="2022-11-29T13:45:28.189" v="122" actId="1076"/>
        <pc:sldMkLst>
          <pc:docMk/>
          <pc:sldMk cId="3754188403" sldId="270"/>
        </pc:sldMkLst>
        <pc:spChg chg="add mod">
          <ac:chgData name="Frances Meek" userId="f3af35cc-3229-46e1-af36-3525661cfbd3" providerId="ADAL" clId="{C872F54F-EB86-4364-BBDC-268A4E7E969B}" dt="2022-11-29T13:45:28.189" v="122" actId="1076"/>
          <ac:spMkLst>
            <pc:docMk/>
            <pc:sldMk cId="3754188403" sldId="270"/>
            <ac:spMk id="6" creationId="{700EA62E-8ABA-20C6-38A0-659E7DE4B3DB}"/>
          </ac:spMkLst>
        </pc:spChg>
      </pc:sldChg>
      <pc:sldChg chg="addSp modSp mod">
        <pc:chgData name="Frances Meek" userId="f3af35cc-3229-46e1-af36-3525661cfbd3" providerId="ADAL" clId="{C872F54F-EB86-4364-BBDC-268A4E7E969B}" dt="2022-11-29T13:45:42.078" v="124" actId="1076"/>
        <pc:sldMkLst>
          <pc:docMk/>
          <pc:sldMk cId="2992348452" sldId="271"/>
        </pc:sldMkLst>
        <pc:spChg chg="add mod">
          <ac:chgData name="Frances Meek" userId="f3af35cc-3229-46e1-af36-3525661cfbd3" providerId="ADAL" clId="{C872F54F-EB86-4364-BBDC-268A4E7E969B}" dt="2022-11-29T13:45:42.078" v="124" actId="1076"/>
          <ac:spMkLst>
            <pc:docMk/>
            <pc:sldMk cId="2992348452" sldId="271"/>
            <ac:spMk id="5" creationId="{C8BADB60-A842-52BF-4BC6-12748E0060C9}"/>
          </ac:spMkLst>
        </pc:spChg>
      </pc:sldChg>
      <pc:sldChg chg="modSp mod">
        <pc:chgData name="Frances Meek" userId="f3af35cc-3229-46e1-af36-3525661cfbd3" providerId="ADAL" clId="{C872F54F-EB86-4364-BBDC-268A4E7E969B}" dt="2022-11-29T13:33:20.840" v="28" actId="20577"/>
        <pc:sldMkLst>
          <pc:docMk/>
          <pc:sldMk cId="3979226011" sldId="308"/>
        </pc:sldMkLst>
        <pc:spChg chg="mod">
          <ac:chgData name="Frances Meek" userId="f3af35cc-3229-46e1-af36-3525661cfbd3" providerId="ADAL" clId="{C872F54F-EB86-4364-BBDC-268A4E7E969B}" dt="2022-11-29T13:33:20.840" v="28" actId="20577"/>
          <ac:spMkLst>
            <pc:docMk/>
            <pc:sldMk cId="3979226011" sldId="308"/>
            <ac:spMk id="4" creationId="{31D1D560-E2D2-4E0C-981E-4F1AB853B238}"/>
          </ac:spMkLst>
        </pc:spChg>
      </pc:sldChg>
      <pc:sldChg chg="modSp mod">
        <pc:chgData name="Frances Meek" userId="f3af35cc-3229-46e1-af36-3525661cfbd3" providerId="ADAL" clId="{C872F54F-EB86-4364-BBDC-268A4E7E969B}" dt="2022-11-29T13:41:25.560" v="70" actId="20577"/>
        <pc:sldMkLst>
          <pc:docMk/>
          <pc:sldMk cId="1886190544" sldId="333"/>
        </pc:sldMkLst>
        <pc:spChg chg="mod">
          <ac:chgData name="Frances Meek" userId="f3af35cc-3229-46e1-af36-3525661cfbd3" providerId="ADAL" clId="{C872F54F-EB86-4364-BBDC-268A4E7E969B}" dt="2022-11-29T13:41:25.560" v="70" actId="20577"/>
          <ac:spMkLst>
            <pc:docMk/>
            <pc:sldMk cId="1886190544" sldId="333"/>
            <ac:spMk id="3" creationId="{00000000-0000-0000-0000-000000000000}"/>
          </ac:spMkLst>
        </pc:spChg>
      </pc:sldChg>
      <pc:sldChg chg="modSp mod">
        <pc:chgData name="Frances Meek" userId="f3af35cc-3229-46e1-af36-3525661cfbd3" providerId="ADAL" clId="{C872F54F-EB86-4364-BBDC-268A4E7E969B}" dt="2022-11-29T13:42:06.525" v="84" actId="20577"/>
        <pc:sldMkLst>
          <pc:docMk/>
          <pc:sldMk cId="3513682463" sldId="335"/>
        </pc:sldMkLst>
        <pc:spChg chg="mod">
          <ac:chgData name="Frances Meek" userId="f3af35cc-3229-46e1-af36-3525661cfbd3" providerId="ADAL" clId="{C872F54F-EB86-4364-BBDC-268A4E7E969B}" dt="2022-11-29T13:42:06.525" v="84" actId="20577"/>
          <ac:spMkLst>
            <pc:docMk/>
            <pc:sldMk cId="3513682463" sldId="335"/>
            <ac:spMk id="3" creationId="{00000000-0000-0000-0000-000000000000}"/>
          </ac:spMkLst>
        </pc:spChg>
      </pc:sldChg>
      <pc:sldChg chg="modSp mod">
        <pc:chgData name="Frances Meek" userId="f3af35cc-3229-46e1-af36-3525661cfbd3" providerId="ADAL" clId="{C872F54F-EB86-4364-BBDC-268A4E7E969B}" dt="2022-11-29T13:41:39.273" v="75" actId="20577"/>
        <pc:sldMkLst>
          <pc:docMk/>
          <pc:sldMk cId="951684336" sldId="338"/>
        </pc:sldMkLst>
        <pc:spChg chg="mod">
          <ac:chgData name="Frances Meek" userId="f3af35cc-3229-46e1-af36-3525661cfbd3" providerId="ADAL" clId="{C872F54F-EB86-4364-BBDC-268A4E7E969B}" dt="2022-11-29T13:41:39.273" v="75" actId="20577"/>
          <ac:spMkLst>
            <pc:docMk/>
            <pc:sldMk cId="951684336" sldId="338"/>
            <ac:spMk id="3" creationId="{00000000-0000-0000-0000-000000000000}"/>
          </ac:spMkLst>
        </pc:spChg>
      </pc:sldChg>
      <pc:sldChg chg="modSp mod">
        <pc:chgData name="Frances Meek" userId="f3af35cc-3229-46e1-af36-3525661cfbd3" providerId="ADAL" clId="{C872F54F-EB86-4364-BBDC-268A4E7E969B}" dt="2022-11-29T13:40:46.695" v="67" actId="114"/>
        <pc:sldMkLst>
          <pc:docMk/>
          <pc:sldMk cId="1476318015" sldId="345"/>
        </pc:sldMkLst>
        <pc:spChg chg="mod">
          <ac:chgData name="Frances Meek" userId="f3af35cc-3229-46e1-af36-3525661cfbd3" providerId="ADAL" clId="{C872F54F-EB86-4364-BBDC-268A4E7E969B}" dt="2022-11-29T13:40:46.695" v="67" actId="114"/>
          <ac:spMkLst>
            <pc:docMk/>
            <pc:sldMk cId="1476318015" sldId="345"/>
            <ac:spMk id="3" creationId="{00000000-0000-0000-0000-000000000000}"/>
          </ac:spMkLst>
        </pc:spChg>
      </pc:sldChg>
      <pc:sldChg chg="modCm">
        <pc:chgData name="Frances Meek" userId="f3af35cc-3229-46e1-af36-3525661cfbd3" providerId="ADAL" clId="{C872F54F-EB86-4364-BBDC-268A4E7E969B}" dt="2022-11-29T13:38:45.923" v="55"/>
        <pc:sldMkLst>
          <pc:docMk/>
          <pc:sldMk cId="2472617729" sldId="347"/>
        </pc:sldMkLst>
      </pc:sldChg>
      <pc:sldChg chg="modSp mod">
        <pc:chgData name="Frances Meek" userId="f3af35cc-3229-46e1-af36-3525661cfbd3" providerId="ADAL" clId="{C872F54F-EB86-4364-BBDC-268A4E7E969B}" dt="2022-11-29T13:37:36.246" v="54" actId="12"/>
        <pc:sldMkLst>
          <pc:docMk/>
          <pc:sldMk cId="1067832358" sldId="348"/>
        </pc:sldMkLst>
        <pc:spChg chg="mod">
          <ac:chgData name="Frances Meek" userId="f3af35cc-3229-46e1-af36-3525661cfbd3" providerId="ADAL" clId="{C872F54F-EB86-4364-BBDC-268A4E7E969B}" dt="2022-11-29T13:37:13.867" v="44" actId="12"/>
          <ac:spMkLst>
            <pc:docMk/>
            <pc:sldMk cId="1067832358" sldId="348"/>
            <ac:spMk id="2" creationId="{00000000-0000-0000-0000-000000000000}"/>
          </ac:spMkLst>
        </pc:spChg>
        <pc:spChg chg="mod">
          <ac:chgData name="Frances Meek" userId="f3af35cc-3229-46e1-af36-3525661cfbd3" providerId="ADAL" clId="{C872F54F-EB86-4364-BBDC-268A4E7E969B}" dt="2022-11-29T13:37:36.246" v="54" actId="12"/>
          <ac:spMkLst>
            <pc:docMk/>
            <pc:sldMk cId="1067832358" sldId="348"/>
            <ac:spMk id="3" creationId="{00000000-0000-0000-0000-000000000000}"/>
          </ac:spMkLst>
        </pc:spChg>
      </pc:sldChg>
      <pc:sldChg chg="modSp mod">
        <pc:chgData name="Frances Meek" userId="f3af35cc-3229-46e1-af36-3525661cfbd3" providerId="ADAL" clId="{C872F54F-EB86-4364-BBDC-268A4E7E969B}" dt="2022-11-29T13:42:24.241" v="86" actId="20577"/>
        <pc:sldMkLst>
          <pc:docMk/>
          <pc:sldMk cId="149818976" sldId="381"/>
        </pc:sldMkLst>
        <pc:spChg chg="mod">
          <ac:chgData name="Frances Meek" userId="f3af35cc-3229-46e1-af36-3525661cfbd3" providerId="ADAL" clId="{C872F54F-EB86-4364-BBDC-268A4E7E969B}" dt="2022-11-29T13:42:24.241" v="86" actId="20577"/>
          <ac:spMkLst>
            <pc:docMk/>
            <pc:sldMk cId="149818976" sldId="381"/>
            <ac:spMk id="3" creationId="{00000000-0000-0000-0000-000000000000}"/>
          </ac:spMkLst>
        </pc:spChg>
      </pc:sldChg>
    </pc:docChg>
  </pc:docChgLst>
  <pc:docChgLst>
    <pc:chgData name="Ewen Trafford" userId="e520b4bf-a196-48b7-bc10-b1590a457daa" providerId="ADAL" clId="{403E5619-11F5-4A79-A194-2735C3D5CBDE}"/>
    <pc:docChg chg="custSel addSld delSld modSld">
      <pc:chgData name="Ewen Trafford" userId="e520b4bf-a196-48b7-bc10-b1590a457daa" providerId="ADAL" clId="{403E5619-11F5-4A79-A194-2735C3D5CBDE}" dt="2022-11-11T10:59:18.449" v="126" actId="1076"/>
      <pc:docMkLst>
        <pc:docMk/>
      </pc:docMkLst>
      <pc:sldChg chg="addSp delSp modSp mod">
        <pc:chgData name="Ewen Trafford" userId="e520b4bf-a196-48b7-bc10-b1590a457daa" providerId="ADAL" clId="{403E5619-11F5-4A79-A194-2735C3D5CBDE}" dt="2022-11-11T10:47:03.989" v="12" actId="1076"/>
        <pc:sldMkLst>
          <pc:docMk/>
          <pc:sldMk cId="2907348244" sldId="259"/>
        </pc:sldMkLst>
        <pc:picChg chg="del">
          <ac:chgData name="Ewen Trafford" userId="e520b4bf-a196-48b7-bc10-b1590a457daa" providerId="ADAL" clId="{403E5619-11F5-4A79-A194-2735C3D5CBDE}" dt="2022-11-11T10:45:06.814" v="7" actId="478"/>
          <ac:picMkLst>
            <pc:docMk/>
            <pc:sldMk cId="2907348244" sldId="259"/>
            <ac:picMk id="4" creationId="{00000000-0000-0000-0000-000000000000}"/>
          </ac:picMkLst>
        </pc:picChg>
        <pc:picChg chg="add mod">
          <ac:chgData name="Ewen Trafford" userId="e520b4bf-a196-48b7-bc10-b1590a457daa" providerId="ADAL" clId="{403E5619-11F5-4A79-A194-2735C3D5CBDE}" dt="2022-11-11T10:47:03.989" v="12" actId="1076"/>
          <ac:picMkLst>
            <pc:docMk/>
            <pc:sldMk cId="2907348244" sldId="259"/>
            <ac:picMk id="6" creationId="{7AE4911B-F195-0CAF-8F52-A9BCF85D620D}"/>
          </ac:picMkLst>
        </pc:picChg>
      </pc:sldChg>
      <pc:sldChg chg="modSp mod">
        <pc:chgData name="Ewen Trafford" userId="e520b4bf-a196-48b7-bc10-b1590a457daa" providerId="ADAL" clId="{403E5619-11F5-4A79-A194-2735C3D5CBDE}" dt="2022-11-11T10:50:06.309" v="35"/>
        <pc:sldMkLst>
          <pc:docMk/>
          <pc:sldMk cId="1366097912" sldId="262"/>
        </pc:sldMkLst>
        <pc:graphicFrameChg chg="mod modGraphic">
          <ac:chgData name="Ewen Trafford" userId="e520b4bf-a196-48b7-bc10-b1590a457daa" providerId="ADAL" clId="{403E5619-11F5-4A79-A194-2735C3D5CBDE}" dt="2022-11-11T10:50:06.309" v="35"/>
          <ac:graphicFrameMkLst>
            <pc:docMk/>
            <pc:sldMk cId="1366097912" sldId="262"/>
            <ac:graphicFrameMk id="2" creationId="{00000000-0000-0000-0000-000000000000}"/>
          </ac:graphicFrameMkLst>
        </pc:graphicFrameChg>
      </pc:sldChg>
      <pc:sldChg chg="modSp mod">
        <pc:chgData name="Ewen Trafford" userId="e520b4bf-a196-48b7-bc10-b1590a457daa" providerId="ADAL" clId="{403E5619-11F5-4A79-A194-2735C3D5CBDE}" dt="2022-11-11T10:57:29.648" v="107" actId="20577"/>
        <pc:sldMkLst>
          <pc:docMk/>
          <pc:sldMk cId="1495018693" sldId="264"/>
        </pc:sldMkLst>
        <pc:spChg chg="mod">
          <ac:chgData name="Ewen Trafford" userId="e520b4bf-a196-48b7-bc10-b1590a457daa" providerId="ADAL" clId="{403E5619-11F5-4A79-A194-2735C3D5CBDE}" dt="2022-11-11T10:57:29.648" v="107" actId="20577"/>
          <ac:spMkLst>
            <pc:docMk/>
            <pc:sldMk cId="1495018693" sldId="264"/>
            <ac:spMk id="2" creationId="{00000000-0000-0000-0000-000000000000}"/>
          </ac:spMkLst>
        </pc:spChg>
      </pc:sldChg>
      <pc:sldChg chg="addSp delSp modSp mod">
        <pc:chgData name="Ewen Trafford" userId="e520b4bf-a196-48b7-bc10-b1590a457daa" providerId="ADAL" clId="{403E5619-11F5-4A79-A194-2735C3D5CBDE}" dt="2022-11-11T10:53:56.014" v="74" actId="1076"/>
        <pc:sldMkLst>
          <pc:docMk/>
          <pc:sldMk cId="2706116866" sldId="267"/>
        </pc:sldMkLst>
        <pc:spChg chg="mod">
          <ac:chgData name="Ewen Trafford" userId="e520b4bf-a196-48b7-bc10-b1590a457daa" providerId="ADAL" clId="{403E5619-11F5-4A79-A194-2735C3D5CBDE}" dt="2022-11-11T10:53:38.600" v="69" actId="12788"/>
          <ac:spMkLst>
            <pc:docMk/>
            <pc:sldMk cId="2706116866" sldId="267"/>
            <ac:spMk id="4" creationId="{00000000-0000-0000-0000-000000000000}"/>
          </ac:spMkLst>
        </pc:spChg>
        <pc:spChg chg="mod">
          <ac:chgData name="Ewen Trafford" userId="e520b4bf-a196-48b7-bc10-b1590a457daa" providerId="ADAL" clId="{403E5619-11F5-4A79-A194-2735C3D5CBDE}" dt="2022-11-11T10:53:47.756" v="71" actId="12788"/>
          <ac:spMkLst>
            <pc:docMk/>
            <pc:sldMk cId="2706116866" sldId="267"/>
            <ac:spMk id="5" creationId="{00000000-0000-0000-0000-000000000000}"/>
          </ac:spMkLst>
        </pc:spChg>
        <pc:spChg chg="mod">
          <ac:chgData name="Ewen Trafford" userId="e520b4bf-a196-48b7-bc10-b1590a457daa" providerId="ADAL" clId="{403E5619-11F5-4A79-A194-2735C3D5CBDE}" dt="2022-11-11T10:53:43.512" v="70" actId="12788"/>
          <ac:spMkLst>
            <pc:docMk/>
            <pc:sldMk cId="2706116866" sldId="267"/>
            <ac:spMk id="6" creationId="{00000000-0000-0000-0000-000000000000}"/>
          </ac:spMkLst>
        </pc:spChg>
        <pc:spChg chg="mod">
          <ac:chgData name="Ewen Trafford" userId="e520b4bf-a196-48b7-bc10-b1590a457daa" providerId="ADAL" clId="{403E5619-11F5-4A79-A194-2735C3D5CBDE}" dt="2022-11-11T10:53:47.756" v="71" actId="12788"/>
          <ac:spMkLst>
            <pc:docMk/>
            <pc:sldMk cId="2706116866" sldId="267"/>
            <ac:spMk id="7" creationId="{00000000-0000-0000-0000-000000000000}"/>
          </ac:spMkLst>
        </pc:spChg>
        <pc:spChg chg="mod">
          <ac:chgData name="Ewen Trafford" userId="e520b4bf-a196-48b7-bc10-b1590a457daa" providerId="ADAL" clId="{403E5619-11F5-4A79-A194-2735C3D5CBDE}" dt="2022-11-11T10:53:43.512" v="70" actId="12788"/>
          <ac:spMkLst>
            <pc:docMk/>
            <pc:sldMk cId="2706116866" sldId="267"/>
            <ac:spMk id="8" creationId="{00000000-0000-0000-0000-000000000000}"/>
          </ac:spMkLst>
        </pc:spChg>
        <pc:spChg chg="mod">
          <ac:chgData name="Ewen Trafford" userId="e520b4bf-a196-48b7-bc10-b1590a457daa" providerId="ADAL" clId="{403E5619-11F5-4A79-A194-2735C3D5CBDE}" dt="2022-11-11T10:53:38.600" v="69" actId="12788"/>
          <ac:spMkLst>
            <pc:docMk/>
            <pc:sldMk cId="2706116866" sldId="267"/>
            <ac:spMk id="9" creationId="{00000000-0000-0000-0000-000000000000}"/>
          </ac:spMkLst>
        </pc:spChg>
        <pc:picChg chg="del">
          <ac:chgData name="Ewen Trafford" userId="e520b4bf-a196-48b7-bc10-b1590a457daa" providerId="ADAL" clId="{403E5619-11F5-4A79-A194-2735C3D5CBDE}" dt="2022-11-11T10:52:05.115" v="49" actId="478"/>
          <ac:picMkLst>
            <pc:docMk/>
            <pc:sldMk cId="2706116866" sldId="267"/>
            <ac:picMk id="10" creationId="{00000000-0000-0000-0000-000000000000}"/>
          </ac:picMkLst>
        </pc:picChg>
        <pc:picChg chg="del">
          <ac:chgData name="Ewen Trafford" userId="e520b4bf-a196-48b7-bc10-b1590a457daa" providerId="ADAL" clId="{403E5619-11F5-4A79-A194-2735C3D5CBDE}" dt="2022-11-11T10:52:04.105" v="47" actId="478"/>
          <ac:picMkLst>
            <pc:docMk/>
            <pc:sldMk cId="2706116866" sldId="267"/>
            <ac:picMk id="11" creationId="{00000000-0000-0000-0000-000000000000}"/>
          </ac:picMkLst>
        </pc:picChg>
        <pc:picChg chg="del">
          <ac:chgData name="Ewen Trafford" userId="e520b4bf-a196-48b7-bc10-b1590a457daa" providerId="ADAL" clId="{403E5619-11F5-4A79-A194-2735C3D5CBDE}" dt="2022-11-11T10:52:04.618" v="48" actId="478"/>
          <ac:picMkLst>
            <pc:docMk/>
            <pc:sldMk cId="2706116866" sldId="267"/>
            <ac:picMk id="12" creationId="{00000000-0000-0000-0000-000000000000}"/>
          </ac:picMkLst>
        </pc:picChg>
        <pc:picChg chg="add mod">
          <ac:chgData name="Ewen Trafford" userId="e520b4bf-a196-48b7-bc10-b1590a457daa" providerId="ADAL" clId="{403E5619-11F5-4A79-A194-2735C3D5CBDE}" dt="2022-11-11T10:53:51.050" v="72" actId="1076"/>
          <ac:picMkLst>
            <pc:docMk/>
            <pc:sldMk cId="2706116866" sldId="267"/>
            <ac:picMk id="14" creationId="{FCE8E9B8-05F3-E822-7489-7002CBC14A74}"/>
          </ac:picMkLst>
        </pc:picChg>
        <pc:picChg chg="add mod ord">
          <ac:chgData name="Ewen Trafford" userId="e520b4bf-a196-48b7-bc10-b1590a457daa" providerId="ADAL" clId="{403E5619-11F5-4A79-A194-2735C3D5CBDE}" dt="2022-11-11T10:53:52.427" v="73" actId="1076"/>
          <ac:picMkLst>
            <pc:docMk/>
            <pc:sldMk cId="2706116866" sldId="267"/>
            <ac:picMk id="16" creationId="{40A5FFC9-1CD8-F95B-208B-D88C24A7D50A}"/>
          </ac:picMkLst>
        </pc:picChg>
        <pc:picChg chg="add mod">
          <ac:chgData name="Ewen Trafford" userId="e520b4bf-a196-48b7-bc10-b1590a457daa" providerId="ADAL" clId="{403E5619-11F5-4A79-A194-2735C3D5CBDE}" dt="2022-11-11T10:53:56.014" v="74" actId="1076"/>
          <ac:picMkLst>
            <pc:docMk/>
            <pc:sldMk cId="2706116866" sldId="267"/>
            <ac:picMk id="18" creationId="{D06C7B1E-3599-D7E1-4EF8-AFC93F2C3322}"/>
          </ac:picMkLst>
        </pc:picChg>
      </pc:sldChg>
      <pc:sldChg chg="addSp delSp modSp mod">
        <pc:chgData name="Ewen Trafford" userId="e520b4bf-a196-48b7-bc10-b1590a457daa" providerId="ADAL" clId="{403E5619-11F5-4A79-A194-2735C3D5CBDE}" dt="2022-11-11T10:55:04.662" v="79" actId="1076"/>
        <pc:sldMkLst>
          <pc:docMk/>
          <pc:sldMk cId="3668335961" sldId="269"/>
        </pc:sldMkLst>
        <pc:picChg chg="del">
          <ac:chgData name="Ewen Trafford" userId="e520b4bf-a196-48b7-bc10-b1590a457daa" providerId="ADAL" clId="{403E5619-11F5-4A79-A194-2735C3D5CBDE}" dt="2022-11-11T10:54:03.515" v="75" actId="478"/>
          <ac:picMkLst>
            <pc:docMk/>
            <pc:sldMk cId="3668335961" sldId="269"/>
            <ac:picMk id="4" creationId="{00000000-0000-0000-0000-000000000000}"/>
          </ac:picMkLst>
        </pc:picChg>
        <pc:picChg chg="add mod">
          <ac:chgData name="Ewen Trafford" userId="e520b4bf-a196-48b7-bc10-b1590a457daa" providerId="ADAL" clId="{403E5619-11F5-4A79-A194-2735C3D5CBDE}" dt="2022-11-11T10:55:04.662" v="79" actId="1076"/>
          <ac:picMkLst>
            <pc:docMk/>
            <pc:sldMk cId="3668335961" sldId="269"/>
            <ac:picMk id="6" creationId="{AE3FD992-EB8E-07C5-0692-5B74E5A84B96}"/>
          </ac:picMkLst>
        </pc:picChg>
      </pc:sldChg>
      <pc:sldChg chg="addSp delSp modSp mod">
        <pc:chgData name="Ewen Trafford" userId="e520b4bf-a196-48b7-bc10-b1590a457daa" providerId="ADAL" clId="{403E5619-11F5-4A79-A194-2735C3D5CBDE}" dt="2022-11-11T10:55:47.548" v="86" actId="1076"/>
        <pc:sldMkLst>
          <pc:docMk/>
          <pc:sldMk cId="2692182681" sldId="272"/>
        </pc:sldMkLst>
        <pc:picChg chg="del">
          <ac:chgData name="Ewen Trafford" userId="e520b4bf-a196-48b7-bc10-b1590a457daa" providerId="ADAL" clId="{403E5619-11F5-4A79-A194-2735C3D5CBDE}" dt="2022-11-11T10:55:09.510" v="80" actId="478"/>
          <ac:picMkLst>
            <pc:docMk/>
            <pc:sldMk cId="2692182681" sldId="272"/>
            <ac:picMk id="4" creationId="{00000000-0000-0000-0000-000000000000}"/>
          </ac:picMkLst>
        </pc:picChg>
        <pc:picChg chg="add mod">
          <ac:chgData name="Ewen Trafford" userId="e520b4bf-a196-48b7-bc10-b1590a457daa" providerId="ADAL" clId="{403E5619-11F5-4A79-A194-2735C3D5CBDE}" dt="2022-11-11T10:55:47.548" v="86" actId="1076"/>
          <ac:picMkLst>
            <pc:docMk/>
            <pc:sldMk cId="2692182681" sldId="272"/>
            <ac:picMk id="6" creationId="{A9312804-8062-1B7A-D133-740F8ADD4C0C}"/>
          </ac:picMkLst>
        </pc:picChg>
      </pc:sldChg>
      <pc:sldChg chg="addSp delSp modSp mod">
        <pc:chgData name="Ewen Trafford" userId="e520b4bf-a196-48b7-bc10-b1590a457daa" providerId="ADAL" clId="{403E5619-11F5-4A79-A194-2735C3D5CBDE}" dt="2022-11-11T10:56:52.948" v="99" actId="1076"/>
        <pc:sldMkLst>
          <pc:docMk/>
          <pc:sldMk cId="2953654632" sldId="273"/>
        </pc:sldMkLst>
        <pc:picChg chg="del">
          <ac:chgData name="Ewen Trafford" userId="e520b4bf-a196-48b7-bc10-b1590a457daa" providerId="ADAL" clId="{403E5619-11F5-4A79-A194-2735C3D5CBDE}" dt="2022-11-11T10:55:50.308" v="87" actId="478"/>
          <ac:picMkLst>
            <pc:docMk/>
            <pc:sldMk cId="2953654632" sldId="273"/>
            <ac:picMk id="4" creationId="{00000000-0000-0000-0000-000000000000}"/>
          </ac:picMkLst>
        </pc:picChg>
        <pc:picChg chg="add del mod">
          <ac:chgData name="Ewen Trafford" userId="e520b4bf-a196-48b7-bc10-b1590a457daa" providerId="ADAL" clId="{403E5619-11F5-4A79-A194-2735C3D5CBDE}" dt="2022-11-11T10:56:17.861" v="92" actId="478"/>
          <ac:picMkLst>
            <pc:docMk/>
            <pc:sldMk cId="2953654632" sldId="273"/>
            <ac:picMk id="6" creationId="{7EE9F2B9-B725-DB78-0694-8A56383DEE09}"/>
          </ac:picMkLst>
        </pc:picChg>
        <pc:picChg chg="add mod">
          <ac:chgData name="Ewen Trafford" userId="e520b4bf-a196-48b7-bc10-b1590a457daa" providerId="ADAL" clId="{403E5619-11F5-4A79-A194-2735C3D5CBDE}" dt="2022-11-11T10:56:52.948" v="99" actId="1076"/>
          <ac:picMkLst>
            <pc:docMk/>
            <pc:sldMk cId="2953654632" sldId="273"/>
            <ac:picMk id="8" creationId="{15C5B283-D029-68D4-B502-AB70F362AF6F}"/>
          </ac:picMkLst>
        </pc:picChg>
      </pc:sldChg>
      <pc:sldChg chg="delSp mod">
        <pc:chgData name="Ewen Trafford" userId="e520b4bf-a196-48b7-bc10-b1590a457daa" providerId="ADAL" clId="{403E5619-11F5-4A79-A194-2735C3D5CBDE}" dt="2022-11-11T10:44:36.280" v="1" actId="478"/>
        <pc:sldMkLst>
          <pc:docMk/>
          <pc:sldMk cId="3979224034" sldId="279"/>
        </pc:sldMkLst>
        <pc:picChg chg="del">
          <ac:chgData name="Ewen Trafford" userId="e520b4bf-a196-48b7-bc10-b1590a457daa" providerId="ADAL" clId="{403E5619-11F5-4A79-A194-2735C3D5CBDE}" dt="2022-11-11T10:44:36.280" v="1" actId="478"/>
          <ac:picMkLst>
            <pc:docMk/>
            <pc:sldMk cId="3979224034" sldId="279"/>
            <ac:picMk id="4" creationId="{00000000-0000-0000-0000-000000000000}"/>
          </ac:picMkLst>
        </pc:picChg>
      </pc:sldChg>
      <pc:sldChg chg="addSp delSp modSp mod">
        <pc:chgData name="Ewen Trafford" userId="e520b4bf-a196-48b7-bc10-b1590a457daa" providerId="ADAL" clId="{403E5619-11F5-4A79-A194-2735C3D5CBDE}" dt="2022-11-11T10:59:18.449" v="126" actId="1076"/>
        <pc:sldMkLst>
          <pc:docMk/>
          <pc:sldMk cId="3620787506" sldId="280"/>
        </pc:sldMkLst>
        <pc:picChg chg="del">
          <ac:chgData name="Ewen Trafford" userId="e520b4bf-a196-48b7-bc10-b1590a457daa" providerId="ADAL" clId="{403E5619-11F5-4A79-A194-2735C3D5CBDE}" dt="2022-11-11T10:58:15.038" v="118" actId="478"/>
          <ac:picMkLst>
            <pc:docMk/>
            <pc:sldMk cId="3620787506" sldId="280"/>
            <ac:picMk id="4" creationId="{00000000-0000-0000-0000-000000000000}"/>
          </ac:picMkLst>
        </pc:picChg>
        <pc:picChg chg="add mod">
          <ac:chgData name="Ewen Trafford" userId="e520b4bf-a196-48b7-bc10-b1590a457daa" providerId="ADAL" clId="{403E5619-11F5-4A79-A194-2735C3D5CBDE}" dt="2022-11-11T10:59:18.449" v="126" actId="1076"/>
          <ac:picMkLst>
            <pc:docMk/>
            <pc:sldMk cId="3620787506" sldId="280"/>
            <ac:picMk id="6" creationId="{A1BEF217-1A5C-83D0-1E26-AC53919FE926}"/>
          </ac:picMkLst>
        </pc:picChg>
      </pc:sldChg>
      <pc:sldChg chg="modSp mod">
        <pc:chgData name="Ewen Trafford" userId="e520b4bf-a196-48b7-bc10-b1590a457daa" providerId="ADAL" clId="{403E5619-11F5-4A79-A194-2735C3D5CBDE}" dt="2022-11-11T10:58:06.659" v="116" actId="14100"/>
        <pc:sldMkLst>
          <pc:docMk/>
          <pc:sldMk cId="856232373" sldId="281"/>
        </pc:sldMkLst>
        <pc:spChg chg="mod">
          <ac:chgData name="Ewen Trafford" userId="e520b4bf-a196-48b7-bc10-b1590a457daa" providerId="ADAL" clId="{403E5619-11F5-4A79-A194-2735C3D5CBDE}" dt="2022-11-11T10:58:06.659" v="116" actId="14100"/>
          <ac:spMkLst>
            <pc:docMk/>
            <pc:sldMk cId="856232373" sldId="281"/>
            <ac:spMk id="3" creationId="{00000000-0000-0000-0000-000000000000}"/>
          </ac:spMkLst>
        </pc:spChg>
        <pc:spChg chg="mod">
          <ac:chgData name="Ewen Trafford" userId="e520b4bf-a196-48b7-bc10-b1590a457daa" providerId="ADAL" clId="{403E5619-11F5-4A79-A194-2735C3D5CBDE}" dt="2022-11-11T10:58:01.646" v="115" actId="14100"/>
          <ac:spMkLst>
            <pc:docMk/>
            <pc:sldMk cId="856232373" sldId="281"/>
            <ac:spMk id="5" creationId="{00000000-0000-0000-0000-000000000000}"/>
          </ac:spMkLst>
        </pc:spChg>
        <pc:spChg chg="mod">
          <ac:chgData name="Ewen Trafford" userId="e520b4bf-a196-48b7-bc10-b1590a457daa" providerId="ADAL" clId="{403E5619-11F5-4A79-A194-2735C3D5CBDE}" dt="2022-11-11T10:58:01.646" v="115" actId="14100"/>
          <ac:spMkLst>
            <pc:docMk/>
            <pc:sldMk cId="856232373" sldId="281"/>
            <ac:spMk id="6" creationId="{00000000-0000-0000-0000-000000000000}"/>
          </ac:spMkLst>
        </pc:spChg>
        <pc:spChg chg="mod">
          <ac:chgData name="Ewen Trafford" userId="e520b4bf-a196-48b7-bc10-b1590a457daa" providerId="ADAL" clId="{403E5619-11F5-4A79-A194-2735C3D5CBDE}" dt="2022-11-11T10:58:01.646" v="115" actId="14100"/>
          <ac:spMkLst>
            <pc:docMk/>
            <pc:sldMk cId="856232373" sldId="281"/>
            <ac:spMk id="7" creationId="{00000000-0000-0000-0000-000000000000}"/>
          </ac:spMkLst>
        </pc:spChg>
        <pc:spChg chg="mod">
          <ac:chgData name="Ewen Trafford" userId="e520b4bf-a196-48b7-bc10-b1590a457daa" providerId="ADAL" clId="{403E5619-11F5-4A79-A194-2735C3D5CBDE}" dt="2022-11-11T10:58:01.646" v="115" actId="14100"/>
          <ac:spMkLst>
            <pc:docMk/>
            <pc:sldMk cId="856232373" sldId="281"/>
            <ac:spMk id="8" creationId="{00000000-0000-0000-0000-000000000000}"/>
          </ac:spMkLst>
        </pc:spChg>
        <pc:spChg chg="mod">
          <ac:chgData name="Ewen Trafford" userId="e520b4bf-a196-48b7-bc10-b1590a457daa" providerId="ADAL" clId="{403E5619-11F5-4A79-A194-2735C3D5CBDE}" dt="2022-11-11T10:58:01.646" v="115" actId="14100"/>
          <ac:spMkLst>
            <pc:docMk/>
            <pc:sldMk cId="856232373" sldId="281"/>
            <ac:spMk id="9" creationId="{00000000-0000-0000-0000-000000000000}"/>
          </ac:spMkLst>
        </pc:spChg>
        <pc:grpChg chg="mod">
          <ac:chgData name="Ewen Trafford" userId="e520b4bf-a196-48b7-bc10-b1590a457daa" providerId="ADAL" clId="{403E5619-11F5-4A79-A194-2735C3D5CBDE}" dt="2022-11-11T10:58:01.646" v="115" actId="14100"/>
          <ac:grpSpMkLst>
            <pc:docMk/>
            <pc:sldMk cId="856232373" sldId="281"/>
            <ac:grpSpMk id="4" creationId="{00000000-0000-0000-0000-000000000000}"/>
          </ac:grpSpMkLst>
        </pc:grpChg>
      </pc:sldChg>
      <pc:sldChg chg="modSp">
        <pc:chgData name="Ewen Trafford" userId="e520b4bf-a196-48b7-bc10-b1590a457daa" providerId="ADAL" clId="{403E5619-11F5-4A79-A194-2735C3D5CBDE}" dt="2022-11-11T10:58:11.801" v="117" actId="1076"/>
        <pc:sldMkLst>
          <pc:docMk/>
          <pc:sldMk cId="1688591805" sldId="282"/>
        </pc:sldMkLst>
        <pc:spChg chg="mod">
          <ac:chgData name="Ewen Trafford" userId="e520b4bf-a196-48b7-bc10-b1590a457daa" providerId="ADAL" clId="{403E5619-11F5-4A79-A194-2735C3D5CBDE}" dt="2022-11-11T10:58:11.801" v="117" actId="1076"/>
          <ac:spMkLst>
            <pc:docMk/>
            <pc:sldMk cId="1688591805" sldId="282"/>
            <ac:spMk id="5" creationId="{00000000-0000-0000-0000-000000000000}"/>
          </ac:spMkLst>
        </pc:spChg>
        <pc:spChg chg="mod">
          <ac:chgData name="Ewen Trafford" userId="e520b4bf-a196-48b7-bc10-b1590a457daa" providerId="ADAL" clId="{403E5619-11F5-4A79-A194-2735C3D5CBDE}" dt="2022-11-11T10:58:11.801" v="117" actId="1076"/>
          <ac:spMkLst>
            <pc:docMk/>
            <pc:sldMk cId="1688591805" sldId="282"/>
            <ac:spMk id="6" creationId="{00000000-0000-0000-0000-000000000000}"/>
          </ac:spMkLst>
        </pc:spChg>
        <pc:spChg chg="mod">
          <ac:chgData name="Ewen Trafford" userId="e520b4bf-a196-48b7-bc10-b1590a457daa" providerId="ADAL" clId="{403E5619-11F5-4A79-A194-2735C3D5CBDE}" dt="2022-11-11T10:58:11.801" v="117" actId="1076"/>
          <ac:spMkLst>
            <pc:docMk/>
            <pc:sldMk cId="1688591805" sldId="282"/>
            <ac:spMk id="7" creationId="{00000000-0000-0000-0000-000000000000}"/>
          </ac:spMkLst>
        </pc:spChg>
        <pc:spChg chg="mod">
          <ac:chgData name="Ewen Trafford" userId="e520b4bf-a196-48b7-bc10-b1590a457daa" providerId="ADAL" clId="{403E5619-11F5-4A79-A194-2735C3D5CBDE}" dt="2022-11-11T10:58:11.801" v="117" actId="1076"/>
          <ac:spMkLst>
            <pc:docMk/>
            <pc:sldMk cId="1688591805" sldId="282"/>
            <ac:spMk id="8" creationId="{00000000-0000-0000-0000-000000000000}"/>
          </ac:spMkLst>
        </pc:spChg>
        <pc:spChg chg="mod">
          <ac:chgData name="Ewen Trafford" userId="e520b4bf-a196-48b7-bc10-b1590a457daa" providerId="ADAL" clId="{403E5619-11F5-4A79-A194-2735C3D5CBDE}" dt="2022-11-11T10:58:11.801" v="117" actId="1076"/>
          <ac:spMkLst>
            <pc:docMk/>
            <pc:sldMk cId="1688591805" sldId="282"/>
            <ac:spMk id="9" creationId="{00000000-0000-0000-0000-000000000000}"/>
          </ac:spMkLst>
        </pc:spChg>
        <pc:grpChg chg="mod">
          <ac:chgData name="Ewen Trafford" userId="e520b4bf-a196-48b7-bc10-b1590a457daa" providerId="ADAL" clId="{403E5619-11F5-4A79-A194-2735C3D5CBDE}" dt="2022-11-11T10:58:11.801" v="117" actId="1076"/>
          <ac:grpSpMkLst>
            <pc:docMk/>
            <pc:sldMk cId="1688591805" sldId="282"/>
            <ac:grpSpMk id="4" creationId="{00000000-0000-0000-0000-000000000000}"/>
          </ac:grpSpMkLst>
        </pc:grpChg>
      </pc:sldChg>
      <pc:sldChg chg="addSp delSp modSp mod">
        <pc:chgData name="Ewen Trafford" userId="e520b4bf-a196-48b7-bc10-b1590a457daa" providerId="ADAL" clId="{403E5619-11F5-4A79-A194-2735C3D5CBDE}" dt="2022-11-11T10:44:59.068" v="6" actId="1076"/>
        <pc:sldMkLst>
          <pc:docMk/>
          <pc:sldMk cId="3979226011" sldId="308"/>
        </pc:sldMkLst>
        <pc:picChg chg="del">
          <ac:chgData name="Ewen Trafford" userId="e520b4bf-a196-48b7-bc10-b1590a457daa" providerId="ADAL" clId="{403E5619-11F5-4A79-A194-2735C3D5CBDE}" dt="2022-11-11T10:44:34.834" v="0" actId="478"/>
          <ac:picMkLst>
            <pc:docMk/>
            <pc:sldMk cId="3979226011" sldId="308"/>
            <ac:picMk id="3" creationId="{5828A758-C614-599C-D749-EFB6F3BF7C61}"/>
          </ac:picMkLst>
        </pc:picChg>
        <pc:picChg chg="add mod">
          <ac:chgData name="Ewen Trafford" userId="e520b4bf-a196-48b7-bc10-b1590a457daa" providerId="ADAL" clId="{403E5619-11F5-4A79-A194-2735C3D5CBDE}" dt="2022-11-11T10:44:59.068" v="6" actId="1076"/>
          <ac:picMkLst>
            <pc:docMk/>
            <pc:sldMk cId="3979226011" sldId="308"/>
            <ac:picMk id="6" creationId="{D35701FF-6977-66C1-CA9D-B23EFB89E12C}"/>
          </ac:picMkLst>
        </pc:picChg>
      </pc:sldChg>
      <pc:sldChg chg="modSp mod">
        <pc:chgData name="Ewen Trafford" userId="e520b4bf-a196-48b7-bc10-b1590a457daa" providerId="ADAL" clId="{403E5619-11F5-4A79-A194-2735C3D5CBDE}" dt="2022-11-11T10:51:25.832" v="43" actId="13926"/>
        <pc:sldMkLst>
          <pc:docMk/>
          <pc:sldMk cId="2450036879" sldId="324"/>
        </pc:sldMkLst>
        <pc:spChg chg="mod">
          <ac:chgData name="Ewen Trafford" userId="e520b4bf-a196-48b7-bc10-b1590a457daa" providerId="ADAL" clId="{403E5619-11F5-4A79-A194-2735C3D5CBDE}" dt="2022-11-11T10:51:25.832" v="43" actId="13926"/>
          <ac:spMkLst>
            <pc:docMk/>
            <pc:sldMk cId="2450036879" sldId="324"/>
            <ac:spMk id="2" creationId="{8549F38A-2811-8A0A-0903-F90C6CA9F351}"/>
          </ac:spMkLst>
        </pc:spChg>
      </pc:sldChg>
      <pc:sldChg chg="del">
        <pc:chgData name="Ewen Trafford" userId="e520b4bf-a196-48b7-bc10-b1590a457daa" providerId="ADAL" clId="{403E5619-11F5-4A79-A194-2735C3D5CBDE}" dt="2022-11-11T10:49:41.910" v="31" actId="47"/>
        <pc:sldMkLst>
          <pc:docMk/>
          <pc:sldMk cId="3962127519" sldId="332"/>
        </pc:sldMkLst>
      </pc:sldChg>
      <pc:sldChg chg="modSp mod">
        <pc:chgData name="Ewen Trafford" userId="e520b4bf-a196-48b7-bc10-b1590a457daa" providerId="ADAL" clId="{403E5619-11F5-4A79-A194-2735C3D5CBDE}" dt="2022-11-11T10:51:56.052" v="46" actId="20577"/>
        <pc:sldMkLst>
          <pc:docMk/>
          <pc:sldMk cId="951684336" sldId="338"/>
        </pc:sldMkLst>
        <pc:spChg chg="mod">
          <ac:chgData name="Ewen Trafford" userId="e520b4bf-a196-48b7-bc10-b1590a457daa" providerId="ADAL" clId="{403E5619-11F5-4A79-A194-2735C3D5CBDE}" dt="2022-11-11T10:51:56.052" v="46" actId="20577"/>
          <ac:spMkLst>
            <pc:docMk/>
            <pc:sldMk cId="951684336" sldId="338"/>
            <ac:spMk id="3" creationId="{00000000-0000-0000-0000-000000000000}"/>
          </ac:spMkLst>
        </pc:spChg>
      </pc:sldChg>
      <pc:sldChg chg="addSp delSp modSp mod">
        <pc:chgData name="Ewen Trafford" userId="e520b4bf-a196-48b7-bc10-b1590a457daa" providerId="ADAL" clId="{403E5619-11F5-4A79-A194-2735C3D5CBDE}" dt="2022-11-11T10:47:27.387" v="18" actId="1076"/>
        <pc:sldMkLst>
          <pc:docMk/>
          <pc:sldMk cId="1713174950" sldId="339"/>
        </pc:sldMkLst>
        <pc:picChg chg="del">
          <ac:chgData name="Ewen Trafford" userId="e520b4bf-a196-48b7-bc10-b1590a457daa" providerId="ADAL" clId="{403E5619-11F5-4A79-A194-2735C3D5CBDE}" dt="2022-11-11T10:47:06.531" v="13" actId="478"/>
          <ac:picMkLst>
            <pc:docMk/>
            <pc:sldMk cId="1713174950" sldId="339"/>
            <ac:picMk id="4" creationId="{00000000-0000-0000-0000-000000000000}"/>
          </ac:picMkLst>
        </pc:picChg>
        <pc:picChg chg="add mod">
          <ac:chgData name="Ewen Trafford" userId="e520b4bf-a196-48b7-bc10-b1590a457daa" providerId="ADAL" clId="{403E5619-11F5-4A79-A194-2735C3D5CBDE}" dt="2022-11-11T10:47:27.387" v="18" actId="1076"/>
          <ac:picMkLst>
            <pc:docMk/>
            <pc:sldMk cId="1713174950" sldId="339"/>
            <ac:picMk id="6" creationId="{5BEDBB87-C002-8E66-A997-3BE13E22F8EC}"/>
          </ac:picMkLst>
        </pc:picChg>
      </pc:sldChg>
      <pc:sldChg chg="addSp delSp modSp mod">
        <pc:chgData name="Ewen Trafford" userId="e520b4bf-a196-48b7-bc10-b1590a457daa" providerId="ADAL" clId="{403E5619-11F5-4A79-A194-2735C3D5CBDE}" dt="2022-11-11T10:51:20.053" v="42" actId="1076"/>
        <pc:sldMkLst>
          <pc:docMk/>
          <pc:sldMk cId="4005873364" sldId="340"/>
        </pc:sldMkLst>
        <pc:picChg chg="del">
          <ac:chgData name="Ewen Trafford" userId="e520b4bf-a196-48b7-bc10-b1590a457daa" providerId="ADAL" clId="{403E5619-11F5-4A79-A194-2735C3D5CBDE}" dt="2022-11-11T10:50:15.235" v="36" actId="478"/>
          <ac:picMkLst>
            <pc:docMk/>
            <pc:sldMk cId="4005873364" sldId="340"/>
            <ac:picMk id="4" creationId="{00000000-0000-0000-0000-000000000000}"/>
          </ac:picMkLst>
        </pc:picChg>
        <pc:picChg chg="add mod">
          <ac:chgData name="Ewen Trafford" userId="e520b4bf-a196-48b7-bc10-b1590a457daa" providerId="ADAL" clId="{403E5619-11F5-4A79-A194-2735C3D5CBDE}" dt="2022-11-11T10:51:20.053" v="42" actId="1076"/>
          <ac:picMkLst>
            <pc:docMk/>
            <pc:sldMk cId="4005873364" sldId="340"/>
            <ac:picMk id="6" creationId="{195A1488-6663-5063-6DD5-6F8433884C86}"/>
          </ac:picMkLst>
        </pc:picChg>
      </pc:sldChg>
      <pc:sldChg chg="addSp delSp modSp mod">
        <pc:chgData name="Ewen Trafford" userId="e520b4bf-a196-48b7-bc10-b1590a457daa" providerId="ADAL" clId="{403E5619-11F5-4A79-A194-2735C3D5CBDE}" dt="2022-11-11T10:57:21.544" v="105" actId="1076"/>
        <pc:sldMkLst>
          <pc:docMk/>
          <pc:sldMk cId="3282227446" sldId="341"/>
        </pc:sldMkLst>
        <pc:picChg chg="del">
          <ac:chgData name="Ewen Trafford" userId="e520b4bf-a196-48b7-bc10-b1590a457daa" providerId="ADAL" clId="{403E5619-11F5-4A79-A194-2735C3D5CBDE}" dt="2022-11-11T10:56:56.063" v="100" actId="478"/>
          <ac:picMkLst>
            <pc:docMk/>
            <pc:sldMk cId="3282227446" sldId="341"/>
            <ac:picMk id="4" creationId="{00000000-0000-0000-0000-000000000000}"/>
          </ac:picMkLst>
        </pc:picChg>
        <pc:picChg chg="add mod">
          <ac:chgData name="Ewen Trafford" userId="e520b4bf-a196-48b7-bc10-b1590a457daa" providerId="ADAL" clId="{403E5619-11F5-4A79-A194-2735C3D5CBDE}" dt="2022-11-11T10:57:21.544" v="105" actId="1076"/>
          <ac:picMkLst>
            <pc:docMk/>
            <pc:sldMk cId="3282227446" sldId="341"/>
            <ac:picMk id="6" creationId="{F1BAE912-CEC7-9AE6-9238-3B00A1B95AD6}"/>
          </ac:picMkLst>
        </pc:picChg>
      </pc:sldChg>
      <pc:sldChg chg="addCm">
        <pc:chgData name="Ewen Trafford" userId="e520b4bf-a196-48b7-bc10-b1590a457daa" providerId="ADAL" clId="{403E5619-11F5-4A79-A194-2735C3D5CBDE}" dt="2022-11-11T10:49:16.101" v="29"/>
        <pc:sldMkLst>
          <pc:docMk/>
          <pc:sldMk cId="2472617729" sldId="347"/>
        </pc:sldMkLst>
      </pc:sldChg>
      <pc:sldChg chg="modSp mod">
        <pc:chgData name="Ewen Trafford" userId="e520b4bf-a196-48b7-bc10-b1590a457daa" providerId="ADAL" clId="{403E5619-11F5-4A79-A194-2735C3D5CBDE}" dt="2022-11-11T10:48:22.786" v="28" actId="1076"/>
        <pc:sldMkLst>
          <pc:docMk/>
          <pc:sldMk cId="1092777766" sldId="350"/>
        </pc:sldMkLst>
        <pc:spChg chg="mod">
          <ac:chgData name="Ewen Trafford" userId="e520b4bf-a196-48b7-bc10-b1590a457daa" providerId="ADAL" clId="{403E5619-11F5-4A79-A194-2735C3D5CBDE}" dt="2022-11-11T10:48:14.783" v="25" actId="1076"/>
          <ac:spMkLst>
            <pc:docMk/>
            <pc:sldMk cId="1092777766" sldId="350"/>
            <ac:spMk id="7" creationId="{C82A134E-FC8F-B765-53A0-215DFC6E12DF}"/>
          </ac:spMkLst>
        </pc:spChg>
        <pc:spChg chg="mod">
          <ac:chgData name="Ewen Trafford" userId="e520b4bf-a196-48b7-bc10-b1590a457daa" providerId="ADAL" clId="{403E5619-11F5-4A79-A194-2735C3D5CBDE}" dt="2022-11-11T10:48:12.600" v="24" actId="1076"/>
          <ac:spMkLst>
            <pc:docMk/>
            <pc:sldMk cId="1092777766" sldId="350"/>
            <ac:spMk id="8" creationId="{7D803D51-5A50-9C20-5B0B-71FA5CF97518}"/>
          </ac:spMkLst>
        </pc:spChg>
        <pc:spChg chg="mod">
          <ac:chgData name="Ewen Trafford" userId="e520b4bf-a196-48b7-bc10-b1590a457daa" providerId="ADAL" clId="{403E5619-11F5-4A79-A194-2735C3D5CBDE}" dt="2022-11-11T10:48:03.299" v="22" actId="1076"/>
          <ac:spMkLst>
            <pc:docMk/>
            <pc:sldMk cId="1092777766" sldId="350"/>
            <ac:spMk id="9" creationId="{9BC45587-F71D-9401-04EC-49234309FBFD}"/>
          </ac:spMkLst>
        </pc:spChg>
        <pc:spChg chg="mod">
          <ac:chgData name="Ewen Trafford" userId="e520b4bf-a196-48b7-bc10-b1590a457daa" providerId="ADAL" clId="{403E5619-11F5-4A79-A194-2735C3D5CBDE}" dt="2022-11-11T10:48:08.227" v="23" actId="1076"/>
          <ac:spMkLst>
            <pc:docMk/>
            <pc:sldMk cId="1092777766" sldId="350"/>
            <ac:spMk id="10" creationId="{D1BF0C19-3874-5325-12D4-C6F9EFF6AFC2}"/>
          </ac:spMkLst>
        </pc:spChg>
        <pc:spChg chg="mod">
          <ac:chgData name="Ewen Trafford" userId="e520b4bf-a196-48b7-bc10-b1590a457daa" providerId="ADAL" clId="{403E5619-11F5-4A79-A194-2735C3D5CBDE}" dt="2022-11-11T10:48:17.746" v="26" actId="1076"/>
          <ac:spMkLst>
            <pc:docMk/>
            <pc:sldMk cId="1092777766" sldId="350"/>
            <ac:spMk id="11" creationId="{B5125D9B-2B93-0232-369A-7843E4D52977}"/>
          </ac:spMkLst>
        </pc:spChg>
        <pc:spChg chg="mod">
          <ac:chgData name="Ewen Trafford" userId="e520b4bf-a196-48b7-bc10-b1590a457daa" providerId="ADAL" clId="{403E5619-11F5-4A79-A194-2735C3D5CBDE}" dt="2022-11-11T10:48:22.786" v="28" actId="1076"/>
          <ac:spMkLst>
            <pc:docMk/>
            <pc:sldMk cId="1092777766" sldId="350"/>
            <ac:spMk id="13" creationId="{2024487F-8DF7-8504-5D40-696CEBB6D2B2}"/>
          </ac:spMkLst>
        </pc:spChg>
        <pc:spChg chg="mod">
          <ac:chgData name="Ewen Trafford" userId="e520b4bf-a196-48b7-bc10-b1590a457daa" providerId="ADAL" clId="{403E5619-11F5-4A79-A194-2735C3D5CBDE}" dt="2022-11-11T10:48:20.451" v="27" actId="1076"/>
          <ac:spMkLst>
            <pc:docMk/>
            <pc:sldMk cId="1092777766" sldId="350"/>
            <ac:spMk id="14" creationId="{4595330E-FDB5-6E55-FFBB-2A7843DD0543}"/>
          </ac:spMkLst>
        </pc:spChg>
      </pc:sldChg>
      <pc:sldChg chg="add">
        <pc:chgData name="Ewen Trafford" userId="e520b4bf-a196-48b7-bc10-b1590a457daa" providerId="ADAL" clId="{403E5619-11F5-4A79-A194-2735C3D5CBDE}" dt="2022-11-11T10:49:39.508" v="30"/>
        <pc:sldMkLst>
          <pc:docMk/>
          <pc:sldMk cId="2486674086" sldId="384"/>
        </pc:sldMkLst>
      </pc:sldChg>
    </pc:docChg>
  </pc:docChgLst>
  <pc:docChgLst>
    <pc:chgData name="Ewen Trafford" userId="e520b4bf-a196-48b7-bc10-b1590a457daa" providerId="ADAL" clId="{3534BC58-957B-4B6B-95F1-B581ACF5061F}"/>
    <pc:docChg chg="modSld">
      <pc:chgData name="Ewen Trafford" userId="e520b4bf-a196-48b7-bc10-b1590a457daa" providerId="ADAL" clId="{3534BC58-957B-4B6B-95F1-B581ACF5061F}" dt="2022-12-02T10:51:46.050" v="27" actId="20577"/>
      <pc:docMkLst>
        <pc:docMk/>
      </pc:docMkLst>
      <pc:sldChg chg="modSp mod">
        <pc:chgData name="Ewen Trafford" userId="e520b4bf-a196-48b7-bc10-b1590a457daa" providerId="ADAL" clId="{3534BC58-957B-4B6B-95F1-B581ACF5061F}" dt="2022-12-02T10:51:46.050" v="27" actId="20577"/>
        <pc:sldMkLst>
          <pc:docMk/>
          <pc:sldMk cId="2450036879" sldId="324"/>
        </pc:sldMkLst>
        <pc:spChg chg="mod">
          <ac:chgData name="Ewen Trafford" userId="e520b4bf-a196-48b7-bc10-b1590a457daa" providerId="ADAL" clId="{3534BC58-957B-4B6B-95F1-B581ACF5061F}" dt="2022-12-02T10:50:09.914" v="2" actId="13926"/>
          <ac:spMkLst>
            <pc:docMk/>
            <pc:sldMk cId="2450036879" sldId="324"/>
            <ac:spMk id="2" creationId="{8549F38A-2811-8A0A-0903-F90C6CA9F351}"/>
          </ac:spMkLst>
        </pc:spChg>
        <pc:graphicFrameChg chg="modGraphic">
          <ac:chgData name="Ewen Trafford" userId="e520b4bf-a196-48b7-bc10-b1590a457daa" providerId="ADAL" clId="{3534BC58-957B-4B6B-95F1-B581ACF5061F}" dt="2022-12-02T10:51:46.050" v="27" actId="20577"/>
          <ac:graphicFrameMkLst>
            <pc:docMk/>
            <pc:sldMk cId="2450036879" sldId="324"/>
            <ac:graphicFrameMk id="7" creationId="{21663884-8A5D-DD9A-B4F0-E1EED248AA0D}"/>
          </ac:graphicFrameMkLst>
        </pc:graphicFrameChg>
      </pc:sldChg>
      <pc:sldChg chg="delSp modSp mod delCm">
        <pc:chgData name="Ewen Trafford" userId="e520b4bf-a196-48b7-bc10-b1590a457daa" providerId="ADAL" clId="{3534BC58-957B-4B6B-95F1-B581ACF5061F}" dt="2022-12-02T10:50:18.446" v="4" actId="14100"/>
        <pc:sldMkLst>
          <pc:docMk/>
          <pc:sldMk cId="2472617729" sldId="347"/>
        </pc:sldMkLst>
        <pc:spChg chg="mod">
          <ac:chgData name="Ewen Trafford" userId="e520b4bf-a196-48b7-bc10-b1590a457daa" providerId="ADAL" clId="{3534BC58-957B-4B6B-95F1-B581ACF5061F}" dt="2022-12-02T10:50:18.446" v="4" actId="14100"/>
          <ac:spMkLst>
            <pc:docMk/>
            <pc:sldMk cId="2472617729" sldId="347"/>
            <ac:spMk id="3" creationId="{00000000-0000-0000-0000-000000000000}"/>
          </ac:spMkLst>
        </pc:spChg>
        <pc:picChg chg="del mod">
          <ac:chgData name="Ewen Trafford" userId="e520b4bf-a196-48b7-bc10-b1590a457daa" providerId="ADAL" clId="{3534BC58-957B-4B6B-95F1-B581ACF5061F}" dt="2022-12-02T10:50:15.204" v="3" actId="478"/>
          <ac:picMkLst>
            <pc:docMk/>
            <pc:sldMk cId="2472617729" sldId="347"/>
            <ac:picMk id="1026" creationId="{1E1BC77F-2878-BEFF-67EA-1125F61EE937}"/>
          </ac:picMkLst>
        </pc:picChg>
      </pc:sldChg>
    </pc:docChg>
  </pc:docChgLst>
  <pc:docChgLst>
    <pc:chgData name="Guest User" userId="S::urn:spo:anon#5c1cd7b39cb30a75ca1cea0fb2ba435992d6c6a6b484349a9ca7505025227c67::" providerId="AD" clId="Web-{1D1D411A-8275-DB23-6E41-6CDACB55E66B}"/>
    <pc:docChg chg="addSld modSld">
      <pc:chgData name="Guest User" userId="S::urn:spo:anon#5c1cd7b39cb30a75ca1cea0fb2ba435992d6c6a6b484349a9ca7505025227c67::" providerId="AD" clId="Web-{1D1D411A-8275-DB23-6E41-6CDACB55E66B}" dt="2022-07-12T11:43:11.363" v="591"/>
      <pc:docMkLst>
        <pc:docMk/>
      </pc:docMkLst>
      <pc:sldChg chg="modSp">
        <pc:chgData name="Guest User" userId="S::urn:spo:anon#5c1cd7b39cb30a75ca1cea0fb2ba435992d6c6a6b484349a9ca7505025227c67::" providerId="AD" clId="Web-{1D1D411A-8275-DB23-6E41-6CDACB55E66B}" dt="2022-07-12T08:54:23.051" v="1" actId="20577"/>
        <pc:sldMkLst>
          <pc:docMk/>
          <pc:sldMk cId="3137792006" sldId="277"/>
        </pc:sldMkLst>
        <pc:spChg chg="mod">
          <ac:chgData name="Guest User" userId="S::urn:spo:anon#5c1cd7b39cb30a75ca1cea0fb2ba435992d6c6a6b484349a9ca7505025227c67::" providerId="AD" clId="Web-{1D1D411A-8275-DB23-6E41-6CDACB55E66B}" dt="2022-07-12T08:54:23.051" v="1" actId="20577"/>
          <ac:spMkLst>
            <pc:docMk/>
            <pc:sldMk cId="3137792006" sldId="277"/>
            <ac:spMk id="3" creationId="{00000000-0000-0000-0000-000000000000}"/>
          </ac:spMkLst>
        </pc:spChg>
      </pc:sldChg>
      <pc:sldChg chg="modSp">
        <pc:chgData name="Guest User" userId="S::urn:spo:anon#5c1cd7b39cb30a75ca1cea0fb2ba435992d6c6a6b484349a9ca7505025227c67::" providerId="AD" clId="Web-{1D1D411A-8275-DB23-6E41-6CDACB55E66B}" dt="2022-07-12T10:50:21.414" v="22" actId="20577"/>
        <pc:sldMkLst>
          <pc:docMk/>
          <pc:sldMk cId="4146092675" sldId="301"/>
        </pc:sldMkLst>
        <pc:spChg chg="mod">
          <ac:chgData name="Guest User" userId="S::urn:spo:anon#5c1cd7b39cb30a75ca1cea0fb2ba435992d6c6a6b484349a9ca7505025227c67::" providerId="AD" clId="Web-{1D1D411A-8275-DB23-6E41-6CDACB55E66B}" dt="2022-07-12T10:50:21.414" v="22"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1D1D411A-8275-DB23-6E41-6CDACB55E66B}" dt="2022-07-12T10:48:32.348" v="18" actId="1076"/>
        <pc:sldMkLst>
          <pc:docMk/>
          <pc:sldMk cId="3209739012" sldId="310"/>
        </pc:sldMkLst>
        <pc:spChg chg="mod">
          <ac:chgData name="Guest User" userId="S::urn:spo:anon#5c1cd7b39cb30a75ca1cea0fb2ba435992d6c6a6b484349a9ca7505025227c67::" providerId="AD" clId="Web-{1D1D411A-8275-DB23-6E41-6CDACB55E66B}" dt="2022-07-12T10:48:32.348" v="18" actId="1076"/>
          <ac:spMkLst>
            <pc:docMk/>
            <pc:sldMk cId="3209739012" sldId="310"/>
            <ac:spMk id="2" creationId="{ECB39143-43DB-404B-999A-68A64BABF4DE}"/>
          </ac:spMkLst>
        </pc:spChg>
      </pc:sldChg>
      <pc:sldChg chg="addSp delSp modSp new">
        <pc:chgData name="Guest User" userId="S::urn:spo:anon#5c1cd7b39cb30a75ca1cea0fb2ba435992d6c6a6b484349a9ca7505025227c67::" providerId="AD" clId="Web-{1D1D411A-8275-DB23-6E41-6CDACB55E66B}" dt="2022-07-12T11:24:18.488" v="319" actId="1076"/>
        <pc:sldMkLst>
          <pc:docMk/>
          <pc:sldMk cId="1295128182" sldId="323"/>
        </pc:sldMkLst>
        <pc:spChg chg="mod">
          <ac:chgData name="Guest User" userId="S::urn:spo:anon#5c1cd7b39cb30a75ca1cea0fb2ba435992d6c6a6b484349a9ca7505025227c67::" providerId="AD" clId="Web-{1D1D411A-8275-DB23-6E41-6CDACB55E66B}" dt="2022-07-12T10:20:06.435" v="11" actId="20577"/>
          <ac:spMkLst>
            <pc:docMk/>
            <pc:sldMk cId="1295128182" sldId="323"/>
            <ac:spMk id="2" creationId="{2F7E561F-2127-93AD-E5E8-F261FB5AE578}"/>
          </ac:spMkLst>
        </pc:spChg>
        <pc:spChg chg="del mod">
          <ac:chgData name="Guest User" userId="S::urn:spo:anon#5c1cd7b39cb30a75ca1cea0fb2ba435992d6c6a6b484349a9ca7505025227c67::" providerId="AD" clId="Web-{1D1D411A-8275-DB23-6E41-6CDACB55E66B}" dt="2022-07-12T11:07:45.600" v="177"/>
          <ac:spMkLst>
            <pc:docMk/>
            <pc:sldMk cId="1295128182" sldId="323"/>
            <ac:spMk id="3" creationId="{EE92ADC3-30A9-6CAD-E756-BB070B988DAC}"/>
          </ac:spMkLst>
        </pc:spChg>
        <pc:spChg chg="add mod">
          <ac:chgData name="Guest User" userId="S::urn:spo:anon#5c1cd7b39cb30a75ca1cea0fb2ba435992d6c6a6b484349a9ca7505025227c67::" providerId="AD" clId="Web-{1D1D411A-8275-DB23-6E41-6CDACB55E66B}" dt="2022-07-12T10:56:38.175" v="105" actId="20577"/>
          <ac:spMkLst>
            <pc:docMk/>
            <pc:sldMk cId="1295128182" sldId="323"/>
            <ac:spMk id="7" creationId="{BE51C01F-C888-7601-AF8A-1C458D90020A}"/>
          </ac:spMkLst>
        </pc:spChg>
        <pc:spChg chg="add mod">
          <ac:chgData name="Guest User" userId="S::urn:spo:anon#5c1cd7b39cb30a75ca1cea0fb2ba435992d6c6a6b484349a9ca7505025227c67::" providerId="AD" clId="Web-{1D1D411A-8275-DB23-6E41-6CDACB55E66B}" dt="2022-07-12T11:09:11.852" v="184" actId="1076"/>
          <ac:spMkLst>
            <pc:docMk/>
            <pc:sldMk cId="1295128182" sldId="323"/>
            <ac:spMk id="9" creationId="{E6787C31-AB7D-ED7B-C1FB-E3A99EF1458A}"/>
          </ac:spMkLst>
        </pc:spChg>
        <pc:spChg chg="add mod">
          <ac:chgData name="Guest User" userId="S::urn:spo:anon#5c1cd7b39cb30a75ca1cea0fb2ba435992d6c6a6b484349a9ca7505025227c67::" providerId="AD" clId="Web-{1D1D411A-8275-DB23-6E41-6CDACB55E66B}" dt="2022-07-12T11:09:05.711" v="182" actId="1076"/>
          <ac:spMkLst>
            <pc:docMk/>
            <pc:sldMk cId="1295128182" sldId="323"/>
            <ac:spMk id="12" creationId="{ACAB7BCE-3F87-F281-E32F-23286F18B83B}"/>
          </ac:spMkLst>
        </pc:spChg>
        <pc:spChg chg="add del mod">
          <ac:chgData name="Guest User" userId="S::urn:spo:anon#5c1cd7b39cb30a75ca1cea0fb2ba435992d6c6a6b484349a9ca7505025227c67::" providerId="AD" clId="Web-{1D1D411A-8275-DB23-6E41-6CDACB55E66B}" dt="2022-07-12T11:09:01.758" v="181"/>
          <ac:spMkLst>
            <pc:docMk/>
            <pc:sldMk cId="1295128182" sldId="323"/>
            <ac:spMk id="14" creationId="{A5485BD3-9F0A-EC50-F55E-7D36A087E8B1}"/>
          </ac:spMkLst>
        </pc:spChg>
        <pc:spChg chg="add mod">
          <ac:chgData name="Guest User" userId="S::urn:spo:anon#5c1cd7b39cb30a75ca1cea0fb2ba435992d6c6a6b484349a9ca7505025227c67::" providerId="AD" clId="Web-{1D1D411A-8275-DB23-6E41-6CDACB55E66B}" dt="2022-07-12T11:11:25.653" v="192" actId="20577"/>
          <ac:spMkLst>
            <pc:docMk/>
            <pc:sldMk cId="1295128182" sldId="323"/>
            <ac:spMk id="17" creationId="{9008EDF2-18EF-B7E9-26AA-51E6012BB81A}"/>
          </ac:spMkLst>
        </pc:spChg>
        <pc:spChg chg="add mod">
          <ac:chgData name="Guest User" userId="S::urn:spo:anon#5c1cd7b39cb30a75ca1cea0fb2ba435992d6c6a6b484349a9ca7505025227c67::" providerId="AD" clId="Web-{1D1D411A-8275-DB23-6E41-6CDACB55E66B}" dt="2022-07-12T11:18:45.916" v="307" actId="20577"/>
          <ac:spMkLst>
            <pc:docMk/>
            <pc:sldMk cId="1295128182" sldId="323"/>
            <ac:spMk id="18" creationId="{AD7E7EC3-B1E2-11C7-0EF9-54645D9B41CE}"/>
          </ac:spMkLst>
        </pc:spChg>
        <pc:spChg chg="add del mod">
          <ac:chgData name="Guest User" userId="S::urn:spo:anon#5c1cd7b39cb30a75ca1cea0fb2ba435992d6c6a6b484349a9ca7505025227c67::" providerId="AD" clId="Web-{1D1D411A-8275-DB23-6E41-6CDACB55E66B}" dt="2022-07-12T11:16:07.302" v="290"/>
          <ac:spMkLst>
            <pc:docMk/>
            <pc:sldMk cId="1295128182" sldId="323"/>
            <ac:spMk id="19" creationId="{D0C84066-437F-A46F-29A2-864593E54DA5}"/>
          </ac:spMkLst>
        </pc:spChg>
        <pc:picChg chg="add del mod">
          <ac:chgData name="Guest User" userId="S::urn:spo:anon#5c1cd7b39cb30a75ca1cea0fb2ba435992d6c6a6b484349a9ca7505025227c67::" providerId="AD" clId="Web-{1D1D411A-8275-DB23-6E41-6CDACB55E66B}" dt="2022-07-12T11:09:07.743" v="183"/>
          <ac:picMkLst>
            <pc:docMk/>
            <pc:sldMk cId="1295128182" sldId="323"/>
            <ac:picMk id="5" creationId="{7E82FE6C-2704-BA2B-B36C-5A2198D4DA63}"/>
          </ac:picMkLst>
        </pc:picChg>
        <pc:picChg chg="add mod">
          <ac:chgData name="Guest User" userId="S::urn:spo:anon#5c1cd7b39cb30a75ca1cea0fb2ba435992d6c6a6b484349a9ca7505025227c67::" providerId="AD" clId="Web-{1D1D411A-8275-DB23-6E41-6CDACB55E66B}" dt="2022-07-12T11:16:18.864" v="293" actId="1076"/>
          <ac:picMkLst>
            <pc:docMk/>
            <pc:sldMk cId="1295128182" sldId="323"/>
            <ac:picMk id="11" creationId="{7A5C09E1-CEB7-781C-0DCC-3A8283AA8583}"/>
          </ac:picMkLst>
        </pc:picChg>
        <pc:picChg chg="add mod">
          <ac:chgData name="Guest User" userId="S::urn:spo:anon#5c1cd7b39cb30a75ca1cea0fb2ba435992d6c6a6b484349a9ca7505025227c67::" providerId="AD" clId="Web-{1D1D411A-8275-DB23-6E41-6CDACB55E66B}" dt="2022-07-12T11:09:41.619" v="189" actId="1076"/>
          <ac:picMkLst>
            <pc:docMk/>
            <pc:sldMk cId="1295128182" sldId="323"/>
            <ac:picMk id="16" creationId="{FBE7991B-02E9-AEEF-1552-E2EE83FA81E2}"/>
          </ac:picMkLst>
        </pc:picChg>
        <pc:picChg chg="add del mod">
          <ac:chgData name="Guest User" userId="S::urn:spo:anon#5c1cd7b39cb30a75ca1cea0fb2ba435992d6c6a6b484349a9ca7505025227c67::" providerId="AD" clId="Web-{1D1D411A-8275-DB23-6E41-6CDACB55E66B}" dt="2022-07-12T11:23:59.737" v="311"/>
          <ac:picMkLst>
            <pc:docMk/>
            <pc:sldMk cId="1295128182" sldId="323"/>
            <ac:picMk id="21" creationId="{B9C31303-A09F-6DBC-5586-B41E16BEB22C}"/>
          </ac:picMkLst>
        </pc:picChg>
        <pc:picChg chg="add mod">
          <ac:chgData name="Guest User" userId="S::urn:spo:anon#5c1cd7b39cb30a75ca1cea0fb2ba435992d6c6a6b484349a9ca7505025227c67::" providerId="AD" clId="Web-{1D1D411A-8275-DB23-6E41-6CDACB55E66B}" dt="2022-07-12T11:24:18.488" v="319" actId="1076"/>
          <ac:picMkLst>
            <pc:docMk/>
            <pc:sldMk cId="1295128182" sldId="323"/>
            <ac:picMk id="23" creationId="{56D382EA-5F76-FBF0-1CF8-22F19D4D1D52}"/>
          </ac:picMkLst>
        </pc:picChg>
      </pc:sldChg>
      <pc:sldChg chg="addSp delSp modSp new">
        <pc:chgData name="Guest User" userId="S::urn:spo:anon#5c1cd7b39cb30a75ca1cea0fb2ba435992d6c6a6b484349a9ca7505025227c67::" providerId="AD" clId="Web-{1D1D411A-8275-DB23-6E41-6CDACB55E66B}" dt="2022-07-12T11:43:11.363" v="591"/>
        <pc:sldMkLst>
          <pc:docMk/>
          <pc:sldMk cId="2450036879" sldId="324"/>
        </pc:sldMkLst>
        <pc:spChg chg="mod">
          <ac:chgData name="Guest User" userId="S::urn:spo:anon#5c1cd7b39cb30a75ca1cea0fb2ba435992d6c6a6b484349a9ca7505025227c67::" providerId="AD" clId="Web-{1D1D411A-8275-DB23-6E41-6CDACB55E66B}" dt="2022-07-12T10:47:36.643" v="17" actId="20577"/>
          <ac:spMkLst>
            <pc:docMk/>
            <pc:sldMk cId="2450036879" sldId="324"/>
            <ac:spMk id="2" creationId="{8549F38A-2811-8A0A-0903-F90C6CA9F351}"/>
          </ac:spMkLst>
        </pc:spChg>
        <pc:spChg chg="del mod">
          <ac:chgData name="Guest User" userId="S::urn:spo:anon#5c1cd7b39cb30a75ca1cea0fb2ba435992d6c6a6b484349a9ca7505025227c67::" providerId="AD" clId="Web-{1D1D411A-8275-DB23-6E41-6CDACB55E66B}" dt="2022-07-12T11:25:16.302" v="323"/>
          <ac:spMkLst>
            <pc:docMk/>
            <pc:sldMk cId="2450036879" sldId="324"/>
            <ac:spMk id="3" creationId="{27781D9B-4A2E-A492-48D7-E91B5EEF025A}"/>
          </ac:spMkLst>
        </pc:spChg>
        <pc:graphicFrameChg chg="add del mod">
          <ac:chgData name="Guest User" userId="S::urn:spo:anon#5c1cd7b39cb30a75ca1cea0fb2ba435992d6c6a6b484349a9ca7505025227c67::" providerId="AD" clId="Web-{1D1D411A-8275-DB23-6E41-6CDACB55E66B}" dt="2022-07-12T11:25:12.989" v="322"/>
          <ac:graphicFrameMkLst>
            <pc:docMk/>
            <pc:sldMk cId="2450036879" sldId="324"/>
            <ac:graphicFrameMk id="5" creationId="{235567B3-9644-EAA5-50F2-FD680E95E406}"/>
          </ac:graphicFrameMkLst>
        </pc:graphicFrameChg>
        <pc:graphicFrameChg chg="add mod modGraphic">
          <ac:chgData name="Guest User" userId="S::urn:spo:anon#5c1cd7b39cb30a75ca1cea0fb2ba435992d6c6a6b484349a9ca7505025227c67::" providerId="AD" clId="Web-{1D1D411A-8275-DB23-6E41-6CDACB55E66B}" dt="2022-07-12T11:43:11.363" v="591"/>
          <ac:graphicFrameMkLst>
            <pc:docMk/>
            <pc:sldMk cId="2450036879" sldId="324"/>
            <ac:graphicFrameMk id="7" creationId="{21663884-8A5D-DD9A-B4F0-E1EED248AA0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23</a:t>
            </a:fld>
            <a:endParaRPr lang="en-GB"/>
          </a:p>
        </p:txBody>
      </p:sp>
    </p:spTree>
    <p:extLst>
      <p:ext uri="{BB962C8B-B14F-4D97-AF65-F5344CB8AC3E}">
        <p14:creationId xmlns:p14="http://schemas.microsoft.com/office/powerpoint/2010/main" val="206961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24</a:t>
            </a:fld>
            <a:endParaRPr lang="en-GB"/>
          </a:p>
        </p:txBody>
      </p:sp>
    </p:spTree>
    <p:extLst>
      <p:ext uri="{BB962C8B-B14F-4D97-AF65-F5344CB8AC3E}">
        <p14:creationId xmlns:p14="http://schemas.microsoft.com/office/powerpoint/2010/main" val="223500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25</a:t>
            </a:fld>
            <a:endParaRPr lang="en-GB"/>
          </a:p>
        </p:txBody>
      </p:sp>
    </p:spTree>
    <p:extLst>
      <p:ext uri="{BB962C8B-B14F-4D97-AF65-F5344CB8AC3E}">
        <p14:creationId xmlns:p14="http://schemas.microsoft.com/office/powerpoint/2010/main" val="14868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26</a:t>
            </a:fld>
            <a:endParaRPr lang="en-GB"/>
          </a:p>
        </p:txBody>
      </p:sp>
    </p:spTree>
    <p:extLst>
      <p:ext uri="{BB962C8B-B14F-4D97-AF65-F5344CB8AC3E}">
        <p14:creationId xmlns:p14="http://schemas.microsoft.com/office/powerpoint/2010/main" val="412520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8DDEB-FCDC-4DE3-9816-B42919357ACD}" type="datetimeFigureOut">
              <a:rPr lang="en-GB" smtClean="0"/>
              <a:t>02/12/2022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5B1416-C76B-4A3D-9529-7F7B5FAB36A7}" type="slidenum">
              <a:rPr lang="en-GB" smtClean="0"/>
              <a:t>‹#›</a:t>
            </a:fld>
            <a:endParaRPr lang="en-GB"/>
          </a:p>
        </p:txBody>
      </p:sp>
    </p:spTree>
    <p:extLst>
      <p:ext uri="{BB962C8B-B14F-4D97-AF65-F5344CB8AC3E}">
        <p14:creationId xmlns:p14="http://schemas.microsoft.com/office/powerpoint/2010/main" val="50839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39561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theme" Target="../theme/theme3.xml"/><Relationship Id="rId9"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5"/>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6" imgH="403" progId="TCLayout.ActiveDocument.1">
                  <p:embed/>
                </p:oleObj>
              </mc:Choice>
              <mc:Fallback>
                <p:oleObj name="think-cell Slide" r:id="rId6"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9"/>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hyperlink" Target="https://www.nutrition.org.uk/healthy-sustainable-diets/nutrient-requirements/"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nutrition.org.uk/healthy-sustainable-diets/nutrient-requirements/"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nutrition.org.uk/healthy-sustainable-diets/nutrient-requirement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Energy in foods practical</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Testing the energy in food - variables</a:t>
            </a:r>
            <a:endParaRPr lang="en-GB" dirty="0"/>
          </a:p>
        </p:txBody>
      </p:sp>
      <p:sp>
        <p:nvSpPr>
          <p:cNvPr id="6" name="Rectangle 5">
            <a:extLst>
              <a:ext uri="{FF2B5EF4-FFF2-40B4-BE49-F238E27FC236}">
                <a16:creationId xmlns:a16="http://schemas.microsoft.com/office/drawing/2014/main" id="{0581438E-19ED-105D-367F-09364A0361F1}"/>
              </a:ext>
            </a:extLst>
          </p:cNvPr>
          <p:cNvSpPr/>
          <p:nvPr/>
        </p:nvSpPr>
        <p:spPr>
          <a:xfrm>
            <a:off x="1504273" y="2485230"/>
            <a:ext cx="6227717" cy="3785652"/>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Independent variables are ones you ________</a:t>
            </a:r>
          </a:p>
          <a:p>
            <a:r>
              <a:rPr lang="en-GB" sz="2000" b="1" dirty="0">
                <a:latin typeface="Arial" panose="020B0604020202020204" pitchFamily="34" charset="0"/>
                <a:cs typeface="Arial" panose="020B0604020202020204" pitchFamily="34" charset="0"/>
              </a:rPr>
              <a:t>Independent variables are ones you ________</a:t>
            </a:r>
          </a:p>
          <a:p>
            <a:r>
              <a:rPr lang="en-GB" sz="2000" b="1" dirty="0">
                <a:latin typeface="Arial" panose="020B0604020202020204" pitchFamily="34" charset="0"/>
                <a:cs typeface="Arial" panose="020B0604020202020204" pitchFamily="34" charset="0"/>
              </a:rPr>
              <a:t>Dependent ones you _________ </a:t>
            </a:r>
          </a:p>
          <a:p>
            <a:r>
              <a:rPr lang="en-GB" sz="2000" b="1" dirty="0">
                <a:latin typeface="Arial" panose="020B0604020202020204" pitchFamily="34" charset="0"/>
                <a:cs typeface="Arial" panose="020B0604020202020204" pitchFamily="34" charset="0"/>
              </a:rPr>
              <a:t>Get it wrong you’ll feel displeasure</a:t>
            </a:r>
          </a:p>
          <a:p>
            <a:r>
              <a:rPr lang="en-GB" sz="2000" b="1" dirty="0">
                <a:latin typeface="Arial" panose="020B0604020202020204" pitchFamily="34" charset="0"/>
                <a:cs typeface="Arial" panose="020B0604020202020204" pitchFamily="34" charset="0"/>
              </a:rPr>
              <a:t>Independent variables are ones you ________</a:t>
            </a:r>
          </a:p>
          <a:p>
            <a:r>
              <a:rPr lang="en-GB" sz="2000" b="1" dirty="0">
                <a:latin typeface="Arial" panose="020B0604020202020204" pitchFamily="34" charset="0"/>
                <a:cs typeface="Arial" panose="020B0604020202020204" pitchFamily="34" charset="0"/>
              </a:rPr>
              <a:t> </a:t>
            </a:r>
          </a:p>
          <a:p>
            <a:r>
              <a:rPr lang="en-GB" sz="2000" b="1" dirty="0">
                <a:latin typeface="Arial" panose="020B0604020202020204" pitchFamily="34" charset="0"/>
                <a:cs typeface="Arial" panose="020B0604020202020204" pitchFamily="34" charset="0"/>
              </a:rPr>
              <a:t>Independent variables go on the ____ -axis</a:t>
            </a:r>
          </a:p>
          <a:p>
            <a:r>
              <a:rPr lang="en-GB" sz="2000" b="1" dirty="0">
                <a:latin typeface="Arial" panose="020B0604020202020204" pitchFamily="34" charset="0"/>
                <a:cs typeface="Arial" panose="020B0604020202020204" pitchFamily="34" charset="0"/>
              </a:rPr>
              <a:t>Independent variables go on the ____ -axis</a:t>
            </a:r>
          </a:p>
          <a:p>
            <a:r>
              <a:rPr lang="en-GB" sz="2000" b="1" dirty="0">
                <a:latin typeface="Arial" panose="020B0604020202020204" pitchFamily="34" charset="0"/>
                <a:cs typeface="Arial" panose="020B0604020202020204" pitchFamily="34" charset="0"/>
              </a:rPr>
              <a:t>Dependent ones go high</a:t>
            </a:r>
          </a:p>
          <a:p>
            <a:r>
              <a:rPr lang="en-GB" sz="2000" b="1" dirty="0">
                <a:latin typeface="Arial" panose="020B0604020202020204" pitchFamily="34" charset="0"/>
                <a:cs typeface="Arial" panose="020B0604020202020204" pitchFamily="34" charset="0"/>
              </a:rPr>
              <a:t>On the axis known as ____</a:t>
            </a:r>
          </a:p>
          <a:p>
            <a:r>
              <a:rPr lang="en-GB" sz="2000" b="1" dirty="0">
                <a:latin typeface="Arial" panose="020B0604020202020204" pitchFamily="34" charset="0"/>
                <a:cs typeface="Arial" panose="020B0604020202020204" pitchFamily="34" charset="0"/>
              </a:rPr>
              <a:t>Independent variables go on the ____ -axis</a:t>
            </a:r>
          </a:p>
          <a:p>
            <a:r>
              <a:rPr lang="en-GB" sz="2000" b="1"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C82A134E-FC8F-B765-53A0-215DFC6E12DF}"/>
              </a:ext>
            </a:extLst>
          </p:cNvPr>
          <p:cNvSpPr/>
          <p:nvPr/>
        </p:nvSpPr>
        <p:spPr>
          <a:xfrm>
            <a:off x="5990742" y="2436206"/>
            <a:ext cx="1154483" cy="400110"/>
          </a:xfrm>
          <a:prstGeom prst="rect">
            <a:avLst/>
          </a:prstGeom>
        </p:spPr>
        <p:txBody>
          <a:bodyPr wrap="none">
            <a:spAutoFit/>
          </a:bodyPr>
          <a:lstStyle/>
          <a:p>
            <a:r>
              <a:rPr lang="en-GB" sz="2000" b="1" dirty="0">
                <a:solidFill>
                  <a:srgbClr val="0070C0"/>
                </a:solidFill>
                <a:latin typeface="Arial" panose="020B0604020202020204" pitchFamily="34" charset="0"/>
                <a:cs typeface="Arial" panose="020B0604020202020204" pitchFamily="34" charset="0"/>
              </a:rPr>
              <a:t>change </a:t>
            </a:r>
            <a:endParaRPr lang="en-GB" sz="2000" dirty="0">
              <a:solidFill>
                <a:srgbClr val="0070C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D803D51-5A50-9C20-5B0B-71FA5CF97518}"/>
              </a:ext>
            </a:extLst>
          </p:cNvPr>
          <p:cNvSpPr/>
          <p:nvPr/>
        </p:nvSpPr>
        <p:spPr>
          <a:xfrm>
            <a:off x="5999581" y="2772822"/>
            <a:ext cx="1154483" cy="400110"/>
          </a:xfrm>
          <a:prstGeom prst="rect">
            <a:avLst/>
          </a:prstGeom>
        </p:spPr>
        <p:txBody>
          <a:bodyPr wrap="none">
            <a:spAutoFit/>
          </a:bodyPr>
          <a:lstStyle/>
          <a:p>
            <a:r>
              <a:rPr lang="en-GB" sz="2000" b="1" dirty="0">
                <a:solidFill>
                  <a:srgbClr val="0070C0"/>
                </a:solidFill>
                <a:latin typeface="Arial" panose="020B0604020202020204" pitchFamily="34" charset="0"/>
                <a:cs typeface="Arial" panose="020B0604020202020204" pitchFamily="34" charset="0"/>
              </a:rPr>
              <a:t>change </a:t>
            </a:r>
            <a:endParaRPr lang="en-GB" sz="2000"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BC45587-F71D-9401-04EC-49234309FBFD}"/>
              </a:ext>
            </a:extLst>
          </p:cNvPr>
          <p:cNvSpPr/>
          <p:nvPr/>
        </p:nvSpPr>
        <p:spPr>
          <a:xfrm>
            <a:off x="4178487" y="3073742"/>
            <a:ext cx="1309974" cy="400110"/>
          </a:xfrm>
          <a:prstGeom prst="rect">
            <a:avLst/>
          </a:prstGeom>
        </p:spPr>
        <p:txBody>
          <a:bodyPr wrap="none">
            <a:spAutoFit/>
          </a:bodyPr>
          <a:lstStyle/>
          <a:p>
            <a:r>
              <a:rPr lang="en-GB" sz="2000" b="1" dirty="0">
                <a:solidFill>
                  <a:srgbClr val="0070C0"/>
                </a:solidFill>
                <a:latin typeface="Arial" panose="020B0604020202020204" pitchFamily="34" charset="0"/>
                <a:cs typeface="Arial" panose="020B0604020202020204" pitchFamily="34" charset="0"/>
              </a:rPr>
              <a:t>measure </a:t>
            </a:r>
            <a:endParaRPr lang="en-GB" sz="2000" dirty="0">
              <a:solidFill>
                <a:srgbClr val="0070C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1BF0C19-3874-5325-12D4-C6F9EFF6AFC2}"/>
              </a:ext>
            </a:extLst>
          </p:cNvPr>
          <p:cNvSpPr/>
          <p:nvPr/>
        </p:nvSpPr>
        <p:spPr>
          <a:xfrm>
            <a:off x="5999582" y="3610121"/>
            <a:ext cx="1154483" cy="400110"/>
          </a:xfrm>
          <a:prstGeom prst="rect">
            <a:avLst/>
          </a:prstGeom>
        </p:spPr>
        <p:txBody>
          <a:bodyPr wrap="none">
            <a:spAutoFit/>
          </a:bodyPr>
          <a:lstStyle/>
          <a:p>
            <a:r>
              <a:rPr lang="en-GB" sz="2000" b="1" dirty="0">
                <a:solidFill>
                  <a:srgbClr val="0070C0"/>
                </a:solidFill>
                <a:latin typeface="Arial" panose="020B0604020202020204" pitchFamily="34" charset="0"/>
                <a:cs typeface="Arial" panose="020B0604020202020204" pitchFamily="34" charset="0"/>
              </a:rPr>
              <a:t>change </a:t>
            </a:r>
            <a:endParaRPr lang="en-GB" sz="2000" dirty="0">
              <a:solidFill>
                <a:srgbClr val="0070C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5125D9B-2B93-0232-369A-7843E4D52977}"/>
              </a:ext>
            </a:extLst>
          </p:cNvPr>
          <p:cNvSpPr/>
          <p:nvPr/>
        </p:nvSpPr>
        <p:spPr>
          <a:xfrm>
            <a:off x="5688915" y="4261978"/>
            <a:ext cx="397866" cy="400110"/>
          </a:xfrm>
          <a:prstGeom prst="rect">
            <a:avLst/>
          </a:prstGeom>
        </p:spPr>
        <p:txBody>
          <a:bodyPr wrap="none">
            <a:spAutoFit/>
          </a:bodyPr>
          <a:lstStyle/>
          <a:p>
            <a:r>
              <a:rPr lang="en-GB" sz="2000" b="1" dirty="0">
                <a:solidFill>
                  <a:srgbClr val="0070C0"/>
                </a:solidFill>
                <a:latin typeface="Arial" panose="020B0604020202020204" pitchFamily="34" charset="0"/>
                <a:cs typeface="Arial" panose="020B0604020202020204" pitchFamily="34" charset="0"/>
              </a:rPr>
              <a:t>x </a:t>
            </a:r>
            <a:endParaRPr lang="en-GB" sz="2000" dirty="0">
              <a:solidFill>
                <a:srgbClr val="0070C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A63F33D-BD9F-451B-865D-A79DBADE938A}"/>
              </a:ext>
            </a:extLst>
          </p:cNvPr>
          <p:cNvSpPr/>
          <p:nvPr/>
        </p:nvSpPr>
        <p:spPr>
          <a:xfrm>
            <a:off x="5688915" y="4562749"/>
            <a:ext cx="397866" cy="400110"/>
          </a:xfrm>
          <a:prstGeom prst="rect">
            <a:avLst/>
          </a:prstGeom>
        </p:spPr>
        <p:txBody>
          <a:bodyPr wrap="none">
            <a:spAutoFit/>
          </a:bodyPr>
          <a:lstStyle/>
          <a:p>
            <a:r>
              <a:rPr lang="en-GB" sz="2000" b="1" dirty="0">
                <a:solidFill>
                  <a:srgbClr val="0070C0"/>
                </a:solidFill>
                <a:latin typeface="Arial" panose="020B0604020202020204" pitchFamily="34" charset="0"/>
                <a:cs typeface="Arial" panose="020B0604020202020204" pitchFamily="34" charset="0"/>
              </a:rPr>
              <a:t>x </a:t>
            </a:r>
            <a:endParaRPr lang="en-GB" sz="2000" dirty="0">
              <a:solidFill>
                <a:srgbClr val="0070C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024487F-8DF7-8504-5D40-696CEBB6D2B2}"/>
              </a:ext>
            </a:extLst>
          </p:cNvPr>
          <p:cNvSpPr/>
          <p:nvPr/>
        </p:nvSpPr>
        <p:spPr>
          <a:xfrm>
            <a:off x="5645299" y="5491200"/>
            <a:ext cx="397866" cy="400110"/>
          </a:xfrm>
          <a:prstGeom prst="rect">
            <a:avLst/>
          </a:prstGeom>
        </p:spPr>
        <p:txBody>
          <a:bodyPr wrap="none">
            <a:spAutoFit/>
          </a:bodyPr>
          <a:lstStyle/>
          <a:p>
            <a:r>
              <a:rPr lang="en-GB" sz="2000" b="1" dirty="0">
                <a:solidFill>
                  <a:srgbClr val="0070C0"/>
                </a:solidFill>
                <a:latin typeface="Arial" panose="020B0604020202020204" pitchFamily="34" charset="0"/>
                <a:cs typeface="Arial" panose="020B0604020202020204" pitchFamily="34" charset="0"/>
              </a:rPr>
              <a:t>x </a:t>
            </a:r>
            <a:endParaRPr lang="en-GB" sz="2000" dirty="0">
              <a:solidFill>
                <a:srgbClr val="0070C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595330E-FDB5-6E55-FFBB-2A7843DD0543}"/>
              </a:ext>
            </a:extLst>
          </p:cNvPr>
          <p:cNvSpPr/>
          <p:nvPr/>
        </p:nvSpPr>
        <p:spPr>
          <a:xfrm>
            <a:off x="4334292" y="5178518"/>
            <a:ext cx="397866" cy="400110"/>
          </a:xfrm>
          <a:prstGeom prst="rect">
            <a:avLst/>
          </a:prstGeom>
        </p:spPr>
        <p:txBody>
          <a:bodyPr wrap="none">
            <a:spAutoFit/>
          </a:bodyPr>
          <a:lstStyle/>
          <a:p>
            <a:r>
              <a:rPr lang="en-GB" sz="2000" b="1" dirty="0">
                <a:solidFill>
                  <a:srgbClr val="0070C0"/>
                </a:solidFill>
                <a:latin typeface="Arial" panose="020B0604020202020204" pitchFamily="34" charset="0"/>
                <a:cs typeface="Arial" panose="020B0604020202020204" pitchFamily="34" charset="0"/>
              </a:rPr>
              <a:t>y </a:t>
            </a:r>
            <a:endParaRPr lang="en-GB"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7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Testing the energy in food - variables</a:t>
            </a: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9022688" cy="3600000"/>
          </a:xfrm>
        </p:spPr>
        <p:txBody>
          <a:bodyPr/>
          <a:lstStyle/>
          <a:p>
            <a:pPr marL="0" indent="0">
              <a:spcBef>
                <a:spcPct val="0"/>
              </a:spcBef>
              <a:buNone/>
            </a:pPr>
            <a:r>
              <a:rPr lang="en-GB" dirty="0">
                <a:effectLst/>
                <a:latin typeface="Arial" panose="020B0604020202020204" pitchFamily="34" charset="0"/>
                <a:ea typeface="MS Mincho" panose="02020609040205080304" pitchFamily="49" charset="-128"/>
                <a:cs typeface="Arial" panose="020B0604020202020204" pitchFamily="34" charset="0"/>
              </a:rPr>
              <a:t>In this experiment, what are the independent and dependent variables? Write down the variables, including what we will keep the same (control variables)</a:t>
            </a:r>
          </a:p>
          <a:p>
            <a:pPr marL="0" indent="0">
              <a:spcBef>
                <a:spcPct val="0"/>
              </a:spcBef>
              <a:buNone/>
            </a:pPr>
            <a:endParaRPr lang="en-GB" dirty="0">
              <a:latin typeface="Arial" panose="020B0604020202020204" pitchFamily="34" charset="0"/>
              <a:ea typeface="MS Mincho" panose="02020609040205080304" pitchFamily="49" charset="-128"/>
              <a:cs typeface="Arial" panose="020B0604020202020204" pitchFamily="34" charset="0"/>
            </a:endParaRPr>
          </a:p>
          <a:p>
            <a:pPr>
              <a:buFont typeface="Arial" panose="020B0604020202020204" pitchFamily="34" charset="0"/>
              <a:buChar char="•"/>
            </a:pPr>
            <a:r>
              <a:rPr lang="en-GB" b="1" dirty="0"/>
              <a:t>Independent variables</a:t>
            </a:r>
            <a:r>
              <a:rPr lang="en-GB" dirty="0"/>
              <a:t> – the variable that is </a:t>
            </a:r>
            <a:r>
              <a:rPr lang="en-GB" b="1" dirty="0"/>
              <a:t>being changed</a:t>
            </a:r>
            <a:r>
              <a:rPr lang="en-GB" dirty="0"/>
              <a:t>.</a:t>
            </a:r>
          </a:p>
          <a:p>
            <a:pPr>
              <a:buFont typeface="Arial" panose="020B0604020202020204" pitchFamily="34" charset="0"/>
              <a:buChar char="•"/>
            </a:pPr>
            <a:r>
              <a:rPr lang="en-GB" b="1" dirty="0"/>
              <a:t>Dependent variables</a:t>
            </a:r>
            <a:r>
              <a:rPr lang="en-GB" dirty="0"/>
              <a:t> – the variable </a:t>
            </a:r>
            <a:r>
              <a:rPr lang="en-GB" b="1" dirty="0"/>
              <a:t>being tested or measured</a:t>
            </a:r>
            <a:r>
              <a:rPr lang="en-GB" dirty="0"/>
              <a:t>.</a:t>
            </a:r>
          </a:p>
          <a:p>
            <a:pPr>
              <a:buFont typeface="Arial" panose="020B0604020202020204" pitchFamily="34" charset="0"/>
              <a:buChar char="•"/>
            </a:pPr>
            <a:r>
              <a:rPr lang="en-GB" b="1" dirty="0"/>
              <a:t>Control variables </a:t>
            </a:r>
            <a:r>
              <a:rPr lang="en-GB" dirty="0"/>
              <a:t>– the variables that are </a:t>
            </a:r>
            <a:r>
              <a:rPr lang="en-GB" b="1" dirty="0"/>
              <a:t>kept the same</a:t>
            </a:r>
            <a:r>
              <a:rPr lang="en-GB" dirty="0"/>
              <a:t>.</a:t>
            </a:r>
          </a:p>
          <a:p>
            <a:pPr marL="0" indent="0">
              <a:spcBef>
                <a:spcPct val="0"/>
              </a:spcBef>
              <a:buNone/>
            </a:pPr>
            <a:endParaRPr lang="en-GB"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76190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nSpc>
                <a:spcPct val="107000"/>
              </a:lnSpc>
              <a:spcAft>
                <a:spcPts val="300"/>
              </a:spcAft>
              <a:buSzPts val="1600"/>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E</a:t>
            </a:r>
            <a:r>
              <a:rPr lang="en-GB" sz="2000" dirty="0">
                <a:effectLst/>
                <a:latin typeface="Arial" panose="020B0604020202020204" pitchFamily="34" charset="0"/>
                <a:ea typeface="MS Mincho" panose="02020609040205080304" pitchFamily="49" charset="-128"/>
                <a:cs typeface="Arial" panose="020B0604020202020204" pitchFamily="34" charset="0"/>
              </a:rPr>
              <a:t>ye protection</a:t>
            </a:r>
          </a:p>
          <a:p>
            <a:pPr>
              <a:lnSpc>
                <a:spcPct val="107000"/>
              </a:lnSpc>
              <a:spcAft>
                <a:spcPts val="300"/>
              </a:spcAft>
              <a:buSzPts val="1600"/>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C</a:t>
            </a:r>
            <a:r>
              <a:rPr lang="en-GB" sz="2000" dirty="0">
                <a:effectLst/>
                <a:latin typeface="Arial" panose="020B0604020202020204" pitchFamily="34" charset="0"/>
                <a:ea typeface="MS Mincho" panose="02020609040205080304" pitchFamily="49" charset="-128"/>
                <a:cs typeface="Arial" panose="020B0604020202020204" pitchFamily="34" charset="0"/>
              </a:rPr>
              <a:t>lamp stand </a:t>
            </a:r>
          </a:p>
          <a:p>
            <a:pPr>
              <a:lnSpc>
                <a:spcPct val="107000"/>
              </a:lnSpc>
              <a:spcAft>
                <a:spcPts val="300"/>
              </a:spcAft>
              <a:buSzPts val="1600"/>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C</a:t>
            </a:r>
            <a:r>
              <a:rPr lang="en-GB" sz="2000" dirty="0">
                <a:effectLst/>
                <a:latin typeface="Arial" panose="020B0604020202020204" pitchFamily="34" charset="0"/>
                <a:ea typeface="MS Mincho" panose="02020609040205080304" pitchFamily="49" charset="-128"/>
                <a:cs typeface="Arial" panose="020B0604020202020204" pitchFamily="34" charset="0"/>
              </a:rPr>
              <a:t>lamp</a:t>
            </a:r>
          </a:p>
          <a:p>
            <a:pPr>
              <a:lnSpc>
                <a:spcPct val="107000"/>
              </a:lnSpc>
              <a:spcAft>
                <a:spcPts val="300"/>
              </a:spcAft>
              <a:buSzPts val="1600"/>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B</a:t>
            </a:r>
            <a:r>
              <a:rPr lang="en-GB" sz="2000" dirty="0">
                <a:effectLst/>
                <a:latin typeface="Arial" panose="020B0604020202020204" pitchFamily="34" charset="0"/>
                <a:ea typeface="MS Mincho" panose="02020609040205080304" pitchFamily="49" charset="-128"/>
                <a:cs typeface="Arial" panose="020B0604020202020204" pitchFamily="34" charset="0"/>
              </a:rPr>
              <a:t>oss</a:t>
            </a:r>
          </a:p>
          <a:p>
            <a:pPr>
              <a:lnSpc>
                <a:spcPct val="107000"/>
              </a:lnSpc>
              <a:spcAft>
                <a:spcPts val="300"/>
              </a:spcAft>
              <a:buSzPts val="1600"/>
              <a:tabLst>
                <a:tab pos="180340" algn="l"/>
              </a:tabLst>
            </a:pPr>
            <a:r>
              <a:rPr lang="en-GB" sz="2000" dirty="0">
                <a:effectLst/>
                <a:latin typeface="Arial" panose="020B0604020202020204" pitchFamily="34" charset="0"/>
                <a:ea typeface="MS Mincho" panose="02020609040205080304" pitchFamily="49" charset="-128"/>
                <a:cs typeface="Arial" panose="020B0604020202020204" pitchFamily="34" charset="0"/>
              </a:rPr>
              <a:t>Boiling tubes</a:t>
            </a:r>
          </a:p>
          <a:p>
            <a:pPr>
              <a:lnSpc>
                <a:spcPct val="107000"/>
              </a:lnSpc>
              <a:spcAft>
                <a:spcPts val="300"/>
              </a:spcAft>
              <a:buSzPts val="1600"/>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T</a:t>
            </a:r>
            <a:r>
              <a:rPr lang="en-GB" sz="2000" dirty="0">
                <a:effectLst/>
                <a:latin typeface="Arial" panose="020B0604020202020204" pitchFamily="34" charset="0"/>
                <a:ea typeface="MS Mincho" panose="02020609040205080304" pitchFamily="49" charset="-128"/>
                <a:cs typeface="Arial" panose="020B0604020202020204" pitchFamily="34" charset="0"/>
              </a:rPr>
              <a:t>hermometer</a:t>
            </a:r>
          </a:p>
          <a:p>
            <a:pPr marL="0" indent="0">
              <a:buNone/>
            </a:pPr>
            <a:endParaRPr lang="en-GB"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marL="342900" lvl="0" indent="-342900">
              <a:lnSpc>
                <a:spcPct val="107000"/>
              </a:lnSpc>
              <a:spcAft>
                <a:spcPts val="300"/>
              </a:spcAft>
              <a:buSzPts val="1600"/>
              <a:buFont typeface="Arial" panose="020B0604020202020204" pitchFamily="34" charset="0"/>
              <a:buChar char="•"/>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20 cm</a:t>
            </a:r>
            <a:r>
              <a:rPr lang="en-GB" sz="2000" baseline="30000" dirty="0">
                <a:latin typeface="Arial" panose="020B0604020202020204" pitchFamily="34" charset="0"/>
                <a:ea typeface="MS Mincho" panose="02020609040205080304" pitchFamily="49" charset="-128"/>
                <a:cs typeface="Arial" panose="020B0604020202020204" pitchFamily="34" charset="0"/>
              </a:rPr>
              <a:t>3</a:t>
            </a:r>
            <a:r>
              <a:rPr lang="en-GB" sz="2000" dirty="0">
                <a:latin typeface="Arial" panose="020B0604020202020204" pitchFamily="34" charset="0"/>
                <a:ea typeface="MS Mincho" panose="02020609040205080304" pitchFamily="49" charset="-128"/>
                <a:cs typeface="Arial" panose="020B0604020202020204" pitchFamily="34" charset="0"/>
              </a:rPr>
              <a:t> measuring cylinder</a:t>
            </a:r>
          </a:p>
          <a:p>
            <a:pPr marL="342900" lvl="0" indent="-342900">
              <a:lnSpc>
                <a:spcPct val="107000"/>
              </a:lnSpc>
              <a:spcAft>
                <a:spcPts val="300"/>
              </a:spcAft>
              <a:buSzPts val="1600"/>
              <a:buFont typeface="Arial" panose="020B0604020202020204" pitchFamily="34" charset="0"/>
              <a:buChar char="•"/>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Needle with wooden handle</a:t>
            </a:r>
          </a:p>
          <a:p>
            <a:pPr marL="342900" lvl="0" indent="-342900">
              <a:lnSpc>
                <a:spcPct val="107000"/>
              </a:lnSpc>
              <a:spcAft>
                <a:spcPts val="300"/>
              </a:spcAft>
              <a:buSzPts val="1600"/>
              <a:buFont typeface="Arial" panose="020B0604020202020204" pitchFamily="34" charset="0"/>
              <a:buChar char="•"/>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Bunsen burner</a:t>
            </a:r>
          </a:p>
          <a:p>
            <a:pPr marL="342900" lvl="0" indent="-342900">
              <a:lnSpc>
                <a:spcPct val="107000"/>
              </a:lnSpc>
              <a:spcAft>
                <a:spcPts val="300"/>
              </a:spcAft>
              <a:buSzPts val="1600"/>
              <a:buFont typeface="Arial" panose="020B0604020202020204" pitchFamily="34" charset="0"/>
              <a:buChar char="•"/>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Heatproof mat</a:t>
            </a:r>
          </a:p>
          <a:p>
            <a:pPr marL="342900" lvl="0" indent="-342900">
              <a:lnSpc>
                <a:spcPct val="107000"/>
              </a:lnSpc>
              <a:spcAft>
                <a:spcPts val="300"/>
              </a:spcAft>
              <a:buSzPts val="1600"/>
              <a:buFont typeface="Arial" panose="020B0604020202020204" pitchFamily="34" charset="0"/>
              <a:buChar char="•"/>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Food samples</a:t>
            </a:r>
          </a:p>
          <a:p>
            <a:pPr marL="342900" lvl="0" indent="-342900">
              <a:lnSpc>
                <a:spcPct val="107000"/>
              </a:lnSpc>
              <a:spcAft>
                <a:spcPts val="300"/>
              </a:spcAft>
              <a:buSzPts val="1600"/>
              <a:buFont typeface="Arial" panose="020B0604020202020204" pitchFamily="34" charset="0"/>
              <a:buChar char="•"/>
              <a:tabLst>
                <a:tab pos="180340" algn="l"/>
              </a:tabLst>
            </a:pPr>
            <a:r>
              <a:rPr lang="en-GB" sz="2000" dirty="0">
                <a:latin typeface="Arial" panose="020B0604020202020204" pitchFamily="34" charset="0"/>
                <a:ea typeface="MS Mincho" panose="02020609040205080304" pitchFamily="49" charset="-128"/>
                <a:cs typeface="Arial" panose="020B0604020202020204" pitchFamily="34" charset="0"/>
              </a:rPr>
              <a:t>Paper towels</a:t>
            </a:r>
          </a:p>
          <a:p>
            <a:endParaRPr lang="en-GB" dirty="0"/>
          </a:p>
        </p:txBody>
      </p:sp>
      <p:sp>
        <p:nvSpPr>
          <p:cNvPr id="4" name="Title 3"/>
          <p:cNvSpPr>
            <a:spLocks noGrp="1"/>
          </p:cNvSpPr>
          <p:nvPr>
            <p:ph type="title"/>
          </p:nvPr>
        </p:nvSpPr>
        <p:spPr/>
        <p:txBody>
          <a:bodyPr/>
          <a:lstStyle/>
          <a:p>
            <a:r>
              <a:rPr lang="en-GB" dirty="0"/>
              <a:t>Practical equipment</a:t>
            </a:r>
          </a:p>
        </p:txBody>
      </p:sp>
    </p:spTree>
    <p:extLst>
      <p:ext uri="{BB962C8B-B14F-4D97-AF65-F5344CB8AC3E}">
        <p14:creationId xmlns:p14="http://schemas.microsoft.com/office/powerpoint/2010/main" val="106783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Practical method</a:t>
            </a: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5" y="2571092"/>
            <a:ext cx="9033979" cy="3600000"/>
          </a:xfrm>
        </p:spPr>
        <p:txBody>
          <a:bodyPr/>
          <a:lstStyle/>
          <a:p>
            <a:pPr marL="342900" indent="-342900">
              <a:lnSpc>
                <a:spcPct val="100000"/>
              </a:lnSpc>
              <a:spcAft>
                <a:spcPts val="600"/>
              </a:spcAft>
              <a:buFont typeface="+mj-lt"/>
              <a:buAutoNum type="arabicPeriod"/>
            </a:pPr>
            <a:r>
              <a:rPr lang="en-GB" sz="1800" dirty="0">
                <a:effectLst/>
                <a:latin typeface="Arial" panose="020B0604020202020204" pitchFamily="34" charset="0"/>
                <a:ea typeface="MS Mincho" panose="02020609040205080304" pitchFamily="49" charset="-128"/>
                <a:cs typeface="Arial" panose="020B0604020202020204" pitchFamily="34" charset="0"/>
              </a:rPr>
              <a:t>Measure out 10 cm</a:t>
            </a:r>
            <a:r>
              <a:rPr lang="en-GB" sz="1800" baseline="30000" dirty="0">
                <a:effectLst/>
                <a:latin typeface="Arial" panose="020B0604020202020204" pitchFamily="34" charset="0"/>
                <a:ea typeface="MS Mincho" panose="02020609040205080304" pitchFamily="49" charset="-128"/>
                <a:cs typeface="Arial" panose="020B0604020202020204" pitchFamily="34" charset="0"/>
              </a:rPr>
              <a:t>3</a:t>
            </a:r>
            <a:r>
              <a:rPr lang="en-GB" sz="1800" dirty="0">
                <a:effectLst/>
                <a:latin typeface="Arial" panose="020B0604020202020204" pitchFamily="34" charset="0"/>
                <a:ea typeface="MS Mincho" panose="02020609040205080304" pitchFamily="49" charset="-128"/>
                <a:cs typeface="Arial" panose="020B0604020202020204" pitchFamily="34" charset="0"/>
              </a:rPr>
              <a:t> of tap water using a measuring cylinder and pour into a test tube.</a:t>
            </a:r>
          </a:p>
          <a:p>
            <a:pPr marL="342900" indent="-342900">
              <a:lnSpc>
                <a:spcPct val="100000"/>
              </a:lnSpc>
              <a:spcAft>
                <a:spcPts val="600"/>
              </a:spcAft>
              <a:buFont typeface="+mj-lt"/>
              <a:buAutoNum type="arabicPeriod"/>
            </a:pPr>
            <a:r>
              <a:rPr lang="en-GB" sz="1800" dirty="0">
                <a:effectLst/>
                <a:latin typeface="Arial" panose="020B0604020202020204" pitchFamily="34" charset="0"/>
                <a:ea typeface="MS Mincho" panose="02020609040205080304" pitchFamily="49" charset="-128"/>
                <a:cs typeface="Arial" panose="020B0604020202020204" pitchFamily="34" charset="0"/>
              </a:rPr>
              <a:t>Use a thermometer to record the initial temperature of the water.</a:t>
            </a:r>
          </a:p>
          <a:p>
            <a:pPr marL="342900" indent="-342900">
              <a:lnSpc>
                <a:spcPct val="100000"/>
              </a:lnSpc>
              <a:spcAft>
                <a:spcPts val="600"/>
              </a:spcAft>
              <a:buFont typeface="+mj-lt"/>
              <a:buAutoNum type="arabicPeriod"/>
            </a:pPr>
            <a:r>
              <a:rPr lang="en-GB" sz="1800" dirty="0">
                <a:effectLst/>
                <a:latin typeface="Arial" panose="020B0604020202020204" pitchFamily="34" charset="0"/>
                <a:ea typeface="MS Mincho" panose="02020609040205080304" pitchFamily="49" charset="-128"/>
                <a:cs typeface="Arial" panose="020B0604020202020204" pitchFamily="34" charset="0"/>
              </a:rPr>
              <a:t>Clamp the test tube in place on a clamp stand (15 cm from the bottom of the stand).</a:t>
            </a:r>
          </a:p>
          <a:p>
            <a:pPr marL="342900" indent="-342900">
              <a:lnSpc>
                <a:spcPct val="100000"/>
              </a:lnSpc>
              <a:spcAft>
                <a:spcPts val="600"/>
              </a:spcAft>
              <a:buFont typeface="+mj-lt"/>
              <a:buAutoNum type="arabicPeriod"/>
            </a:pPr>
            <a:r>
              <a:rPr lang="en-GB" sz="1800" dirty="0">
                <a:effectLst/>
                <a:latin typeface="Arial" panose="020B0604020202020204" pitchFamily="34" charset="0"/>
                <a:ea typeface="MS Mincho" panose="02020609040205080304" pitchFamily="49" charset="-128"/>
                <a:cs typeface="Arial" panose="020B0604020202020204" pitchFamily="34" charset="0"/>
              </a:rPr>
              <a:t>Place one piece of food carefully on the end of a needle and hold the food in a Bunsen flame until it catches light.</a:t>
            </a:r>
          </a:p>
          <a:p>
            <a:pPr marL="342900" indent="-342900">
              <a:lnSpc>
                <a:spcPct val="100000"/>
              </a:lnSpc>
              <a:spcAft>
                <a:spcPts val="600"/>
              </a:spcAft>
              <a:buFont typeface="+mj-lt"/>
              <a:buAutoNum type="arabicPeriod"/>
            </a:pPr>
            <a:r>
              <a:rPr lang="en-GB" sz="1800" dirty="0">
                <a:effectLst/>
                <a:latin typeface="Arial" panose="020B0604020202020204" pitchFamily="34" charset="0"/>
                <a:ea typeface="MS Mincho" panose="02020609040205080304" pitchFamily="49" charset="-128"/>
                <a:cs typeface="Arial" panose="020B0604020202020204" pitchFamily="34" charset="0"/>
              </a:rPr>
              <a:t>Immediately hold the burning food about 5 cm under the tube of water.</a:t>
            </a:r>
          </a:p>
          <a:p>
            <a:pPr marL="342900" indent="-342900">
              <a:lnSpc>
                <a:spcPct val="100000"/>
              </a:lnSpc>
              <a:spcAft>
                <a:spcPts val="600"/>
              </a:spcAft>
              <a:buFont typeface="+mj-lt"/>
              <a:buAutoNum type="arabicPeriod"/>
            </a:pPr>
            <a:r>
              <a:rPr lang="en-GB" sz="1800" dirty="0">
                <a:effectLst/>
                <a:latin typeface="Arial" panose="020B0604020202020204" pitchFamily="34" charset="0"/>
                <a:ea typeface="MS Mincho" panose="02020609040205080304" pitchFamily="49" charset="-128"/>
                <a:cs typeface="Arial" panose="020B0604020202020204" pitchFamily="34" charset="0"/>
              </a:rPr>
              <a:t>Hold until the food has burned fully and record the final temperature of the water.</a:t>
            </a:r>
          </a:p>
        </p:txBody>
      </p:sp>
    </p:spTree>
    <p:extLst>
      <p:ext uri="{BB962C8B-B14F-4D97-AF65-F5344CB8AC3E}">
        <p14:creationId xmlns:p14="http://schemas.microsoft.com/office/powerpoint/2010/main" val="247261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Turn and talk – how are we going to stay safe during this practical?</a:t>
            </a:r>
          </a:p>
        </p:txBody>
      </p:sp>
      <p:pic>
        <p:nvPicPr>
          <p:cNvPr id="4" name="Picture 3" descr="A picture containing text&#10;&#10;Description automatically generated">
            <a:extLst>
              <a:ext uri="{FF2B5EF4-FFF2-40B4-BE49-F238E27FC236}">
                <a16:creationId xmlns:a16="http://schemas.microsoft.com/office/drawing/2014/main" id="{5E774302-3780-14B6-93C7-D88668CCF7D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354700" y="2283798"/>
            <a:ext cx="2256275" cy="1638300"/>
          </a:xfrm>
          <a:prstGeom prst="rect">
            <a:avLst/>
          </a:prstGeom>
        </p:spPr>
      </p:pic>
      <p:pic>
        <p:nvPicPr>
          <p:cNvPr id="13" name="Picture 12" descr="A picture containing whiteboard&#10;&#10;Description automatically generated">
            <a:extLst>
              <a:ext uri="{FF2B5EF4-FFF2-40B4-BE49-F238E27FC236}">
                <a16:creationId xmlns:a16="http://schemas.microsoft.com/office/drawing/2014/main" id="{789212F0-B6E5-17E9-6FF5-A98590281B8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49462" y="4986610"/>
            <a:ext cx="2964748" cy="1691006"/>
          </a:xfrm>
          <a:prstGeom prst="rect">
            <a:avLst/>
          </a:prstGeom>
        </p:spPr>
      </p:pic>
      <p:grpSp>
        <p:nvGrpSpPr>
          <p:cNvPr id="22" name="Group 21">
            <a:extLst>
              <a:ext uri="{FF2B5EF4-FFF2-40B4-BE49-F238E27FC236}">
                <a16:creationId xmlns:a16="http://schemas.microsoft.com/office/drawing/2014/main" id="{54EEF7FA-9C8D-56CC-9B61-66EB2232F565}"/>
              </a:ext>
            </a:extLst>
          </p:cNvPr>
          <p:cNvGrpSpPr/>
          <p:nvPr/>
        </p:nvGrpSpPr>
        <p:grpSpPr>
          <a:xfrm>
            <a:off x="1023330" y="2489259"/>
            <a:ext cx="3048000" cy="1983629"/>
            <a:chOff x="956423" y="2489259"/>
            <a:chExt cx="3048000" cy="1983629"/>
          </a:xfrm>
        </p:grpSpPr>
        <p:pic>
          <p:nvPicPr>
            <p:cNvPr id="9" name="Picture 8" descr="A pair of glasses&#10;&#10;Description automatically generated with medium confidence">
              <a:extLst>
                <a:ext uri="{FF2B5EF4-FFF2-40B4-BE49-F238E27FC236}">
                  <a16:creationId xmlns:a16="http://schemas.microsoft.com/office/drawing/2014/main" id="{87619553-6D0F-3759-1DFC-091787D04BAD}"/>
                </a:ext>
              </a:extLst>
            </p:cNvPr>
            <p:cNvPicPr>
              <a:picLocks noChangeAspect="1"/>
            </p:cNvPicPr>
            <p:nvPr/>
          </p:nvPicPr>
          <p:blipFill>
            <a:blip r:embed="rId4"/>
            <a:stretch>
              <a:fillRect/>
            </a:stretch>
          </p:blipFill>
          <p:spPr>
            <a:xfrm>
              <a:off x="956423" y="2489259"/>
              <a:ext cx="3048000" cy="1947672"/>
            </a:xfrm>
            <a:prstGeom prst="rect">
              <a:avLst/>
            </a:prstGeom>
          </p:spPr>
        </p:pic>
        <p:sp>
          <p:nvSpPr>
            <p:cNvPr id="15" name="TextBox 14">
              <a:extLst>
                <a:ext uri="{FF2B5EF4-FFF2-40B4-BE49-F238E27FC236}">
                  <a16:creationId xmlns:a16="http://schemas.microsoft.com/office/drawing/2014/main" id="{23C3E03F-5412-A87D-9B76-8653B5450D81}"/>
                </a:ext>
              </a:extLst>
            </p:cNvPr>
            <p:cNvSpPr txBox="1"/>
            <p:nvPr/>
          </p:nvSpPr>
          <p:spPr>
            <a:xfrm>
              <a:off x="1090348"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Wear safety goggles</a:t>
              </a:r>
            </a:p>
          </p:txBody>
        </p:sp>
      </p:grpSp>
      <p:grpSp>
        <p:nvGrpSpPr>
          <p:cNvPr id="23" name="Group 22">
            <a:extLst>
              <a:ext uri="{FF2B5EF4-FFF2-40B4-BE49-F238E27FC236}">
                <a16:creationId xmlns:a16="http://schemas.microsoft.com/office/drawing/2014/main" id="{26905D36-B61F-8DAC-EF6B-FED51270602C}"/>
              </a:ext>
            </a:extLst>
          </p:cNvPr>
          <p:cNvGrpSpPr/>
          <p:nvPr/>
        </p:nvGrpSpPr>
        <p:grpSpPr>
          <a:xfrm>
            <a:off x="4915132" y="2414016"/>
            <a:ext cx="3048000" cy="2058872"/>
            <a:chOff x="4981064" y="2414016"/>
            <a:chExt cx="3048000" cy="2058872"/>
          </a:xfrm>
        </p:grpSpPr>
        <p:pic>
          <p:nvPicPr>
            <p:cNvPr id="6" name="Picture 5" descr="A close-up of a sword&#10;&#10;Description automatically generated with medium confidence">
              <a:extLst>
                <a:ext uri="{FF2B5EF4-FFF2-40B4-BE49-F238E27FC236}">
                  <a16:creationId xmlns:a16="http://schemas.microsoft.com/office/drawing/2014/main" id="{D6AECAEC-5FEA-B3E6-6544-508384182703}"/>
                </a:ext>
              </a:extLst>
            </p:cNvPr>
            <p:cNvPicPr>
              <a:picLocks noChangeAspect="1"/>
            </p:cNvPicPr>
            <p:nvPr/>
          </p:nvPicPr>
          <p:blipFill>
            <a:blip r:embed="rId5"/>
            <a:stretch>
              <a:fillRect/>
            </a:stretch>
          </p:blipFill>
          <p:spPr>
            <a:xfrm>
              <a:off x="4981064" y="2414016"/>
              <a:ext cx="3048000" cy="2029968"/>
            </a:xfrm>
            <a:prstGeom prst="rect">
              <a:avLst/>
            </a:prstGeom>
          </p:spPr>
        </p:pic>
        <p:sp>
          <p:nvSpPr>
            <p:cNvPr id="17" name="TextBox 16">
              <a:extLst>
                <a:ext uri="{FF2B5EF4-FFF2-40B4-BE49-F238E27FC236}">
                  <a16:creationId xmlns:a16="http://schemas.microsoft.com/office/drawing/2014/main" id="{C769295A-A071-8C1F-2D27-C197D02E3F97}"/>
                </a:ext>
              </a:extLst>
            </p:cNvPr>
            <p:cNvSpPr txBox="1"/>
            <p:nvPr/>
          </p:nvSpPr>
          <p:spPr>
            <a:xfrm>
              <a:off x="5209335"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Use test tube holders</a:t>
              </a:r>
            </a:p>
          </p:txBody>
        </p:sp>
      </p:grpSp>
      <p:sp>
        <p:nvSpPr>
          <p:cNvPr id="19" name="TextBox 18">
            <a:extLst>
              <a:ext uri="{FF2B5EF4-FFF2-40B4-BE49-F238E27FC236}">
                <a16:creationId xmlns:a16="http://schemas.microsoft.com/office/drawing/2014/main" id="{A9356091-5F1E-57C4-67C9-FA38B91C9720}"/>
              </a:ext>
            </a:extLst>
          </p:cNvPr>
          <p:cNvSpPr txBox="1"/>
          <p:nvPr/>
        </p:nvSpPr>
        <p:spPr>
          <a:xfrm>
            <a:off x="9268399"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No eating or drinking</a:t>
            </a:r>
          </a:p>
        </p:txBody>
      </p:sp>
      <p:sp>
        <p:nvSpPr>
          <p:cNvPr id="21" name="TextBox 20">
            <a:extLst>
              <a:ext uri="{FF2B5EF4-FFF2-40B4-BE49-F238E27FC236}">
                <a16:creationId xmlns:a16="http://schemas.microsoft.com/office/drawing/2014/main" id="{2DE525B8-A033-AF34-6487-09B1AFBF7621}"/>
              </a:ext>
            </a:extLst>
          </p:cNvPr>
          <p:cNvSpPr txBox="1"/>
          <p:nvPr/>
        </p:nvSpPr>
        <p:spPr>
          <a:xfrm>
            <a:off x="6372225" y="5294202"/>
            <a:ext cx="2428875"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Keep desks/benches tidy and make sure bags are not trip hazards</a:t>
            </a:r>
          </a:p>
        </p:txBody>
      </p:sp>
    </p:spTree>
    <p:extLst>
      <p:ext uri="{BB962C8B-B14F-4D97-AF65-F5344CB8AC3E}">
        <p14:creationId xmlns:p14="http://schemas.microsoft.com/office/powerpoint/2010/main" val="248667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Practical safety</a:t>
            </a: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Specifically for this practical, you will also need to:</a:t>
            </a:r>
          </a:p>
          <a:p>
            <a:pPr>
              <a:spcBef>
                <a:spcPct val="0"/>
              </a:spcBef>
            </a:pPr>
            <a:r>
              <a:rPr lang="en-GB" altLang="en-US" sz="2000" dirty="0">
                <a:latin typeface="Arial" panose="020B0604020202020204" pitchFamily="34" charset="0"/>
                <a:cs typeface="Arial" panose="020B0604020202020204" pitchFamily="34" charset="0"/>
              </a:rPr>
              <a:t>Take care when using a needle to burn the food. The needle may be sharp.</a:t>
            </a:r>
          </a:p>
          <a:p>
            <a:pPr>
              <a:spcBef>
                <a:spcPct val="0"/>
              </a:spcBef>
            </a:pPr>
            <a:r>
              <a:rPr lang="en-GB" altLang="en-US" sz="2000" b="1" dirty="0">
                <a:latin typeface="Arial" panose="020B0604020202020204" pitchFamily="34" charset="0"/>
                <a:cs typeface="Arial" panose="020B0604020202020204" pitchFamily="34" charset="0"/>
              </a:rPr>
              <a:t>Tell your teacher if you are allergic to any of the foods. </a:t>
            </a:r>
          </a:p>
          <a:p>
            <a:pPr>
              <a:spcBef>
                <a:spcPct val="0"/>
              </a:spcBef>
            </a:pPr>
            <a:r>
              <a:rPr lang="en-GB" altLang="en-US" sz="2000" dirty="0">
                <a:latin typeface="Arial" panose="020B0604020202020204" pitchFamily="34" charset="0"/>
                <a:cs typeface="Arial" panose="020B0604020202020204" pitchFamily="34" charset="0"/>
              </a:rPr>
              <a:t>Wear goggles. </a:t>
            </a:r>
          </a:p>
          <a:p>
            <a:pPr>
              <a:spcBef>
                <a:spcPct val="0"/>
              </a:spcBef>
            </a:pPr>
            <a:r>
              <a:rPr lang="en-GB" altLang="en-US" dirty="0">
                <a:latin typeface="Arial" panose="020B0604020202020204" pitchFamily="34" charset="0"/>
                <a:cs typeface="Arial" panose="020B0604020202020204" pitchFamily="34" charset="0"/>
              </a:rPr>
              <a:t>Take care when using glassware.</a:t>
            </a:r>
          </a:p>
          <a:p>
            <a:pPr>
              <a:spcBef>
                <a:spcPct val="0"/>
              </a:spcBef>
            </a:pPr>
            <a:r>
              <a:rPr lang="en-GB" altLang="en-US" dirty="0">
                <a:latin typeface="Arial" panose="020B0604020202020204" pitchFamily="34" charset="0"/>
                <a:cs typeface="Arial" panose="020B0604020202020204" pitchFamily="34" charset="0"/>
              </a:rPr>
              <a:t>Take care when using the Bunsen burner (including tying back hair).</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05182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0227069"/>
              </p:ext>
            </p:extLst>
          </p:nvPr>
        </p:nvGraphicFramePr>
        <p:xfrm>
          <a:off x="462337" y="1602771"/>
          <a:ext cx="11535372" cy="4863316"/>
        </p:xfrm>
        <a:graphic>
          <a:graphicData uri="http://schemas.openxmlformats.org/drawingml/2006/table">
            <a:tbl>
              <a:tblPr firstRow="1" bandRow="1">
                <a:tableStyleId>{00A15C55-8517-42AA-B614-E9B94910E393}</a:tableStyleId>
              </a:tblPr>
              <a:tblGrid>
                <a:gridCol w="2883843">
                  <a:extLst>
                    <a:ext uri="{9D8B030D-6E8A-4147-A177-3AD203B41FA5}">
                      <a16:colId xmlns:a16="http://schemas.microsoft.com/office/drawing/2014/main" val="20000"/>
                    </a:ext>
                  </a:extLst>
                </a:gridCol>
                <a:gridCol w="2883843">
                  <a:extLst>
                    <a:ext uri="{9D8B030D-6E8A-4147-A177-3AD203B41FA5}">
                      <a16:colId xmlns:a16="http://schemas.microsoft.com/office/drawing/2014/main" val="20001"/>
                    </a:ext>
                  </a:extLst>
                </a:gridCol>
                <a:gridCol w="2883843">
                  <a:extLst>
                    <a:ext uri="{9D8B030D-6E8A-4147-A177-3AD203B41FA5}">
                      <a16:colId xmlns:a16="http://schemas.microsoft.com/office/drawing/2014/main" val="20002"/>
                    </a:ext>
                  </a:extLst>
                </a:gridCol>
                <a:gridCol w="2883843">
                  <a:extLst>
                    <a:ext uri="{9D8B030D-6E8A-4147-A177-3AD203B41FA5}">
                      <a16:colId xmlns:a16="http://schemas.microsoft.com/office/drawing/2014/main" val="20003"/>
                    </a:ext>
                  </a:extLst>
                </a:gridCol>
              </a:tblGrid>
              <a:tr h="883777">
                <a:tc>
                  <a:txBody>
                    <a:bodyPr/>
                    <a:lstStyle/>
                    <a:p>
                      <a:pPr algn="ctr">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Food</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Start temperature of water (°C)</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Final temperature of water (°C)</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Temperature difference of water (°C)</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883777">
                <a:tc>
                  <a:txBody>
                    <a:bodyPr/>
                    <a:lstStyle/>
                    <a:p>
                      <a:pPr algn="ct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1"/>
                  </a:ext>
                </a:extLst>
              </a:tr>
              <a:tr h="883777">
                <a:tc>
                  <a:txBody>
                    <a:bodyPr/>
                    <a:lstStyle/>
                    <a:p>
                      <a:pPr algn="ct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r>
                        <a:rPr lang="en-GB" sz="120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2"/>
                  </a:ext>
                </a:extLst>
              </a:tr>
              <a:tr h="954896">
                <a:tc>
                  <a:txBody>
                    <a:bodyPr/>
                    <a:lstStyle/>
                    <a:p>
                      <a:pPr algn="ctr">
                        <a:lnSpc>
                          <a:spcPct val="115000"/>
                        </a:lnSpc>
                        <a:spcAft>
                          <a:spcPts val="1000"/>
                        </a:spcAft>
                      </a:pPr>
                      <a:r>
                        <a:rPr lang="en-GB" sz="120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r>
                        <a:rPr lang="en-GB" sz="120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3"/>
                  </a:ext>
                </a:extLst>
              </a:tr>
              <a:tr h="1111848">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609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Testing the energy in food</a:t>
            </a: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9022688" cy="3600000"/>
          </a:xfrm>
        </p:spPr>
        <p:txBody>
          <a:bodyPr/>
          <a:lstStyle/>
          <a:p>
            <a:pPr marL="171450" indent="0" fontAlgn="base">
              <a:buNone/>
            </a:pPr>
            <a:r>
              <a:rPr lang="en-GB" sz="2400" b="1" dirty="0">
                <a:latin typeface="Arial" panose="020B0604020202020204" pitchFamily="34" charset="0"/>
                <a:ea typeface="Times New Roman" panose="02020603050405020304" pitchFamily="18" charset="0"/>
                <a:cs typeface="Arial" panose="020B0604020202020204" pitchFamily="34" charset="0"/>
              </a:rPr>
              <a:t>Use the equation below to calculate the amount of energy in different foods.</a:t>
            </a:r>
          </a:p>
          <a:p>
            <a:pPr marL="171450" indent="0" fontAlgn="base">
              <a:buNone/>
            </a:pPr>
            <a:endParaRPr lang="en-GB" sz="2400" b="1" dirty="0">
              <a:effectLst/>
              <a:latin typeface="Arial" panose="020B0604020202020204" pitchFamily="34" charset="0"/>
              <a:ea typeface="Times New Roman" panose="02020603050405020304" pitchFamily="18" charset="0"/>
              <a:cs typeface="Arial" panose="020B0604020202020204" pitchFamily="34" charset="0"/>
            </a:endParaRPr>
          </a:p>
          <a:p>
            <a:pPr marL="171450" indent="0" fontAlgn="base">
              <a:buNone/>
            </a:pPr>
            <a:r>
              <a:rPr lang="en-GB" sz="2400" b="1" i="1" dirty="0">
                <a:effectLst/>
                <a:latin typeface="Arial" panose="020B0604020202020204" pitchFamily="34" charset="0"/>
                <a:ea typeface="Times New Roman" panose="02020603050405020304" pitchFamily="18" charset="0"/>
                <a:cs typeface="Arial" panose="020B0604020202020204" pitchFamily="34" charset="0"/>
              </a:rPr>
              <a:t>You can use this equation to calculate the total energy transferred for each food: </a:t>
            </a:r>
          </a:p>
          <a:p>
            <a:pPr marL="171450" indent="0" fontAlgn="base">
              <a:buNone/>
            </a:pPr>
            <a:endParaRPr lang="en-GB" sz="2400" b="1" i="1" dirty="0">
              <a:latin typeface="Arial" panose="020B0604020202020204" pitchFamily="34" charset="0"/>
              <a:ea typeface="Times New Roman" panose="02020603050405020304" pitchFamily="18" charset="0"/>
              <a:cs typeface="Arial" panose="020B0604020202020204" pitchFamily="34" charset="0"/>
            </a:endParaRPr>
          </a:p>
          <a:p>
            <a:pPr marL="171450" indent="0" fontAlgn="base">
              <a:buNone/>
            </a:pPr>
            <a:r>
              <a:rPr lang="en-GB" sz="2400" b="1" i="1" dirty="0">
                <a:effectLst/>
                <a:latin typeface="Arial" panose="020B0604020202020204" pitchFamily="34" charset="0"/>
                <a:ea typeface="Times New Roman" panose="02020603050405020304" pitchFamily="18" charset="0"/>
                <a:cs typeface="Arial" panose="020B0604020202020204" pitchFamily="34" charset="0"/>
              </a:rPr>
              <a:t>q = </a:t>
            </a:r>
            <a:r>
              <a:rPr lang="en-GB" sz="2400" b="1" i="1" dirty="0" err="1">
                <a:effectLst/>
                <a:latin typeface="Arial" panose="020B0604020202020204" pitchFamily="34" charset="0"/>
                <a:ea typeface="Times New Roman" panose="02020603050405020304" pitchFamily="18" charset="0"/>
                <a:cs typeface="Arial" panose="020B0604020202020204" pitchFamily="34" charset="0"/>
              </a:rPr>
              <a:t>mcΔt</a:t>
            </a:r>
            <a:endParaRPr lang="en-GB" sz="2400" b="1"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5" name="TextBox 4">
            <a:extLst>
              <a:ext uri="{FF2B5EF4-FFF2-40B4-BE49-F238E27FC236}">
                <a16:creationId xmlns:a16="http://schemas.microsoft.com/office/drawing/2014/main" id="{D2F9388F-4BE7-634E-926F-44A49EE402D6}"/>
              </a:ext>
            </a:extLst>
          </p:cNvPr>
          <p:cNvSpPr txBox="1"/>
          <p:nvPr/>
        </p:nvSpPr>
        <p:spPr>
          <a:xfrm>
            <a:off x="6029274" y="4632482"/>
            <a:ext cx="5513798" cy="1323439"/>
          </a:xfrm>
          <a:prstGeom prst="rect">
            <a:avLst/>
          </a:prstGeom>
          <a:solidFill>
            <a:srgbClr val="FCE3C2"/>
          </a:solidFill>
          <a:ln>
            <a:solidFill>
              <a:schemeClr val="tx1"/>
            </a:solidFill>
          </a:ln>
        </p:spPr>
        <p:txBody>
          <a:bodyPr wrap="square">
            <a:spAutoFit/>
          </a:bodyPr>
          <a:lstStyle/>
          <a:p>
            <a:pPr marL="457200" fontAlgn="base"/>
            <a:r>
              <a:rPr lang="en-GB" sz="2000" i="1" dirty="0">
                <a:effectLst/>
                <a:latin typeface="Arial" panose="020B0604020202020204" pitchFamily="34" charset="0"/>
                <a:ea typeface="Times New Roman" panose="02020603050405020304" pitchFamily="18" charset="0"/>
                <a:cs typeface="Arial" panose="020B0604020202020204" pitchFamily="34" charset="0"/>
              </a:rPr>
              <a:t>q = energy transferred (J)</a:t>
            </a:r>
            <a:endParaRPr lang="en-GB" sz="2000" dirty="0">
              <a:effectLst/>
              <a:latin typeface="Arial" panose="020B0604020202020204" pitchFamily="34" charset="0"/>
              <a:ea typeface="MS Mincho" panose="02020609040205080304" pitchFamily="49" charset="-128"/>
              <a:cs typeface="Arial" panose="020B0604020202020204" pitchFamily="34" charset="0"/>
            </a:endParaRPr>
          </a:p>
          <a:p>
            <a:pPr marL="457200" fontAlgn="base"/>
            <a:r>
              <a:rPr lang="en-GB" sz="2000" i="1" dirty="0">
                <a:effectLst/>
                <a:latin typeface="Arial" panose="020B0604020202020204" pitchFamily="34" charset="0"/>
                <a:ea typeface="Times New Roman" panose="02020603050405020304" pitchFamily="18" charset="0"/>
                <a:cs typeface="Arial" panose="020B0604020202020204" pitchFamily="34" charset="0"/>
              </a:rPr>
              <a:t>m = mass of water (g)</a:t>
            </a:r>
            <a:endParaRPr lang="en-GB" sz="2000" dirty="0">
              <a:effectLst/>
              <a:latin typeface="Arial" panose="020B0604020202020204" pitchFamily="34" charset="0"/>
              <a:ea typeface="MS Mincho" panose="02020609040205080304" pitchFamily="49" charset="-128"/>
              <a:cs typeface="Arial" panose="020B0604020202020204" pitchFamily="34" charset="0"/>
            </a:endParaRPr>
          </a:p>
          <a:p>
            <a:pPr marL="457200" fontAlgn="base"/>
            <a:r>
              <a:rPr lang="en-GB" sz="2000" i="1" dirty="0">
                <a:effectLst/>
                <a:latin typeface="Arial" panose="020B0604020202020204" pitchFamily="34" charset="0"/>
                <a:ea typeface="Times New Roman" panose="02020603050405020304" pitchFamily="18" charset="0"/>
                <a:cs typeface="Arial" panose="020B0604020202020204" pitchFamily="34" charset="0"/>
              </a:rPr>
              <a:t>c = specific heat capacity of water (J/[</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g°C</a:t>
            </a:r>
            <a:r>
              <a:rPr lang="en-GB" sz="2000" i="1"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MS Mincho" panose="02020609040205080304" pitchFamily="49" charset="-128"/>
              <a:cs typeface="Arial" panose="020B0604020202020204" pitchFamily="34" charset="0"/>
            </a:endParaRPr>
          </a:p>
          <a:p>
            <a:pPr marL="457200" fontAlgn="base"/>
            <a:r>
              <a:rPr lang="en-GB" sz="2000" i="1" dirty="0" err="1">
                <a:effectLst/>
                <a:latin typeface="Arial" panose="020B0604020202020204" pitchFamily="34" charset="0"/>
                <a:ea typeface="Times New Roman" panose="02020603050405020304" pitchFamily="18" charset="0"/>
                <a:cs typeface="Arial" panose="020B0604020202020204" pitchFamily="34" charset="0"/>
              </a:rPr>
              <a:t>Δt</a:t>
            </a:r>
            <a:r>
              <a:rPr lang="en-GB" sz="2000" i="1" dirty="0">
                <a:effectLst/>
                <a:latin typeface="Arial" panose="020B0604020202020204" pitchFamily="34" charset="0"/>
                <a:ea typeface="Times New Roman" panose="02020603050405020304" pitchFamily="18" charset="0"/>
                <a:cs typeface="Arial" panose="020B0604020202020204" pitchFamily="34" charset="0"/>
              </a:rPr>
              <a:t> = change in temperature (°C)</a:t>
            </a:r>
            <a:endParaRPr lang="en-GB" sz="20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41118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Macronutrients</a:t>
            </a:r>
            <a:br>
              <a:rPr lang="en-GB" dirty="0"/>
            </a:br>
            <a:endParaRPr lang="en-GB" dirty="0"/>
          </a:p>
        </p:txBody>
      </p:sp>
      <p:sp>
        <p:nvSpPr>
          <p:cNvPr id="3" name="Subtitle 2"/>
          <p:cNvSpPr>
            <a:spLocks noGrp="1"/>
          </p:cNvSpPr>
          <p:nvPr>
            <p:ph type="subTitle" idx="1"/>
          </p:nvPr>
        </p:nvSpPr>
        <p:spPr>
          <a:xfrm>
            <a:off x="1169276" y="2571092"/>
            <a:ext cx="5860916" cy="3600000"/>
          </a:xfrm>
        </p:spPr>
        <p:txBody>
          <a:bodyPr/>
          <a:lstStyle/>
          <a:p>
            <a:pPr marL="0" indent="0">
              <a:buNone/>
            </a:pPr>
            <a:r>
              <a:rPr lang="en-GB" sz="2000" dirty="0"/>
              <a:t>Energy is provided by the carbohydrate, protein and fat in the food and drink we consume.</a:t>
            </a:r>
          </a:p>
          <a:p>
            <a:pPr marL="0" indent="0">
              <a:buNone/>
            </a:pPr>
            <a:r>
              <a:rPr lang="en-GB" sz="2000" dirty="0"/>
              <a:t>These are known as macronutrients. </a:t>
            </a:r>
          </a:p>
          <a:p>
            <a:pPr marL="0" indent="0">
              <a:buNone/>
            </a:pPr>
            <a:r>
              <a:rPr lang="en-GB" sz="2000" dirty="0"/>
              <a:t>The amount of energy that each of these macronutrients provides varies.</a:t>
            </a:r>
          </a:p>
          <a:p>
            <a:pPr marL="0" indent="0">
              <a:buNone/>
            </a:pPr>
            <a:endParaRPr lang="en-GB" sz="2000" dirty="0"/>
          </a:p>
        </p:txBody>
      </p:sp>
      <p:pic>
        <p:nvPicPr>
          <p:cNvPr id="6" name="Picture 5" descr="A plate of pasta with broccoli and meat&#10;&#10;Description automatically generated with low confidence">
            <a:extLst>
              <a:ext uri="{FF2B5EF4-FFF2-40B4-BE49-F238E27FC236}">
                <a16:creationId xmlns:a16="http://schemas.microsoft.com/office/drawing/2014/main" id="{195A1488-6663-5063-6DD5-6F8433884C86}"/>
              </a:ext>
            </a:extLst>
          </p:cNvPr>
          <p:cNvPicPr>
            <a:picLocks noChangeAspect="1"/>
          </p:cNvPicPr>
          <p:nvPr/>
        </p:nvPicPr>
        <p:blipFill>
          <a:blip r:embed="rId2"/>
          <a:stretch>
            <a:fillRect/>
          </a:stretch>
        </p:blipFill>
        <p:spPr>
          <a:xfrm>
            <a:off x="7090756" y="3357213"/>
            <a:ext cx="4218709" cy="2813879"/>
          </a:xfrm>
          <a:prstGeom prst="rect">
            <a:avLst/>
          </a:prstGeom>
        </p:spPr>
      </p:pic>
    </p:spTree>
    <p:extLst>
      <p:ext uri="{BB962C8B-B14F-4D97-AF65-F5344CB8AC3E}">
        <p14:creationId xmlns:p14="http://schemas.microsoft.com/office/powerpoint/2010/main" val="400587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Energy</a:t>
            </a: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sz="2000" b="1" dirty="0">
                <a:latin typeface="Arial" panose="020B0604020202020204" pitchFamily="34" charset="0"/>
                <a:cs typeface="Arial" panose="020B0604020202020204" pitchFamily="34" charset="0"/>
              </a:rPr>
              <a:t>Carbohydrate </a:t>
            </a:r>
            <a:r>
              <a:rPr lang="en-GB" altLang="en-US" sz="2000" dirty="0">
                <a:latin typeface="Arial" panose="020B0604020202020204" pitchFamily="34" charset="0"/>
                <a:cs typeface="Arial" panose="020B0604020202020204" pitchFamily="34" charset="0"/>
              </a:rPr>
              <a:t>(starch and sugars) provides 3.75 kcal (16 kJ) per gram (for the purposes of food labelling this is rounded up to </a:t>
            </a:r>
            <a:r>
              <a:rPr lang="en-GB" altLang="en-US" sz="2000" b="1" dirty="0">
                <a:latin typeface="Arial" panose="020B0604020202020204" pitchFamily="34" charset="0"/>
                <a:cs typeface="Arial" panose="020B0604020202020204" pitchFamily="34" charset="0"/>
              </a:rPr>
              <a:t>4 kcal </a:t>
            </a:r>
            <a:r>
              <a:rPr lang="en-GB" altLang="en-US" sz="2000" dirty="0">
                <a:latin typeface="Arial" panose="020B0604020202020204" pitchFamily="34" charset="0"/>
                <a:cs typeface="Arial" panose="020B0604020202020204" pitchFamily="34" charset="0"/>
              </a:rPr>
              <a:t>(17kJ) per gram).</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Protein</a:t>
            </a:r>
            <a:r>
              <a:rPr lang="en-GB" altLang="en-US" sz="2000" dirty="0">
                <a:latin typeface="Arial" panose="020B0604020202020204" pitchFamily="34" charset="0"/>
                <a:cs typeface="Arial" panose="020B0604020202020204" pitchFamily="34" charset="0"/>
              </a:rPr>
              <a:t> provides </a:t>
            </a:r>
            <a:r>
              <a:rPr lang="en-GB" altLang="en-US" sz="2000" b="1" dirty="0">
                <a:latin typeface="Arial" panose="020B0604020202020204" pitchFamily="34" charset="0"/>
                <a:cs typeface="Arial" panose="020B0604020202020204" pitchFamily="34" charset="0"/>
              </a:rPr>
              <a:t>4kcal </a:t>
            </a:r>
            <a:r>
              <a:rPr lang="en-GB" altLang="en-US" sz="2000" dirty="0">
                <a:latin typeface="Arial" panose="020B0604020202020204" pitchFamily="34" charset="0"/>
                <a:cs typeface="Arial" panose="020B0604020202020204" pitchFamily="34" charset="0"/>
              </a:rPr>
              <a:t>(17kJ) per gram.</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Fat</a:t>
            </a:r>
            <a:r>
              <a:rPr lang="en-GB" altLang="en-US" sz="2000" dirty="0">
                <a:latin typeface="Arial" panose="020B0604020202020204" pitchFamily="34" charset="0"/>
                <a:cs typeface="Arial" panose="020B0604020202020204" pitchFamily="34" charset="0"/>
              </a:rPr>
              <a:t> is the most energy dense nutrient, providing </a:t>
            </a:r>
            <a:r>
              <a:rPr lang="en-GB" altLang="en-US" sz="2000" b="1" dirty="0">
                <a:latin typeface="Arial" panose="020B0604020202020204" pitchFamily="34" charset="0"/>
                <a:cs typeface="Arial" panose="020B0604020202020204" pitchFamily="34" charset="0"/>
              </a:rPr>
              <a:t>9kcal</a:t>
            </a:r>
            <a:r>
              <a:rPr lang="en-GB" altLang="en-US" sz="2000" dirty="0">
                <a:latin typeface="Arial" panose="020B0604020202020204" pitchFamily="34" charset="0"/>
                <a:cs typeface="Arial" panose="020B0604020202020204" pitchFamily="34" charset="0"/>
              </a:rPr>
              <a:t> (37kJ) per gram.</a:t>
            </a:r>
          </a:p>
          <a:p>
            <a:pPr marL="0" indent="0">
              <a:spcBef>
                <a:spcPct val="0"/>
              </a:spcBef>
              <a:buNone/>
            </a:pPr>
            <a:endParaRPr lang="en-GB" altLang="en-US" sz="2000" b="1"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Energy intake can be estimated by applying these figures to the amount of carbohydrate, protein and fat we consume from food and drink.</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Alcohol</a:t>
            </a:r>
            <a:r>
              <a:rPr lang="en-GB" altLang="en-US" sz="2000" dirty="0">
                <a:latin typeface="Arial" panose="020B0604020202020204" pitchFamily="34" charset="0"/>
                <a:cs typeface="Arial" panose="020B0604020202020204" pitchFamily="34" charset="0"/>
              </a:rPr>
              <a:t> also provides energy at </a:t>
            </a:r>
            <a:r>
              <a:rPr lang="en-GB" altLang="en-US" sz="2000" b="1" dirty="0">
                <a:latin typeface="Arial" panose="020B0604020202020204" pitchFamily="34" charset="0"/>
                <a:cs typeface="Arial" panose="020B0604020202020204" pitchFamily="34" charset="0"/>
              </a:rPr>
              <a:t>7kcal</a:t>
            </a:r>
            <a:r>
              <a:rPr lang="en-GB" altLang="en-US" sz="2000" dirty="0">
                <a:latin typeface="Arial" panose="020B0604020202020204" pitchFamily="34" charset="0"/>
                <a:cs typeface="Arial" panose="020B0604020202020204" pitchFamily="34" charset="0"/>
              </a:rPr>
              <a:t> (29kJ) per gram.</a:t>
            </a:r>
          </a:p>
          <a:p>
            <a:pPr marL="0" indent="0">
              <a:buNone/>
            </a:pPr>
            <a:endParaRPr lang="en-GB" dirty="0"/>
          </a:p>
        </p:txBody>
      </p:sp>
    </p:spTree>
    <p:extLst>
      <p:ext uri="{BB962C8B-B14F-4D97-AF65-F5344CB8AC3E}">
        <p14:creationId xmlns:p14="http://schemas.microsoft.com/office/powerpoint/2010/main" val="296140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580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Starter</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r>
              <a:rPr lang="en-GB" dirty="0">
                <a:latin typeface="Arial"/>
                <a:cs typeface="Arial"/>
              </a:rPr>
              <a:t>Describe what is meant by the term ‘energy balance’.</a:t>
            </a:r>
          </a:p>
          <a:p>
            <a:pPr marL="457200" indent="-457200">
              <a:lnSpc>
                <a:spcPct val="100000"/>
              </a:lnSpc>
              <a:spcBef>
                <a:spcPts val="0"/>
              </a:spcBef>
              <a:buFont typeface="+mj-lt"/>
              <a:buAutoNum type="arabicPeriod"/>
            </a:pPr>
            <a:endParaRPr lang="en-GB" dirty="0">
              <a:latin typeface="Arial"/>
              <a:cs typeface="Arial"/>
            </a:endParaRPr>
          </a:p>
          <a:p>
            <a:pPr marL="457200" indent="-457200">
              <a:lnSpc>
                <a:spcPct val="100000"/>
              </a:lnSpc>
              <a:spcBef>
                <a:spcPts val="0"/>
              </a:spcBef>
              <a:buFont typeface="+mj-lt"/>
              <a:buAutoNum type="arabicPeriod"/>
            </a:pPr>
            <a:r>
              <a:rPr lang="en-GB" dirty="0">
                <a:latin typeface="Arial"/>
                <a:cs typeface="Arial"/>
              </a:rPr>
              <a:t>Describe how you could increase your energy intake or your energy expenditure.</a:t>
            </a:r>
          </a:p>
          <a:p>
            <a:pPr marL="457200" indent="-457200">
              <a:lnSpc>
                <a:spcPct val="100000"/>
              </a:lnSpc>
              <a:spcBef>
                <a:spcPts val="0"/>
              </a:spcBef>
              <a:buFont typeface="+mj-lt"/>
              <a:buAutoNum type="arabicPeriod"/>
            </a:pPr>
            <a:endParaRPr lang="en-GB" dirty="0">
              <a:latin typeface="Arial"/>
              <a:cs typeface="Arial"/>
            </a:endParaRPr>
          </a:p>
          <a:p>
            <a:pPr marL="457200" indent="-457200">
              <a:lnSpc>
                <a:spcPct val="100000"/>
              </a:lnSpc>
              <a:spcBef>
                <a:spcPts val="0"/>
              </a:spcBef>
              <a:buFont typeface="+mj-lt"/>
              <a:buAutoNum type="arabicPeriod"/>
            </a:pPr>
            <a:r>
              <a:rPr lang="en-US" dirty="0">
                <a:latin typeface="Arial"/>
                <a:cs typeface="Arial"/>
              </a:rPr>
              <a:t>Name three conditions that can be caused by unbalanced energy intake and expenditure.</a:t>
            </a:r>
          </a:p>
        </p:txBody>
      </p:sp>
      <p:pic>
        <p:nvPicPr>
          <p:cNvPr id="6" name="Picture 5">
            <a:extLst>
              <a:ext uri="{FF2B5EF4-FFF2-40B4-BE49-F238E27FC236}">
                <a16:creationId xmlns:a16="http://schemas.microsoft.com/office/drawing/2014/main" id="{D35701FF-6977-66C1-CA9D-B23EFB89E12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170420" y="2103119"/>
            <a:ext cx="4850477" cy="3233651"/>
          </a:xfrm>
          <a:prstGeom prst="rect">
            <a:avLst/>
          </a:prstGeom>
        </p:spPr>
      </p:pic>
    </p:spTree>
    <p:extLst>
      <p:ext uri="{BB962C8B-B14F-4D97-AF65-F5344CB8AC3E}">
        <p14:creationId xmlns:p14="http://schemas.microsoft.com/office/powerpoint/2010/main" val="397922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Conclusion</a:t>
            </a: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Write out </a:t>
            </a:r>
            <a:r>
              <a:rPr lang="en-GB" altLang="en-US" dirty="0">
                <a:latin typeface="Arial" panose="020B0604020202020204" pitchFamily="34" charset="0"/>
                <a:cs typeface="Arial" panose="020B0604020202020204" pitchFamily="34" charset="0"/>
              </a:rPr>
              <a:t>a method and the conclusion for your experiment in your books.</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dirty="0">
                <a:latin typeface="Arial" panose="020B0604020202020204" pitchFamily="34" charset="0"/>
                <a:cs typeface="Arial" panose="020B0604020202020204" pitchFamily="34" charset="0"/>
              </a:rPr>
              <a:t>You can write this in your own way or use the sentences below:</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i="1" dirty="0">
                <a:latin typeface="Arial" panose="020B0604020202020204" pitchFamily="34" charset="0"/>
                <a:cs typeface="Arial" panose="020B0604020202020204" pitchFamily="34" charset="0"/>
              </a:rPr>
              <a:t>I can check which food has more energy by…(describe what you did in the experiment)</a:t>
            </a:r>
          </a:p>
          <a:p>
            <a:pPr marL="0" indent="0">
              <a:spcBef>
                <a:spcPct val="0"/>
              </a:spcBef>
              <a:buNone/>
            </a:pPr>
            <a:endParaRPr lang="en-GB" altLang="en-US" sz="2000" i="1" dirty="0">
              <a:latin typeface="Arial" panose="020B0604020202020204" pitchFamily="34" charset="0"/>
              <a:cs typeface="Arial" panose="020B0604020202020204" pitchFamily="34" charset="0"/>
            </a:endParaRPr>
          </a:p>
          <a:p>
            <a:pPr marL="0" indent="0">
              <a:spcBef>
                <a:spcPct val="0"/>
              </a:spcBef>
              <a:buNone/>
            </a:pPr>
            <a:r>
              <a:rPr lang="en-GB" altLang="en-US" sz="2000" i="1" dirty="0">
                <a:latin typeface="Arial" panose="020B0604020202020204" pitchFamily="34" charset="0"/>
                <a:cs typeface="Arial" panose="020B0604020202020204" pitchFamily="34" charset="0"/>
              </a:rPr>
              <a:t>The food sample with the highest amount energy was…….. </a:t>
            </a:r>
          </a:p>
          <a:p>
            <a:pPr marL="0" indent="0">
              <a:spcBef>
                <a:spcPct val="0"/>
              </a:spcBef>
              <a:buNone/>
            </a:pPr>
            <a:endParaRPr lang="en-GB" altLang="en-US" sz="2000" i="1" dirty="0">
              <a:latin typeface="Arial" panose="020B0604020202020204" pitchFamily="34" charset="0"/>
              <a:cs typeface="Arial" panose="020B0604020202020204" pitchFamily="34" charset="0"/>
            </a:endParaRPr>
          </a:p>
          <a:p>
            <a:pPr marL="0" indent="0">
              <a:spcBef>
                <a:spcPct val="0"/>
              </a:spcBef>
              <a:buNone/>
            </a:pPr>
            <a:r>
              <a:rPr lang="en-GB" altLang="en-US" sz="2000" i="1" dirty="0">
                <a:latin typeface="Arial" panose="020B0604020202020204" pitchFamily="34" charset="0"/>
                <a:cs typeface="Arial" panose="020B0604020202020204" pitchFamily="34" charset="0"/>
              </a:rPr>
              <a:t>I know this because……</a:t>
            </a:r>
          </a:p>
          <a:p>
            <a:pPr marL="0" indent="0">
              <a:buNone/>
            </a:pPr>
            <a:endParaRPr lang="en-GB" dirty="0"/>
          </a:p>
        </p:txBody>
      </p:sp>
    </p:spTree>
    <p:extLst>
      <p:ext uri="{BB962C8B-B14F-4D97-AF65-F5344CB8AC3E}">
        <p14:creationId xmlns:p14="http://schemas.microsoft.com/office/powerpoint/2010/main" val="147631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4120241273"/>
              </p:ext>
            </p:extLst>
          </p:nvPr>
        </p:nvGraphicFramePr>
        <p:xfrm>
          <a:off x="1169274" y="2186605"/>
          <a:ext cx="10232323" cy="4025265"/>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447675">
                <a:tc>
                  <a:txBody>
                    <a:bodyPr/>
                    <a:lstStyle/>
                    <a:p>
                      <a:pPr fontAlgn="base"/>
                      <a:r>
                        <a:rPr lang="en-GB" sz="2000" b="1" dirty="0">
                          <a:effectLst/>
                          <a:latin typeface="Arial"/>
                        </a:rPr>
                        <a:t>Energy (physics)</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A quantity that is conserved - it cannot be created or destroyed. It can be stored and transferred. </a:t>
                      </a:r>
                      <a:endParaRPr lang="en-US" sz="1800" b="0" i="0" u="none" strike="noStrike" noProof="0" dirty="0">
                        <a:effectLst/>
                        <a:latin typeface="Arial"/>
                      </a:endParaRPr>
                    </a:p>
                  </a:txBody>
                  <a:tcPr/>
                </a:tc>
                <a:extLst>
                  <a:ext uri="{0D108BD9-81ED-4DB2-BD59-A6C34878D82A}">
                    <a16:rowId xmlns:a16="http://schemas.microsoft.com/office/drawing/2014/main" val="3382917297"/>
                  </a:ext>
                </a:extLst>
              </a:tr>
              <a:tr h="447675">
                <a:tc>
                  <a:txBody>
                    <a:bodyPr/>
                    <a:lstStyle/>
                    <a:p>
                      <a:pPr fontAlgn="base"/>
                      <a:r>
                        <a:rPr lang="en-GB" sz="2000" b="1" dirty="0">
                          <a:effectLst/>
                          <a:latin typeface="Arial"/>
                        </a:rPr>
                        <a:t>Specific heat capacity</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The heat required to raise the temperature of the unit mass of a given substance by a one degree.</a:t>
                      </a:r>
                      <a:endParaRPr lang="en-US" sz="1800" b="0" i="0" u="none" strike="noStrike" noProof="0" dirty="0">
                        <a:effectLst/>
                        <a:latin typeface="Arial"/>
                      </a:endParaRPr>
                    </a:p>
                  </a:txBody>
                  <a:tcPr/>
                </a:tc>
                <a:extLst>
                  <a:ext uri="{0D108BD9-81ED-4DB2-BD59-A6C34878D82A}">
                    <a16:rowId xmlns:a16="http://schemas.microsoft.com/office/drawing/2014/main" val="3809964739"/>
                  </a:ext>
                </a:extLst>
              </a:tr>
              <a:tr h="447675">
                <a:tc>
                  <a:txBody>
                    <a:bodyPr/>
                    <a:lstStyle/>
                    <a:p>
                      <a:pPr fontAlgn="base"/>
                      <a:r>
                        <a:rPr lang="en-GB" sz="2000" b="1" dirty="0">
                          <a:effectLst/>
                          <a:latin typeface="Arial"/>
                        </a:rPr>
                        <a:t>Calorie (physics)</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The energy needed to raise the temperature of 1 gram of water through 1°C</a:t>
                      </a:r>
                      <a:endParaRPr lang="en-US" sz="1800" b="0" i="0" u="none" strike="noStrike" noProof="0" dirty="0">
                        <a:effectLst/>
                        <a:latin typeface="Arial"/>
                      </a:endParaRPr>
                    </a:p>
                  </a:txBody>
                  <a:tcPr/>
                </a:tc>
                <a:extLst>
                  <a:ext uri="{0D108BD9-81ED-4DB2-BD59-A6C34878D82A}">
                    <a16:rowId xmlns:a16="http://schemas.microsoft.com/office/drawing/2014/main" val="1558108486"/>
                  </a:ext>
                </a:extLst>
              </a:tr>
              <a:tr h="447675">
                <a:tc>
                  <a:txBody>
                    <a:bodyPr/>
                    <a:lstStyle/>
                    <a:p>
                      <a:pPr fontAlgn="base"/>
                      <a:r>
                        <a:rPr lang="en-GB" sz="2000" b="1" dirty="0">
                          <a:effectLst/>
                          <a:latin typeface="Arial"/>
                        </a:rPr>
                        <a:t>Independent variable</a:t>
                      </a:r>
                    </a:p>
                  </a:txBody>
                  <a:tcPr/>
                </a:tc>
                <a:tc>
                  <a:txBody>
                    <a:bodyPr/>
                    <a:lstStyle/>
                    <a:p>
                      <a:pPr lvl="0">
                        <a:buNone/>
                      </a:pPr>
                      <a:r>
                        <a:rPr lang="en-GB" dirty="0">
                          <a:latin typeface="Arial"/>
                        </a:rPr>
                        <a:t>The variable that is being changed during the experiment.</a:t>
                      </a:r>
                    </a:p>
                  </a:txBody>
                  <a:tcPr/>
                </a:tc>
                <a:extLst>
                  <a:ext uri="{0D108BD9-81ED-4DB2-BD59-A6C34878D82A}">
                    <a16:rowId xmlns:a16="http://schemas.microsoft.com/office/drawing/2014/main" val="258567779"/>
                  </a:ext>
                </a:extLst>
              </a:tr>
              <a:tr h="447675">
                <a:tc>
                  <a:txBody>
                    <a:bodyPr/>
                    <a:lstStyle/>
                    <a:p>
                      <a:pPr fontAlgn="base"/>
                      <a:r>
                        <a:rPr lang="en-GB" sz="2000" b="1" dirty="0">
                          <a:effectLst/>
                          <a:latin typeface="Arial"/>
                        </a:rPr>
                        <a:t>Dependent variable</a:t>
                      </a:r>
                    </a:p>
                  </a:txBody>
                  <a:tcPr/>
                </a:tc>
                <a:tc>
                  <a:txBody>
                    <a:bodyPr/>
                    <a:lstStyle/>
                    <a:p>
                      <a:pPr lvl="0" algn="l">
                        <a:lnSpc>
                          <a:spcPct val="100000"/>
                        </a:lnSpc>
                        <a:spcBef>
                          <a:spcPts val="0"/>
                        </a:spcBef>
                        <a:spcAft>
                          <a:spcPts val="0"/>
                        </a:spcAft>
                        <a:buNone/>
                      </a:pPr>
                      <a:r>
                        <a:rPr lang="en-GB" sz="1800" b="0" i="0" u="none" strike="noStrike" noProof="0" dirty="0">
                          <a:effectLst/>
                          <a:latin typeface="Arial" panose="020B0604020202020204" pitchFamily="34" charset="0"/>
                          <a:cs typeface="Arial" panose="020B0604020202020204" pitchFamily="34" charset="0"/>
                        </a:rPr>
                        <a:t>The variable being tested or measured during the experiment.</a:t>
                      </a:r>
                    </a:p>
                  </a:txBody>
                  <a:tcPr/>
                </a:tc>
                <a:extLst>
                  <a:ext uri="{0D108BD9-81ED-4DB2-BD59-A6C34878D82A}">
                    <a16:rowId xmlns:a16="http://schemas.microsoft.com/office/drawing/2014/main" val="2599300704"/>
                  </a:ext>
                </a:extLst>
              </a:tr>
              <a:tr h="447675">
                <a:tc>
                  <a:txBody>
                    <a:bodyPr/>
                    <a:lstStyle/>
                    <a:p>
                      <a:pPr fontAlgn="base"/>
                      <a:r>
                        <a:rPr lang="en-US" sz="2000" b="1" dirty="0">
                          <a:effectLst/>
                          <a:latin typeface="Arial"/>
                        </a:rPr>
                        <a:t>Control variable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effectLst/>
                          <a:latin typeface="Arial"/>
                        </a:rPr>
                        <a:t>The variable(s) </a:t>
                      </a:r>
                      <a:r>
                        <a:rPr lang="en-GB" sz="1800" b="0" dirty="0">
                          <a:effectLst/>
                          <a:latin typeface="Arial"/>
                        </a:rPr>
                        <a:t>that are kept the same.</a:t>
                      </a:r>
                    </a:p>
                  </a:txBody>
                  <a:tcPr/>
                </a:tc>
                <a:extLst>
                  <a:ext uri="{0D108BD9-81ED-4DB2-BD59-A6C34878D82A}">
                    <a16:rowId xmlns:a16="http://schemas.microsoft.com/office/drawing/2014/main" val="2705072277"/>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food test practical classroom</a:t>
            </a:r>
            <a:endParaRPr lang="en-GB" dirty="0">
              <a:latin typeface="Arial"/>
              <a:cs typeface="Arial"/>
            </a:endParaRPr>
          </a:p>
        </p:txBody>
      </p:sp>
      <p:sp>
        <p:nvSpPr>
          <p:cNvPr id="3" name="Subtitle 2"/>
          <p:cNvSpPr>
            <a:spLocks noGrp="1"/>
          </p:cNvSpPr>
          <p:nvPr>
            <p:ph type="subTitle" idx="1"/>
          </p:nvPr>
        </p:nvSpPr>
        <p:spPr>
          <a:xfrm>
            <a:off x="1169274" y="2488899"/>
            <a:ext cx="9389671" cy="3600000"/>
          </a:xfrm>
        </p:spPr>
        <p:txBody>
          <a:bodyPr/>
          <a:lstStyle/>
          <a:p>
            <a:pPr marL="0" lvl="0" indent="0">
              <a:buNone/>
            </a:pPr>
            <a:r>
              <a:rPr lang="en-GB" dirty="0"/>
              <a:t>Common misconceptions:</a:t>
            </a:r>
          </a:p>
          <a:p>
            <a:r>
              <a:rPr lang="en-GB" b="1" dirty="0"/>
              <a:t>Foods high in carbohydrates have the most energy </a:t>
            </a:r>
            <a:r>
              <a:rPr lang="en-GB" dirty="0"/>
              <a:t>– </a:t>
            </a:r>
            <a:r>
              <a:rPr lang="en-GB" i="1" dirty="0"/>
              <a:t>often students think ‘carbs are bad’ so will believe carbohydrates have the most energy in them. Overcome this by getting students to carry out the tests and discussing the results.</a:t>
            </a:r>
          </a:p>
          <a:p>
            <a:pPr marL="0" lvl="0" indent="0">
              <a:buNone/>
            </a:pPr>
            <a:endParaRPr lang="en-GB" dirty="0"/>
          </a:p>
          <a:p>
            <a:pPr lvl="0"/>
            <a:r>
              <a:rPr lang="en-US" b="1" dirty="0">
                <a:latin typeface="Arial" panose="020B0604020202020204" pitchFamily="34" charset="0"/>
                <a:cs typeface="Arial" panose="020B0604020202020204" pitchFamily="34" charset="0"/>
              </a:rPr>
              <a:t>Using equations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students can find any type of equation question very challenging, so </a:t>
            </a:r>
            <a:r>
              <a:rPr lang="en-US" i="1" dirty="0" err="1">
                <a:latin typeface="Arial" panose="020B0604020202020204" pitchFamily="34" charset="0"/>
                <a:cs typeface="Arial" panose="020B0604020202020204" pitchFamily="34" charset="0"/>
              </a:rPr>
              <a:t>practise</a:t>
            </a:r>
            <a:r>
              <a:rPr lang="en-US" i="1" dirty="0">
                <a:latin typeface="Arial" panose="020B0604020202020204" pitchFamily="34" charset="0"/>
                <a:cs typeface="Arial" panose="020B0604020202020204" pitchFamily="34" charset="0"/>
              </a:rPr>
              <a:t> makes perfect when using the specific heat capacity equation.</a:t>
            </a:r>
            <a:endParaRPr lang="en-US" b="1" i="1"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886190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practical classroom</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Common pitfalls:</a:t>
            </a:r>
          </a:p>
          <a:p>
            <a:r>
              <a:rPr lang="en-GB" b="1" dirty="0"/>
              <a:t>Bottlenecking in the classroom </a:t>
            </a:r>
            <a:r>
              <a:rPr lang="en-GB" dirty="0"/>
              <a:t>– one risk with the practical is that students will bottleneck in one area of the classroom when collecting equipment, which can waste time and reduce safety. T</a:t>
            </a:r>
            <a:r>
              <a:rPr lang="en-GB" dirty="0">
                <a:latin typeface="Arial" panose="020B0604020202020204" pitchFamily="34" charset="0"/>
                <a:cs typeface="Arial" panose="020B0604020202020204" pitchFamily="34" charset="0"/>
              </a:rPr>
              <a:t>o combat this, spread out the equipment around the room for collection and, if students are working in pairs, get each to collect half of the equipment.</a:t>
            </a:r>
            <a:endParaRPr lang="en-US" dirty="0">
              <a:latin typeface="Arial" panose="020B0604020202020204" pitchFamily="34" charset="0"/>
              <a:cs typeface="Arial" panose="020B0604020202020204" pitchFamily="34" charset="0"/>
            </a:endParaRPr>
          </a:p>
          <a:p>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951684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Progressing the learning</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The topic of energy is also covered at GCSE (14-16 years). </a:t>
            </a:r>
          </a:p>
          <a:p>
            <a:pPr marL="0" lvl="0" indent="0">
              <a:buNone/>
            </a:pPr>
            <a:endParaRPr lang="en-GB" dirty="0"/>
          </a:p>
          <a:p>
            <a:pPr marL="0" lvl="0" indent="0">
              <a:buNone/>
            </a:pPr>
            <a:r>
              <a:rPr lang="en-GB" dirty="0"/>
              <a:t>Specific heat capacity is an important equation in GCSE Physics that may come up in examinations. At GCSE, students may also have to rearrange the equation.</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51368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Extra information for teachers</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indent="0">
              <a:buNone/>
            </a:pPr>
            <a:r>
              <a:rPr lang="en-GB" dirty="0"/>
              <a:t>The following slides contain extra information for teachers to support the teaching and learning around this topic area.</a:t>
            </a:r>
          </a:p>
          <a:p>
            <a:pPr marL="0" lvl="0" indent="0">
              <a:buNone/>
            </a:pPr>
            <a:endParaRPr lang="en-GB" dirty="0"/>
          </a:p>
          <a:p>
            <a:pPr marL="0" lvl="0" indent="0">
              <a:buNone/>
            </a:pPr>
            <a:r>
              <a:rPr lang="en-GB" dirty="0"/>
              <a:t>This may be useful as background reading, or you may wish to extend the learning for students by using this information in the lesson.</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49818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indoor, orange&#10;&#10;Description automatically generated">
            <a:extLst>
              <a:ext uri="{FF2B5EF4-FFF2-40B4-BE49-F238E27FC236}">
                <a16:creationId xmlns:a16="http://schemas.microsoft.com/office/drawing/2014/main" id="{40A5FFC9-1CD8-F95B-208B-D88C24A7D50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484244" y="2076838"/>
            <a:ext cx="1764511" cy="1897324"/>
          </a:xfrm>
          <a:prstGeom prst="rect">
            <a:avLst/>
          </a:prstGeom>
        </p:spPr>
      </p:pic>
      <p:sp>
        <p:nvSpPr>
          <p:cNvPr id="2" name="Title 1"/>
          <p:cNvSpPr>
            <a:spLocks noGrp="1"/>
          </p:cNvSpPr>
          <p:nvPr>
            <p:ph type="ctrTitle"/>
          </p:nvPr>
        </p:nvSpPr>
        <p:spPr/>
        <p:txBody>
          <a:bodyPr/>
          <a:lstStyle/>
          <a:p>
            <a:r>
              <a:rPr lang="en-GB" dirty="0"/>
              <a:t>Energy</a:t>
            </a:r>
          </a:p>
        </p:txBody>
      </p:sp>
      <p:sp>
        <p:nvSpPr>
          <p:cNvPr id="3" name="Subtitle 2"/>
          <p:cNvSpPr>
            <a:spLocks noGrp="1"/>
          </p:cNvSpPr>
          <p:nvPr>
            <p:ph type="subTitle" idx="1"/>
          </p:nvPr>
        </p:nvSpPr>
        <p:spPr>
          <a:xfrm>
            <a:off x="7683335" y="2251041"/>
            <a:ext cx="3407821" cy="991505"/>
          </a:xfrm>
        </p:spPr>
        <p:txBody>
          <a:bodyPr/>
          <a:lstStyle/>
          <a:p>
            <a:pPr marL="0" indent="0">
              <a:buNone/>
            </a:pPr>
            <a:r>
              <a:rPr lang="en-GB" altLang="en-US" sz="2000" dirty="0">
                <a:latin typeface="Arial" panose="020B0604020202020204" pitchFamily="34" charset="0"/>
                <a:cs typeface="Arial" panose="020B0604020202020204" pitchFamily="34" charset="0"/>
              </a:rPr>
              <a:t>Which of these foods do you think contributes the most energy per 100g? </a:t>
            </a:r>
          </a:p>
          <a:p>
            <a:pPr marL="0" indent="0">
              <a:buNone/>
            </a:pPr>
            <a:endParaRPr lang="en-GB" dirty="0"/>
          </a:p>
        </p:txBody>
      </p:sp>
      <p:sp>
        <p:nvSpPr>
          <p:cNvPr id="4" name="TextBox 5"/>
          <p:cNvSpPr txBox="1">
            <a:spLocks noChangeArrowheads="1"/>
          </p:cNvSpPr>
          <p:nvPr/>
        </p:nvSpPr>
        <p:spPr bwMode="auto">
          <a:xfrm>
            <a:off x="1555832" y="3934135"/>
            <a:ext cx="1296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dirty="0"/>
              <a:t>Bagel</a:t>
            </a:r>
          </a:p>
        </p:txBody>
      </p:sp>
      <p:sp>
        <p:nvSpPr>
          <p:cNvPr id="5" name="TextBox 6"/>
          <p:cNvSpPr txBox="1">
            <a:spLocks noChangeArrowheads="1"/>
          </p:cNvSpPr>
          <p:nvPr/>
        </p:nvSpPr>
        <p:spPr bwMode="auto">
          <a:xfrm>
            <a:off x="5689681" y="4014880"/>
            <a:ext cx="1296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dirty="0"/>
              <a:t>Ham</a:t>
            </a:r>
            <a:endParaRPr lang="en-GB" altLang="en-US" sz="1600" dirty="0"/>
          </a:p>
        </p:txBody>
      </p:sp>
      <p:sp>
        <p:nvSpPr>
          <p:cNvPr id="6" name="TextBox 8"/>
          <p:cNvSpPr txBox="1">
            <a:spLocks noChangeArrowheads="1"/>
          </p:cNvSpPr>
          <p:nvPr/>
        </p:nvSpPr>
        <p:spPr bwMode="auto">
          <a:xfrm>
            <a:off x="3718800" y="3958676"/>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dirty="0"/>
              <a:t>Oil</a:t>
            </a:r>
          </a:p>
        </p:txBody>
      </p:sp>
      <p:sp>
        <p:nvSpPr>
          <p:cNvPr id="7" name="Rectangle 3"/>
          <p:cNvSpPr txBox="1">
            <a:spLocks noChangeArrowheads="1"/>
          </p:cNvSpPr>
          <p:nvPr/>
        </p:nvSpPr>
        <p:spPr bwMode="auto">
          <a:xfrm>
            <a:off x="5331699" y="4421582"/>
            <a:ext cx="201295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n-GB" altLang="en-US" sz="2000" b="1" u="sng" dirty="0"/>
              <a:t>Total Energy: 451kJ</a:t>
            </a:r>
          </a:p>
          <a:p>
            <a:pPr algn="ctr">
              <a:spcBef>
                <a:spcPct val="20000"/>
              </a:spcBef>
              <a:buFont typeface="Arial" panose="020B0604020202020204" pitchFamily="34" charset="0"/>
              <a:buNone/>
            </a:pPr>
            <a:r>
              <a:rPr lang="en-GB" altLang="en-US" sz="2000" dirty="0"/>
              <a:t>Carbohydrate 17.0kJ</a:t>
            </a:r>
          </a:p>
          <a:p>
            <a:pPr algn="ctr">
              <a:spcBef>
                <a:spcPct val="20000"/>
              </a:spcBef>
              <a:buFont typeface="Arial" panose="020B0604020202020204" pitchFamily="34" charset="0"/>
              <a:buNone/>
            </a:pPr>
            <a:r>
              <a:rPr lang="en-GB" altLang="en-US" sz="2000" dirty="0"/>
              <a:t>Protein</a:t>
            </a:r>
            <a:r>
              <a:rPr lang="en-GB" altLang="en-US" sz="2000" b="1" dirty="0"/>
              <a:t> </a:t>
            </a:r>
            <a:r>
              <a:rPr lang="en-GB" altLang="en-US" sz="2000" dirty="0"/>
              <a:t>312.8kJ</a:t>
            </a:r>
          </a:p>
          <a:p>
            <a:pPr algn="ctr">
              <a:spcBef>
                <a:spcPct val="20000"/>
              </a:spcBef>
            </a:pPr>
            <a:r>
              <a:rPr lang="en-US" altLang="en-US" sz="2000" dirty="0"/>
              <a:t>Fat 122.1kJ</a:t>
            </a:r>
          </a:p>
          <a:p>
            <a:pPr algn="ctr">
              <a:spcBef>
                <a:spcPct val="20000"/>
              </a:spcBef>
            </a:pPr>
            <a:endParaRPr lang="en-US" altLang="en-US" sz="1600" b="1" dirty="0">
              <a:solidFill>
                <a:srgbClr val="2993D1"/>
              </a:solidFill>
              <a:latin typeface="Century Gothic" panose="020B0502020202020204" pitchFamily="34" charset="0"/>
            </a:endParaRPr>
          </a:p>
        </p:txBody>
      </p:sp>
      <p:sp>
        <p:nvSpPr>
          <p:cNvPr id="8" name="Rectangle 3"/>
          <p:cNvSpPr txBox="1">
            <a:spLocks noChangeArrowheads="1"/>
          </p:cNvSpPr>
          <p:nvPr/>
        </p:nvSpPr>
        <p:spPr bwMode="auto">
          <a:xfrm>
            <a:off x="3331450" y="4395800"/>
            <a:ext cx="20701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n-GB" altLang="en-US" sz="2000" b="1" u="sng" dirty="0"/>
              <a:t>Total Energy: 3696.0kJ</a:t>
            </a:r>
          </a:p>
          <a:p>
            <a:pPr algn="ctr">
              <a:spcBef>
                <a:spcPct val="20000"/>
              </a:spcBef>
              <a:buFont typeface="Arial" panose="020B0604020202020204" pitchFamily="34" charset="0"/>
              <a:buNone/>
            </a:pPr>
            <a:r>
              <a:rPr lang="en-GB" altLang="en-US" sz="2000" dirty="0"/>
              <a:t>Carbohydrate 0.0kJ</a:t>
            </a:r>
          </a:p>
          <a:p>
            <a:pPr algn="ctr">
              <a:spcBef>
                <a:spcPct val="20000"/>
              </a:spcBef>
              <a:buFont typeface="Arial" panose="020B0604020202020204" pitchFamily="34" charset="0"/>
              <a:buNone/>
            </a:pPr>
            <a:r>
              <a:rPr lang="en-GB" altLang="en-US" sz="2000" dirty="0"/>
              <a:t>Protein</a:t>
            </a:r>
            <a:r>
              <a:rPr lang="en-GB" altLang="en-US" sz="2000" b="1" dirty="0"/>
              <a:t> </a:t>
            </a:r>
            <a:r>
              <a:rPr lang="en-GB" altLang="en-US" sz="2000" dirty="0"/>
              <a:t>0.0kJ</a:t>
            </a:r>
          </a:p>
          <a:p>
            <a:pPr algn="ctr">
              <a:spcBef>
                <a:spcPct val="20000"/>
              </a:spcBef>
              <a:buFont typeface="Arial" panose="020B0604020202020204" pitchFamily="34" charset="0"/>
              <a:buNone/>
            </a:pPr>
            <a:r>
              <a:rPr lang="en-GB" altLang="en-US" sz="2000" dirty="0"/>
              <a:t>Fat 3696.0kJ</a:t>
            </a:r>
          </a:p>
          <a:p>
            <a:pPr algn="ctr">
              <a:spcBef>
                <a:spcPct val="20000"/>
              </a:spcBef>
            </a:pPr>
            <a:endParaRPr lang="en-US" altLang="en-US" sz="1600" b="1" dirty="0">
              <a:solidFill>
                <a:srgbClr val="2993D1"/>
              </a:solidFill>
              <a:latin typeface="Century Gothic" panose="020B0502020202020204" pitchFamily="34" charset="0"/>
            </a:endParaRPr>
          </a:p>
        </p:txBody>
      </p:sp>
      <p:sp>
        <p:nvSpPr>
          <p:cNvPr id="9" name="Rectangle 3"/>
          <p:cNvSpPr txBox="1">
            <a:spLocks noChangeArrowheads="1"/>
          </p:cNvSpPr>
          <p:nvPr/>
        </p:nvSpPr>
        <p:spPr bwMode="auto">
          <a:xfrm>
            <a:off x="1169276" y="4323569"/>
            <a:ext cx="20701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n-GB" altLang="en-US" sz="2000" b="1" u="sng" dirty="0"/>
              <a:t>Total Energy: 1161kJ</a:t>
            </a:r>
          </a:p>
          <a:p>
            <a:pPr algn="ctr">
              <a:spcBef>
                <a:spcPct val="20000"/>
              </a:spcBef>
              <a:buFont typeface="Arial" panose="020B0604020202020204" pitchFamily="34" charset="0"/>
              <a:buNone/>
            </a:pPr>
            <a:r>
              <a:rPr lang="en-GB" altLang="en-US" sz="2000" dirty="0"/>
              <a:t>Carbohydrate 982.6kJ</a:t>
            </a:r>
          </a:p>
          <a:p>
            <a:pPr algn="ctr">
              <a:spcBef>
                <a:spcPct val="20000"/>
              </a:spcBef>
              <a:buFont typeface="Arial" panose="020B0604020202020204" pitchFamily="34" charset="0"/>
              <a:buNone/>
            </a:pPr>
            <a:r>
              <a:rPr lang="en-GB" altLang="en-US" sz="2000" dirty="0"/>
              <a:t>Protein</a:t>
            </a:r>
            <a:r>
              <a:rPr lang="en-GB" altLang="en-US" sz="2000" b="1" dirty="0"/>
              <a:t> </a:t>
            </a:r>
            <a:r>
              <a:rPr lang="en-GB" altLang="en-US" sz="2000" dirty="0"/>
              <a:t>170.0kJ</a:t>
            </a:r>
          </a:p>
          <a:p>
            <a:pPr algn="ctr">
              <a:spcBef>
                <a:spcPct val="20000"/>
              </a:spcBef>
              <a:buFont typeface="Arial" panose="020B0604020202020204" pitchFamily="34" charset="0"/>
              <a:buNone/>
            </a:pPr>
            <a:r>
              <a:rPr lang="en-GB" altLang="en-US" sz="2000" dirty="0"/>
              <a:t>Fat 66.6kJ</a:t>
            </a:r>
          </a:p>
          <a:p>
            <a:pPr algn="ctr">
              <a:spcBef>
                <a:spcPct val="20000"/>
              </a:spcBef>
            </a:pPr>
            <a:endParaRPr lang="en-US" altLang="en-US" sz="1600" b="1" dirty="0">
              <a:solidFill>
                <a:srgbClr val="2993D1"/>
              </a:solidFill>
              <a:latin typeface="Century Gothic" panose="020B0502020202020204" pitchFamily="34" charset="0"/>
            </a:endParaRPr>
          </a:p>
        </p:txBody>
      </p:sp>
      <p:pic>
        <p:nvPicPr>
          <p:cNvPr id="14" name="Picture 13" descr="A close-up of some food&#10;&#10;Description automatically generated with low confidence">
            <a:extLst>
              <a:ext uri="{FF2B5EF4-FFF2-40B4-BE49-F238E27FC236}">
                <a16:creationId xmlns:a16="http://schemas.microsoft.com/office/drawing/2014/main" id="{FCE8E9B8-05F3-E822-7489-7002CBC14A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242124" y="2554189"/>
            <a:ext cx="2102525" cy="1404487"/>
          </a:xfrm>
          <a:prstGeom prst="rect">
            <a:avLst/>
          </a:prstGeom>
        </p:spPr>
      </p:pic>
      <p:pic>
        <p:nvPicPr>
          <p:cNvPr id="18" name="Picture 17" descr="A picture containing doughnut, donut, food&#10;&#10;Description automatically generated">
            <a:extLst>
              <a:ext uri="{FF2B5EF4-FFF2-40B4-BE49-F238E27FC236}">
                <a16:creationId xmlns:a16="http://schemas.microsoft.com/office/drawing/2014/main" id="{D06C7B1E-3599-D7E1-4EF8-AFC93F2C332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56568" y="2477146"/>
            <a:ext cx="2095516" cy="1481530"/>
          </a:xfrm>
          <a:prstGeom prst="rect">
            <a:avLst/>
          </a:prstGeom>
        </p:spPr>
      </p:pic>
    </p:spTree>
    <p:extLst>
      <p:ext uri="{BB962C8B-B14F-4D97-AF65-F5344CB8AC3E}">
        <p14:creationId xmlns:p14="http://schemas.microsoft.com/office/powerpoint/2010/main" val="270611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Dietary Reference Values</a:t>
            </a:r>
            <a:br>
              <a:rPr lang="en-US" altLang="en-US" sz="3600" dirty="0">
                <a:latin typeface="Arial" panose="020B0604020202020204" pitchFamily="34" charset="0"/>
                <a:cs typeface="Arial" panose="020B0604020202020204" pitchFamily="34" charset="0"/>
              </a:rPr>
            </a:b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7922548" cy="3600000"/>
          </a:xfrm>
        </p:spPr>
        <p:txBody>
          <a:bodyPr/>
          <a:lstStyle/>
          <a:p>
            <a:pPr marL="0" indent="0">
              <a:spcBef>
                <a:spcPct val="0"/>
              </a:spcBef>
              <a:buNone/>
            </a:pPr>
            <a:r>
              <a:rPr lang="en-US" altLang="en-US" sz="2000" dirty="0">
                <a:latin typeface="Arial" panose="020B0604020202020204" pitchFamily="34" charset="0"/>
                <a:cs typeface="Arial" panose="020B0604020202020204" pitchFamily="34" charset="0"/>
              </a:rPr>
              <a:t>Experts have estimated the average requirements for energy for different types of people. </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These figures are known as Estimated Average Requirements (EAR) for energy. </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Experts also recommend that:</a:t>
            </a:r>
          </a:p>
          <a:p>
            <a:pPr>
              <a:spcBef>
                <a:spcPct val="0"/>
              </a:spcBef>
            </a:pPr>
            <a:endParaRPr lang="en-US" altLang="en-US" sz="2000"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about </a:t>
            </a:r>
            <a:r>
              <a:rPr lang="en-US" altLang="en-US" sz="2000" b="1" dirty="0">
                <a:solidFill>
                  <a:schemeClr val="accent6">
                    <a:lumMod val="75000"/>
                  </a:schemeClr>
                </a:solidFill>
                <a:latin typeface="Arial" panose="020B0604020202020204" pitchFamily="34" charset="0"/>
                <a:cs typeface="Arial" panose="020B0604020202020204" pitchFamily="34" charset="0"/>
              </a:rPr>
              <a:t>50%</a:t>
            </a:r>
            <a:r>
              <a:rPr lang="en-US" altLang="en-US" sz="2000" dirty="0">
                <a:latin typeface="Arial" panose="020B0604020202020204" pitchFamily="34" charset="0"/>
                <a:cs typeface="Arial" panose="020B0604020202020204" pitchFamily="34" charset="0"/>
              </a:rPr>
              <a:t> of our energy intake should come from </a:t>
            </a:r>
            <a:r>
              <a:rPr lang="en-US" altLang="en-US" sz="2000" b="1" dirty="0">
                <a:solidFill>
                  <a:schemeClr val="accent6">
                    <a:lumMod val="75000"/>
                  </a:schemeClr>
                </a:solidFill>
                <a:latin typeface="Arial" panose="020B0604020202020204" pitchFamily="34" charset="0"/>
                <a:cs typeface="Arial" panose="020B0604020202020204" pitchFamily="34" charset="0"/>
              </a:rPr>
              <a:t>carbohydrate</a:t>
            </a:r>
            <a:r>
              <a:rPr lang="en-US" altLang="en-US" sz="2000" dirty="0">
                <a:latin typeface="Arial" panose="020B0604020202020204" pitchFamily="34" charset="0"/>
                <a:cs typeface="Arial" panose="020B0604020202020204" pitchFamily="34" charset="0"/>
              </a:rPr>
              <a:t>;</a:t>
            </a:r>
          </a:p>
          <a:p>
            <a:pPr>
              <a:spcBef>
                <a:spcPct val="0"/>
              </a:spcBef>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no more than </a:t>
            </a:r>
            <a:r>
              <a:rPr lang="en-US" altLang="en-US" sz="2000" b="1" dirty="0">
                <a:solidFill>
                  <a:srgbClr val="0070C0"/>
                </a:solidFill>
                <a:latin typeface="Arial" panose="020B0604020202020204" pitchFamily="34" charset="0"/>
                <a:cs typeface="Arial" panose="020B0604020202020204" pitchFamily="34" charset="0"/>
              </a:rPr>
              <a:t>35%</a:t>
            </a:r>
            <a:r>
              <a:rPr lang="en-US" altLang="en-US" sz="2000" dirty="0">
                <a:solidFill>
                  <a:srgbClr val="0070C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of our energy intake should come from </a:t>
            </a:r>
            <a:r>
              <a:rPr lang="en-US" altLang="en-US" sz="2000" b="1" dirty="0">
                <a:solidFill>
                  <a:srgbClr val="0070C0"/>
                </a:solidFill>
                <a:latin typeface="Arial" panose="020B0604020202020204" pitchFamily="34" charset="0"/>
                <a:cs typeface="Arial" panose="020B0604020202020204" pitchFamily="34" charset="0"/>
              </a:rPr>
              <a:t>fat</a:t>
            </a:r>
            <a:r>
              <a:rPr lang="en-US" altLang="en-US" sz="2000" dirty="0">
                <a:latin typeface="Arial" panose="020B0604020202020204" pitchFamily="34" charset="0"/>
                <a:cs typeface="Arial" panose="020B0604020202020204" pitchFamily="34" charset="0"/>
              </a:rPr>
              <a:t>;</a:t>
            </a:r>
          </a:p>
          <a:p>
            <a:pPr>
              <a:spcBef>
                <a:spcPct val="0"/>
              </a:spcBef>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a:spcBef>
                <a:spcPct val="0"/>
              </a:spcBef>
            </a:pPr>
            <a:r>
              <a:rPr lang="en-US" altLang="en-US" sz="2000" dirty="0">
                <a:latin typeface="Arial" panose="020B0604020202020204" pitchFamily="34" charset="0"/>
                <a:cs typeface="Arial" panose="020B0604020202020204" pitchFamily="34" charset="0"/>
              </a:rPr>
              <a:t>That means around </a:t>
            </a:r>
            <a:r>
              <a:rPr lang="en-US" altLang="en-US" sz="2000" b="1" dirty="0">
                <a:solidFill>
                  <a:srgbClr val="FF0000"/>
                </a:solidFill>
                <a:latin typeface="Arial" panose="020B0604020202020204" pitchFamily="34" charset="0"/>
                <a:cs typeface="Arial" panose="020B0604020202020204" pitchFamily="34" charset="0"/>
              </a:rPr>
              <a:t>15%</a:t>
            </a:r>
            <a:r>
              <a:rPr lang="en-US" altLang="en-US" sz="2000" dirty="0">
                <a:latin typeface="Arial" panose="020B0604020202020204" pitchFamily="34" charset="0"/>
                <a:cs typeface="Arial" panose="020B0604020202020204" pitchFamily="34" charset="0"/>
              </a:rPr>
              <a:t> of our energy intake should come from </a:t>
            </a:r>
            <a:r>
              <a:rPr lang="en-US" altLang="en-US" sz="2000" b="1" dirty="0">
                <a:solidFill>
                  <a:srgbClr val="FF0000"/>
                </a:solidFill>
                <a:latin typeface="Arial" panose="020B0604020202020204" pitchFamily="34" charset="0"/>
                <a:cs typeface="Arial" panose="020B0604020202020204" pitchFamily="34" charset="0"/>
              </a:rPr>
              <a:t>protein</a:t>
            </a:r>
            <a:r>
              <a:rPr lang="en-US" altLang="en-US" sz="2000" dirty="0">
                <a:latin typeface="Arial" panose="020B0604020202020204" pitchFamily="34" charset="0"/>
                <a:cs typeface="Arial" panose="020B0604020202020204" pitchFamily="34" charset="0"/>
              </a:rPr>
              <a:t>.</a:t>
            </a:r>
          </a:p>
          <a:p>
            <a:pPr marL="0" indent="0">
              <a:buNone/>
            </a:pPr>
            <a:endParaRPr lang="en-GB" dirty="0"/>
          </a:p>
        </p:txBody>
      </p:sp>
      <p:pic>
        <p:nvPicPr>
          <p:cNvPr id="4"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763990" y="3151050"/>
            <a:ext cx="3194462" cy="33418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DA039E01-5F1C-B741-652B-212F24724AB3}"/>
              </a:ext>
            </a:extLst>
          </p:cNvPr>
          <p:cNvSpPr txBox="1"/>
          <p:nvPr/>
        </p:nvSpPr>
        <p:spPr>
          <a:xfrm>
            <a:off x="3305908" y="6492915"/>
            <a:ext cx="343653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Nutrient requirements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815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Dietary Reference Values</a:t>
            </a:r>
            <a:br>
              <a:rPr lang="en-GB" dirty="0"/>
            </a:br>
            <a:endParaRPr lang="en-GB" dirty="0"/>
          </a:p>
        </p:txBody>
      </p:sp>
      <p:sp>
        <p:nvSpPr>
          <p:cNvPr id="3" name="Subtitle 2"/>
          <p:cNvSpPr>
            <a:spLocks noGrp="1"/>
          </p:cNvSpPr>
          <p:nvPr>
            <p:ph type="subTitle" idx="1"/>
          </p:nvPr>
        </p:nvSpPr>
        <p:spPr>
          <a:xfrm>
            <a:off x="1169276" y="2571092"/>
            <a:ext cx="6644688" cy="3600000"/>
          </a:xfrm>
        </p:spPr>
        <p:txBody>
          <a:bodyPr/>
          <a:lstStyle/>
          <a:p>
            <a:pPr marL="0" indent="0">
              <a:buNone/>
            </a:pPr>
            <a:r>
              <a:rPr lang="en-GB" sz="2000" dirty="0"/>
              <a:t>EARs vary throughout life. </a:t>
            </a:r>
          </a:p>
          <a:p>
            <a:pPr marL="0" indent="0">
              <a:buNone/>
            </a:pPr>
            <a:r>
              <a:rPr lang="en-GB" sz="2000" dirty="0"/>
              <a:t>Babies, young children and teenagers need more energy in relation to their size to grow and be active.  </a:t>
            </a:r>
          </a:p>
          <a:p>
            <a:pPr marL="0" indent="0">
              <a:buNone/>
            </a:pPr>
            <a:r>
              <a:rPr lang="en-GB" sz="2000" dirty="0"/>
              <a:t>After the age of 18, energy requirements decrease and remain the same until 50, but actual needs depend on people’s activity levels. The EAR for women who become pregnant increases by 200 kcal/day but only in the final three months of pregnancy.</a:t>
            </a:r>
          </a:p>
          <a:p>
            <a:pPr marL="0" indent="0">
              <a:buNone/>
            </a:pPr>
            <a:r>
              <a:rPr lang="en-GB" sz="2000" dirty="0"/>
              <a:t>Energy requirements for older adults decrease as activity levels fall, and there is a reduction in the basal metabolic rate. </a:t>
            </a:r>
          </a:p>
          <a:p>
            <a:pPr marL="0" indent="0">
              <a:buNone/>
            </a:pPr>
            <a:endParaRPr lang="en-GB" dirty="0"/>
          </a:p>
        </p:txBody>
      </p:sp>
      <p:pic>
        <p:nvPicPr>
          <p:cNvPr id="6" name="Picture 5" descr="A person holding an apple&#10;&#10;Description automatically generated">
            <a:extLst>
              <a:ext uri="{FF2B5EF4-FFF2-40B4-BE49-F238E27FC236}">
                <a16:creationId xmlns:a16="http://schemas.microsoft.com/office/drawing/2014/main" id="{AE3FD992-EB8E-07C5-0692-5B74E5A84B96}"/>
              </a:ext>
            </a:extLst>
          </p:cNvPr>
          <p:cNvPicPr>
            <a:picLocks noChangeAspect="1"/>
          </p:cNvPicPr>
          <p:nvPr/>
        </p:nvPicPr>
        <p:blipFill>
          <a:blip r:embed="rId2"/>
          <a:stretch>
            <a:fillRect/>
          </a:stretch>
        </p:blipFill>
        <p:spPr>
          <a:xfrm>
            <a:off x="8291945" y="3023478"/>
            <a:ext cx="3048000" cy="2033016"/>
          </a:xfrm>
          <a:prstGeom prst="rect">
            <a:avLst/>
          </a:prstGeom>
        </p:spPr>
      </p:pic>
    </p:spTree>
    <p:extLst>
      <p:ext uri="{BB962C8B-B14F-4D97-AF65-F5344CB8AC3E}">
        <p14:creationId xmlns:p14="http://schemas.microsoft.com/office/powerpoint/2010/main" val="366833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balance</a:t>
            </a:r>
            <a:br>
              <a:rPr lang="en-GB" dirty="0"/>
            </a:br>
            <a:br>
              <a:rPr lang="en-GB" dirty="0"/>
            </a:br>
            <a:endParaRPr lang="en-GB" dirty="0"/>
          </a:p>
        </p:txBody>
      </p:sp>
      <p:sp>
        <p:nvSpPr>
          <p:cNvPr id="3" name="Subtitle 2"/>
          <p:cNvSpPr>
            <a:spLocks noGrp="1"/>
          </p:cNvSpPr>
          <p:nvPr>
            <p:ph type="subTitle" idx="1"/>
          </p:nvPr>
        </p:nvSpPr>
        <p:spPr>
          <a:xfrm>
            <a:off x="1169275" y="2571092"/>
            <a:ext cx="9815399" cy="3600000"/>
          </a:xfrm>
        </p:spPr>
        <p:txBody>
          <a:bodyPr/>
          <a:lstStyle/>
          <a:p>
            <a:pPr marL="0" indent="0">
              <a:spcBef>
                <a:spcPct val="0"/>
              </a:spcBef>
              <a:buNone/>
            </a:pPr>
            <a:r>
              <a:rPr lang="en-GB" altLang="en-US" sz="2000" dirty="0"/>
              <a:t>To maintain body weight it is necessary to balance energy intake (from food and drink) with energy expenditure (from activity).</a:t>
            </a:r>
          </a:p>
          <a:p>
            <a:pPr marL="0" indent="0">
              <a:spcBef>
                <a:spcPct val="0"/>
              </a:spcBef>
              <a:buNone/>
            </a:pPr>
            <a:endParaRPr lang="en-GB" altLang="en-US" sz="2000" dirty="0"/>
          </a:p>
          <a:p>
            <a:pPr marL="0" indent="0">
              <a:spcBef>
                <a:spcPct val="0"/>
              </a:spcBef>
              <a:buNone/>
            </a:pPr>
            <a:r>
              <a:rPr lang="en-GB" altLang="en-US" sz="2000" dirty="0"/>
              <a:t>This is called energy balance.</a:t>
            </a:r>
          </a:p>
          <a:p>
            <a:pPr marL="0" indent="0">
              <a:spcBef>
                <a:spcPct val="0"/>
              </a:spcBef>
              <a:buNone/>
            </a:pPr>
            <a:endParaRPr lang="en-GB" altLang="en-US" sz="2000" b="1" dirty="0"/>
          </a:p>
          <a:p>
            <a:pPr marL="0" indent="0">
              <a:spcBef>
                <a:spcPct val="0"/>
              </a:spcBef>
              <a:buNone/>
            </a:pPr>
            <a:r>
              <a:rPr lang="en-GB" altLang="en-US" sz="2000" dirty="0"/>
              <a:t>When energy intake is higher than energy output, over time this will lead to weight gain (positive energy balance).</a:t>
            </a:r>
          </a:p>
          <a:p>
            <a:pPr marL="0" indent="0">
              <a:spcBef>
                <a:spcPct val="0"/>
              </a:spcBef>
              <a:buNone/>
            </a:pPr>
            <a:endParaRPr lang="en-GB" altLang="en-US" sz="2000" dirty="0"/>
          </a:p>
          <a:p>
            <a:pPr marL="0" indent="0">
              <a:spcBef>
                <a:spcPct val="0"/>
              </a:spcBef>
              <a:buNone/>
            </a:pPr>
            <a:r>
              <a:rPr lang="en-GB" altLang="en-US" sz="2000" dirty="0"/>
              <a:t>When energy intake is lower than energy output, over time this will lead to weight loss (negative energy balance).</a:t>
            </a:r>
          </a:p>
          <a:p>
            <a:endParaRPr lang="en-GB" dirty="0"/>
          </a:p>
        </p:txBody>
      </p:sp>
    </p:spTree>
    <p:extLst>
      <p:ext uri="{BB962C8B-B14F-4D97-AF65-F5344CB8AC3E}">
        <p14:creationId xmlns:p14="http://schemas.microsoft.com/office/powerpoint/2010/main" val="3979224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EARs - children</a:t>
            </a:r>
            <a:br>
              <a:rPr lang="en-GB" dirty="0"/>
            </a:br>
            <a:endParaRPr lang="en-GB" dirty="0"/>
          </a:p>
        </p:txBody>
      </p:sp>
      <p:sp>
        <p:nvSpPr>
          <p:cNvPr id="3" name="Subtitle 2"/>
          <p:cNvSpPr>
            <a:spLocks noGrp="1"/>
          </p:cNvSpPr>
          <p:nvPr>
            <p:ph type="subTitle" idx="1"/>
          </p:nvPr>
        </p:nvSpPr>
        <p:spPr>
          <a:xfrm>
            <a:off x="1169276" y="2571092"/>
            <a:ext cx="5730288" cy="1098383"/>
          </a:xfrm>
        </p:spPr>
        <p:txBody>
          <a:bodyPr/>
          <a:lstStyle/>
          <a:p>
            <a:pPr marL="0" indent="0">
              <a:buNone/>
            </a:pPr>
            <a:r>
              <a:rPr lang="en-GB" sz="2000" dirty="0"/>
              <a:t>The Scientific Advisory Committee on Nutrition (SACN) has published reference values for daily energy requirements as follows: </a:t>
            </a:r>
          </a:p>
          <a:p>
            <a:pPr marL="0" indent="0">
              <a:buNone/>
            </a:pPr>
            <a:endParaRPr lang="en-GB" dirty="0"/>
          </a:p>
        </p:txBody>
      </p:sp>
      <p:graphicFrame>
        <p:nvGraphicFramePr>
          <p:cNvPr id="4" name="Table 3"/>
          <p:cNvGraphicFramePr>
            <a:graphicFrameLocks noGrp="1"/>
          </p:cNvGraphicFramePr>
          <p:nvPr/>
        </p:nvGraphicFramePr>
        <p:xfrm>
          <a:off x="7181850" y="1759384"/>
          <a:ext cx="4686300" cy="1285875"/>
        </p:xfrm>
        <a:graphic>
          <a:graphicData uri="http://schemas.openxmlformats.org/drawingml/2006/table">
            <a:tbl>
              <a:tblPr/>
              <a:tblGrid>
                <a:gridCol w="8763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tblGrid>
              <a:tr h="190500">
                <a:tc>
                  <a:txBody>
                    <a:bodyPr/>
                    <a:lstStyle/>
                    <a:p>
                      <a:pPr algn="ctr" fontAlgn="b"/>
                      <a:endParaRPr lang="en-GB" sz="1100" b="1" i="0" u="none" strike="noStrike" dirty="0">
                        <a:solidFill>
                          <a:srgbClr val="000000"/>
                        </a:solidFill>
                        <a:effectLst/>
                        <a:latin typeface="Century Gothic" pitchFamily="34" charset="0"/>
                      </a:endParaRPr>
                    </a:p>
                  </a:txBody>
                  <a:tcPr marL="9525" marR="9525" marT="9525" marB="0" anchor="b">
                    <a:lnL>
                      <a:noFill/>
                    </a:lnL>
                    <a:lnR>
                      <a:noFill/>
                    </a:lnR>
                    <a:lnT>
                      <a:noFill/>
                    </a:lnT>
                    <a:lnB>
                      <a:noFill/>
                    </a:lnB>
                  </a:tcPr>
                </a:tc>
                <a:tc gridSpan="4">
                  <a:txBody>
                    <a:bodyPr/>
                    <a:lstStyle/>
                    <a:p>
                      <a:pPr algn="ctr" fontAlgn="b"/>
                      <a:r>
                        <a:rPr lang="en-GB" sz="1100" b="1" i="0" u="none" strike="noStrike" dirty="0">
                          <a:solidFill>
                            <a:srgbClr val="000000"/>
                          </a:solidFill>
                          <a:effectLst/>
                          <a:latin typeface="Century Gothic" pitchFamily="34" charset="0"/>
                        </a:rPr>
                        <a:t>Breast-fed</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0500">
                <a:tc>
                  <a:txBody>
                    <a:bodyPr/>
                    <a:lstStyle/>
                    <a:p>
                      <a:pPr algn="ctr" fontAlgn="b"/>
                      <a:r>
                        <a:rPr lang="en-GB" sz="1100" b="1" i="0" u="none" strike="noStrike" dirty="0">
                          <a:solidFill>
                            <a:srgbClr val="000000"/>
                          </a:solidFill>
                          <a:effectLst/>
                          <a:latin typeface="Century Gothic" pitchFamily="34" charset="0"/>
                        </a:rPr>
                        <a:t>Months</a:t>
                      </a:r>
                    </a:p>
                  </a:txBody>
                  <a:tcPr marL="9525" marR="9525" marT="9525" marB="0" anchor="b">
                    <a:lnL>
                      <a:noFill/>
                    </a:lnL>
                    <a:lnR>
                      <a:noFill/>
                    </a:lnR>
                    <a:lnT>
                      <a:noFill/>
                    </a:lnT>
                    <a:lnB>
                      <a:noFill/>
                    </a:lnB>
                  </a:tcPr>
                </a:tc>
                <a:tc>
                  <a:txBody>
                    <a:bodyPr/>
                    <a:lstStyle/>
                    <a:p>
                      <a:pPr algn="ctr" fontAlgn="b"/>
                      <a:r>
                        <a:rPr lang="en-GB" sz="1100" b="1" i="0" u="none" strike="noStrike" dirty="0">
                          <a:solidFill>
                            <a:srgbClr val="000000"/>
                          </a:solidFill>
                          <a:effectLst/>
                          <a:latin typeface="Century Gothic" pitchFamily="34" charset="0"/>
                        </a:rPr>
                        <a:t>Boys (MJ)</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Century Gothic" pitchFamily="34" charset="0"/>
                        </a:rPr>
                        <a:t>Boys (kcal)</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Century Gothic" pitchFamily="34" charset="0"/>
                        </a:rPr>
                        <a:t>Girls (MJ)</a:t>
                      </a:r>
                    </a:p>
                  </a:txBody>
                  <a:tcPr marL="9525" marR="9525" marT="9525" marB="0" anchor="b">
                    <a:lnL>
                      <a:noFill/>
                    </a:lnL>
                    <a:lnR>
                      <a:noFill/>
                    </a:lnR>
                    <a:lnT>
                      <a:noFill/>
                    </a:lnT>
                    <a:lnB>
                      <a:noFill/>
                    </a:lnB>
                    <a:solidFill>
                      <a:srgbClr val="F2DCDB"/>
                    </a:solidFill>
                  </a:tcPr>
                </a:tc>
                <a:tc>
                  <a:txBody>
                    <a:bodyPr/>
                    <a:lstStyle/>
                    <a:p>
                      <a:pPr algn="ctr" fontAlgn="b"/>
                      <a:r>
                        <a:rPr lang="en-GB" sz="1100" b="1" i="0" u="none" strike="noStrike" dirty="0">
                          <a:solidFill>
                            <a:srgbClr val="000000"/>
                          </a:solidFill>
                          <a:effectLst/>
                          <a:latin typeface="Century Gothic" pitchFamily="34" charset="0"/>
                        </a:rPr>
                        <a:t>Girls (kcal)</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1"/>
                  </a:ext>
                </a:extLst>
              </a:tr>
              <a:tr h="180975">
                <a:tc>
                  <a:txBody>
                    <a:bodyPr/>
                    <a:lstStyle/>
                    <a:p>
                      <a:pPr algn="ctr" fontAlgn="b"/>
                      <a:r>
                        <a:rPr lang="en-GB" sz="1100" b="0" i="0" u="none" strike="noStrike" dirty="0">
                          <a:solidFill>
                            <a:srgbClr val="000000"/>
                          </a:solidFill>
                          <a:effectLst/>
                          <a:latin typeface="Century Gothic" pitchFamily="34" charset="0"/>
                        </a:rPr>
                        <a:t>1-2</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entury Gothic" pitchFamily="34" charset="0"/>
                        </a:rPr>
                        <a:t>2.2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Century Gothic" pitchFamily="34" charset="0"/>
                        </a:rPr>
                        <a:t>526</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Century Gothic" pitchFamily="34" charset="0"/>
                        </a:rPr>
                        <a:t>2.0</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478</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2"/>
                  </a:ext>
                </a:extLst>
              </a:tr>
              <a:tr h="180975">
                <a:tc>
                  <a:txBody>
                    <a:bodyPr/>
                    <a:lstStyle/>
                    <a:p>
                      <a:pPr algn="ctr" fontAlgn="b"/>
                      <a:r>
                        <a:rPr lang="en-GB" sz="1100" b="0" i="0" u="none" strike="noStrike" dirty="0">
                          <a:solidFill>
                            <a:srgbClr val="000000"/>
                          </a:solidFill>
                          <a:effectLst/>
                          <a:latin typeface="Century Gothic" pitchFamily="34" charset="0"/>
                        </a:rPr>
                        <a:t>3-4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2.4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574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Century Gothic" pitchFamily="34" charset="0"/>
                        </a:rPr>
                        <a:t>2.2</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526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3"/>
                  </a:ext>
                </a:extLst>
              </a:tr>
              <a:tr h="180975">
                <a:tc>
                  <a:txBody>
                    <a:bodyPr/>
                    <a:lstStyle/>
                    <a:p>
                      <a:pPr algn="ctr" fontAlgn="b"/>
                      <a:r>
                        <a:rPr lang="en-GB" sz="1100" b="0" i="0" u="none" strike="noStrike" dirty="0">
                          <a:solidFill>
                            <a:srgbClr val="000000"/>
                          </a:solidFill>
                          <a:effectLst/>
                          <a:latin typeface="Century Gothic" pitchFamily="34" charset="0"/>
                        </a:rPr>
                        <a:t>5-6</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entury Gothic" pitchFamily="34" charset="0"/>
                        </a:rPr>
                        <a:t>2.5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598</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2.3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550</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4"/>
                  </a:ext>
                </a:extLst>
              </a:tr>
              <a:tr h="180975">
                <a:tc>
                  <a:txBody>
                    <a:bodyPr/>
                    <a:lstStyle/>
                    <a:p>
                      <a:pPr algn="ctr" fontAlgn="b"/>
                      <a:r>
                        <a:rPr lang="en-GB" sz="1100" b="0" i="0" u="none" strike="noStrike" dirty="0">
                          <a:solidFill>
                            <a:srgbClr val="000000"/>
                          </a:solidFill>
                          <a:effectLst/>
                          <a:latin typeface="Century Gothic" pitchFamily="34" charset="0"/>
                        </a:rPr>
                        <a:t>7-12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2.9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Century Gothic" pitchFamily="34" charset="0"/>
                        </a:rPr>
                        <a:t>694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2.7</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646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5"/>
                  </a:ext>
                </a:extLst>
              </a:tr>
              <a:tr h="180975">
                <a:tc>
                  <a:txBody>
                    <a:bodyPr/>
                    <a:lstStyle/>
                    <a:p>
                      <a:pPr algn="ctr" fontAlgn="b"/>
                      <a:endParaRPr lang="en-GB" sz="1100" b="0" i="0" u="none" strike="noStrike">
                        <a:solidFill>
                          <a:srgbClr val="000000"/>
                        </a:solidFill>
                        <a:effectLst/>
                        <a:latin typeface="Century Gothic"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entury Gothic"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dirty="0">
                        <a:solidFill>
                          <a:srgbClr val="000000"/>
                        </a:solidFill>
                        <a:effectLst/>
                        <a:latin typeface="Century Gothic"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dirty="0">
                        <a:solidFill>
                          <a:srgbClr val="000000"/>
                        </a:solidFill>
                        <a:effectLst/>
                        <a:latin typeface="Century Gothic"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dirty="0">
                        <a:solidFill>
                          <a:srgbClr val="000000"/>
                        </a:solidFill>
                        <a:effectLst/>
                        <a:latin typeface="Century Gothic"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nvGraphicFramePr>
        <p:xfrm>
          <a:off x="7181850" y="2975408"/>
          <a:ext cx="4686300" cy="3448050"/>
        </p:xfrm>
        <a:graphic>
          <a:graphicData uri="http://schemas.openxmlformats.org/drawingml/2006/table">
            <a:tbl>
              <a:tblPr/>
              <a:tblGrid>
                <a:gridCol w="8763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tblGrid>
              <a:tr h="190500">
                <a:tc>
                  <a:txBody>
                    <a:bodyPr/>
                    <a:lstStyle/>
                    <a:p>
                      <a:pPr algn="ctr" fontAlgn="b"/>
                      <a:r>
                        <a:rPr lang="en-GB" sz="1100" b="1" i="0" u="none" strike="noStrike" dirty="0">
                          <a:solidFill>
                            <a:srgbClr val="000000"/>
                          </a:solidFill>
                          <a:effectLst/>
                          <a:latin typeface="Century Gothic" pitchFamily="34" charset="0"/>
                        </a:rPr>
                        <a:t>Years</a:t>
                      </a:r>
                    </a:p>
                  </a:txBody>
                  <a:tcPr marL="9525" marR="9525" marT="9525" marB="0" anchor="b">
                    <a:lnL>
                      <a:noFill/>
                    </a:lnL>
                    <a:lnR>
                      <a:noFill/>
                    </a:lnR>
                    <a:lnT>
                      <a:noFill/>
                    </a:lnT>
                    <a:lnB>
                      <a:noFill/>
                    </a:lnB>
                  </a:tcPr>
                </a:tc>
                <a:tc>
                  <a:txBody>
                    <a:bodyPr/>
                    <a:lstStyle/>
                    <a:p>
                      <a:pPr algn="ctr" fontAlgn="b"/>
                      <a:r>
                        <a:rPr lang="en-GB" sz="1100" b="1" i="0" u="none" strike="noStrike" dirty="0">
                          <a:solidFill>
                            <a:srgbClr val="000000"/>
                          </a:solidFill>
                          <a:effectLst/>
                          <a:latin typeface="Century Gothic" pitchFamily="34" charset="0"/>
                        </a:rPr>
                        <a:t>Boys (MJ)</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Century Gothic" pitchFamily="34" charset="0"/>
                        </a:rPr>
                        <a:t>Boys (kcal)</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Century Gothic" pitchFamily="34" charset="0"/>
                        </a:rPr>
                        <a:t>Girls (MJ)</a:t>
                      </a:r>
                    </a:p>
                  </a:txBody>
                  <a:tcPr marL="9525" marR="9525" marT="9525" marB="0" anchor="b">
                    <a:lnL>
                      <a:noFill/>
                    </a:lnL>
                    <a:lnR>
                      <a:noFill/>
                    </a:lnR>
                    <a:lnT>
                      <a:noFill/>
                    </a:lnT>
                    <a:lnB>
                      <a:noFill/>
                    </a:lnB>
                    <a:solidFill>
                      <a:srgbClr val="F2DCDB"/>
                    </a:solidFill>
                  </a:tcPr>
                </a:tc>
                <a:tc>
                  <a:txBody>
                    <a:bodyPr/>
                    <a:lstStyle/>
                    <a:p>
                      <a:pPr algn="ctr" fontAlgn="b"/>
                      <a:r>
                        <a:rPr lang="en-GB" sz="1100" b="1" i="0" u="none" strike="noStrike" dirty="0">
                          <a:solidFill>
                            <a:srgbClr val="000000"/>
                          </a:solidFill>
                          <a:effectLst/>
                          <a:latin typeface="Century Gothic" pitchFamily="34" charset="0"/>
                        </a:rPr>
                        <a:t>Girls (kcal)</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0"/>
                  </a:ext>
                </a:extLst>
              </a:tr>
              <a:tr h="180975">
                <a:tc>
                  <a:txBody>
                    <a:bodyPr/>
                    <a:lstStyle/>
                    <a:p>
                      <a:pPr algn="ctr" fontAlgn="b"/>
                      <a:r>
                        <a:rPr lang="en-GB" sz="1100" b="0" i="0" u="none" strike="noStrike">
                          <a:solidFill>
                            <a:srgbClr val="000000"/>
                          </a:solidFill>
                          <a:effectLst/>
                          <a:latin typeface="Century Gothic"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3.2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765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Century Gothic" pitchFamily="34" charset="0"/>
                        </a:rPr>
                        <a:t>3.0</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717</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1"/>
                  </a:ext>
                </a:extLst>
              </a:tr>
              <a:tr h="180975">
                <a:tc>
                  <a:txBody>
                    <a:bodyPr/>
                    <a:lstStyle/>
                    <a:p>
                      <a:pPr algn="ctr" fontAlgn="b"/>
                      <a:r>
                        <a:rPr lang="en-GB" sz="1100" b="0" i="0" u="none" strike="noStrike">
                          <a:solidFill>
                            <a:srgbClr val="000000"/>
                          </a:solidFill>
                          <a:effectLst/>
                          <a:latin typeface="Century Gothic" pitchFamily="34" charset="0"/>
                        </a:rPr>
                        <a:t>2</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entury Gothic" pitchFamily="34" charset="0"/>
                        </a:rPr>
                        <a:t>4.2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1004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3.9</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932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2"/>
                  </a:ext>
                </a:extLst>
              </a:tr>
              <a:tr h="180975">
                <a:tc>
                  <a:txBody>
                    <a:bodyPr/>
                    <a:lstStyle/>
                    <a:p>
                      <a:pPr algn="ctr" fontAlgn="b"/>
                      <a:r>
                        <a:rPr lang="en-GB" sz="1100" b="0" i="0" u="none" strike="noStrike">
                          <a:solidFill>
                            <a:srgbClr val="000000"/>
                          </a:solidFill>
                          <a:effectLst/>
                          <a:latin typeface="Century Gothic" pitchFamily="34" charset="0"/>
                        </a:rPr>
                        <a:t>3</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4.9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1171</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Century Gothic" pitchFamily="34" charset="0"/>
                        </a:rPr>
                        <a:t>4.5</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1076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3"/>
                  </a:ext>
                </a:extLst>
              </a:tr>
              <a:tr h="180975">
                <a:tc>
                  <a:txBody>
                    <a:bodyPr/>
                    <a:lstStyle/>
                    <a:p>
                      <a:pPr algn="ctr" fontAlgn="b"/>
                      <a:r>
                        <a:rPr lang="en-GB" sz="1100" b="0" i="0" u="none" strike="noStrike">
                          <a:solidFill>
                            <a:srgbClr val="000000"/>
                          </a:solidFill>
                          <a:effectLst/>
                          <a:latin typeface="Century Gothic" pitchFamily="34" charset="0"/>
                        </a:rPr>
                        <a:t>4</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entury Gothic" pitchFamily="34" charset="0"/>
                        </a:rPr>
                        <a:t>5.8</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1386</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5.4</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1291</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4"/>
                  </a:ext>
                </a:extLst>
              </a:tr>
              <a:tr h="180975">
                <a:tc>
                  <a:txBody>
                    <a:bodyPr/>
                    <a:lstStyle/>
                    <a:p>
                      <a:pPr algn="ctr" fontAlgn="b"/>
                      <a:r>
                        <a:rPr lang="en-GB" sz="1100" b="0" i="0" u="none" strike="noStrike">
                          <a:solidFill>
                            <a:srgbClr val="000000"/>
                          </a:solidFill>
                          <a:effectLst/>
                          <a:latin typeface="Century Gothic" pitchFamily="34" charset="0"/>
                        </a:rPr>
                        <a:t>5</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entury Gothic" pitchFamily="34" charset="0"/>
                        </a:rPr>
                        <a:t>6.2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1482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5.7</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1362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5"/>
                  </a:ext>
                </a:extLst>
              </a:tr>
              <a:tr h="180975">
                <a:tc>
                  <a:txBody>
                    <a:bodyPr/>
                    <a:lstStyle/>
                    <a:p>
                      <a:pPr algn="ctr" fontAlgn="b"/>
                      <a:r>
                        <a:rPr lang="en-GB" sz="1100" b="0" i="0" u="none" strike="noStrike">
                          <a:solidFill>
                            <a:srgbClr val="000000"/>
                          </a:solidFill>
                          <a:effectLst/>
                          <a:latin typeface="Century Gothic" pitchFamily="34" charset="0"/>
                        </a:rPr>
                        <a:t>6</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entury Gothic" pitchFamily="34" charset="0"/>
                        </a:rPr>
                        <a:t>6.6</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1577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6.2</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1482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6"/>
                  </a:ext>
                </a:extLst>
              </a:tr>
              <a:tr h="180975">
                <a:tc>
                  <a:txBody>
                    <a:bodyPr/>
                    <a:lstStyle/>
                    <a:p>
                      <a:pPr algn="ctr" fontAlgn="b"/>
                      <a:r>
                        <a:rPr lang="en-GB" sz="1100" b="0" i="0" u="none" strike="noStrike">
                          <a:solidFill>
                            <a:srgbClr val="000000"/>
                          </a:solidFill>
                          <a:effectLst/>
                          <a:latin typeface="Century Gothic" pitchFamily="34" charset="0"/>
                        </a:rPr>
                        <a:t>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6.9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1649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6.4</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1530</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7"/>
                  </a:ext>
                </a:extLst>
              </a:tr>
              <a:tr h="180975">
                <a:tc>
                  <a:txBody>
                    <a:bodyPr/>
                    <a:lstStyle/>
                    <a:p>
                      <a:pPr algn="ctr" fontAlgn="b"/>
                      <a:r>
                        <a:rPr lang="en-GB" sz="1100" b="0" i="0" u="none" strike="noStrike">
                          <a:solidFill>
                            <a:srgbClr val="000000"/>
                          </a:solidFill>
                          <a:effectLst/>
                          <a:latin typeface="Century Gothic" pitchFamily="34" charset="0"/>
                        </a:rPr>
                        <a:t>8</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7.3</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1745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6.8</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1625</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8"/>
                  </a:ext>
                </a:extLst>
              </a:tr>
              <a:tr h="180975">
                <a:tc>
                  <a:txBody>
                    <a:bodyPr/>
                    <a:lstStyle/>
                    <a:p>
                      <a:pPr algn="ctr" fontAlgn="b"/>
                      <a:r>
                        <a:rPr lang="en-GB" sz="1100" b="0" i="0" u="none" strike="noStrike">
                          <a:solidFill>
                            <a:srgbClr val="000000"/>
                          </a:solidFill>
                          <a:effectLst/>
                          <a:latin typeface="Century Gothic" pitchFamily="34" charset="0"/>
                        </a:rPr>
                        <a:t>9</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7.7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1840</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7.2</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1721</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9"/>
                  </a:ext>
                </a:extLst>
              </a:tr>
              <a:tr h="180975">
                <a:tc>
                  <a:txBody>
                    <a:bodyPr/>
                    <a:lstStyle/>
                    <a:p>
                      <a:pPr algn="ctr" fontAlgn="b"/>
                      <a:r>
                        <a:rPr lang="en-GB" sz="1100" b="0" i="0" u="none" strike="noStrike">
                          <a:solidFill>
                            <a:srgbClr val="000000"/>
                          </a:solidFill>
                          <a:effectLst/>
                          <a:latin typeface="Century Gothic" pitchFamily="34" charset="0"/>
                        </a:rPr>
                        <a:t>10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8.5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2032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Century Gothic" pitchFamily="34" charset="0"/>
                        </a:rPr>
                        <a:t>8.1</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1936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0"/>
                  </a:ext>
                </a:extLst>
              </a:tr>
              <a:tr h="180975">
                <a:tc>
                  <a:txBody>
                    <a:bodyPr/>
                    <a:lstStyle/>
                    <a:p>
                      <a:pPr algn="ctr" fontAlgn="b"/>
                      <a:r>
                        <a:rPr lang="en-GB" sz="1100" b="0" i="0" u="none" strike="noStrike">
                          <a:solidFill>
                            <a:srgbClr val="000000"/>
                          </a:solidFill>
                          <a:effectLst/>
                          <a:latin typeface="Century Gothic" pitchFamily="34" charset="0"/>
                        </a:rPr>
                        <a:t>11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8.9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2127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8.5</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a:solidFill>
                            <a:srgbClr val="000000"/>
                          </a:solidFill>
                          <a:effectLst/>
                          <a:latin typeface="Century Gothic" pitchFamily="34" charset="0"/>
                        </a:rPr>
                        <a:t>2032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1"/>
                  </a:ext>
                </a:extLst>
              </a:tr>
              <a:tr h="180975">
                <a:tc>
                  <a:txBody>
                    <a:bodyPr/>
                    <a:lstStyle/>
                    <a:p>
                      <a:pPr algn="ctr" fontAlgn="b"/>
                      <a:r>
                        <a:rPr lang="en-GB" sz="1100" b="0" i="0" u="none" strike="noStrike">
                          <a:solidFill>
                            <a:srgbClr val="000000"/>
                          </a:solidFill>
                          <a:effectLst/>
                          <a:latin typeface="Century Gothic" pitchFamily="34" charset="0"/>
                        </a:rPr>
                        <a:t>12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9.4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2247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8.8</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2103</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2"/>
                  </a:ext>
                </a:extLst>
              </a:tr>
              <a:tr h="180975">
                <a:tc>
                  <a:txBody>
                    <a:bodyPr/>
                    <a:lstStyle/>
                    <a:p>
                      <a:pPr algn="ctr" fontAlgn="b"/>
                      <a:r>
                        <a:rPr lang="en-GB" sz="1100" b="0" i="0" u="none" strike="noStrike">
                          <a:solidFill>
                            <a:srgbClr val="000000"/>
                          </a:solidFill>
                          <a:effectLst/>
                          <a:latin typeface="Century Gothic" pitchFamily="34" charset="0"/>
                        </a:rPr>
                        <a:t>13</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10.1</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2414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9.3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2223</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3"/>
                  </a:ext>
                </a:extLst>
              </a:tr>
              <a:tr h="180975">
                <a:tc>
                  <a:txBody>
                    <a:bodyPr/>
                    <a:lstStyle/>
                    <a:p>
                      <a:pPr algn="ctr" fontAlgn="b"/>
                      <a:r>
                        <a:rPr lang="en-GB" sz="1100" b="0" i="0" u="none" strike="noStrike">
                          <a:solidFill>
                            <a:srgbClr val="000000"/>
                          </a:solidFill>
                          <a:effectLst/>
                          <a:latin typeface="Century Gothic" pitchFamily="34" charset="0"/>
                        </a:rPr>
                        <a:t>14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11.0</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2629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Century Gothic" pitchFamily="34" charset="0"/>
                        </a:rPr>
                        <a:t>9.8</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2342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4"/>
                  </a:ext>
                </a:extLst>
              </a:tr>
              <a:tr h="180975">
                <a:tc>
                  <a:txBody>
                    <a:bodyPr/>
                    <a:lstStyle/>
                    <a:p>
                      <a:pPr algn="ctr" fontAlgn="b"/>
                      <a:r>
                        <a:rPr lang="en-GB" sz="1100" b="0" i="0" u="none" strike="noStrike">
                          <a:solidFill>
                            <a:srgbClr val="000000"/>
                          </a:solidFill>
                          <a:effectLst/>
                          <a:latin typeface="Century Gothic" pitchFamily="34" charset="0"/>
                        </a:rPr>
                        <a:t>15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11.8</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2820</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10.0</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2390</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5"/>
                  </a:ext>
                </a:extLst>
              </a:tr>
              <a:tr h="180975">
                <a:tc>
                  <a:txBody>
                    <a:bodyPr/>
                    <a:lstStyle/>
                    <a:p>
                      <a:pPr algn="ctr" fontAlgn="b"/>
                      <a:r>
                        <a:rPr lang="en-GB" sz="1100" b="0" i="0" u="none" strike="noStrike">
                          <a:solidFill>
                            <a:srgbClr val="000000"/>
                          </a:solidFill>
                          <a:effectLst/>
                          <a:latin typeface="Century Gothic" pitchFamily="34" charset="0"/>
                        </a:rPr>
                        <a:t>16</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12.4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2964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10.1</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2414</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6"/>
                  </a:ext>
                </a:extLst>
              </a:tr>
              <a:tr h="180975">
                <a:tc>
                  <a:txBody>
                    <a:bodyPr/>
                    <a:lstStyle/>
                    <a:p>
                      <a:pPr algn="ctr" fontAlgn="b"/>
                      <a:r>
                        <a:rPr lang="en-GB" sz="1100" b="0" i="0" u="none" strike="noStrike">
                          <a:solidFill>
                            <a:srgbClr val="000000"/>
                          </a:solidFill>
                          <a:effectLst/>
                          <a:latin typeface="Century Gothic" pitchFamily="34" charset="0"/>
                        </a:rPr>
                        <a:t>17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12.9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3083</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10.3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2462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7"/>
                  </a:ext>
                </a:extLst>
              </a:tr>
              <a:tr h="180975">
                <a:tc>
                  <a:txBody>
                    <a:bodyPr/>
                    <a:lstStyle/>
                    <a:p>
                      <a:pPr algn="ctr" fontAlgn="b"/>
                      <a:r>
                        <a:rPr lang="en-GB" sz="1100" b="0" i="0" u="none" strike="noStrike">
                          <a:solidFill>
                            <a:srgbClr val="000000"/>
                          </a:solidFill>
                          <a:effectLst/>
                          <a:latin typeface="Century Gothic" pitchFamily="34" charset="0"/>
                        </a:rPr>
                        <a:t>18</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entury Gothic" pitchFamily="34" charset="0"/>
                        </a:rPr>
                        <a:t>13.2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Century Gothic" pitchFamily="34" charset="0"/>
                        </a:rPr>
                        <a:t>3155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Century Gothic" pitchFamily="34" charset="0"/>
                        </a:rPr>
                        <a:t>10.3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Century Gothic" pitchFamily="34" charset="0"/>
                        </a:rPr>
                        <a:t>2462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8"/>
                  </a:ext>
                </a:extLst>
              </a:tr>
            </a:tbl>
          </a:graphicData>
        </a:graphic>
      </p:graphicFrame>
      <p:sp>
        <p:nvSpPr>
          <p:cNvPr id="6" name="TextBox 5">
            <a:extLst>
              <a:ext uri="{FF2B5EF4-FFF2-40B4-BE49-F238E27FC236}">
                <a16:creationId xmlns:a16="http://schemas.microsoft.com/office/drawing/2014/main" id="{700EA62E-8ABA-20C6-38A0-659E7DE4B3DB}"/>
              </a:ext>
            </a:extLst>
          </p:cNvPr>
          <p:cNvSpPr txBox="1"/>
          <p:nvPr/>
        </p:nvSpPr>
        <p:spPr>
          <a:xfrm>
            <a:off x="813917" y="6269569"/>
            <a:ext cx="343653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Nutrient requirements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188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EARs - adults</a:t>
            </a:r>
            <a:endParaRPr lang="en-GB" dirty="0"/>
          </a:p>
        </p:txBody>
      </p:sp>
      <p:sp>
        <p:nvSpPr>
          <p:cNvPr id="3" name="Subtitle 2"/>
          <p:cNvSpPr>
            <a:spLocks noGrp="1"/>
          </p:cNvSpPr>
          <p:nvPr>
            <p:ph type="subTitle" idx="1"/>
          </p:nvPr>
        </p:nvSpPr>
        <p:spPr/>
        <p:txBody>
          <a:bodyPr/>
          <a:lstStyle/>
          <a:p>
            <a:pPr marL="0" indent="0">
              <a:buNone/>
            </a:pPr>
            <a:r>
              <a:rPr lang="en-GB" sz="2000" dirty="0"/>
              <a:t>Why do you think there is a difference in requirements for males and females?</a:t>
            </a:r>
          </a:p>
          <a:p>
            <a:endParaRPr lang="en-GB" sz="2000" dirty="0"/>
          </a:p>
          <a:p>
            <a:pPr marL="0" indent="0">
              <a:buNone/>
            </a:pPr>
            <a:r>
              <a:rPr lang="en-GB" sz="2000" dirty="0"/>
              <a:t>What effect would increasing activity levels have on the energy requirements?</a:t>
            </a:r>
          </a:p>
          <a:p>
            <a:endParaRPr lang="en-GB" dirty="0"/>
          </a:p>
        </p:txBody>
      </p:sp>
      <p:graphicFrame>
        <p:nvGraphicFramePr>
          <p:cNvPr id="4" name="Table 3"/>
          <p:cNvGraphicFramePr>
            <a:graphicFrameLocks noGrp="1"/>
          </p:cNvGraphicFramePr>
          <p:nvPr/>
        </p:nvGraphicFramePr>
        <p:xfrm>
          <a:off x="6045592" y="3694898"/>
          <a:ext cx="5734049" cy="2663828"/>
        </p:xfrm>
        <a:graphic>
          <a:graphicData uri="http://schemas.openxmlformats.org/drawingml/2006/table">
            <a:tbl>
              <a:tblPr/>
              <a:tblGrid>
                <a:gridCol w="1072220">
                  <a:extLst>
                    <a:ext uri="{9D8B030D-6E8A-4147-A177-3AD203B41FA5}">
                      <a16:colId xmlns:a16="http://schemas.microsoft.com/office/drawing/2014/main" val="20000"/>
                    </a:ext>
                  </a:extLst>
                </a:gridCol>
                <a:gridCol w="1165457">
                  <a:extLst>
                    <a:ext uri="{9D8B030D-6E8A-4147-A177-3AD203B41FA5}">
                      <a16:colId xmlns:a16="http://schemas.microsoft.com/office/drawing/2014/main" val="20001"/>
                    </a:ext>
                  </a:extLst>
                </a:gridCol>
                <a:gridCol w="1165457">
                  <a:extLst>
                    <a:ext uri="{9D8B030D-6E8A-4147-A177-3AD203B41FA5}">
                      <a16:colId xmlns:a16="http://schemas.microsoft.com/office/drawing/2014/main" val="20002"/>
                    </a:ext>
                  </a:extLst>
                </a:gridCol>
                <a:gridCol w="1090340">
                  <a:extLst>
                    <a:ext uri="{9D8B030D-6E8A-4147-A177-3AD203B41FA5}">
                      <a16:colId xmlns:a16="http://schemas.microsoft.com/office/drawing/2014/main" val="20003"/>
                    </a:ext>
                  </a:extLst>
                </a:gridCol>
                <a:gridCol w="1240575">
                  <a:extLst>
                    <a:ext uri="{9D8B030D-6E8A-4147-A177-3AD203B41FA5}">
                      <a16:colId xmlns:a16="http://schemas.microsoft.com/office/drawing/2014/main" val="20004"/>
                    </a:ext>
                  </a:extLst>
                </a:gridCol>
              </a:tblGrid>
              <a:tr h="348214">
                <a:tc>
                  <a:txBody>
                    <a:bodyPr/>
                    <a:lstStyle/>
                    <a:p>
                      <a:pPr algn="ctr" fontAlgn="b"/>
                      <a:r>
                        <a:rPr lang="en-GB" sz="1200" b="1" i="0" u="none" strike="noStrike" dirty="0">
                          <a:solidFill>
                            <a:srgbClr val="000000"/>
                          </a:solidFill>
                          <a:effectLst/>
                          <a:latin typeface="Century Gothic" pitchFamily="34" charset="0"/>
                        </a:rPr>
                        <a:t>Years</a:t>
                      </a:r>
                    </a:p>
                  </a:txBody>
                  <a:tcPr marL="9524" marR="9524" marT="9523" marB="0" anchor="b">
                    <a:lnL>
                      <a:noFill/>
                    </a:lnL>
                    <a:lnR>
                      <a:noFill/>
                    </a:lnR>
                    <a:lnT>
                      <a:noFill/>
                    </a:lnT>
                    <a:lnB>
                      <a:noFill/>
                    </a:lnB>
                  </a:tcPr>
                </a:tc>
                <a:tc>
                  <a:txBody>
                    <a:bodyPr/>
                    <a:lstStyle/>
                    <a:p>
                      <a:pPr algn="ctr" fontAlgn="b"/>
                      <a:r>
                        <a:rPr lang="en-GB" sz="1200" b="1" i="0" u="none" strike="noStrike" dirty="0">
                          <a:solidFill>
                            <a:srgbClr val="000000"/>
                          </a:solidFill>
                          <a:effectLst/>
                          <a:latin typeface="Century Gothic" pitchFamily="34" charset="0"/>
                        </a:rPr>
                        <a:t>Men (MJ)</a:t>
                      </a:r>
                    </a:p>
                  </a:txBody>
                  <a:tcPr marL="9524" marR="9524" marT="9523" marB="0" anchor="b">
                    <a:lnL>
                      <a:noFill/>
                    </a:lnL>
                    <a:lnR>
                      <a:noFill/>
                    </a:lnR>
                    <a:lnT>
                      <a:noFill/>
                    </a:lnT>
                    <a:lnB>
                      <a:noFill/>
                    </a:lnB>
                    <a:solidFill>
                      <a:srgbClr val="DCE6F1"/>
                    </a:solidFill>
                  </a:tcPr>
                </a:tc>
                <a:tc>
                  <a:txBody>
                    <a:bodyPr/>
                    <a:lstStyle/>
                    <a:p>
                      <a:pPr algn="ctr" fontAlgn="b"/>
                      <a:r>
                        <a:rPr lang="en-GB" sz="1200" b="1" i="0" u="none" strike="noStrike" dirty="0">
                          <a:solidFill>
                            <a:srgbClr val="000000"/>
                          </a:solidFill>
                          <a:effectLst/>
                          <a:latin typeface="Century Gothic" pitchFamily="34" charset="0"/>
                        </a:rPr>
                        <a:t>Men (kcal)</a:t>
                      </a:r>
                    </a:p>
                  </a:txBody>
                  <a:tcPr marL="9524" marR="9524" marT="9523" marB="0" anchor="b">
                    <a:lnL>
                      <a:noFill/>
                    </a:lnL>
                    <a:lnR>
                      <a:noFill/>
                    </a:lnR>
                    <a:lnT>
                      <a:noFill/>
                    </a:lnT>
                    <a:lnB>
                      <a:noFill/>
                    </a:lnB>
                    <a:solidFill>
                      <a:srgbClr val="DCE6F1"/>
                    </a:solidFill>
                  </a:tcPr>
                </a:tc>
                <a:tc>
                  <a:txBody>
                    <a:bodyPr/>
                    <a:lstStyle/>
                    <a:p>
                      <a:pPr algn="ctr" fontAlgn="b"/>
                      <a:r>
                        <a:rPr lang="en-GB" sz="1200" b="1" i="0" u="none" strike="noStrike" dirty="0">
                          <a:solidFill>
                            <a:srgbClr val="000000"/>
                          </a:solidFill>
                          <a:effectLst/>
                          <a:latin typeface="Century Gothic" pitchFamily="34" charset="0"/>
                        </a:rPr>
                        <a:t>Women (MJ)</a:t>
                      </a:r>
                    </a:p>
                  </a:txBody>
                  <a:tcPr marL="9524" marR="9524" marT="9523" marB="0" anchor="b">
                    <a:lnL>
                      <a:noFill/>
                    </a:lnL>
                    <a:lnR>
                      <a:noFill/>
                    </a:lnR>
                    <a:lnT>
                      <a:noFill/>
                    </a:lnT>
                    <a:lnB>
                      <a:noFill/>
                    </a:lnB>
                    <a:solidFill>
                      <a:srgbClr val="F2DCDB"/>
                    </a:solidFill>
                  </a:tcPr>
                </a:tc>
                <a:tc>
                  <a:txBody>
                    <a:bodyPr/>
                    <a:lstStyle/>
                    <a:p>
                      <a:pPr algn="ctr" fontAlgn="b"/>
                      <a:r>
                        <a:rPr lang="en-GB" sz="1200" b="1" i="0" u="none" strike="noStrike" dirty="0">
                          <a:solidFill>
                            <a:srgbClr val="000000"/>
                          </a:solidFill>
                          <a:effectLst/>
                          <a:latin typeface="Century Gothic" pitchFamily="34" charset="0"/>
                        </a:rPr>
                        <a:t>Women (kcal)</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0"/>
                  </a:ext>
                </a:extLst>
              </a:tr>
              <a:tr h="330802">
                <a:tc>
                  <a:txBody>
                    <a:bodyPr/>
                    <a:lstStyle/>
                    <a:p>
                      <a:pPr algn="ctr" fontAlgn="b"/>
                      <a:r>
                        <a:rPr lang="en-GB" sz="1200" b="0" i="0" u="none" strike="noStrike" dirty="0">
                          <a:solidFill>
                            <a:srgbClr val="000000"/>
                          </a:solidFill>
                          <a:effectLst/>
                          <a:latin typeface="Century Gothic" pitchFamily="34" charset="0"/>
                        </a:rPr>
                        <a:t>19-24</a:t>
                      </a:r>
                    </a:p>
                  </a:txBody>
                  <a:tcPr marL="9524" marR="9524" marT="9523" marB="0" anchor="b">
                    <a:lnL>
                      <a:noFill/>
                    </a:lnL>
                    <a:lnR>
                      <a:noFill/>
                    </a:lnR>
                    <a:lnT>
                      <a:noFill/>
                    </a:lnT>
                    <a:lnB>
                      <a:noFill/>
                    </a:lnB>
                  </a:tcPr>
                </a:tc>
                <a:tc>
                  <a:txBody>
                    <a:bodyPr/>
                    <a:lstStyle/>
                    <a:p>
                      <a:pPr algn="ctr" fontAlgn="b"/>
                      <a:r>
                        <a:rPr lang="en-GB" sz="1200" b="0" i="0" u="none" strike="noStrike" dirty="0">
                          <a:solidFill>
                            <a:srgbClr val="000000"/>
                          </a:solidFill>
                          <a:effectLst/>
                          <a:latin typeface="Century Gothic" pitchFamily="34" charset="0"/>
                        </a:rPr>
                        <a:t>11.6</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Century Gothic" pitchFamily="34" charset="0"/>
                        </a:rPr>
                        <a:t>2772</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Century Gothic" pitchFamily="34" charset="0"/>
                        </a:rPr>
                        <a:t>9.1</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Century Gothic" pitchFamily="34" charset="0"/>
                        </a:rPr>
                        <a:t>2175</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1"/>
                  </a:ext>
                </a:extLst>
              </a:tr>
              <a:tr h="330802">
                <a:tc>
                  <a:txBody>
                    <a:bodyPr/>
                    <a:lstStyle/>
                    <a:p>
                      <a:pPr algn="ctr" fontAlgn="b"/>
                      <a:r>
                        <a:rPr lang="en-GB" sz="1200" b="0" i="0" u="none" strike="noStrike">
                          <a:solidFill>
                            <a:srgbClr val="000000"/>
                          </a:solidFill>
                          <a:effectLst/>
                          <a:latin typeface="Century Gothic" pitchFamily="34" charset="0"/>
                        </a:rPr>
                        <a:t>25-34</a:t>
                      </a:r>
                    </a:p>
                  </a:txBody>
                  <a:tcPr marL="9524" marR="9524" marT="9523" marB="0" anchor="b">
                    <a:lnL>
                      <a:noFill/>
                    </a:lnL>
                    <a:lnR>
                      <a:noFill/>
                    </a:lnR>
                    <a:lnT>
                      <a:noFill/>
                    </a:lnT>
                    <a:lnB>
                      <a:noFill/>
                    </a:lnB>
                  </a:tcPr>
                </a:tc>
                <a:tc>
                  <a:txBody>
                    <a:bodyPr/>
                    <a:lstStyle/>
                    <a:p>
                      <a:pPr algn="ctr" fontAlgn="b"/>
                      <a:r>
                        <a:rPr lang="en-GB" sz="1200" b="0" i="0" u="none" strike="noStrike" dirty="0">
                          <a:solidFill>
                            <a:srgbClr val="000000"/>
                          </a:solidFill>
                          <a:effectLst/>
                          <a:latin typeface="Century Gothic" pitchFamily="34" charset="0"/>
                        </a:rPr>
                        <a:t>11.5</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Century Gothic" pitchFamily="34" charset="0"/>
                        </a:rPr>
                        <a:t>2749</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Century Gothic" pitchFamily="34" charset="0"/>
                        </a:rPr>
                        <a:t>9.1</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Century Gothic" pitchFamily="34" charset="0"/>
                        </a:rPr>
                        <a:t>2175</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2"/>
                  </a:ext>
                </a:extLst>
              </a:tr>
              <a:tr h="330802">
                <a:tc>
                  <a:txBody>
                    <a:bodyPr/>
                    <a:lstStyle/>
                    <a:p>
                      <a:pPr algn="ctr" fontAlgn="b"/>
                      <a:r>
                        <a:rPr lang="en-GB" sz="1200" b="0" i="0" u="none" strike="noStrike">
                          <a:solidFill>
                            <a:srgbClr val="000000"/>
                          </a:solidFill>
                          <a:effectLst/>
                          <a:latin typeface="Century Gothic" pitchFamily="34" charset="0"/>
                        </a:rPr>
                        <a:t>35-44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Century Gothic" pitchFamily="34" charset="0"/>
                        </a:rPr>
                        <a:t>11.0</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Century Gothic" pitchFamily="34" charset="0"/>
                        </a:rPr>
                        <a:t>2629</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Century Gothic" pitchFamily="34" charset="0"/>
                        </a:rPr>
                        <a:t>8.8</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Century Gothic" pitchFamily="34" charset="0"/>
                        </a:rPr>
                        <a:t>2103</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3"/>
                  </a:ext>
                </a:extLst>
              </a:tr>
              <a:tr h="330802">
                <a:tc>
                  <a:txBody>
                    <a:bodyPr/>
                    <a:lstStyle/>
                    <a:p>
                      <a:pPr algn="ctr" fontAlgn="b"/>
                      <a:r>
                        <a:rPr lang="en-GB" sz="1200" b="0" i="0" u="none" strike="noStrike">
                          <a:solidFill>
                            <a:srgbClr val="000000"/>
                          </a:solidFill>
                          <a:effectLst/>
                          <a:latin typeface="Century Gothic" pitchFamily="34" charset="0"/>
                        </a:rPr>
                        <a:t>45-54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Century Gothic" pitchFamily="34" charset="0"/>
                        </a:rPr>
                        <a:t>10.8</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Century Gothic" pitchFamily="34" charset="0"/>
                        </a:rPr>
                        <a:t>2581</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Century Gothic" pitchFamily="34" charset="0"/>
                        </a:rPr>
                        <a:t>8.8</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Century Gothic" pitchFamily="34" charset="0"/>
                        </a:rPr>
                        <a:t>2103</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4"/>
                  </a:ext>
                </a:extLst>
              </a:tr>
              <a:tr h="330802">
                <a:tc>
                  <a:txBody>
                    <a:bodyPr/>
                    <a:lstStyle/>
                    <a:p>
                      <a:pPr algn="ctr" fontAlgn="b"/>
                      <a:r>
                        <a:rPr lang="en-GB" sz="1200" b="0" i="0" u="none" strike="noStrike">
                          <a:solidFill>
                            <a:srgbClr val="000000"/>
                          </a:solidFill>
                          <a:effectLst/>
                          <a:latin typeface="Century Gothic" pitchFamily="34" charset="0"/>
                        </a:rPr>
                        <a:t>55-64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Century Gothic" pitchFamily="34" charset="0"/>
                        </a:rPr>
                        <a:t>10.8</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Century Gothic" pitchFamily="34" charset="0"/>
                        </a:rPr>
                        <a:t>2581</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Century Gothic" pitchFamily="34" charset="0"/>
                        </a:rPr>
                        <a:t>8.7</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Century Gothic" pitchFamily="34" charset="0"/>
                        </a:rPr>
                        <a:t>2079</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5"/>
                  </a:ext>
                </a:extLst>
              </a:tr>
              <a:tr h="330802">
                <a:tc>
                  <a:txBody>
                    <a:bodyPr/>
                    <a:lstStyle/>
                    <a:p>
                      <a:pPr algn="ctr" fontAlgn="b"/>
                      <a:r>
                        <a:rPr lang="en-GB" sz="1200" b="0" i="0" u="none" strike="noStrike">
                          <a:solidFill>
                            <a:srgbClr val="000000"/>
                          </a:solidFill>
                          <a:effectLst/>
                          <a:latin typeface="Century Gothic" pitchFamily="34" charset="0"/>
                        </a:rPr>
                        <a:t>65-74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Century Gothic" pitchFamily="34" charset="0"/>
                        </a:rPr>
                        <a:t>9.8</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Century Gothic" pitchFamily="34" charset="0"/>
                        </a:rPr>
                        <a:t>2342</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Century Gothic" pitchFamily="34" charset="0"/>
                        </a:rPr>
                        <a:t>8.0</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Century Gothic" pitchFamily="34" charset="0"/>
                        </a:rPr>
                        <a:t>1912</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6"/>
                  </a:ext>
                </a:extLst>
              </a:tr>
              <a:tr h="330802">
                <a:tc>
                  <a:txBody>
                    <a:bodyPr/>
                    <a:lstStyle/>
                    <a:p>
                      <a:pPr algn="ctr" fontAlgn="b"/>
                      <a:r>
                        <a:rPr lang="en-GB" sz="1200" b="0" i="0" u="none" strike="noStrike">
                          <a:solidFill>
                            <a:srgbClr val="000000"/>
                          </a:solidFill>
                          <a:effectLst/>
                          <a:latin typeface="Century Gothic" pitchFamily="34" charset="0"/>
                        </a:rPr>
                        <a:t>75+</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Century Gothic" pitchFamily="34" charset="0"/>
                        </a:rPr>
                        <a:t>9.6</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Century Gothic" pitchFamily="34" charset="0"/>
                        </a:rPr>
                        <a:t>2294</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Century Gothic" pitchFamily="34" charset="0"/>
                        </a:rPr>
                        <a:t>7.7</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Century Gothic" pitchFamily="34" charset="0"/>
                        </a:rPr>
                        <a:t>1840</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C8BADB60-A842-52BF-4BC6-12748E0060C9}"/>
              </a:ext>
            </a:extLst>
          </p:cNvPr>
          <p:cNvSpPr txBox="1"/>
          <p:nvPr/>
        </p:nvSpPr>
        <p:spPr>
          <a:xfrm>
            <a:off x="1055077" y="6304497"/>
            <a:ext cx="343653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Nutrient requirements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348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t>How much energy do we need?</a:t>
            </a:r>
            <a:br>
              <a:rPr lang="en-GB" altLang="en-US" sz="3600" dirty="0"/>
            </a:br>
            <a:endParaRPr lang="en-GB" dirty="0"/>
          </a:p>
        </p:txBody>
      </p:sp>
      <p:sp>
        <p:nvSpPr>
          <p:cNvPr id="3" name="Subtitle 2"/>
          <p:cNvSpPr>
            <a:spLocks noGrp="1"/>
          </p:cNvSpPr>
          <p:nvPr>
            <p:ph type="subTitle" idx="1"/>
          </p:nvPr>
        </p:nvSpPr>
        <p:spPr>
          <a:xfrm>
            <a:off x="1169276" y="2571092"/>
            <a:ext cx="6110298" cy="3600000"/>
          </a:xfrm>
        </p:spPr>
        <p:txBody>
          <a:bodyPr/>
          <a:lstStyle/>
          <a:p>
            <a:pPr marL="0" indent="0">
              <a:spcBef>
                <a:spcPct val="0"/>
              </a:spcBef>
              <a:buNone/>
            </a:pPr>
            <a:r>
              <a:rPr lang="en-GB" altLang="en-US" sz="2000" dirty="0"/>
              <a:t>Energy requirements vary from person to person, depending on the Basal Metabolic Rate (BMR) and Physical Activity Level (PAL). </a:t>
            </a:r>
          </a:p>
          <a:p>
            <a:pPr marL="0" indent="0">
              <a:spcBef>
                <a:spcPct val="0"/>
              </a:spcBef>
              <a:buNone/>
            </a:pPr>
            <a:endParaRPr lang="en-GB" altLang="en-US" sz="2000" dirty="0"/>
          </a:p>
          <a:p>
            <a:pPr marL="0" indent="0">
              <a:spcBef>
                <a:spcPct val="0"/>
              </a:spcBef>
              <a:buNone/>
            </a:pPr>
            <a:r>
              <a:rPr lang="en-GB" altLang="en-US" sz="2000" b="1" dirty="0"/>
              <a:t>Total energy expenditure =</a:t>
            </a:r>
          </a:p>
          <a:p>
            <a:pPr marL="0" indent="0">
              <a:spcBef>
                <a:spcPct val="0"/>
              </a:spcBef>
              <a:buNone/>
            </a:pPr>
            <a:endParaRPr lang="en-GB" altLang="en-US" sz="2000" b="1" dirty="0"/>
          </a:p>
          <a:p>
            <a:pPr marL="0" indent="0">
              <a:spcBef>
                <a:spcPct val="0"/>
              </a:spcBef>
              <a:buNone/>
            </a:pPr>
            <a:r>
              <a:rPr lang="en-GB" altLang="en-US" sz="2000" b="1" dirty="0"/>
              <a:t>BMR x PAL</a:t>
            </a:r>
          </a:p>
          <a:p>
            <a:pPr marL="0" indent="0">
              <a:buNone/>
            </a:pPr>
            <a:endParaRPr lang="en-GB" dirty="0"/>
          </a:p>
        </p:txBody>
      </p:sp>
      <p:pic>
        <p:nvPicPr>
          <p:cNvPr id="6" name="Picture 5" descr="A group of people with bikes&#10;&#10;Description automatically generated with low confidence">
            <a:extLst>
              <a:ext uri="{FF2B5EF4-FFF2-40B4-BE49-F238E27FC236}">
                <a16:creationId xmlns:a16="http://schemas.microsoft.com/office/drawing/2014/main" id="{A9312804-8062-1B7A-D133-740F8ADD4C0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396941" y="2693323"/>
            <a:ext cx="4295601" cy="2863734"/>
          </a:xfrm>
          <a:prstGeom prst="rect">
            <a:avLst/>
          </a:prstGeom>
        </p:spPr>
      </p:pic>
    </p:spTree>
    <p:extLst>
      <p:ext uri="{BB962C8B-B14F-4D97-AF65-F5344CB8AC3E}">
        <p14:creationId xmlns:p14="http://schemas.microsoft.com/office/powerpoint/2010/main" val="2692182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basal metabolic rate? </a:t>
            </a:r>
            <a:br>
              <a:rPr lang="en-GB" dirty="0"/>
            </a:br>
            <a:endParaRPr lang="en-GB" dirty="0"/>
          </a:p>
        </p:txBody>
      </p:sp>
      <p:sp>
        <p:nvSpPr>
          <p:cNvPr id="3" name="Subtitle 2"/>
          <p:cNvSpPr>
            <a:spLocks noGrp="1"/>
          </p:cNvSpPr>
          <p:nvPr>
            <p:ph type="subTitle" idx="1"/>
          </p:nvPr>
        </p:nvSpPr>
        <p:spPr>
          <a:xfrm>
            <a:off x="1169276" y="2571092"/>
            <a:ext cx="6585311" cy="3600000"/>
          </a:xfrm>
        </p:spPr>
        <p:txBody>
          <a:bodyPr/>
          <a:lstStyle/>
          <a:p>
            <a:pPr marL="0" indent="0">
              <a:spcBef>
                <a:spcPct val="0"/>
              </a:spcBef>
              <a:buNone/>
            </a:pPr>
            <a:r>
              <a:rPr lang="en-GB" altLang="en-US" sz="2000" dirty="0"/>
              <a:t>Basal metabolic rate (BMR) is the rate at which a person uses energy to maintain the basic functions of the body when it is at complete rest, such as:</a:t>
            </a:r>
          </a:p>
          <a:p>
            <a:pPr>
              <a:spcBef>
                <a:spcPct val="0"/>
              </a:spcBef>
            </a:pPr>
            <a:endParaRPr lang="en-GB" altLang="en-US" sz="2000" dirty="0"/>
          </a:p>
          <a:p>
            <a:pPr>
              <a:spcBef>
                <a:spcPct val="0"/>
              </a:spcBef>
              <a:buFont typeface="Arial" panose="020B0604020202020204" pitchFamily="34" charset="0"/>
              <a:buChar char="•"/>
            </a:pPr>
            <a:r>
              <a:rPr lang="en-GB" altLang="en-US" sz="2000" dirty="0"/>
              <a:t> breathing;</a:t>
            </a:r>
          </a:p>
          <a:p>
            <a:pPr>
              <a:spcBef>
                <a:spcPct val="0"/>
              </a:spcBef>
              <a:buFont typeface="Arial" panose="020B0604020202020204" pitchFamily="34" charset="0"/>
              <a:buChar char="•"/>
            </a:pPr>
            <a:endParaRPr lang="en-GB" altLang="en-US" sz="2000" dirty="0"/>
          </a:p>
          <a:p>
            <a:pPr>
              <a:spcBef>
                <a:spcPct val="0"/>
              </a:spcBef>
              <a:buFont typeface="Arial" panose="020B0604020202020204" pitchFamily="34" charset="0"/>
              <a:buChar char="•"/>
            </a:pPr>
            <a:r>
              <a:rPr lang="en-GB" altLang="en-US" sz="2000" dirty="0"/>
              <a:t> keeping warm;</a:t>
            </a:r>
          </a:p>
          <a:p>
            <a:pPr>
              <a:spcBef>
                <a:spcPct val="0"/>
              </a:spcBef>
              <a:buFont typeface="Arial" panose="020B0604020202020204" pitchFamily="34" charset="0"/>
              <a:buChar char="•"/>
            </a:pPr>
            <a:endParaRPr lang="en-GB" altLang="en-US" sz="2000" dirty="0"/>
          </a:p>
          <a:p>
            <a:pPr>
              <a:spcBef>
                <a:spcPct val="0"/>
              </a:spcBef>
              <a:buFont typeface="Arial" panose="020B0604020202020204" pitchFamily="34" charset="0"/>
              <a:buChar char="•"/>
            </a:pPr>
            <a:r>
              <a:rPr lang="en-GB" altLang="en-US" sz="2000" dirty="0"/>
              <a:t> keeping the heart beating.</a:t>
            </a:r>
          </a:p>
          <a:p>
            <a:pPr marL="0" indent="0">
              <a:buNone/>
            </a:pPr>
            <a:endParaRPr lang="en-GB" dirty="0"/>
          </a:p>
        </p:txBody>
      </p:sp>
      <p:pic>
        <p:nvPicPr>
          <p:cNvPr id="8" name="Picture 7" descr="A picture containing person&#10;&#10;Description automatically generated">
            <a:extLst>
              <a:ext uri="{FF2B5EF4-FFF2-40B4-BE49-F238E27FC236}">
                <a16:creationId xmlns:a16="http://schemas.microsoft.com/office/drawing/2014/main" id="{15C5B283-D029-68D4-B502-AB70F362AF6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823961" y="2192134"/>
            <a:ext cx="2633034" cy="3859532"/>
          </a:xfrm>
          <a:prstGeom prst="rect">
            <a:avLst/>
          </a:prstGeom>
        </p:spPr>
      </p:pic>
    </p:spTree>
    <p:extLst>
      <p:ext uri="{BB962C8B-B14F-4D97-AF65-F5344CB8AC3E}">
        <p14:creationId xmlns:p14="http://schemas.microsoft.com/office/powerpoint/2010/main" val="2953654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activity</a:t>
            </a:r>
            <a:br>
              <a:rPr lang="en-GB" dirty="0"/>
            </a:br>
            <a:endParaRPr lang="en-GB" dirty="0"/>
          </a:p>
        </p:txBody>
      </p:sp>
      <p:sp>
        <p:nvSpPr>
          <p:cNvPr id="3" name="Subtitle 2"/>
          <p:cNvSpPr>
            <a:spLocks noGrp="1"/>
          </p:cNvSpPr>
          <p:nvPr>
            <p:ph type="subTitle" idx="1"/>
          </p:nvPr>
        </p:nvSpPr>
        <p:spPr>
          <a:xfrm>
            <a:off x="1169276" y="2571092"/>
            <a:ext cx="7095950" cy="3600000"/>
          </a:xfrm>
        </p:spPr>
        <p:txBody>
          <a:bodyPr/>
          <a:lstStyle/>
          <a:p>
            <a:pPr marL="0" indent="0">
              <a:buNone/>
            </a:pPr>
            <a:r>
              <a:rPr lang="en-GB" sz="2000" dirty="0"/>
              <a:t>In addition to their BMR, people also use energy for movement of all types, expressed as Physical Activity Level (PAL).</a:t>
            </a:r>
          </a:p>
          <a:p>
            <a:pPr marL="0" indent="0">
              <a:buNone/>
            </a:pPr>
            <a:endParaRPr lang="en-GB" sz="2000" dirty="0"/>
          </a:p>
          <a:p>
            <a:pPr marL="0" indent="0">
              <a:buNone/>
            </a:pPr>
            <a:r>
              <a:rPr lang="en-GB" sz="2000" dirty="0"/>
              <a:t>The amount of energy a person uses to perform daily tasks varies.</a:t>
            </a:r>
          </a:p>
          <a:p>
            <a:pPr marL="0" indent="0">
              <a:buNone/>
            </a:pPr>
            <a:endParaRPr lang="en-GB" dirty="0"/>
          </a:p>
        </p:txBody>
      </p:sp>
      <p:pic>
        <p:nvPicPr>
          <p:cNvPr id="6" name="Picture 5" descr="A group of people riding bikes&#10;&#10;Description automatically generated with low confidence">
            <a:extLst>
              <a:ext uri="{FF2B5EF4-FFF2-40B4-BE49-F238E27FC236}">
                <a16:creationId xmlns:a16="http://schemas.microsoft.com/office/drawing/2014/main" id="{F1BAE912-CEC7-9AE6-9238-3B00A1B95AD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547859" y="3973219"/>
            <a:ext cx="2974274" cy="1982849"/>
          </a:xfrm>
          <a:prstGeom prst="rect">
            <a:avLst/>
          </a:prstGeom>
        </p:spPr>
      </p:pic>
    </p:spTree>
    <p:extLst>
      <p:ext uri="{BB962C8B-B14F-4D97-AF65-F5344CB8AC3E}">
        <p14:creationId xmlns:p14="http://schemas.microsoft.com/office/powerpoint/2010/main" val="3282227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GB" sz="2000" dirty="0"/>
              <a:t>Physical activity should be an important part of our daily energy expenditure. </a:t>
            </a:r>
          </a:p>
          <a:p>
            <a:pPr marL="0" indent="0">
              <a:buNone/>
            </a:pPr>
            <a:endParaRPr lang="en-GB" sz="2000" dirty="0"/>
          </a:p>
          <a:p>
            <a:pPr marL="0" indent="0">
              <a:buNone/>
            </a:pPr>
            <a:r>
              <a:rPr lang="en-GB" sz="2000" dirty="0"/>
              <a:t>Many different types of activity contribute to our total physical activity, all of which form part of everyday life. </a:t>
            </a:r>
          </a:p>
          <a:p>
            <a:pPr marL="0" indent="0">
              <a:buNone/>
            </a:pPr>
            <a:endParaRPr lang="en-GB" dirty="0"/>
          </a:p>
        </p:txBody>
      </p:sp>
      <p:sp>
        <p:nvSpPr>
          <p:cNvPr id="3" name="Text Placeholder 2"/>
          <p:cNvSpPr>
            <a:spLocks noGrp="1"/>
          </p:cNvSpPr>
          <p:nvPr>
            <p:ph type="body" sz="quarter" idx="3"/>
          </p:nvPr>
        </p:nvSpPr>
        <p:spPr/>
        <p:txBody>
          <a:bodyPr>
            <a:normAutofit lnSpcReduction="10000"/>
          </a:bodyPr>
          <a:lstStyle/>
          <a:p>
            <a:pPr>
              <a:spcBef>
                <a:spcPct val="0"/>
              </a:spcBef>
            </a:pPr>
            <a:r>
              <a:rPr lang="en-GB" altLang="en-US" sz="2000" b="1" dirty="0">
                <a:latin typeface="Arial" panose="020B0604020202020204" pitchFamily="34" charset="0"/>
                <a:cs typeface="Arial" panose="020B0604020202020204" pitchFamily="34" charset="0"/>
              </a:rPr>
              <a:t>What do you think physical activity includes?</a:t>
            </a:r>
          </a:p>
          <a:p>
            <a:pPr>
              <a:spcBef>
                <a:spcPct val="0"/>
              </a:spcBef>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Activity at work, e.g. use the stairs not the lift.</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Household chores, e.g. vacuuming.</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Looking after others.</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Leisure-time activities, e.g. gardening.</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Transport (walking or cycling to school or work).</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Sport.</a:t>
            </a:r>
          </a:p>
          <a:p>
            <a:endParaRPr lang="en-GB" dirty="0"/>
          </a:p>
        </p:txBody>
      </p:sp>
      <p:sp>
        <p:nvSpPr>
          <p:cNvPr id="4" name="Title 3"/>
          <p:cNvSpPr>
            <a:spLocks noGrp="1"/>
          </p:cNvSpPr>
          <p:nvPr>
            <p:ph type="title"/>
          </p:nvPr>
        </p:nvSpPr>
        <p:spPr/>
        <p:txBody>
          <a:bodyPr/>
          <a:lstStyle/>
          <a:p>
            <a:r>
              <a:rPr lang="en-GB" dirty="0"/>
              <a:t>Physical activity </a:t>
            </a:r>
            <a:br>
              <a:rPr lang="en-GB" dirty="0"/>
            </a:br>
            <a:endParaRPr lang="en-GB" dirty="0"/>
          </a:p>
        </p:txBody>
      </p:sp>
    </p:spTree>
    <p:extLst>
      <p:ext uri="{BB962C8B-B14F-4D97-AF65-F5344CB8AC3E}">
        <p14:creationId xmlns:p14="http://schemas.microsoft.com/office/powerpoint/2010/main" val="149501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activity</a:t>
            </a:r>
            <a:br>
              <a:rPr lang="en-GB" dirty="0"/>
            </a:br>
            <a:endParaRPr lang="en-GB" dirty="0"/>
          </a:p>
        </p:txBody>
      </p:sp>
      <p:sp>
        <p:nvSpPr>
          <p:cNvPr id="3" name="Subtitle 2"/>
          <p:cNvSpPr>
            <a:spLocks noGrp="1"/>
          </p:cNvSpPr>
          <p:nvPr>
            <p:ph type="subTitle" idx="1"/>
          </p:nvPr>
        </p:nvSpPr>
        <p:spPr>
          <a:xfrm>
            <a:off x="1169276" y="2571092"/>
            <a:ext cx="6549685"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Children and young people are recommended to do </a:t>
            </a:r>
            <a:r>
              <a:rPr lang="en-GB" altLang="en-US" sz="2000" b="1" dirty="0">
                <a:latin typeface="Arial" panose="020B0604020202020204" pitchFamily="34" charset="0"/>
                <a:cs typeface="Arial" panose="020B0604020202020204" pitchFamily="34" charset="0"/>
              </a:rPr>
              <a:t>at least 60 minutes</a:t>
            </a:r>
            <a:r>
              <a:rPr lang="en-GB" altLang="en-US" sz="2000" dirty="0">
                <a:latin typeface="Arial" panose="020B0604020202020204" pitchFamily="34" charset="0"/>
                <a:cs typeface="Arial" panose="020B0604020202020204" pitchFamily="34" charset="0"/>
              </a:rPr>
              <a:t> of moderate intensity exercise </a:t>
            </a:r>
            <a:r>
              <a:rPr lang="en-GB" altLang="en-US" sz="2000" b="1" dirty="0">
                <a:latin typeface="Arial" panose="020B0604020202020204" pitchFamily="34" charset="0"/>
                <a:cs typeface="Arial" panose="020B0604020202020204" pitchFamily="34" charset="0"/>
              </a:rPr>
              <a:t>every day</a:t>
            </a:r>
            <a:r>
              <a:rPr lang="en-GB" altLang="en-US" sz="2000" dirty="0">
                <a:latin typeface="Arial" panose="020B0604020202020204" pitchFamily="34" charset="0"/>
                <a:cs typeface="Arial" panose="020B0604020202020204" pitchFamily="34" charset="0"/>
              </a:rPr>
              <a:t>. </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Adults are recommended </a:t>
            </a:r>
            <a:r>
              <a:rPr lang="en-GB" altLang="en-US" sz="2000" b="1" dirty="0">
                <a:latin typeface="Arial" panose="020B0604020202020204" pitchFamily="34" charset="0"/>
                <a:cs typeface="Arial" panose="020B0604020202020204" pitchFamily="34" charset="0"/>
              </a:rPr>
              <a:t>to do at least 150 minutes of moderate aerobic activity every week or 75 minutes of vigorous aerobic activity</a:t>
            </a:r>
            <a:r>
              <a:rPr lang="en-GB" altLang="en-US" sz="2000" dirty="0">
                <a:latin typeface="Arial" panose="020B0604020202020204" pitchFamily="34" charset="0"/>
                <a:cs typeface="Arial" panose="020B0604020202020204" pitchFamily="34" charset="0"/>
              </a:rPr>
              <a:t>. They are also recommended to do </a:t>
            </a:r>
            <a:r>
              <a:rPr lang="en-GB" altLang="en-US" sz="2000" b="1" dirty="0">
                <a:latin typeface="Arial" panose="020B0604020202020204" pitchFamily="34" charset="0"/>
                <a:cs typeface="Arial" panose="020B0604020202020204" pitchFamily="34" charset="0"/>
              </a:rPr>
              <a:t>strength exercises on two or more days a week</a:t>
            </a:r>
            <a:r>
              <a:rPr lang="en-GB" altLang="en-US" sz="2000" dirty="0">
                <a:latin typeface="Arial" panose="020B0604020202020204" pitchFamily="34" charset="0"/>
                <a:cs typeface="Arial" panose="020B0604020202020204" pitchFamily="34" charset="0"/>
              </a:rPr>
              <a:t> that work all the major muscles.</a:t>
            </a:r>
          </a:p>
          <a:p>
            <a:endParaRPr lang="en-GB" dirty="0"/>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784704" y="3016332"/>
            <a:ext cx="4229130" cy="3301341"/>
          </a:xfrm>
          <a:prstGeom prst="rect">
            <a:avLst/>
          </a:prstGeom>
        </p:spPr>
      </p:pic>
    </p:spTree>
    <p:extLst>
      <p:ext uri="{BB962C8B-B14F-4D97-AF65-F5344CB8AC3E}">
        <p14:creationId xmlns:p14="http://schemas.microsoft.com/office/powerpoint/2010/main" val="3634908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spcBef>
                <a:spcPct val="0"/>
              </a:spcBef>
              <a:buNone/>
            </a:pPr>
            <a:r>
              <a:rPr lang="en-GB" altLang="en-US" sz="2000" b="1" dirty="0"/>
              <a:t>Body Mass Index (BMI)</a:t>
            </a:r>
            <a:r>
              <a:rPr lang="en-GB" altLang="en-US" sz="2000" dirty="0"/>
              <a:t> can be used to identify if an adult is a correct weight for height.</a:t>
            </a:r>
          </a:p>
          <a:p>
            <a:pPr>
              <a:spcBef>
                <a:spcPct val="0"/>
              </a:spcBef>
            </a:pPr>
            <a:endParaRPr lang="en-US" altLang="en-US" sz="2000" b="1" dirty="0"/>
          </a:p>
          <a:p>
            <a:pPr marL="0" indent="0">
              <a:spcBef>
                <a:spcPct val="0"/>
              </a:spcBef>
              <a:buNone/>
            </a:pPr>
            <a:r>
              <a:rPr lang="en-US" altLang="en-US" sz="2000" dirty="0"/>
              <a:t>BMI can be calculated as follows:</a:t>
            </a:r>
          </a:p>
          <a:p>
            <a:pPr>
              <a:spcBef>
                <a:spcPct val="0"/>
              </a:spcBef>
            </a:pPr>
            <a:endParaRPr lang="en-US" altLang="en-US" sz="2000" b="1" dirty="0"/>
          </a:p>
          <a:p>
            <a:pPr marL="0" indent="0">
              <a:spcBef>
                <a:spcPct val="0"/>
              </a:spcBef>
              <a:buNone/>
            </a:pPr>
            <a:r>
              <a:rPr lang="en-GB" altLang="en-US" sz="2000" dirty="0"/>
              <a:t>BMI = 	  </a:t>
            </a:r>
            <a:r>
              <a:rPr lang="en-GB" altLang="en-US" sz="2000" u="sng" dirty="0"/>
              <a:t>weight (kg)</a:t>
            </a:r>
          </a:p>
          <a:p>
            <a:pPr marL="0" indent="0">
              <a:spcBef>
                <a:spcPct val="0"/>
              </a:spcBef>
              <a:buNone/>
            </a:pPr>
            <a:r>
              <a:rPr lang="en-GB" altLang="en-US" sz="2000" dirty="0"/>
              <a:t>	(height in m)</a:t>
            </a:r>
            <a:r>
              <a:rPr lang="en-GB" altLang="en-US" sz="2000" baseline="30000" dirty="0"/>
              <a:t>2 </a:t>
            </a:r>
            <a:endParaRPr lang="en-US" altLang="en-US" sz="2000" dirty="0"/>
          </a:p>
          <a:p>
            <a:pPr marL="0" indent="0">
              <a:buNone/>
            </a:pPr>
            <a:endParaRPr lang="en-GB" dirty="0"/>
          </a:p>
        </p:txBody>
      </p:sp>
      <p:sp>
        <p:nvSpPr>
          <p:cNvPr id="3" name="Text Placeholder 2"/>
          <p:cNvSpPr>
            <a:spLocks noGrp="1"/>
          </p:cNvSpPr>
          <p:nvPr>
            <p:ph type="body" sz="quarter" idx="3"/>
          </p:nvPr>
        </p:nvSpPr>
        <p:spPr/>
        <p:txBody>
          <a:bodyPr>
            <a:normAutofit/>
          </a:bodyPr>
          <a:lstStyle/>
          <a:p>
            <a:pPr>
              <a:spcBef>
                <a:spcPct val="0"/>
              </a:spcBef>
            </a:pPr>
            <a:r>
              <a:rPr lang="en-GB" altLang="en-US" sz="2000" b="1" dirty="0"/>
              <a:t>Recommended BMI range (adults)</a:t>
            </a:r>
          </a:p>
          <a:p>
            <a:pPr>
              <a:spcBef>
                <a:spcPct val="0"/>
              </a:spcBef>
            </a:pPr>
            <a:endParaRPr lang="en-GB" altLang="en-US" sz="2000" b="1" dirty="0"/>
          </a:p>
          <a:p>
            <a:pPr>
              <a:spcBef>
                <a:spcPct val="0"/>
              </a:spcBef>
            </a:pPr>
            <a:r>
              <a:rPr lang="en-GB" altLang="en-US" sz="2000" dirty="0"/>
              <a:t>Less than 18.5 	Underweight</a:t>
            </a:r>
            <a:br>
              <a:rPr lang="en-GB" altLang="en-US" sz="2000" dirty="0"/>
            </a:br>
            <a:r>
              <a:rPr lang="en-GB" altLang="en-US" sz="2000" b="1" dirty="0">
                <a:solidFill>
                  <a:schemeClr val="accent6"/>
                </a:solidFill>
              </a:rPr>
              <a:t>18.5 to 25 	Desirable or healthy</a:t>
            </a:r>
          </a:p>
          <a:p>
            <a:pPr>
              <a:spcBef>
                <a:spcPct val="0"/>
              </a:spcBef>
            </a:pPr>
            <a:r>
              <a:rPr lang="en-GB" altLang="en-US" sz="2000" b="1" dirty="0">
                <a:solidFill>
                  <a:schemeClr val="accent6"/>
                </a:solidFill>
              </a:rPr>
              <a:t>                          range</a:t>
            </a:r>
            <a:br>
              <a:rPr lang="en-GB" altLang="en-US" sz="2000" dirty="0"/>
            </a:br>
            <a:r>
              <a:rPr lang="en-GB" altLang="en-US" sz="2000" dirty="0"/>
              <a:t>25-30 		Overweight</a:t>
            </a:r>
            <a:br>
              <a:rPr lang="en-GB" altLang="en-US" sz="2000" dirty="0"/>
            </a:br>
            <a:r>
              <a:rPr lang="en-GB" altLang="en-US" sz="2000" dirty="0"/>
              <a:t>30-35		Obese (Class I)</a:t>
            </a:r>
            <a:br>
              <a:rPr lang="en-GB" altLang="en-US" sz="2000" dirty="0"/>
            </a:br>
            <a:r>
              <a:rPr lang="en-GB" altLang="en-US" sz="2000" dirty="0"/>
              <a:t>35-40 		Obese (Class II)</a:t>
            </a:r>
            <a:br>
              <a:rPr lang="en-GB" altLang="en-US" sz="2000" dirty="0"/>
            </a:br>
            <a:r>
              <a:rPr lang="en-GB" altLang="en-US" sz="2000" dirty="0"/>
              <a:t>Over 40 	Morbidly or severely </a:t>
            </a:r>
          </a:p>
          <a:p>
            <a:pPr>
              <a:spcBef>
                <a:spcPct val="0"/>
              </a:spcBef>
            </a:pPr>
            <a:r>
              <a:rPr lang="en-GB" altLang="en-US" sz="2000" dirty="0"/>
              <a:t>                          obese (Class III)</a:t>
            </a:r>
            <a:endParaRPr lang="en-US" altLang="en-US" sz="2000" dirty="0"/>
          </a:p>
          <a:p>
            <a:endParaRPr lang="en-GB" dirty="0"/>
          </a:p>
        </p:txBody>
      </p:sp>
      <p:sp>
        <p:nvSpPr>
          <p:cNvPr id="4" name="Title 3"/>
          <p:cNvSpPr>
            <a:spLocks noGrp="1"/>
          </p:cNvSpPr>
          <p:nvPr>
            <p:ph type="title"/>
          </p:nvPr>
        </p:nvSpPr>
        <p:spPr/>
        <p:txBody>
          <a:bodyPr/>
          <a:lstStyle/>
          <a:p>
            <a:r>
              <a:rPr lang="en-GB" dirty="0"/>
              <a:t>Body Mass Index (BMI) </a:t>
            </a:r>
          </a:p>
        </p:txBody>
      </p:sp>
    </p:spTree>
    <p:extLst>
      <p:ext uri="{BB962C8B-B14F-4D97-AF65-F5344CB8AC3E}">
        <p14:creationId xmlns:p14="http://schemas.microsoft.com/office/powerpoint/2010/main" val="404399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Positive energy balance</a:t>
            </a:r>
            <a:br>
              <a:rPr lang="en-GB" dirty="0"/>
            </a:br>
            <a:endParaRPr lang="en-GB" dirty="0"/>
          </a:p>
        </p:txBody>
      </p:sp>
      <p:sp>
        <p:nvSpPr>
          <p:cNvPr id="3" name="Subtitle 2"/>
          <p:cNvSpPr>
            <a:spLocks noGrp="1"/>
          </p:cNvSpPr>
          <p:nvPr>
            <p:ph type="subTitle" idx="1"/>
          </p:nvPr>
        </p:nvSpPr>
        <p:spPr>
          <a:xfrm>
            <a:off x="1169277" y="2571092"/>
            <a:ext cx="5850821" cy="3600000"/>
          </a:xfrm>
        </p:spPr>
        <p:txBody>
          <a:bodyPr/>
          <a:lstStyle/>
          <a:p>
            <a:pPr marL="0" indent="0">
              <a:spcBef>
                <a:spcPct val="0"/>
              </a:spcBef>
              <a:buNone/>
            </a:pPr>
            <a:r>
              <a:rPr lang="en-GB" altLang="en-US" sz="1800" dirty="0">
                <a:latin typeface="Arial" panose="020B0604020202020204" pitchFamily="34" charset="0"/>
                <a:cs typeface="Arial" panose="020B0604020202020204" pitchFamily="34" charset="0"/>
              </a:rPr>
              <a:t>A person is said to be in positive energy balance when the diet provides more energy than is needed to meet energy demands of the body. Energy is stored as fat and the person puts on weight over time.</a:t>
            </a:r>
          </a:p>
          <a:p>
            <a:pPr marL="0" indent="0">
              <a:spcBef>
                <a:spcPct val="0"/>
              </a:spcBef>
              <a:buNone/>
            </a:pPr>
            <a:endParaRPr lang="en-GB" altLang="en-US" sz="1800" dirty="0">
              <a:latin typeface="Arial" panose="020B0604020202020204" pitchFamily="34" charset="0"/>
              <a:cs typeface="Arial" panose="020B0604020202020204" pitchFamily="34" charset="0"/>
            </a:endParaRPr>
          </a:p>
          <a:p>
            <a:pPr marL="0" indent="0">
              <a:spcBef>
                <a:spcPct val="0"/>
              </a:spcBef>
              <a:buNone/>
            </a:pPr>
            <a:r>
              <a:rPr lang="en-GB" altLang="en-US" sz="1800" dirty="0">
                <a:latin typeface="Arial" panose="020B0604020202020204" pitchFamily="34" charset="0"/>
                <a:cs typeface="Arial" panose="020B0604020202020204" pitchFamily="34" charset="0"/>
              </a:rPr>
              <a:t>People who achieve a positive energy balance over an extended period of time are likely to become overweight or obese. </a:t>
            </a:r>
          </a:p>
          <a:p>
            <a:pPr marL="0" indent="0">
              <a:spcBef>
                <a:spcPct val="0"/>
              </a:spcBef>
              <a:buNone/>
            </a:pPr>
            <a:endParaRPr lang="en-GB" altLang="en-US" sz="1800" b="1" dirty="0">
              <a:latin typeface="Arial" panose="020B0604020202020204" pitchFamily="34" charset="0"/>
              <a:cs typeface="Arial" panose="020B0604020202020204" pitchFamily="34" charset="0"/>
            </a:endParaRPr>
          </a:p>
          <a:p>
            <a:pPr marL="0" indent="0">
              <a:spcBef>
                <a:spcPct val="0"/>
              </a:spcBef>
              <a:buNone/>
            </a:pPr>
            <a:r>
              <a:rPr lang="en-GB" altLang="en-US" sz="1800" dirty="0">
                <a:latin typeface="Arial" panose="020B0604020202020204" pitchFamily="34" charset="0"/>
                <a:cs typeface="Arial" panose="020B0604020202020204" pitchFamily="34" charset="0"/>
              </a:rPr>
              <a:t>Being overweight or obese is associated with an increased risk of developing certain cancers, cardiovascular disease and type 2 diabetes. </a:t>
            </a:r>
          </a:p>
          <a:p>
            <a:pPr marL="0" indent="0">
              <a:spcBef>
                <a:spcPct val="0"/>
              </a:spcBef>
              <a:buNone/>
            </a:pPr>
            <a:r>
              <a:rPr lang="en-GB" altLang="en-US" sz="1800" dirty="0">
                <a:latin typeface="Arial" panose="020B0604020202020204" pitchFamily="34" charset="0"/>
                <a:cs typeface="Arial" panose="020B0604020202020204" pitchFamily="34" charset="0"/>
              </a:rPr>
              <a:t>Carrying a large amount of weight/fat around the waist also increases the risk of these health problems.</a:t>
            </a:r>
            <a:endParaRPr lang="en-US" altLang="en-US" sz="1800" dirty="0">
              <a:latin typeface="Arial" panose="020B0604020202020204" pitchFamily="34" charset="0"/>
              <a:cs typeface="Arial" panose="020B0604020202020204" pitchFamily="34" charset="0"/>
            </a:endParaRPr>
          </a:p>
          <a:p>
            <a:endParaRPr lang="en-GB" sz="1800" dirty="0"/>
          </a:p>
        </p:txBody>
      </p:sp>
      <p:grpSp>
        <p:nvGrpSpPr>
          <p:cNvPr id="4" name="Group 17"/>
          <p:cNvGrpSpPr>
            <a:grpSpLocks/>
          </p:cNvGrpSpPr>
          <p:nvPr/>
        </p:nvGrpSpPr>
        <p:grpSpPr bwMode="auto">
          <a:xfrm>
            <a:off x="7194665" y="3221181"/>
            <a:ext cx="5084619" cy="1620983"/>
            <a:chOff x="762717" y="3538502"/>
            <a:chExt cx="5915615" cy="2190406"/>
          </a:xfrm>
        </p:grpSpPr>
        <p:sp>
          <p:nvSpPr>
            <p:cNvPr id="5" name="Line 5"/>
            <p:cNvSpPr>
              <a:spLocks noChangeShapeType="1"/>
            </p:cNvSpPr>
            <p:nvPr/>
          </p:nvSpPr>
          <p:spPr bwMode="auto">
            <a:xfrm flipV="1">
              <a:off x="1704944" y="4000167"/>
              <a:ext cx="3694504" cy="10414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Text Box 6"/>
            <p:cNvSpPr txBox="1">
              <a:spLocks noChangeArrowheads="1"/>
            </p:cNvSpPr>
            <p:nvPr/>
          </p:nvSpPr>
          <p:spPr bwMode="auto">
            <a:xfrm>
              <a:off x="762717" y="4520875"/>
              <a:ext cx="1332891" cy="8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latin typeface="Century Gothic" panose="020B0502020202020204" pitchFamily="34" charset="0"/>
                </a:rPr>
                <a:t>Energy in: food and drinks</a:t>
              </a:r>
              <a:endParaRPr lang="en-US" altLang="en-US" sz="1200" b="1" dirty="0">
                <a:latin typeface="Century Gothic" panose="020B0502020202020204" pitchFamily="34" charset="0"/>
              </a:endParaRPr>
            </a:p>
          </p:txBody>
        </p:sp>
        <p:sp>
          <p:nvSpPr>
            <p:cNvPr id="7" name="Text Box 7"/>
            <p:cNvSpPr txBox="1">
              <a:spLocks noChangeArrowheads="1"/>
            </p:cNvSpPr>
            <p:nvPr/>
          </p:nvSpPr>
          <p:spPr bwMode="auto">
            <a:xfrm>
              <a:off x="5536435" y="3538502"/>
              <a:ext cx="1141897" cy="8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a:latin typeface="Century Gothic" panose="020B0502020202020204" pitchFamily="34" charset="0"/>
                </a:rPr>
                <a:t>Energy out: activity </a:t>
              </a:r>
              <a:endParaRPr lang="en-US" altLang="en-US" sz="1200" b="1">
                <a:latin typeface="Century Gothic" panose="020B0502020202020204" pitchFamily="34" charset="0"/>
              </a:endParaRPr>
            </a:p>
          </p:txBody>
        </p:sp>
        <p:sp>
          <p:nvSpPr>
            <p:cNvPr id="8" name="AutoShape 8"/>
            <p:cNvSpPr>
              <a:spLocks noChangeArrowheads="1"/>
            </p:cNvSpPr>
            <p:nvPr/>
          </p:nvSpPr>
          <p:spPr bwMode="auto">
            <a:xfrm>
              <a:off x="3092153" y="4533158"/>
              <a:ext cx="1108573" cy="726855"/>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9" name="Text Box 12"/>
            <p:cNvSpPr txBox="1">
              <a:spLocks noChangeArrowheads="1"/>
            </p:cNvSpPr>
            <p:nvPr/>
          </p:nvSpPr>
          <p:spPr bwMode="auto">
            <a:xfrm>
              <a:off x="1933413" y="5363087"/>
              <a:ext cx="3452310" cy="36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a:latin typeface="Century Gothic" panose="020B0502020202020204" pitchFamily="34" charset="0"/>
                </a:rPr>
                <a:t>Energy in &gt; Energy out = Weight gain</a:t>
              </a:r>
              <a:endParaRPr lang="en-US" altLang="en-US" sz="1200" b="1">
                <a:latin typeface="Century Gothic" panose="020B0502020202020204" pitchFamily="34" charset="0"/>
              </a:endParaRPr>
            </a:p>
          </p:txBody>
        </p:sp>
      </p:grpSp>
    </p:spTree>
    <p:extLst>
      <p:ext uri="{BB962C8B-B14F-4D97-AF65-F5344CB8AC3E}">
        <p14:creationId xmlns:p14="http://schemas.microsoft.com/office/powerpoint/2010/main" val="856232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Negative energy balance</a:t>
            </a:r>
            <a:br>
              <a:rPr lang="en-GB" dirty="0"/>
            </a:br>
            <a:endParaRPr lang="en-GB" dirty="0"/>
          </a:p>
        </p:txBody>
      </p:sp>
      <p:sp>
        <p:nvSpPr>
          <p:cNvPr id="3" name="Subtitle 2"/>
          <p:cNvSpPr>
            <a:spLocks noGrp="1"/>
          </p:cNvSpPr>
          <p:nvPr>
            <p:ph type="subTitle" idx="1"/>
          </p:nvPr>
        </p:nvSpPr>
        <p:spPr/>
        <p:txBody>
          <a:bodyPr/>
          <a:lstStyle/>
          <a:p>
            <a:pPr marL="0" indent="0">
              <a:buNone/>
            </a:pPr>
            <a:r>
              <a:rPr lang="en-GB" dirty="0"/>
              <a:t>A person is said to be in negative energy balance when there is insufficient energy from the diet to meet energy demands of the body. Energy is derived from energy stores and the person loses weight. </a:t>
            </a:r>
          </a:p>
          <a:p>
            <a:pPr marL="0" indent="0">
              <a:buNone/>
            </a:pPr>
            <a:r>
              <a:rPr lang="en-GB" dirty="0"/>
              <a:t>People who achieve a negative energy balance over an extended period of time are likely to become underweight. </a:t>
            </a:r>
          </a:p>
          <a:p>
            <a:pPr marL="0" indent="0">
              <a:buNone/>
            </a:pPr>
            <a:r>
              <a:rPr lang="en-GB" dirty="0"/>
              <a:t>Being underweight is associated with health problems, such as osteoporosis (low bone mass), infertility (difficulty to conceive) and even heart failure.</a:t>
            </a:r>
          </a:p>
          <a:p>
            <a:pPr marL="0" indent="0">
              <a:buNone/>
            </a:pPr>
            <a:endParaRPr lang="en-GB" dirty="0"/>
          </a:p>
        </p:txBody>
      </p:sp>
      <p:grpSp>
        <p:nvGrpSpPr>
          <p:cNvPr id="4" name="Group 17"/>
          <p:cNvGrpSpPr>
            <a:grpSpLocks/>
          </p:cNvGrpSpPr>
          <p:nvPr/>
        </p:nvGrpSpPr>
        <p:grpSpPr bwMode="auto">
          <a:xfrm>
            <a:off x="3317848" y="4923153"/>
            <a:ext cx="5280025" cy="1571625"/>
            <a:chOff x="912709" y="3886827"/>
            <a:chExt cx="5767545" cy="1791994"/>
          </a:xfrm>
        </p:grpSpPr>
        <p:sp>
          <p:nvSpPr>
            <p:cNvPr id="5" name="Line 5"/>
            <p:cNvSpPr>
              <a:spLocks noChangeShapeType="1"/>
            </p:cNvSpPr>
            <p:nvPr/>
          </p:nvSpPr>
          <p:spPr bwMode="auto">
            <a:xfrm>
              <a:off x="1865830" y="4209992"/>
              <a:ext cx="3816546" cy="6865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Text Box 6"/>
            <p:cNvSpPr txBox="1">
              <a:spLocks noChangeArrowheads="1"/>
            </p:cNvSpPr>
            <p:nvPr/>
          </p:nvSpPr>
          <p:spPr bwMode="auto">
            <a:xfrm>
              <a:off x="912709" y="3886827"/>
              <a:ext cx="1165392" cy="73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latin typeface="Century Gothic" panose="020B0502020202020204" pitchFamily="34" charset="0"/>
                </a:rPr>
                <a:t>Energy in: food and drinks</a:t>
              </a:r>
              <a:endParaRPr lang="en-US" altLang="en-US" sz="1200" b="1" dirty="0">
                <a:latin typeface="Century Gothic" panose="020B0502020202020204" pitchFamily="34" charset="0"/>
              </a:endParaRPr>
            </a:p>
          </p:txBody>
        </p:sp>
        <p:sp>
          <p:nvSpPr>
            <p:cNvPr id="7" name="Text Box 7"/>
            <p:cNvSpPr txBox="1">
              <a:spLocks noChangeArrowheads="1"/>
            </p:cNvSpPr>
            <p:nvPr/>
          </p:nvSpPr>
          <p:spPr bwMode="auto">
            <a:xfrm>
              <a:off x="5538356" y="4901423"/>
              <a:ext cx="1141898" cy="52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a:latin typeface="Century Gothic" panose="020B0502020202020204" pitchFamily="34" charset="0"/>
                </a:rPr>
                <a:t>Energy out: activity </a:t>
              </a:r>
              <a:endParaRPr lang="en-US" altLang="en-US" sz="1200" b="1">
                <a:latin typeface="Century Gothic" panose="020B0502020202020204" pitchFamily="34" charset="0"/>
              </a:endParaRPr>
            </a:p>
          </p:txBody>
        </p:sp>
        <p:sp>
          <p:nvSpPr>
            <p:cNvPr id="8" name="AutoShape 8"/>
            <p:cNvSpPr>
              <a:spLocks noChangeArrowheads="1"/>
            </p:cNvSpPr>
            <p:nvPr/>
          </p:nvSpPr>
          <p:spPr bwMode="auto">
            <a:xfrm>
              <a:off x="3092153" y="4612313"/>
              <a:ext cx="1108573" cy="726855"/>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9" name="Text Box 12"/>
            <p:cNvSpPr txBox="1">
              <a:spLocks noChangeArrowheads="1"/>
            </p:cNvSpPr>
            <p:nvPr/>
          </p:nvSpPr>
          <p:spPr bwMode="auto">
            <a:xfrm>
              <a:off x="2078101" y="5363087"/>
              <a:ext cx="3307622" cy="31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latin typeface="Century Gothic" panose="020B0502020202020204" pitchFamily="34" charset="0"/>
                </a:rPr>
                <a:t>Energy out &gt; Energy in = Weight loss</a:t>
              </a:r>
              <a:endParaRPr lang="en-US" altLang="en-US" sz="1200" b="1" dirty="0">
                <a:latin typeface="Century Gothic" panose="020B0502020202020204" pitchFamily="34" charset="0"/>
              </a:endParaRPr>
            </a:p>
          </p:txBody>
        </p:sp>
      </p:grpSp>
    </p:spTree>
    <p:extLst>
      <p:ext uri="{BB962C8B-B14F-4D97-AF65-F5344CB8AC3E}">
        <p14:creationId xmlns:p14="http://schemas.microsoft.com/office/powerpoint/2010/main" val="168859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Turn and talk</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None/>
            </a:pPr>
            <a:r>
              <a:rPr lang="en-US" dirty="0">
                <a:latin typeface="Arial"/>
                <a:cs typeface="Arial"/>
              </a:rPr>
              <a:t>What is energy and why is it important?</a:t>
            </a:r>
          </a:p>
          <a:p>
            <a:pPr marL="0" indent="0">
              <a:lnSpc>
                <a:spcPct val="100000"/>
              </a:lnSpc>
              <a:spcBef>
                <a:spcPts val="0"/>
              </a:spcBef>
              <a:buNone/>
            </a:pPr>
            <a:endParaRPr lang="en-US" dirty="0">
              <a:latin typeface="Arial"/>
              <a:cs typeface="Arial"/>
            </a:endParaRPr>
          </a:p>
          <a:p>
            <a:pPr marL="0" indent="0">
              <a:lnSpc>
                <a:spcPct val="100000"/>
              </a:lnSpc>
              <a:spcBef>
                <a:spcPts val="0"/>
              </a:spcBef>
              <a:buNone/>
            </a:pPr>
            <a:r>
              <a:rPr lang="en-US" dirty="0">
                <a:latin typeface="Arial"/>
                <a:cs typeface="Arial"/>
              </a:rPr>
              <a:t>Why might some people need different amounts of energy?</a:t>
            </a:r>
          </a:p>
          <a:p>
            <a:pPr marL="0" indent="0">
              <a:lnSpc>
                <a:spcPct val="100000"/>
              </a:lnSpc>
              <a:spcBef>
                <a:spcPts val="0"/>
              </a:spcBef>
              <a:buNone/>
            </a:pPr>
            <a:endParaRPr lang="en-US" dirty="0">
              <a:latin typeface="Arial"/>
              <a:cs typeface="Arial"/>
            </a:endParaRPr>
          </a:p>
          <a:p>
            <a:pPr marL="0" indent="0">
              <a:lnSpc>
                <a:spcPct val="100000"/>
              </a:lnSpc>
              <a:spcBef>
                <a:spcPts val="0"/>
              </a:spcBef>
              <a:buNone/>
            </a:pPr>
            <a:r>
              <a:rPr lang="en-US" dirty="0">
                <a:latin typeface="Arial"/>
                <a:cs typeface="Arial"/>
              </a:rPr>
              <a:t>Talk to the person next to you.</a:t>
            </a:r>
          </a:p>
        </p:txBody>
      </p:sp>
    </p:spTree>
    <p:extLst>
      <p:ext uri="{BB962C8B-B14F-4D97-AF65-F5344CB8AC3E}">
        <p14:creationId xmlns:p14="http://schemas.microsoft.com/office/powerpoint/2010/main" val="706437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balance</a:t>
            </a:r>
            <a:br>
              <a:rPr lang="en-GB" dirty="0"/>
            </a:b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sz="2000" dirty="0"/>
              <a:t>Energy balance can be maintained by:</a:t>
            </a:r>
          </a:p>
          <a:p>
            <a:pPr>
              <a:spcBef>
                <a:spcPct val="0"/>
              </a:spcBef>
            </a:pPr>
            <a:endParaRPr lang="en-GB" altLang="en-US" sz="2000" dirty="0"/>
          </a:p>
          <a:p>
            <a:pPr>
              <a:spcBef>
                <a:spcPct val="0"/>
              </a:spcBef>
              <a:buFont typeface="Arial" panose="020B0604020202020204" pitchFamily="34" charset="0"/>
              <a:buChar char="•"/>
            </a:pPr>
            <a:r>
              <a:rPr lang="en-GB" altLang="en-US" sz="2000" dirty="0"/>
              <a:t>regulating energy intake through the diet; </a:t>
            </a:r>
          </a:p>
          <a:p>
            <a:pPr>
              <a:spcBef>
                <a:spcPct val="0"/>
              </a:spcBef>
            </a:pPr>
            <a:endParaRPr lang="en-GB" altLang="en-US" sz="2000" dirty="0"/>
          </a:p>
          <a:p>
            <a:pPr>
              <a:spcBef>
                <a:spcPct val="0"/>
              </a:spcBef>
              <a:buFont typeface="Arial" panose="020B0604020202020204" pitchFamily="34" charset="0"/>
              <a:buChar char="•"/>
            </a:pPr>
            <a:r>
              <a:rPr lang="en-GB" altLang="en-US" sz="2000" dirty="0"/>
              <a:t>adjusting physical activity levels;</a:t>
            </a:r>
          </a:p>
          <a:p>
            <a:pPr>
              <a:spcBef>
                <a:spcPct val="0"/>
              </a:spcBef>
            </a:pPr>
            <a:endParaRPr lang="en-GB" altLang="en-US" sz="2000" dirty="0"/>
          </a:p>
          <a:p>
            <a:pPr>
              <a:spcBef>
                <a:spcPct val="0"/>
              </a:spcBef>
              <a:buFont typeface="Arial" panose="020B0604020202020204" pitchFamily="34" charset="0"/>
              <a:buChar char="•"/>
            </a:pPr>
            <a:r>
              <a:rPr lang="en-GB" altLang="en-US" sz="2000" dirty="0"/>
              <a:t>a combination of both.</a:t>
            </a:r>
          </a:p>
          <a:p>
            <a:endParaRPr lang="en-GB" dirty="0"/>
          </a:p>
        </p:txBody>
      </p:sp>
      <p:pic>
        <p:nvPicPr>
          <p:cNvPr id="6" name="Picture 5" descr="A person and person jogging&#10;&#10;Description automatically generated with low confidence">
            <a:extLst>
              <a:ext uri="{FF2B5EF4-FFF2-40B4-BE49-F238E27FC236}">
                <a16:creationId xmlns:a16="http://schemas.microsoft.com/office/drawing/2014/main" id="{A1BEF217-1A5C-83D0-1E26-AC53919FE926}"/>
              </a:ext>
            </a:extLst>
          </p:cNvPr>
          <p:cNvPicPr>
            <a:picLocks noChangeAspect="1"/>
          </p:cNvPicPr>
          <p:nvPr/>
        </p:nvPicPr>
        <p:blipFill>
          <a:blip r:embed="rId2"/>
          <a:stretch>
            <a:fillRect/>
          </a:stretch>
        </p:blipFill>
        <p:spPr>
          <a:xfrm>
            <a:off x="8408325" y="2283798"/>
            <a:ext cx="2182090" cy="3280457"/>
          </a:xfrm>
          <a:prstGeom prst="rect">
            <a:avLst/>
          </a:prstGeom>
        </p:spPr>
      </p:pic>
    </p:spTree>
    <p:extLst>
      <p:ext uri="{BB962C8B-B14F-4D97-AF65-F5344CB8AC3E}">
        <p14:creationId xmlns:p14="http://schemas.microsoft.com/office/powerpoint/2010/main" val="3620787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Energy in foods practical</a:t>
            </a:r>
            <a:endParaRPr lang="en-GB" dirty="0"/>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695D338-F2AF-9938-C416-95E5F9AE2E5C}"/>
              </a:ext>
            </a:extLst>
          </p:cNvPr>
          <p:cNvSpPr txBox="1"/>
          <p:nvPr/>
        </p:nvSpPr>
        <p:spPr>
          <a:xfrm>
            <a:off x="762000" y="5125454"/>
            <a:ext cx="11538857"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This science 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br>
              <a:rPr lang="en-US" dirty="0"/>
            </a:br>
            <a:endParaRPr lang="en-US" dirty="0"/>
          </a:p>
        </p:txBody>
      </p:sp>
      <p:sp>
        <p:nvSpPr>
          <p:cNvPr id="3" name="Subtitle 2"/>
          <p:cNvSpPr>
            <a:spLocks noGrp="1"/>
          </p:cNvSpPr>
          <p:nvPr>
            <p:ph type="subTitle" idx="1"/>
          </p:nvPr>
        </p:nvSpPr>
        <p:spPr>
          <a:xfrm>
            <a:off x="1169276" y="2571092"/>
            <a:ext cx="6537810" cy="3600000"/>
          </a:xfrm>
        </p:spPr>
        <p:txBody>
          <a:bodyPr/>
          <a:lstStyle/>
          <a:p>
            <a:pPr marL="0" indent="0">
              <a:buNone/>
            </a:pPr>
            <a:r>
              <a:rPr lang="en-GB" sz="2000" dirty="0"/>
              <a:t>Energy is essential for life, and is required to fuel many different body processes, growth and activities.  </a:t>
            </a:r>
          </a:p>
          <a:p>
            <a:pPr marL="0" indent="0">
              <a:buNone/>
            </a:pPr>
            <a:endParaRPr lang="en-GB" sz="2000" dirty="0"/>
          </a:p>
          <a:p>
            <a:pPr marL="0" indent="0">
              <a:buNone/>
            </a:pPr>
            <a:r>
              <a:rPr lang="en-GB" sz="2000" dirty="0"/>
              <a:t>These include:</a:t>
            </a:r>
          </a:p>
          <a:p>
            <a:r>
              <a:rPr lang="en-GB" sz="2000" dirty="0"/>
              <a:t> keeping the heart beating;</a:t>
            </a:r>
          </a:p>
          <a:p>
            <a:r>
              <a:rPr lang="en-GB" sz="2000" dirty="0"/>
              <a:t> keeping the organs functioning; </a:t>
            </a:r>
          </a:p>
          <a:p>
            <a:r>
              <a:rPr lang="en-GB" sz="2000" dirty="0"/>
              <a:t> maintenance of body temperature;</a:t>
            </a:r>
          </a:p>
          <a:p>
            <a:r>
              <a:rPr lang="en-GB" sz="2000" dirty="0"/>
              <a:t> muscle contraction.</a:t>
            </a:r>
          </a:p>
        </p:txBody>
      </p:sp>
      <p:pic>
        <p:nvPicPr>
          <p:cNvPr id="6" name="Picture 5" descr="A group of children walking on a sidewalk&#10;&#10;Description automatically generated with low confidence">
            <a:extLst>
              <a:ext uri="{FF2B5EF4-FFF2-40B4-BE49-F238E27FC236}">
                <a16:creationId xmlns:a16="http://schemas.microsoft.com/office/drawing/2014/main" id="{7AE4911B-F195-0CAF-8F52-A9BCF85D620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147023" y="3503815"/>
            <a:ext cx="3933687" cy="2606040"/>
          </a:xfrm>
          <a:prstGeom prst="rect">
            <a:avLst/>
          </a:prstGeom>
        </p:spPr>
      </p:pic>
    </p:spTree>
    <p:extLst>
      <p:ext uri="{BB962C8B-B14F-4D97-AF65-F5344CB8AC3E}">
        <p14:creationId xmlns:p14="http://schemas.microsoft.com/office/powerpoint/2010/main" val="290734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Energy</a:t>
            </a: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6736493" cy="3600000"/>
          </a:xfrm>
        </p:spPr>
        <p:txBody>
          <a:bodyPr/>
          <a:lstStyle/>
          <a:p>
            <a:pPr marL="0" indent="0">
              <a:buNone/>
            </a:pPr>
            <a:r>
              <a:rPr lang="en-GB" sz="2000" dirty="0"/>
              <a:t>Different people need different amounts of dietary energy depending on their:</a:t>
            </a:r>
          </a:p>
          <a:p>
            <a:pPr marL="0" indent="0">
              <a:buNone/>
            </a:pPr>
            <a:endParaRPr lang="en-GB" sz="2000" dirty="0"/>
          </a:p>
          <a:p>
            <a:r>
              <a:rPr lang="en-GB" sz="2000" dirty="0"/>
              <a:t> age;</a:t>
            </a:r>
          </a:p>
          <a:p>
            <a:r>
              <a:rPr lang="en-GB" sz="2000" dirty="0"/>
              <a:t> gender;</a:t>
            </a:r>
          </a:p>
          <a:p>
            <a:r>
              <a:rPr lang="en-GB" sz="2000" dirty="0"/>
              <a:t> body size;</a:t>
            </a:r>
          </a:p>
          <a:p>
            <a:r>
              <a:rPr lang="en-GB" sz="2000" dirty="0"/>
              <a:t> level of activity;</a:t>
            </a:r>
          </a:p>
          <a:p>
            <a:r>
              <a:rPr lang="en-GB" sz="2000" dirty="0"/>
              <a:t> genes.</a:t>
            </a:r>
          </a:p>
          <a:p>
            <a:pPr marL="0" indent="0">
              <a:buNone/>
            </a:pPr>
            <a:endParaRPr lang="en-GB" dirty="0"/>
          </a:p>
        </p:txBody>
      </p:sp>
      <p:pic>
        <p:nvPicPr>
          <p:cNvPr id="6" name="Picture 5" descr="A group of people posing for a photo&#10;&#10;Description automatically generated">
            <a:extLst>
              <a:ext uri="{FF2B5EF4-FFF2-40B4-BE49-F238E27FC236}">
                <a16:creationId xmlns:a16="http://schemas.microsoft.com/office/drawing/2014/main" id="{5BEDBB87-C002-8E66-A997-3BE13E22F8E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671522" y="1741516"/>
            <a:ext cx="2665877" cy="3998422"/>
          </a:xfrm>
          <a:prstGeom prst="rect">
            <a:avLst/>
          </a:prstGeom>
        </p:spPr>
      </p:pic>
    </p:spTree>
    <p:extLst>
      <p:ext uri="{BB962C8B-B14F-4D97-AF65-F5344CB8AC3E}">
        <p14:creationId xmlns:p14="http://schemas.microsoft.com/office/powerpoint/2010/main" val="171317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spcBef>
                <a:spcPct val="0"/>
              </a:spcBef>
              <a:buNone/>
            </a:pPr>
            <a:r>
              <a:rPr lang="en-GB" altLang="en-US" sz="2000" dirty="0">
                <a:latin typeface="Arial" panose="020B0604020202020204" pitchFamily="34" charset="0"/>
                <a:cs typeface="Arial" panose="020B0604020202020204" pitchFamily="34" charset="0"/>
              </a:rPr>
              <a:t>Energy intake is measured in joules (J) or kilojoules (kJ), but many people are more familiar with Calories (kcal).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1 kilojoule (kJ) = 1,000 joules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1 </a:t>
            </a:r>
            <a:r>
              <a:rPr lang="en-GB" altLang="en-US" sz="2000" dirty="0" err="1">
                <a:latin typeface="Arial" panose="020B0604020202020204" pitchFamily="34" charset="0"/>
                <a:cs typeface="Arial" panose="020B0604020202020204" pitchFamily="34" charset="0"/>
              </a:rPr>
              <a:t>megajoule</a:t>
            </a:r>
            <a:r>
              <a:rPr lang="en-GB" altLang="en-US" sz="2000" dirty="0">
                <a:latin typeface="Arial" panose="020B0604020202020204" pitchFamily="34" charset="0"/>
                <a:cs typeface="Arial" panose="020B0604020202020204" pitchFamily="34" charset="0"/>
              </a:rPr>
              <a:t> (MJ) = 1,000,000 joules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1 kilocalorie (kcal) = 1,000 calories</a:t>
            </a:r>
          </a:p>
        </p:txBody>
      </p:sp>
      <p:sp>
        <p:nvSpPr>
          <p:cNvPr id="3" name="Text Placeholder 2"/>
          <p:cNvSpPr>
            <a:spLocks noGrp="1"/>
          </p:cNvSpPr>
          <p:nvPr>
            <p:ph type="body" sz="quarter" idx="3"/>
          </p:nvPr>
        </p:nvSpPr>
        <p:spPr/>
        <p:txBody>
          <a:bodyPr>
            <a:normAutofit/>
          </a:bodyPr>
          <a:lstStyle/>
          <a:p>
            <a:pPr>
              <a:spcBef>
                <a:spcPct val="0"/>
              </a:spcBef>
            </a:pPr>
            <a:r>
              <a:rPr lang="en-GB" altLang="en-US" sz="2000" dirty="0">
                <a:latin typeface="Arial" panose="020B0604020202020204" pitchFamily="34" charset="0"/>
                <a:cs typeface="Arial" panose="020B0604020202020204" pitchFamily="34" charset="0"/>
              </a:rPr>
              <a:t>To convert from one unit to another: </a:t>
            </a:r>
          </a:p>
          <a:p>
            <a:pPr>
              <a:spcBef>
                <a:spcPct val="0"/>
              </a:spcBef>
            </a:pPr>
            <a:r>
              <a:rPr lang="en-GB" altLang="en-US" sz="2000" b="1" dirty="0">
                <a:latin typeface="Arial" panose="020B0604020202020204" pitchFamily="34" charset="0"/>
                <a:cs typeface="Arial" panose="020B0604020202020204" pitchFamily="34" charset="0"/>
              </a:rPr>
              <a:t>1 kcal = 4.184 kJ</a:t>
            </a:r>
            <a:endParaRPr lang="en-GB" altLang="en-US" sz="2000" dirty="0">
              <a:latin typeface="Arial" panose="020B0604020202020204" pitchFamily="34" charset="0"/>
              <a:cs typeface="Arial" panose="020B0604020202020204" pitchFamily="34" charset="0"/>
            </a:endParaRPr>
          </a:p>
          <a:p>
            <a:pPr>
              <a:spcBef>
                <a:spcPct val="0"/>
              </a:spcBef>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Therefore, a 1000-kcal diet provides 4.184 MJ or 4184 kJ</a:t>
            </a:r>
          </a:p>
          <a:p>
            <a:pPr>
              <a:spcBef>
                <a:spcPct val="0"/>
              </a:spcBef>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b="1" dirty="0">
                <a:latin typeface="Arial" panose="020B0604020202020204" pitchFamily="34" charset="0"/>
                <a:cs typeface="Arial" panose="020B0604020202020204" pitchFamily="34" charset="0"/>
              </a:rPr>
              <a:t>1 MJ = 239 kcal</a:t>
            </a:r>
            <a:endParaRPr lang="en-GB" altLang="en-US" sz="20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GB" dirty="0"/>
              <a:t>Energy measurements</a:t>
            </a:r>
            <a:br>
              <a:rPr lang="en-GB" dirty="0"/>
            </a:br>
            <a:endParaRPr lang="en-US" dirty="0"/>
          </a:p>
        </p:txBody>
      </p:sp>
    </p:spTree>
    <p:extLst>
      <p:ext uri="{BB962C8B-B14F-4D97-AF65-F5344CB8AC3E}">
        <p14:creationId xmlns:p14="http://schemas.microsoft.com/office/powerpoint/2010/main" val="208417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Testing the energy in food</a:t>
            </a: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9022688"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When food burns, it releases chemical energy.</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If the food is burned under a test tube containing water, chemical energy in the water is transferred to heat energy and the water heats up.</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hotter the water gets, the more energy there is in the food.</a:t>
            </a:r>
          </a:p>
          <a:p>
            <a:pPr marL="0" indent="0">
              <a:spcBef>
                <a:spcPct val="0"/>
              </a:spcBef>
              <a:buNone/>
            </a:pPr>
            <a:endParaRPr lang="en-GB" altLang="en-US" dirty="0">
              <a:latin typeface="Arial" panose="020B0604020202020204" pitchFamily="34" charset="0"/>
              <a:cs typeface="Arial" panose="020B0604020202020204" pitchFamily="34" charset="0"/>
            </a:endParaRPr>
          </a:p>
          <a:p>
            <a:pPr marL="171450" indent="0" fontAlgn="base">
              <a:buNone/>
            </a:pPr>
            <a:r>
              <a:rPr lang="en-GB" sz="2400" b="1" i="1" dirty="0">
                <a:effectLst/>
                <a:latin typeface="Arial" panose="020B0604020202020204" pitchFamily="34" charset="0"/>
                <a:ea typeface="Times New Roman" panose="02020603050405020304" pitchFamily="18" charset="0"/>
                <a:cs typeface="Arial" panose="020B0604020202020204" pitchFamily="34" charset="0"/>
              </a:rPr>
              <a:t>You can use this equation to calculate the total energy transferred for each food: </a:t>
            </a:r>
          </a:p>
          <a:p>
            <a:pPr marL="171450" indent="0" fontAlgn="base">
              <a:buNone/>
            </a:pPr>
            <a:endParaRPr lang="en-GB" sz="2400" b="1" i="1" dirty="0">
              <a:latin typeface="Arial" panose="020B0604020202020204" pitchFamily="34" charset="0"/>
              <a:ea typeface="Times New Roman" panose="02020603050405020304" pitchFamily="18" charset="0"/>
              <a:cs typeface="Arial" panose="020B0604020202020204" pitchFamily="34" charset="0"/>
            </a:endParaRPr>
          </a:p>
          <a:p>
            <a:pPr marL="171450" indent="0" fontAlgn="base">
              <a:buNone/>
            </a:pPr>
            <a:r>
              <a:rPr lang="en-GB" sz="2400" b="1" i="1" dirty="0">
                <a:effectLst/>
                <a:latin typeface="Arial" panose="020B0604020202020204" pitchFamily="34" charset="0"/>
                <a:ea typeface="Times New Roman" panose="02020603050405020304" pitchFamily="18" charset="0"/>
                <a:cs typeface="Arial" panose="020B0604020202020204" pitchFamily="34" charset="0"/>
              </a:rPr>
              <a:t>q = </a:t>
            </a:r>
            <a:r>
              <a:rPr lang="en-GB" sz="2400" b="1" i="1" dirty="0" err="1">
                <a:effectLst/>
                <a:latin typeface="Arial" panose="020B0604020202020204" pitchFamily="34" charset="0"/>
                <a:ea typeface="Times New Roman" panose="02020603050405020304" pitchFamily="18" charset="0"/>
                <a:cs typeface="Arial" panose="020B0604020202020204" pitchFamily="34" charset="0"/>
              </a:rPr>
              <a:t>mcΔt</a:t>
            </a:r>
            <a:endParaRPr lang="en-GB" sz="2400" b="1"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5" name="TextBox 4">
            <a:extLst>
              <a:ext uri="{FF2B5EF4-FFF2-40B4-BE49-F238E27FC236}">
                <a16:creationId xmlns:a16="http://schemas.microsoft.com/office/drawing/2014/main" id="{D2F9388F-4BE7-634E-926F-44A49EE402D6}"/>
              </a:ext>
            </a:extLst>
          </p:cNvPr>
          <p:cNvSpPr txBox="1"/>
          <p:nvPr/>
        </p:nvSpPr>
        <p:spPr>
          <a:xfrm>
            <a:off x="6932488" y="5141089"/>
            <a:ext cx="4677310" cy="1477328"/>
          </a:xfrm>
          <a:prstGeom prst="rect">
            <a:avLst/>
          </a:prstGeom>
          <a:solidFill>
            <a:srgbClr val="FCE3C2"/>
          </a:solidFill>
          <a:ln>
            <a:solidFill>
              <a:schemeClr val="tx1"/>
            </a:solidFill>
          </a:ln>
        </p:spPr>
        <p:txBody>
          <a:bodyPr wrap="square">
            <a:spAutoFit/>
          </a:bodyPr>
          <a:lstStyle/>
          <a:p>
            <a:pPr marL="457200" fontAlgn="base"/>
            <a:r>
              <a:rPr lang="en-GB" sz="1800" i="1" dirty="0">
                <a:effectLst/>
                <a:latin typeface="Arial" panose="020B0604020202020204" pitchFamily="34" charset="0"/>
                <a:ea typeface="Times New Roman" panose="02020603050405020304" pitchFamily="18" charset="0"/>
                <a:cs typeface="Arial" panose="020B0604020202020204" pitchFamily="34" charset="0"/>
              </a:rPr>
              <a:t>q = energy transferred (J)</a:t>
            </a:r>
            <a:endParaRPr lang="en-GB" sz="1800" dirty="0">
              <a:effectLst/>
              <a:latin typeface="Arial" panose="020B0604020202020204" pitchFamily="34" charset="0"/>
              <a:ea typeface="MS Mincho" panose="02020609040205080304" pitchFamily="49" charset="-128"/>
              <a:cs typeface="Arial" panose="020B0604020202020204" pitchFamily="34" charset="0"/>
            </a:endParaRPr>
          </a:p>
          <a:p>
            <a:pPr marL="457200" fontAlgn="base"/>
            <a:r>
              <a:rPr lang="en-GB" sz="1800" i="1" dirty="0">
                <a:effectLst/>
                <a:latin typeface="Arial" panose="020B0604020202020204" pitchFamily="34" charset="0"/>
                <a:ea typeface="Times New Roman" panose="02020603050405020304" pitchFamily="18" charset="0"/>
                <a:cs typeface="Arial" panose="020B0604020202020204" pitchFamily="34" charset="0"/>
              </a:rPr>
              <a:t>m = mass of water (g)</a:t>
            </a:r>
            <a:endParaRPr lang="en-GB" sz="1800" dirty="0">
              <a:effectLst/>
              <a:latin typeface="Arial" panose="020B0604020202020204" pitchFamily="34" charset="0"/>
              <a:ea typeface="MS Mincho" panose="02020609040205080304" pitchFamily="49" charset="-128"/>
              <a:cs typeface="Arial" panose="020B0604020202020204" pitchFamily="34" charset="0"/>
            </a:endParaRPr>
          </a:p>
          <a:p>
            <a:pPr marL="457200" fontAlgn="base"/>
            <a:r>
              <a:rPr lang="en-GB" sz="1800" i="1" dirty="0">
                <a:effectLst/>
                <a:latin typeface="Arial" panose="020B0604020202020204" pitchFamily="34" charset="0"/>
                <a:ea typeface="Times New Roman" panose="02020603050405020304" pitchFamily="18" charset="0"/>
                <a:cs typeface="Arial" panose="020B0604020202020204" pitchFamily="34" charset="0"/>
              </a:rPr>
              <a:t>c = specific heat capacity of water (J/[</a:t>
            </a:r>
            <a:r>
              <a:rPr lang="en-GB" sz="1800" i="1" dirty="0" err="1">
                <a:effectLst/>
                <a:latin typeface="Arial" panose="020B0604020202020204" pitchFamily="34" charset="0"/>
                <a:ea typeface="Times New Roman" panose="02020603050405020304" pitchFamily="18" charset="0"/>
                <a:cs typeface="Arial" panose="020B0604020202020204" pitchFamily="34" charset="0"/>
              </a:rPr>
              <a:t>g°C</a:t>
            </a:r>
            <a:r>
              <a:rPr lang="en-GB" sz="1800" i="1"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MS Mincho" panose="02020609040205080304" pitchFamily="49" charset="-128"/>
              <a:cs typeface="Arial" panose="020B0604020202020204" pitchFamily="34" charset="0"/>
            </a:endParaRPr>
          </a:p>
          <a:p>
            <a:pPr marL="457200" fontAlgn="base"/>
            <a:r>
              <a:rPr lang="en-GB" sz="1800" i="1" dirty="0" err="1">
                <a:effectLst/>
                <a:latin typeface="Arial" panose="020B0604020202020204" pitchFamily="34" charset="0"/>
                <a:ea typeface="Times New Roman" panose="02020603050405020304" pitchFamily="18" charset="0"/>
                <a:cs typeface="Arial" panose="020B0604020202020204" pitchFamily="34" charset="0"/>
              </a:rPr>
              <a:t>Δt</a:t>
            </a:r>
            <a:r>
              <a:rPr lang="en-GB" sz="1800" i="1" dirty="0">
                <a:effectLst/>
                <a:latin typeface="Arial" panose="020B0604020202020204" pitchFamily="34" charset="0"/>
                <a:ea typeface="Times New Roman" panose="02020603050405020304" pitchFamily="18" charset="0"/>
                <a:cs typeface="Arial" panose="020B0604020202020204" pitchFamily="34" charset="0"/>
              </a:rPr>
              <a:t> = change in temperature (°C)</a:t>
            </a:r>
            <a:endParaRPr lang="en-GB" sz="18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34866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Testing the energy in food - variables</a:t>
            </a: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9022688" cy="3600000"/>
          </a:xfrm>
        </p:spPr>
        <p:txBody>
          <a:bodyPr/>
          <a:lstStyle/>
          <a:p>
            <a:pPr marL="0" indent="0">
              <a:spcBef>
                <a:spcPct val="0"/>
              </a:spcBef>
              <a:buNone/>
            </a:pPr>
            <a:r>
              <a:rPr lang="en-GB" dirty="0">
                <a:effectLst/>
                <a:latin typeface="Arial" panose="020B0604020202020204" pitchFamily="34" charset="0"/>
                <a:ea typeface="MS Mincho" panose="02020609040205080304" pitchFamily="49" charset="-128"/>
                <a:cs typeface="Arial" panose="020B0604020202020204" pitchFamily="34" charset="0"/>
              </a:rPr>
              <a:t> A variable is a factor that can be changed in an experiment.</a:t>
            </a:r>
          </a:p>
          <a:p>
            <a:pPr marL="0" indent="0">
              <a:spcBef>
                <a:spcPct val="0"/>
              </a:spcBef>
              <a:buNone/>
            </a:pPr>
            <a:endParaRPr lang="en-GB" dirty="0">
              <a:effectLst/>
              <a:latin typeface="Arial" panose="020B0604020202020204" pitchFamily="34" charset="0"/>
              <a:ea typeface="MS Mincho" panose="02020609040205080304" pitchFamily="49" charset="-128"/>
              <a:cs typeface="Arial" panose="020B0604020202020204" pitchFamily="34" charset="0"/>
            </a:endParaRPr>
          </a:p>
          <a:p>
            <a:pPr marL="0" indent="0">
              <a:spcBef>
                <a:spcPct val="0"/>
              </a:spcBef>
              <a:buNone/>
            </a:pPr>
            <a:r>
              <a:rPr lang="en-GB" dirty="0">
                <a:effectLst/>
                <a:latin typeface="Arial" panose="020B0604020202020204" pitchFamily="34" charset="0"/>
                <a:ea typeface="MS Mincho" panose="02020609040205080304" pitchFamily="49" charset="-128"/>
                <a:cs typeface="Arial" panose="020B0604020202020204" pitchFamily="34" charset="0"/>
              </a:rPr>
              <a:t>Identifying control variables, independent and dependent variables is important in making experiments fair.</a:t>
            </a:r>
          </a:p>
          <a:p>
            <a:pPr marL="0" indent="0">
              <a:spcBef>
                <a:spcPct val="0"/>
              </a:spcBef>
              <a:buNone/>
            </a:pPr>
            <a:endParaRPr lang="en-GB" dirty="0">
              <a:effectLst/>
              <a:latin typeface="Arial" panose="020B0604020202020204" pitchFamily="34" charset="0"/>
              <a:ea typeface="MS Mincho" panose="02020609040205080304" pitchFamily="49" charset="-128"/>
              <a:cs typeface="Arial" panose="020B0604020202020204" pitchFamily="34" charset="0"/>
            </a:endParaRPr>
          </a:p>
          <a:p>
            <a:pPr marL="0" indent="0">
              <a:spcBef>
                <a:spcPct val="0"/>
              </a:spcBef>
              <a:buNone/>
            </a:pPr>
            <a:r>
              <a:rPr lang="en-GB" dirty="0">
                <a:effectLst/>
                <a:latin typeface="Arial" panose="020B0604020202020204" pitchFamily="34" charset="0"/>
                <a:ea typeface="MS Mincho" panose="02020609040205080304" pitchFamily="49" charset="-128"/>
                <a:cs typeface="Arial" panose="020B0604020202020204" pitchFamily="34" charset="0"/>
              </a:rPr>
              <a:t>Knowing about variables can help you make scientific predictions and test them.</a:t>
            </a:r>
          </a:p>
          <a:p>
            <a:pPr marL="0" indent="0">
              <a:spcBef>
                <a:spcPct val="0"/>
              </a:spcBef>
              <a:buNone/>
            </a:pPr>
            <a:r>
              <a:rPr lang="en-GB" dirty="0">
                <a:latin typeface="Arial" panose="020B0604020202020204" pitchFamily="34" charset="0"/>
                <a:ea typeface="MS Mincho" panose="02020609040205080304" pitchFamily="49" charset="-128"/>
                <a:cs typeface="Arial" panose="020B0604020202020204" pitchFamily="34" charset="0"/>
              </a:rPr>
              <a:t>There are three types of variable:</a:t>
            </a:r>
            <a:endParaRPr lang="en-GB" dirty="0">
              <a:effectLst/>
              <a:latin typeface="Arial" panose="020B0604020202020204" pitchFamily="34" charset="0"/>
              <a:ea typeface="MS Mincho" panose="02020609040205080304" pitchFamily="49" charset="-128"/>
              <a:cs typeface="Arial" panose="020B0604020202020204" pitchFamily="34" charset="0"/>
            </a:endParaRPr>
          </a:p>
          <a:p>
            <a:pPr marL="0" indent="0">
              <a:spcBef>
                <a:spcPct val="0"/>
              </a:spcBef>
              <a:buNone/>
            </a:pPr>
            <a:endParaRPr lang="en-GB" dirty="0">
              <a:latin typeface="Arial" panose="020B0604020202020204" pitchFamily="34" charset="0"/>
              <a:ea typeface="MS Mincho" panose="02020609040205080304" pitchFamily="49" charset="-128"/>
              <a:cs typeface="Arial" panose="020B0604020202020204" pitchFamily="34" charset="0"/>
            </a:endParaRPr>
          </a:p>
          <a:p>
            <a:pPr>
              <a:buFont typeface="Arial" panose="020B0604020202020204" pitchFamily="34" charset="0"/>
              <a:buChar char="•"/>
            </a:pPr>
            <a:r>
              <a:rPr lang="en-GB" b="1" dirty="0"/>
              <a:t>Independent variables</a:t>
            </a:r>
            <a:r>
              <a:rPr lang="en-GB" dirty="0"/>
              <a:t> – the variable that is </a:t>
            </a:r>
            <a:r>
              <a:rPr lang="en-GB" b="1" dirty="0"/>
              <a:t>being changed</a:t>
            </a:r>
            <a:r>
              <a:rPr lang="en-GB" dirty="0"/>
              <a:t>.</a:t>
            </a:r>
          </a:p>
          <a:p>
            <a:pPr>
              <a:buFont typeface="Arial" panose="020B0604020202020204" pitchFamily="34" charset="0"/>
              <a:buChar char="•"/>
            </a:pPr>
            <a:r>
              <a:rPr lang="en-GB" b="1" dirty="0"/>
              <a:t>Dependent variables</a:t>
            </a:r>
            <a:r>
              <a:rPr lang="en-GB" dirty="0"/>
              <a:t> – the variable </a:t>
            </a:r>
            <a:r>
              <a:rPr lang="en-GB" b="1" dirty="0"/>
              <a:t>being tested or measured</a:t>
            </a:r>
            <a:r>
              <a:rPr lang="en-GB" dirty="0"/>
              <a:t>.</a:t>
            </a:r>
          </a:p>
          <a:p>
            <a:pPr>
              <a:buFont typeface="Arial" panose="020B0604020202020204" pitchFamily="34" charset="0"/>
              <a:buChar char="•"/>
            </a:pPr>
            <a:r>
              <a:rPr lang="en-GB" b="1" dirty="0"/>
              <a:t>Control variables </a:t>
            </a:r>
            <a:r>
              <a:rPr lang="en-GB" dirty="0"/>
              <a:t>– the variables that are </a:t>
            </a:r>
            <a:r>
              <a:rPr lang="en-GB" b="1" dirty="0"/>
              <a:t>kept the same</a:t>
            </a:r>
            <a:r>
              <a:rPr lang="en-GB" dirty="0"/>
              <a:t>.</a:t>
            </a:r>
          </a:p>
          <a:p>
            <a:pPr marL="0" indent="0">
              <a:spcBef>
                <a:spcPct val="0"/>
              </a:spcBef>
              <a:buNone/>
            </a:pPr>
            <a:endParaRPr lang="en-GB"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249010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2.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305</TotalTime>
  <Words>2769</Words>
  <Application>Microsoft Office PowerPoint</Application>
  <PresentationFormat>Widescreen</PresentationFormat>
  <Paragraphs>506</Paragraphs>
  <Slides>41</Slides>
  <Notes>4</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50" baseType="lpstr">
      <vt:lpstr>Arial</vt:lpstr>
      <vt:lpstr>Calibri</vt:lpstr>
      <vt:lpstr>Century Gothic</vt:lpstr>
      <vt:lpstr>Comic Sans MS</vt:lpstr>
      <vt:lpstr>Office Theme</vt:lpstr>
      <vt:lpstr>Custom Design</vt:lpstr>
      <vt:lpstr>1_Custom Design</vt:lpstr>
      <vt:lpstr>3_Custom Design</vt:lpstr>
      <vt:lpstr>think-cell Slide</vt:lpstr>
      <vt:lpstr>Energy in foods practical</vt:lpstr>
      <vt:lpstr>Starter</vt:lpstr>
      <vt:lpstr>Energy balance  </vt:lpstr>
      <vt:lpstr>Turn and talk</vt:lpstr>
      <vt:lpstr>Energy </vt:lpstr>
      <vt:lpstr>Energy </vt:lpstr>
      <vt:lpstr>Energy measurements </vt:lpstr>
      <vt:lpstr>Testing the energy in food </vt:lpstr>
      <vt:lpstr>Testing the energy in food - variables </vt:lpstr>
      <vt:lpstr>Testing the energy in food - variables</vt:lpstr>
      <vt:lpstr>Testing the energy in food - variables </vt:lpstr>
      <vt:lpstr>Practical equipment</vt:lpstr>
      <vt:lpstr>Practical method </vt:lpstr>
      <vt:lpstr>Turn and talk – how are we going to stay safe during this practical?</vt:lpstr>
      <vt:lpstr>Practical safety</vt:lpstr>
      <vt:lpstr>PowerPoint Presentation</vt:lpstr>
      <vt:lpstr>Testing the energy in food </vt:lpstr>
      <vt:lpstr>Macronutrients </vt:lpstr>
      <vt:lpstr>Energy </vt:lpstr>
      <vt:lpstr>Conclusion </vt:lpstr>
      <vt:lpstr>Key words</vt:lpstr>
      <vt:lpstr>Teachers’ guide</vt:lpstr>
      <vt:lpstr>Running a food test practical classroom</vt:lpstr>
      <vt:lpstr>Running a practical classroom</vt:lpstr>
      <vt:lpstr>Progressing the learning</vt:lpstr>
      <vt:lpstr>Extra information for teachers</vt:lpstr>
      <vt:lpstr>Energy</vt:lpstr>
      <vt:lpstr>Dietary Reference Values  </vt:lpstr>
      <vt:lpstr>Dietary Reference Values </vt:lpstr>
      <vt:lpstr>EARs - children </vt:lpstr>
      <vt:lpstr>EARs - adults</vt:lpstr>
      <vt:lpstr>How much energy do we need? </vt:lpstr>
      <vt:lpstr>What is basal metabolic rate?  </vt:lpstr>
      <vt:lpstr>Physical activity </vt:lpstr>
      <vt:lpstr>Physical activity  </vt:lpstr>
      <vt:lpstr>Physical activity </vt:lpstr>
      <vt:lpstr>Body Mass Index (BMI) </vt:lpstr>
      <vt:lpstr>Positive energy balance </vt:lpstr>
      <vt:lpstr>Negative energy balance </vt:lpstr>
      <vt:lpstr>Energy balance </vt:lpstr>
      <vt:lpstr>Energy in foods practical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204</cp:revision>
  <dcterms:created xsi:type="dcterms:W3CDTF">2018-10-10T09:22:08Z</dcterms:created>
  <dcterms:modified xsi:type="dcterms:W3CDTF">2022-12-02T14:33:00Z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