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59" r:id="rId9"/>
    <p:sldId id="263" r:id="rId10"/>
    <p:sldId id="262" r:id="rId11"/>
    <p:sldId id="270" r:id="rId12"/>
    <p:sldId id="269" r:id="rId13"/>
    <p:sldId id="271" r:id="rId14"/>
    <p:sldId id="264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9DC108-1BAA-9FEF-CEA4-D545C54B8B95}" name="Guest User" initials="GU" userId="S::urn:spo:anon#ec9d9edc131a5cf16461ac2395ae454e18cadc90c8e217f4aab65d85e7b0a91d::" providerId="AD"/>
  <p188:author id="{D4D1B1B4-6FBD-E3E5-A056-60D28133288D}" name="Jenny Elms" initials="JE" userId="37f64f16dbf0562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4288"/>
    <a:srgbClr val="C7BFD4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68CEE-DEC3-4CED-8DB4-82BB938338BF}" v="38" dt="2022-08-12T09:56:24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93" autoAdjust="0"/>
  </p:normalViewPr>
  <p:slideViewPr>
    <p:cSldViewPr snapToGrid="0">
      <p:cViewPr varScale="1">
        <p:scale>
          <a:sx n="61" d="100"/>
          <a:sy n="61" d="100"/>
        </p:scale>
        <p:origin x="86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8/10/relationships/authors" Target="authors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Theobald" userId="e5e96d6a-dffb-4be3-a7c9-5724c0a71d0d" providerId="ADAL" clId="{6E768CEE-DEC3-4CED-8DB4-82BB938338BF}"/>
    <pc:docChg chg="undo custSel delSld modSld sldOrd">
      <pc:chgData name="Claire Theobald" userId="e5e96d6a-dffb-4be3-a7c9-5724c0a71d0d" providerId="ADAL" clId="{6E768CEE-DEC3-4CED-8DB4-82BB938338BF}" dt="2022-08-12T09:56:15.419" v="795" actId="1076"/>
      <pc:docMkLst>
        <pc:docMk/>
      </pc:docMkLst>
      <pc:sldChg chg="delSp modSp mod">
        <pc:chgData name="Claire Theobald" userId="e5e96d6a-dffb-4be3-a7c9-5724c0a71d0d" providerId="ADAL" clId="{6E768CEE-DEC3-4CED-8DB4-82BB938338BF}" dt="2022-08-12T06:41:31.039" v="463" actId="1076"/>
        <pc:sldMkLst>
          <pc:docMk/>
          <pc:sldMk cId="1955166399" sldId="256"/>
        </pc:sldMkLst>
        <pc:spChg chg="mod">
          <ac:chgData name="Claire Theobald" userId="e5e96d6a-dffb-4be3-a7c9-5724c0a71d0d" providerId="ADAL" clId="{6E768CEE-DEC3-4CED-8DB4-82BB938338BF}" dt="2022-08-12T06:41:31.039" v="463" actId="1076"/>
          <ac:spMkLst>
            <pc:docMk/>
            <pc:sldMk cId="1955166399" sldId="256"/>
            <ac:spMk id="2" creationId="{00000000-0000-0000-0000-000000000000}"/>
          </ac:spMkLst>
        </pc:spChg>
        <pc:spChg chg="del mod">
          <ac:chgData name="Claire Theobald" userId="e5e96d6a-dffb-4be3-a7c9-5724c0a71d0d" providerId="ADAL" clId="{6E768CEE-DEC3-4CED-8DB4-82BB938338BF}" dt="2022-08-12T06:26:30.332" v="20" actId="478"/>
          <ac:spMkLst>
            <pc:docMk/>
            <pc:sldMk cId="1955166399" sldId="256"/>
            <ac:spMk id="3" creationId="{B000A1A5-5600-4D3A-A3EC-6DDBB34DBD55}"/>
          </ac:spMkLst>
        </pc:spChg>
      </pc:sldChg>
      <pc:sldChg chg="addSp delSp modSp mod">
        <pc:chgData name="Claire Theobald" userId="e5e96d6a-dffb-4be3-a7c9-5724c0a71d0d" providerId="ADAL" clId="{6E768CEE-DEC3-4CED-8DB4-82BB938338BF}" dt="2022-08-12T09:56:15.419" v="795" actId="1076"/>
        <pc:sldMkLst>
          <pc:docMk/>
          <pc:sldMk cId="1740713487" sldId="259"/>
        </pc:sldMkLst>
        <pc:spChg chg="del mod">
          <ac:chgData name="Claire Theobald" userId="e5e96d6a-dffb-4be3-a7c9-5724c0a71d0d" providerId="ADAL" clId="{6E768CEE-DEC3-4CED-8DB4-82BB938338BF}" dt="2022-08-12T06:26:42.508" v="25" actId="478"/>
          <ac:spMkLst>
            <pc:docMk/>
            <pc:sldMk cId="1740713487" sldId="259"/>
            <ac:spMk id="2" creationId="{00000000-0000-0000-0000-000000000000}"/>
          </ac:spMkLst>
        </pc:spChg>
        <pc:spChg chg="del mod">
          <ac:chgData name="Claire Theobald" userId="e5e96d6a-dffb-4be3-a7c9-5724c0a71d0d" providerId="ADAL" clId="{6E768CEE-DEC3-4CED-8DB4-82BB938338BF}" dt="2022-08-12T06:31:38.447" v="132" actId="478"/>
          <ac:spMkLst>
            <pc:docMk/>
            <pc:sldMk cId="1740713487" sldId="259"/>
            <ac:spMk id="3" creationId="{00000000-0000-0000-0000-000000000000}"/>
          </ac:spMkLst>
        </pc:spChg>
        <pc:spChg chg="add mod">
          <ac:chgData name="Claire Theobald" userId="e5e96d6a-dffb-4be3-a7c9-5724c0a71d0d" providerId="ADAL" clId="{6E768CEE-DEC3-4CED-8DB4-82BB938338BF}" dt="2022-08-12T06:32:31.972" v="175" actId="1076"/>
          <ac:spMkLst>
            <pc:docMk/>
            <pc:sldMk cId="1740713487" sldId="259"/>
            <ac:spMk id="4" creationId="{8CD45570-E2C1-546C-5201-493AAFF4DDC6}"/>
          </ac:spMkLst>
        </pc:spChg>
        <pc:spChg chg="add del mod">
          <ac:chgData name="Claire Theobald" userId="e5e96d6a-dffb-4be3-a7c9-5724c0a71d0d" providerId="ADAL" clId="{6E768CEE-DEC3-4CED-8DB4-82BB938338BF}" dt="2022-08-12T06:31:43.139" v="134" actId="478"/>
          <ac:spMkLst>
            <pc:docMk/>
            <pc:sldMk cId="1740713487" sldId="259"/>
            <ac:spMk id="9" creationId="{AC78CE25-6826-2FA5-0901-F8C3E2F50AA5}"/>
          </ac:spMkLst>
        </pc:spChg>
        <pc:picChg chg="del">
          <ac:chgData name="Claire Theobald" userId="e5e96d6a-dffb-4be3-a7c9-5724c0a71d0d" providerId="ADAL" clId="{6E768CEE-DEC3-4CED-8DB4-82BB938338BF}" dt="2022-08-12T06:26:35.285" v="22" actId="478"/>
          <ac:picMkLst>
            <pc:docMk/>
            <pc:sldMk cId="1740713487" sldId="259"/>
            <ac:picMk id="6" creationId="{4BCD7C91-3E86-4088-A09E-EBE516FDE08A}"/>
          </ac:picMkLst>
        </pc:picChg>
        <pc:picChg chg="add mod">
          <ac:chgData name="Claire Theobald" userId="e5e96d6a-dffb-4be3-a7c9-5724c0a71d0d" providerId="ADAL" clId="{6E768CEE-DEC3-4CED-8DB4-82BB938338BF}" dt="2022-08-12T09:56:15.419" v="795" actId="1076"/>
          <ac:picMkLst>
            <pc:docMk/>
            <pc:sldMk cId="1740713487" sldId="259"/>
            <ac:picMk id="7" creationId="{9DCBB5D1-9C4D-BE6D-41AD-8A441F5B88D3}"/>
          </ac:picMkLst>
        </pc:picChg>
      </pc:sldChg>
      <pc:sldChg chg="delSp modSp mod">
        <pc:chgData name="Claire Theobald" userId="e5e96d6a-dffb-4be3-a7c9-5724c0a71d0d" providerId="ADAL" clId="{6E768CEE-DEC3-4CED-8DB4-82BB938338BF}" dt="2022-08-12T06:27:21.237" v="85" actId="478"/>
        <pc:sldMkLst>
          <pc:docMk/>
          <pc:sldMk cId="1776902126" sldId="261"/>
        </pc:sldMkLst>
        <pc:spChg chg="mod">
          <ac:chgData name="Claire Theobald" userId="e5e96d6a-dffb-4be3-a7c9-5724c0a71d0d" providerId="ADAL" clId="{6E768CEE-DEC3-4CED-8DB4-82BB938338BF}" dt="2022-08-12T06:27:15.444" v="84" actId="20577"/>
          <ac:spMkLst>
            <pc:docMk/>
            <pc:sldMk cId="1776902126" sldId="261"/>
            <ac:spMk id="2" creationId="{00000000-0000-0000-0000-000000000000}"/>
          </ac:spMkLst>
        </pc:spChg>
        <pc:spChg chg="del">
          <ac:chgData name="Claire Theobald" userId="e5e96d6a-dffb-4be3-a7c9-5724c0a71d0d" providerId="ADAL" clId="{6E768CEE-DEC3-4CED-8DB4-82BB938338BF}" dt="2022-08-12T06:27:21.237" v="85" actId="478"/>
          <ac:spMkLst>
            <pc:docMk/>
            <pc:sldMk cId="1776902126" sldId="261"/>
            <ac:spMk id="4" creationId="{7CB35241-CD7B-474B-868F-C180AB7F4034}"/>
          </ac:spMkLst>
        </pc:spChg>
      </pc:sldChg>
      <pc:sldChg chg="addSp delSp modSp mod">
        <pc:chgData name="Claire Theobald" userId="e5e96d6a-dffb-4be3-a7c9-5724c0a71d0d" providerId="ADAL" clId="{6E768CEE-DEC3-4CED-8DB4-82BB938338BF}" dt="2022-08-12T09:54:48.585" v="740" actId="20577"/>
        <pc:sldMkLst>
          <pc:docMk/>
          <pc:sldMk cId="188757669" sldId="262"/>
        </pc:sldMkLst>
        <pc:spChg chg="del">
          <ac:chgData name="Claire Theobald" userId="e5e96d6a-dffb-4be3-a7c9-5724c0a71d0d" providerId="ADAL" clId="{6E768CEE-DEC3-4CED-8DB4-82BB938338BF}" dt="2022-08-12T06:32:46.596" v="178" actId="478"/>
          <ac:spMkLst>
            <pc:docMk/>
            <pc:sldMk cId="188757669" sldId="262"/>
            <ac:spMk id="3" creationId="{00000000-0000-0000-0000-000000000000}"/>
          </ac:spMkLst>
        </pc:spChg>
        <pc:spChg chg="del">
          <ac:chgData name="Claire Theobald" userId="e5e96d6a-dffb-4be3-a7c9-5724c0a71d0d" providerId="ADAL" clId="{6E768CEE-DEC3-4CED-8DB4-82BB938338BF}" dt="2022-08-12T06:32:45.201" v="177" actId="478"/>
          <ac:spMkLst>
            <pc:docMk/>
            <pc:sldMk cId="188757669" sldId="262"/>
            <ac:spMk id="4" creationId="{8CD45570-E2C1-546C-5201-493AAFF4DDC6}"/>
          </ac:spMkLst>
        </pc:spChg>
        <pc:spChg chg="add del mod">
          <ac:chgData name="Claire Theobald" userId="e5e96d6a-dffb-4be3-a7c9-5724c0a71d0d" providerId="ADAL" clId="{6E768CEE-DEC3-4CED-8DB4-82BB938338BF}" dt="2022-08-12T06:32:47.792" v="179" actId="478"/>
          <ac:spMkLst>
            <pc:docMk/>
            <pc:sldMk cId="188757669" sldId="262"/>
            <ac:spMk id="8" creationId="{FE0019EE-EB6C-A3EE-B4E7-E3070ADC6168}"/>
          </ac:spMkLst>
        </pc:spChg>
        <pc:spChg chg="add del mod">
          <ac:chgData name="Claire Theobald" userId="e5e96d6a-dffb-4be3-a7c9-5724c0a71d0d" providerId="ADAL" clId="{6E768CEE-DEC3-4CED-8DB4-82BB938338BF}" dt="2022-08-12T06:32:50.034" v="180" actId="478"/>
          <ac:spMkLst>
            <pc:docMk/>
            <pc:sldMk cId="188757669" sldId="262"/>
            <ac:spMk id="10" creationId="{40087A5A-259B-A173-87C6-E1FF2953D85B}"/>
          </ac:spMkLst>
        </pc:spChg>
        <pc:spChg chg="add mod">
          <ac:chgData name="Claire Theobald" userId="e5e96d6a-dffb-4be3-a7c9-5724c0a71d0d" providerId="ADAL" clId="{6E768CEE-DEC3-4CED-8DB4-82BB938338BF}" dt="2022-08-12T09:54:48.585" v="740" actId="20577"/>
          <ac:spMkLst>
            <pc:docMk/>
            <pc:sldMk cId="188757669" sldId="262"/>
            <ac:spMk id="11" creationId="{86C6ECDF-1A84-78F8-C677-572637F39CAC}"/>
          </ac:spMkLst>
        </pc:spChg>
        <pc:picChg chg="add mod modCrop">
          <ac:chgData name="Claire Theobald" userId="e5e96d6a-dffb-4be3-a7c9-5724c0a71d0d" providerId="ADAL" clId="{6E768CEE-DEC3-4CED-8DB4-82BB938338BF}" dt="2022-08-12T06:35:51.594" v="320" actId="1076"/>
          <ac:picMkLst>
            <pc:docMk/>
            <pc:sldMk cId="188757669" sldId="262"/>
            <ac:picMk id="5" creationId="{975D7F4D-67EE-EE4B-3003-99367A4DAB43}"/>
          </ac:picMkLst>
        </pc:picChg>
        <pc:picChg chg="del">
          <ac:chgData name="Claire Theobald" userId="e5e96d6a-dffb-4be3-a7c9-5724c0a71d0d" providerId="ADAL" clId="{6E768CEE-DEC3-4CED-8DB4-82BB938338BF}" dt="2022-08-12T06:29:14.507" v="92" actId="478"/>
          <ac:picMkLst>
            <pc:docMk/>
            <pc:sldMk cId="188757669" sldId="262"/>
            <ac:picMk id="7" creationId="{9DCBB5D1-9C4D-BE6D-41AD-8A441F5B88D3}"/>
          </ac:picMkLst>
        </pc:picChg>
      </pc:sldChg>
      <pc:sldChg chg="del">
        <pc:chgData name="Claire Theobald" userId="e5e96d6a-dffb-4be3-a7c9-5724c0a71d0d" providerId="ADAL" clId="{6E768CEE-DEC3-4CED-8DB4-82BB938338BF}" dt="2022-08-12T06:27:01.917" v="45" actId="47"/>
        <pc:sldMkLst>
          <pc:docMk/>
          <pc:sldMk cId="1654414361" sldId="262"/>
        </pc:sldMkLst>
      </pc:sldChg>
      <pc:sldChg chg="addSp delSp modSp mod ord">
        <pc:chgData name="Claire Theobald" userId="e5e96d6a-dffb-4be3-a7c9-5724c0a71d0d" providerId="ADAL" clId="{6E768CEE-DEC3-4CED-8DB4-82BB938338BF}" dt="2022-08-12T06:43:38.917" v="537"/>
        <pc:sldMkLst>
          <pc:docMk/>
          <pc:sldMk cId="384425381" sldId="263"/>
        </pc:sldMkLst>
        <pc:spChg chg="del">
          <ac:chgData name="Claire Theobald" userId="e5e96d6a-dffb-4be3-a7c9-5724c0a71d0d" providerId="ADAL" clId="{6E768CEE-DEC3-4CED-8DB4-82BB938338BF}" dt="2022-08-12T06:33:10.064" v="188" actId="478"/>
          <ac:spMkLst>
            <pc:docMk/>
            <pc:sldMk cId="384425381" sldId="263"/>
            <ac:spMk id="3" creationId="{00000000-0000-0000-0000-000000000000}"/>
          </ac:spMkLst>
        </pc:spChg>
        <pc:spChg chg="del">
          <ac:chgData name="Claire Theobald" userId="e5e96d6a-dffb-4be3-a7c9-5724c0a71d0d" providerId="ADAL" clId="{6E768CEE-DEC3-4CED-8DB4-82BB938338BF}" dt="2022-08-12T06:33:08.961" v="187" actId="478"/>
          <ac:spMkLst>
            <pc:docMk/>
            <pc:sldMk cId="384425381" sldId="263"/>
            <ac:spMk id="4" creationId="{8CD45570-E2C1-546C-5201-493AAFF4DDC6}"/>
          </ac:spMkLst>
        </pc:spChg>
        <pc:spChg chg="add mod">
          <ac:chgData name="Claire Theobald" userId="e5e96d6a-dffb-4be3-a7c9-5724c0a71d0d" providerId="ADAL" clId="{6E768CEE-DEC3-4CED-8DB4-82BB938338BF}" dt="2022-08-12T06:34:17.738" v="251" actId="1076"/>
          <ac:spMkLst>
            <pc:docMk/>
            <pc:sldMk cId="384425381" sldId="263"/>
            <ac:spMk id="8" creationId="{1C2BC4A6-4C36-A716-9045-CB4B9A690D68}"/>
          </ac:spMkLst>
        </pc:spChg>
        <pc:spChg chg="add del mod">
          <ac:chgData name="Claire Theobald" userId="e5e96d6a-dffb-4be3-a7c9-5724c0a71d0d" providerId="ADAL" clId="{6E768CEE-DEC3-4CED-8DB4-82BB938338BF}" dt="2022-08-12T06:33:11.135" v="189" actId="478"/>
          <ac:spMkLst>
            <pc:docMk/>
            <pc:sldMk cId="384425381" sldId="263"/>
            <ac:spMk id="10" creationId="{D9CAEACD-DAEB-3408-B0F8-3744F11A54FB}"/>
          </ac:spMkLst>
        </pc:spChg>
        <pc:spChg chg="add del mod">
          <ac:chgData name="Claire Theobald" userId="e5e96d6a-dffb-4be3-a7c9-5724c0a71d0d" providerId="ADAL" clId="{6E768CEE-DEC3-4CED-8DB4-82BB938338BF}" dt="2022-08-12T06:33:12.501" v="190" actId="478"/>
          <ac:spMkLst>
            <pc:docMk/>
            <pc:sldMk cId="384425381" sldId="263"/>
            <ac:spMk id="12" creationId="{46169115-F166-1383-78C5-AA8D783D730F}"/>
          </ac:spMkLst>
        </pc:spChg>
        <pc:picChg chg="add del mod">
          <ac:chgData name="Claire Theobald" userId="e5e96d6a-dffb-4be3-a7c9-5724c0a71d0d" providerId="ADAL" clId="{6E768CEE-DEC3-4CED-8DB4-82BB938338BF}" dt="2022-08-12T06:29:53.843" v="102" actId="478"/>
          <ac:picMkLst>
            <pc:docMk/>
            <pc:sldMk cId="384425381" sldId="263"/>
            <ac:picMk id="5" creationId="{BC2B1751-BEFB-A9C7-D951-96FE9BE6BA16}"/>
          </ac:picMkLst>
        </pc:picChg>
        <pc:picChg chg="add mod modCrop">
          <ac:chgData name="Claire Theobald" userId="e5e96d6a-dffb-4be3-a7c9-5724c0a71d0d" providerId="ADAL" clId="{6E768CEE-DEC3-4CED-8DB4-82BB938338BF}" dt="2022-08-12T06:34:09.809" v="248" actId="1076"/>
          <ac:picMkLst>
            <pc:docMk/>
            <pc:sldMk cId="384425381" sldId="263"/>
            <ac:picMk id="7" creationId="{DD8FD3B9-9B9E-85CF-F615-D14A94DD2186}"/>
          </ac:picMkLst>
        </pc:picChg>
      </pc:sldChg>
      <pc:sldChg chg="del">
        <pc:chgData name="Claire Theobald" userId="e5e96d6a-dffb-4be3-a7c9-5724c0a71d0d" providerId="ADAL" clId="{6E768CEE-DEC3-4CED-8DB4-82BB938338BF}" dt="2022-08-12T06:27:02.262" v="46" actId="47"/>
        <pc:sldMkLst>
          <pc:docMk/>
          <pc:sldMk cId="2955053491" sldId="263"/>
        </pc:sldMkLst>
      </pc:sldChg>
      <pc:sldChg chg="del">
        <pc:chgData name="Claire Theobald" userId="e5e96d6a-dffb-4be3-a7c9-5724c0a71d0d" providerId="ADAL" clId="{6E768CEE-DEC3-4CED-8DB4-82BB938338BF}" dt="2022-08-12T06:27:02.587" v="47" actId="47"/>
        <pc:sldMkLst>
          <pc:docMk/>
          <pc:sldMk cId="3268949713" sldId="264"/>
        </pc:sldMkLst>
      </pc:sldChg>
      <pc:sldChg chg="addSp delSp modSp mod">
        <pc:chgData name="Claire Theobald" userId="e5e96d6a-dffb-4be3-a7c9-5724c0a71d0d" providerId="ADAL" clId="{6E768CEE-DEC3-4CED-8DB4-82BB938338BF}" dt="2022-08-12T09:56:08.692" v="794" actId="1076"/>
        <pc:sldMkLst>
          <pc:docMk/>
          <pc:sldMk cId="4177240409" sldId="264"/>
        </pc:sldMkLst>
        <pc:spChg chg="del">
          <ac:chgData name="Claire Theobald" userId="e5e96d6a-dffb-4be3-a7c9-5724c0a71d0d" providerId="ADAL" clId="{6E768CEE-DEC3-4CED-8DB4-82BB938338BF}" dt="2022-08-12T06:44:39.243" v="540" actId="478"/>
          <ac:spMkLst>
            <pc:docMk/>
            <pc:sldMk cId="4177240409" sldId="264"/>
            <ac:spMk id="3" creationId="{00000000-0000-0000-0000-000000000000}"/>
          </ac:spMkLst>
        </pc:spChg>
        <pc:spChg chg="del">
          <ac:chgData name="Claire Theobald" userId="e5e96d6a-dffb-4be3-a7c9-5724c0a71d0d" providerId="ADAL" clId="{6E768CEE-DEC3-4CED-8DB4-82BB938338BF}" dt="2022-08-12T06:44:37.920" v="539" actId="478"/>
          <ac:spMkLst>
            <pc:docMk/>
            <pc:sldMk cId="4177240409" sldId="264"/>
            <ac:spMk id="4" creationId="{8CD45570-E2C1-546C-5201-493AAFF4DDC6}"/>
          </ac:spMkLst>
        </pc:spChg>
        <pc:spChg chg="add del mod">
          <ac:chgData name="Claire Theobald" userId="e5e96d6a-dffb-4be3-a7c9-5724c0a71d0d" providerId="ADAL" clId="{6E768CEE-DEC3-4CED-8DB4-82BB938338BF}" dt="2022-08-12T06:44:40.709" v="541" actId="478"/>
          <ac:spMkLst>
            <pc:docMk/>
            <pc:sldMk cId="4177240409" sldId="264"/>
            <ac:spMk id="9" creationId="{F3B3A148-F3A5-D72A-27EA-4FA806027546}"/>
          </ac:spMkLst>
        </pc:spChg>
        <pc:spChg chg="add del mod">
          <ac:chgData name="Claire Theobald" userId="e5e96d6a-dffb-4be3-a7c9-5724c0a71d0d" providerId="ADAL" clId="{6E768CEE-DEC3-4CED-8DB4-82BB938338BF}" dt="2022-08-12T06:44:42.365" v="542" actId="478"/>
          <ac:spMkLst>
            <pc:docMk/>
            <pc:sldMk cId="4177240409" sldId="264"/>
            <ac:spMk id="11" creationId="{F6E39732-E666-F563-E319-BD5C19445308}"/>
          </ac:spMkLst>
        </pc:spChg>
        <pc:spChg chg="add mod">
          <ac:chgData name="Claire Theobald" userId="e5e96d6a-dffb-4be3-a7c9-5724c0a71d0d" providerId="ADAL" clId="{6E768CEE-DEC3-4CED-8DB4-82BB938338BF}" dt="2022-08-12T09:56:08.692" v="794" actId="1076"/>
          <ac:spMkLst>
            <pc:docMk/>
            <pc:sldMk cId="4177240409" sldId="264"/>
            <ac:spMk id="12" creationId="{2BA5ADF5-614D-ED2A-3E7B-14F00DBFF66E}"/>
          </ac:spMkLst>
        </pc:spChg>
        <pc:picChg chg="add del mod">
          <ac:chgData name="Claire Theobald" userId="e5e96d6a-dffb-4be3-a7c9-5724c0a71d0d" providerId="ADAL" clId="{6E768CEE-DEC3-4CED-8DB4-82BB938338BF}" dt="2022-08-12T06:30:16.976" v="112" actId="931"/>
          <ac:picMkLst>
            <pc:docMk/>
            <pc:sldMk cId="4177240409" sldId="264"/>
            <ac:picMk id="5" creationId="{7FD39919-2EBD-04FD-A0A2-072E4DF57E2A}"/>
          </ac:picMkLst>
        </pc:picChg>
        <pc:picChg chg="add del mod">
          <ac:chgData name="Claire Theobald" userId="e5e96d6a-dffb-4be3-a7c9-5724c0a71d0d" providerId="ADAL" clId="{6E768CEE-DEC3-4CED-8DB4-82BB938338BF}" dt="2022-08-12T06:44:28.924" v="538" actId="478"/>
          <ac:picMkLst>
            <pc:docMk/>
            <pc:sldMk cId="4177240409" sldId="264"/>
            <ac:picMk id="7" creationId="{AA2A620D-340E-7C19-F73D-56C09DD96E8A}"/>
          </ac:picMkLst>
        </pc:picChg>
        <pc:picChg chg="add del mod">
          <ac:chgData name="Claire Theobald" userId="e5e96d6a-dffb-4be3-a7c9-5724c0a71d0d" providerId="ADAL" clId="{6E768CEE-DEC3-4CED-8DB4-82BB938338BF}" dt="2022-08-12T06:45:42.973" v="596" actId="478"/>
          <ac:picMkLst>
            <pc:docMk/>
            <pc:sldMk cId="4177240409" sldId="264"/>
            <ac:picMk id="14" creationId="{12228791-AA8F-EF88-6E7B-8153AF213998}"/>
          </ac:picMkLst>
        </pc:picChg>
        <pc:picChg chg="add del mod">
          <ac:chgData name="Claire Theobald" userId="e5e96d6a-dffb-4be3-a7c9-5724c0a71d0d" providerId="ADAL" clId="{6E768CEE-DEC3-4CED-8DB4-82BB938338BF}" dt="2022-08-12T06:46:21.419" v="603" actId="478"/>
          <ac:picMkLst>
            <pc:docMk/>
            <pc:sldMk cId="4177240409" sldId="264"/>
            <ac:picMk id="16" creationId="{66BBCE90-EFBD-622D-0584-CA95D9CD880D}"/>
          </ac:picMkLst>
        </pc:picChg>
        <pc:picChg chg="add mod">
          <ac:chgData name="Claire Theobald" userId="e5e96d6a-dffb-4be3-a7c9-5724c0a71d0d" providerId="ADAL" clId="{6E768CEE-DEC3-4CED-8DB4-82BB938338BF}" dt="2022-08-12T06:49:57.444" v="674" actId="1037"/>
          <ac:picMkLst>
            <pc:docMk/>
            <pc:sldMk cId="4177240409" sldId="264"/>
            <ac:picMk id="17" creationId="{56819A20-4C6A-F8F7-8E6D-F1F32448994A}"/>
          </ac:picMkLst>
        </pc:picChg>
        <pc:picChg chg="add mod">
          <ac:chgData name="Claire Theobald" userId="e5e96d6a-dffb-4be3-a7c9-5724c0a71d0d" providerId="ADAL" clId="{6E768CEE-DEC3-4CED-8DB4-82BB938338BF}" dt="2022-08-12T06:50:01.660" v="680" actId="1037"/>
          <ac:picMkLst>
            <pc:docMk/>
            <pc:sldMk cId="4177240409" sldId="264"/>
            <ac:picMk id="18" creationId="{9FED0A71-9525-0152-55A2-A3754E47F0A8}"/>
          </ac:picMkLst>
        </pc:picChg>
        <pc:picChg chg="add mod modCrop">
          <ac:chgData name="Claire Theobald" userId="e5e96d6a-dffb-4be3-a7c9-5724c0a71d0d" providerId="ADAL" clId="{6E768CEE-DEC3-4CED-8DB4-82BB938338BF}" dt="2022-08-12T06:49:30.380" v="663" actId="1076"/>
          <ac:picMkLst>
            <pc:docMk/>
            <pc:sldMk cId="4177240409" sldId="264"/>
            <ac:picMk id="19" creationId="{BAA08820-5E53-886E-A1F9-70AB46A81AC5}"/>
          </ac:picMkLst>
        </pc:picChg>
        <pc:picChg chg="add mod">
          <ac:chgData name="Claire Theobald" userId="e5e96d6a-dffb-4be3-a7c9-5724c0a71d0d" providerId="ADAL" clId="{6E768CEE-DEC3-4CED-8DB4-82BB938338BF}" dt="2022-08-12T06:49:49.196" v="671" actId="1076"/>
          <ac:picMkLst>
            <pc:docMk/>
            <pc:sldMk cId="4177240409" sldId="264"/>
            <ac:picMk id="20" creationId="{B0CEC487-8CFE-0DD0-0E3D-0B9DF48344C6}"/>
          </ac:picMkLst>
        </pc:picChg>
        <pc:picChg chg="add mod">
          <ac:chgData name="Claire Theobald" userId="e5e96d6a-dffb-4be3-a7c9-5724c0a71d0d" providerId="ADAL" clId="{6E768CEE-DEC3-4CED-8DB4-82BB938338BF}" dt="2022-08-12T06:49:45.876" v="670" actId="14100"/>
          <ac:picMkLst>
            <pc:docMk/>
            <pc:sldMk cId="4177240409" sldId="264"/>
            <ac:picMk id="21" creationId="{4D8E22AF-D066-4D87-95FB-C7D68BAF185F}"/>
          </ac:picMkLst>
        </pc:picChg>
        <pc:picChg chg="add mod modCrop">
          <ac:chgData name="Claire Theobald" userId="e5e96d6a-dffb-4be3-a7c9-5724c0a71d0d" providerId="ADAL" clId="{6E768CEE-DEC3-4CED-8DB4-82BB938338BF}" dt="2022-08-12T06:49:40.435" v="667" actId="1076"/>
          <ac:picMkLst>
            <pc:docMk/>
            <pc:sldMk cId="4177240409" sldId="264"/>
            <ac:picMk id="22" creationId="{AFD2B687-6FDC-0FF5-A606-0474112D8985}"/>
          </ac:picMkLst>
        </pc:picChg>
        <pc:picChg chg="add mod modCrop">
          <ac:chgData name="Claire Theobald" userId="e5e96d6a-dffb-4be3-a7c9-5724c0a71d0d" providerId="ADAL" clId="{6E768CEE-DEC3-4CED-8DB4-82BB938338BF}" dt="2022-08-12T06:49:38.171" v="666" actId="1076"/>
          <ac:picMkLst>
            <pc:docMk/>
            <pc:sldMk cId="4177240409" sldId="264"/>
            <ac:picMk id="23" creationId="{BC28F600-16F6-7000-E169-6A1213062AC6}"/>
          </ac:picMkLst>
        </pc:picChg>
      </pc:sldChg>
      <pc:sldChg chg="del">
        <pc:chgData name="Claire Theobald" userId="e5e96d6a-dffb-4be3-a7c9-5724c0a71d0d" providerId="ADAL" clId="{6E768CEE-DEC3-4CED-8DB4-82BB938338BF}" dt="2022-08-12T06:27:02.913" v="48" actId="47"/>
        <pc:sldMkLst>
          <pc:docMk/>
          <pc:sldMk cId="98894398" sldId="265"/>
        </pc:sldMkLst>
      </pc:sldChg>
      <pc:sldChg chg="addSp modSp del mod">
        <pc:chgData name="Claire Theobald" userId="e5e96d6a-dffb-4be3-a7c9-5724c0a71d0d" providerId="ADAL" clId="{6E768CEE-DEC3-4CED-8DB4-82BB938338BF}" dt="2022-08-12T06:47:34.187" v="625" actId="47"/>
        <pc:sldMkLst>
          <pc:docMk/>
          <pc:sldMk cId="3748492847" sldId="265"/>
        </pc:sldMkLst>
        <pc:picChg chg="add mod">
          <ac:chgData name="Claire Theobald" userId="e5e96d6a-dffb-4be3-a7c9-5724c0a71d0d" providerId="ADAL" clId="{6E768CEE-DEC3-4CED-8DB4-82BB938338BF}" dt="2022-08-12T06:30:42.609" v="120" actId="962"/>
          <ac:picMkLst>
            <pc:docMk/>
            <pc:sldMk cId="3748492847" sldId="265"/>
            <ac:picMk id="5" creationId="{8BF89DAA-DE3A-AC5F-C457-E82447B1C436}"/>
          </ac:picMkLst>
        </pc:picChg>
      </pc:sldChg>
      <pc:sldChg chg="addSp modSp del mod">
        <pc:chgData name="Claire Theobald" userId="e5e96d6a-dffb-4be3-a7c9-5724c0a71d0d" providerId="ADAL" clId="{6E768CEE-DEC3-4CED-8DB4-82BB938338BF}" dt="2022-08-12T06:50:07.798" v="681" actId="47"/>
        <pc:sldMkLst>
          <pc:docMk/>
          <pc:sldMk cId="2533995670" sldId="266"/>
        </pc:sldMkLst>
        <pc:picChg chg="add mod">
          <ac:chgData name="Claire Theobald" userId="e5e96d6a-dffb-4be3-a7c9-5724c0a71d0d" providerId="ADAL" clId="{6E768CEE-DEC3-4CED-8DB4-82BB938338BF}" dt="2022-08-12T06:30:55.997" v="125" actId="14100"/>
          <ac:picMkLst>
            <pc:docMk/>
            <pc:sldMk cId="2533995670" sldId="266"/>
            <ac:picMk id="5" creationId="{4BF8D1C0-9A11-C502-79B5-672239C0E330}"/>
          </ac:picMkLst>
        </pc:picChg>
      </pc:sldChg>
      <pc:sldChg chg="del">
        <pc:chgData name="Claire Theobald" userId="e5e96d6a-dffb-4be3-a7c9-5724c0a71d0d" providerId="ADAL" clId="{6E768CEE-DEC3-4CED-8DB4-82BB938338BF}" dt="2022-08-12T06:27:03.525" v="50" actId="47"/>
        <pc:sldMkLst>
          <pc:docMk/>
          <pc:sldMk cId="3063664042" sldId="266"/>
        </pc:sldMkLst>
      </pc:sldChg>
      <pc:sldChg chg="del">
        <pc:chgData name="Claire Theobald" userId="e5e96d6a-dffb-4be3-a7c9-5724c0a71d0d" providerId="ADAL" clId="{6E768CEE-DEC3-4CED-8DB4-82BB938338BF}" dt="2022-08-12T06:27:04.143" v="52" actId="47"/>
        <pc:sldMkLst>
          <pc:docMk/>
          <pc:sldMk cId="2183594554" sldId="267"/>
        </pc:sldMkLst>
      </pc:sldChg>
      <pc:sldChg chg="addSp delSp modSp del mod">
        <pc:chgData name="Claire Theobald" userId="e5e96d6a-dffb-4be3-a7c9-5724c0a71d0d" providerId="ADAL" clId="{6E768CEE-DEC3-4CED-8DB4-82BB938338BF}" dt="2022-08-12T06:50:09.048" v="682" actId="47"/>
        <pc:sldMkLst>
          <pc:docMk/>
          <pc:sldMk cId="3347230530" sldId="267"/>
        </pc:sldMkLst>
        <pc:picChg chg="del">
          <ac:chgData name="Claire Theobald" userId="e5e96d6a-dffb-4be3-a7c9-5724c0a71d0d" providerId="ADAL" clId="{6E768CEE-DEC3-4CED-8DB4-82BB938338BF}" dt="2022-08-12T06:31:09.009" v="126" actId="478"/>
          <ac:picMkLst>
            <pc:docMk/>
            <pc:sldMk cId="3347230530" sldId="267"/>
            <ac:picMk id="5" creationId="{4BF8D1C0-9A11-C502-79B5-672239C0E330}"/>
          </ac:picMkLst>
        </pc:picChg>
        <pc:picChg chg="add del mod">
          <ac:chgData name="Claire Theobald" userId="e5e96d6a-dffb-4be3-a7c9-5724c0a71d0d" providerId="ADAL" clId="{6E768CEE-DEC3-4CED-8DB4-82BB938338BF}" dt="2022-08-12T06:31:28.113" v="131" actId="478"/>
          <ac:picMkLst>
            <pc:docMk/>
            <pc:sldMk cId="3347230530" sldId="267"/>
            <ac:picMk id="6" creationId="{33DC9794-622B-3250-9ED7-55BB0C29F3D3}"/>
          </ac:picMkLst>
        </pc:picChg>
      </pc:sldChg>
      <pc:sldChg chg="del">
        <pc:chgData name="Claire Theobald" userId="e5e96d6a-dffb-4be3-a7c9-5724c0a71d0d" providerId="ADAL" clId="{6E768CEE-DEC3-4CED-8DB4-82BB938338BF}" dt="2022-08-12T06:27:04.428" v="53" actId="47"/>
        <pc:sldMkLst>
          <pc:docMk/>
          <pc:sldMk cId="1006185248" sldId="268"/>
        </pc:sldMkLst>
      </pc:sldChg>
      <pc:sldChg chg="addSp delSp modSp del mod">
        <pc:chgData name="Claire Theobald" userId="e5e96d6a-dffb-4be3-a7c9-5724c0a71d0d" providerId="ADAL" clId="{6E768CEE-DEC3-4CED-8DB4-82BB938338BF}" dt="2022-08-12T06:43:32.289" v="535" actId="47"/>
        <pc:sldMkLst>
          <pc:docMk/>
          <pc:sldMk cId="3882427825" sldId="268"/>
        </pc:sldMkLst>
        <pc:picChg chg="add mod modCrop">
          <ac:chgData name="Claire Theobald" userId="e5e96d6a-dffb-4be3-a7c9-5724c0a71d0d" providerId="ADAL" clId="{6E768CEE-DEC3-4CED-8DB4-82BB938338BF}" dt="2022-08-12T06:37:30.410" v="335" actId="14100"/>
          <ac:picMkLst>
            <pc:docMk/>
            <pc:sldMk cId="3882427825" sldId="268"/>
            <ac:picMk id="3" creationId="{EA2DB340-95AD-9D2D-2BD1-FA2934B570F7}"/>
          </ac:picMkLst>
        </pc:picChg>
        <pc:picChg chg="del">
          <ac:chgData name="Claire Theobald" userId="e5e96d6a-dffb-4be3-a7c9-5724c0a71d0d" providerId="ADAL" clId="{6E768CEE-DEC3-4CED-8DB4-82BB938338BF}" dt="2022-08-12T06:34:46.632" v="252" actId="478"/>
          <ac:picMkLst>
            <pc:docMk/>
            <pc:sldMk cId="3882427825" sldId="268"/>
            <ac:picMk id="7" creationId="{DD8FD3B9-9B9E-85CF-F615-D14A94DD2186}"/>
          </ac:picMkLst>
        </pc:picChg>
      </pc:sldChg>
      <pc:sldChg chg="del">
        <pc:chgData name="Claire Theobald" userId="e5e96d6a-dffb-4be3-a7c9-5724c0a71d0d" providerId="ADAL" clId="{6E768CEE-DEC3-4CED-8DB4-82BB938338BF}" dt="2022-08-12T06:27:03.210" v="49" actId="47"/>
        <pc:sldMkLst>
          <pc:docMk/>
          <pc:sldMk cId="576570638" sldId="269"/>
        </pc:sldMkLst>
      </pc:sldChg>
      <pc:sldChg chg="addSp modSp mod">
        <pc:chgData name="Claire Theobald" userId="e5e96d6a-dffb-4be3-a7c9-5724c0a71d0d" providerId="ADAL" clId="{6E768CEE-DEC3-4CED-8DB4-82BB938338BF}" dt="2022-08-12T06:39:33.704" v="370" actId="1076"/>
        <pc:sldMkLst>
          <pc:docMk/>
          <pc:sldMk cId="1025642538" sldId="269"/>
        </pc:sldMkLst>
        <pc:spChg chg="mod">
          <ac:chgData name="Claire Theobald" userId="e5e96d6a-dffb-4be3-a7c9-5724c0a71d0d" providerId="ADAL" clId="{6E768CEE-DEC3-4CED-8DB4-82BB938338BF}" dt="2022-08-12T06:39:33.704" v="370" actId="1076"/>
          <ac:spMkLst>
            <pc:docMk/>
            <pc:sldMk cId="1025642538" sldId="269"/>
            <ac:spMk id="8" creationId="{1C2BC4A6-4C36-A716-9045-CB4B9A690D68}"/>
          </ac:spMkLst>
        </pc:spChg>
        <pc:picChg chg="add mod">
          <ac:chgData name="Claire Theobald" userId="e5e96d6a-dffb-4be3-a7c9-5724c0a71d0d" providerId="ADAL" clId="{6E768CEE-DEC3-4CED-8DB4-82BB938338BF}" dt="2022-08-12T06:39:21.477" v="343" actId="14100"/>
          <ac:picMkLst>
            <pc:docMk/>
            <pc:sldMk cId="1025642538" sldId="269"/>
            <ac:picMk id="3" creationId="{85D08829-FE28-49EB-78BE-D1E1F3BDB955}"/>
          </ac:picMkLst>
        </pc:picChg>
      </pc:sldChg>
      <pc:sldChg chg="addSp delSp modSp mod">
        <pc:chgData name="Claire Theobald" userId="e5e96d6a-dffb-4be3-a7c9-5724c0a71d0d" providerId="ADAL" clId="{6E768CEE-DEC3-4CED-8DB4-82BB938338BF}" dt="2022-08-12T06:41:12.856" v="462" actId="1076"/>
        <pc:sldMkLst>
          <pc:docMk/>
          <pc:sldMk cId="3080101270" sldId="270"/>
        </pc:sldMkLst>
        <pc:spChg chg="mod">
          <ac:chgData name="Claire Theobald" userId="e5e96d6a-dffb-4be3-a7c9-5724c0a71d0d" providerId="ADAL" clId="{6E768CEE-DEC3-4CED-8DB4-82BB938338BF}" dt="2022-08-12T06:41:11.095" v="461" actId="1076"/>
          <ac:spMkLst>
            <pc:docMk/>
            <pc:sldMk cId="3080101270" sldId="270"/>
            <ac:spMk id="8" creationId="{1C2BC4A6-4C36-A716-9045-CB4B9A690D68}"/>
          </ac:spMkLst>
        </pc:spChg>
        <pc:picChg chg="del">
          <ac:chgData name="Claire Theobald" userId="e5e96d6a-dffb-4be3-a7c9-5724c0a71d0d" providerId="ADAL" clId="{6E768CEE-DEC3-4CED-8DB4-82BB938338BF}" dt="2022-08-12T06:40:17.463" v="371" actId="478"/>
          <ac:picMkLst>
            <pc:docMk/>
            <pc:sldMk cId="3080101270" sldId="270"/>
            <ac:picMk id="3" creationId="{85D08829-FE28-49EB-78BE-D1E1F3BDB955}"/>
          </ac:picMkLst>
        </pc:picChg>
        <pc:picChg chg="add mod">
          <ac:chgData name="Claire Theobald" userId="e5e96d6a-dffb-4be3-a7c9-5724c0a71d0d" providerId="ADAL" clId="{6E768CEE-DEC3-4CED-8DB4-82BB938338BF}" dt="2022-08-12T06:41:12.856" v="462" actId="1076"/>
          <ac:picMkLst>
            <pc:docMk/>
            <pc:sldMk cId="3080101270" sldId="270"/>
            <ac:picMk id="4" creationId="{A71EAB02-673C-624D-5021-792441E97FB6}"/>
          </ac:picMkLst>
        </pc:picChg>
      </pc:sldChg>
      <pc:sldChg chg="addSp delSp modSp mod">
        <pc:chgData name="Claire Theobald" userId="e5e96d6a-dffb-4be3-a7c9-5724c0a71d0d" providerId="ADAL" clId="{6E768CEE-DEC3-4CED-8DB4-82BB938338BF}" dt="2022-08-12T06:43:24.407" v="534" actId="1076"/>
        <pc:sldMkLst>
          <pc:docMk/>
          <pc:sldMk cId="2165198634" sldId="271"/>
        </pc:sldMkLst>
        <pc:spChg chg="mod">
          <ac:chgData name="Claire Theobald" userId="e5e96d6a-dffb-4be3-a7c9-5724c0a71d0d" providerId="ADAL" clId="{6E768CEE-DEC3-4CED-8DB4-82BB938338BF}" dt="2022-08-12T06:43:22.158" v="532" actId="1076"/>
          <ac:spMkLst>
            <pc:docMk/>
            <pc:sldMk cId="2165198634" sldId="271"/>
            <ac:spMk id="8" creationId="{1C2BC4A6-4C36-A716-9045-CB4B9A690D68}"/>
          </ac:spMkLst>
        </pc:spChg>
        <pc:picChg chg="del">
          <ac:chgData name="Claire Theobald" userId="e5e96d6a-dffb-4be3-a7c9-5724c0a71d0d" providerId="ADAL" clId="{6E768CEE-DEC3-4CED-8DB4-82BB938338BF}" dt="2022-08-12T06:42:02.784" v="464" actId="478"/>
          <ac:picMkLst>
            <pc:docMk/>
            <pc:sldMk cId="2165198634" sldId="271"/>
            <ac:picMk id="3" creationId="{85D08829-FE28-49EB-78BE-D1E1F3BDB955}"/>
          </ac:picMkLst>
        </pc:picChg>
        <pc:picChg chg="add mod">
          <ac:chgData name="Claire Theobald" userId="e5e96d6a-dffb-4be3-a7c9-5724c0a71d0d" providerId="ADAL" clId="{6E768CEE-DEC3-4CED-8DB4-82BB938338BF}" dt="2022-08-12T06:43:24.407" v="534" actId="1076"/>
          <ac:picMkLst>
            <pc:docMk/>
            <pc:sldMk cId="2165198634" sldId="271"/>
            <ac:picMk id="4" creationId="{D676B858-7A6F-67E8-10FD-CDEEDCC59F9A}"/>
          </ac:picMkLst>
        </pc:picChg>
        <pc:picChg chg="add mod">
          <ac:chgData name="Claire Theobald" userId="e5e96d6a-dffb-4be3-a7c9-5724c0a71d0d" providerId="ADAL" clId="{6E768CEE-DEC3-4CED-8DB4-82BB938338BF}" dt="2022-08-12T06:43:23.430" v="533" actId="1076"/>
          <ac:picMkLst>
            <pc:docMk/>
            <pc:sldMk cId="2165198634" sldId="271"/>
            <ac:picMk id="5" creationId="{D2BFF09F-7C35-645C-F888-CF538D5EDC39}"/>
          </ac:picMkLst>
        </pc:picChg>
      </pc:sldChg>
      <pc:sldChg chg="del">
        <pc:chgData name="Claire Theobald" userId="e5e96d6a-dffb-4be3-a7c9-5724c0a71d0d" providerId="ADAL" clId="{6E768CEE-DEC3-4CED-8DB4-82BB938338BF}" dt="2022-08-12T06:27:05.046" v="55" actId="47"/>
        <pc:sldMkLst>
          <pc:docMk/>
          <pc:sldMk cId="2602677251" sldId="271"/>
        </pc:sldMkLst>
      </pc:sldChg>
      <pc:sldChg chg="del">
        <pc:chgData name="Claire Theobald" userId="e5e96d6a-dffb-4be3-a7c9-5724c0a71d0d" providerId="ADAL" clId="{6E768CEE-DEC3-4CED-8DB4-82BB938338BF}" dt="2022-08-12T06:27:05.963" v="58" actId="47"/>
        <pc:sldMkLst>
          <pc:docMk/>
          <pc:sldMk cId="3718597941" sldId="273"/>
        </pc:sldMkLst>
      </pc:sldChg>
      <pc:sldChg chg="del">
        <pc:chgData name="Claire Theobald" userId="e5e96d6a-dffb-4be3-a7c9-5724c0a71d0d" providerId="ADAL" clId="{6E768CEE-DEC3-4CED-8DB4-82BB938338BF}" dt="2022-08-12T06:27:05.661" v="57" actId="47"/>
        <pc:sldMkLst>
          <pc:docMk/>
          <pc:sldMk cId="2592210035" sldId="274"/>
        </pc:sldMkLst>
      </pc:sldChg>
      <pc:sldChg chg="del">
        <pc:chgData name="Claire Theobald" userId="e5e96d6a-dffb-4be3-a7c9-5724c0a71d0d" providerId="ADAL" clId="{6E768CEE-DEC3-4CED-8DB4-82BB938338BF}" dt="2022-08-12T06:27:06.248" v="59" actId="47"/>
        <pc:sldMkLst>
          <pc:docMk/>
          <pc:sldMk cId="3455796656" sldId="275"/>
        </pc:sldMkLst>
      </pc:sldChg>
      <pc:sldChg chg="del">
        <pc:chgData name="Claire Theobald" userId="e5e96d6a-dffb-4be3-a7c9-5724c0a71d0d" providerId="ADAL" clId="{6E768CEE-DEC3-4CED-8DB4-82BB938338BF}" dt="2022-08-12T06:27:06.834" v="61" actId="47"/>
        <pc:sldMkLst>
          <pc:docMk/>
          <pc:sldMk cId="4225104815" sldId="276"/>
        </pc:sldMkLst>
      </pc:sldChg>
      <pc:sldChg chg="del">
        <pc:chgData name="Claire Theobald" userId="e5e96d6a-dffb-4be3-a7c9-5724c0a71d0d" providerId="ADAL" clId="{6E768CEE-DEC3-4CED-8DB4-82BB938338BF}" dt="2022-08-12T06:27:06.535" v="60" actId="47"/>
        <pc:sldMkLst>
          <pc:docMk/>
          <pc:sldMk cId="2245494972" sldId="277"/>
        </pc:sldMkLst>
      </pc:sldChg>
      <pc:sldChg chg="del">
        <pc:chgData name="Claire Theobald" userId="e5e96d6a-dffb-4be3-a7c9-5724c0a71d0d" providerId="ADAL" clId="{6E768CEE-DEC3-4CED-8DB4-82BB938338BF}" dt="2022-08-12T06:27:07.133" v="62" actId="47"/>
        <pc:sldMkLst>
          <pc:docMk/>
          <pc:sldMk cId="3040854242" sldId="278"/>
        </pc:sldMkLst>
      </pc:sldChg>
      <pc:sldChg chg="del">
        <pc:chgData name="Claire Theobald" userId="e5e96d6a-dffb-4be3-a7c9-5724c0a71d0d" providerId="ADAL" clId="{6E768CEE-DEC3-4CED-8DB4-82BB938338BF}" dt="2022-08-12T06:27:07.417" v="63" actId="47"/>
        <pc:sldMkLst>
          <pc:docMk/>
          <pc:sldMk cId="2181882080" sldId="279"/>
        </pc:sldMkLst>
      </pc:sldChg>
      <pc:sldChg chg="del">
        <pc:chgData name="Claire Theobald" userId="e5e96d6a-dffb-4be3-a7c9-5724c0a71d0d" providerId="ADAL" clId="{6E768CEE-DEC3-4CED-8DB4-82BB938338BF}" dt="2022-08-12T06:27:07.701" v="64" actId="47"/>
        <pc:sldMkLst>
          <pc:docMk/>
          <pc:sldMk cId="2396511823" sldId="280"/>
        </pc:sldMkLst>
      </pc:sldChg>
      <pc:sldChg chg="del">
        <pc:chgData name="Claire Theobald" userId="e5e96d6a-dffb-4be3-a7c9-5724c0a71d0d" providerId="ADAL" clId="{6E768CEE-DEC3-4CED-8DB4-82BB938338BF}" dt="2022-08-12T06:27:03.828" v="51" actId="47"/>
        <pc:sldMkLst>
          <pc:docMk/>
          <pc:sldMk cId="3195020631" sldId="282"/>
        </pc:sldMkLst>
      </pc:sldChg>
      <pc:sldChg chg="del">
        <pc:chgData name="Claire Theobald" userId="e5e96d6a-dffb-4be3-a7c9-5724c0a71d0d" providerId="ADAL" clId="{6E768CEE-DEC3-4CED-8DB4-82BB938338BF}" dt="2022-08-12T06:27:05.345" v="56" actId="47"/>
        <pc:sldMkLst>
          <pc:docMk/>
          <pc:sldMk cId="3338303308" sldId="283"/>
        </pc:sldMkLst>
      </pc:sldChg>
      <pc:sldChg chg="del">
        <pc:chgData name="Claire Theobald" userId="e5e96d6a-dffb-4be3-a7c9-5724c0a71d0d" providerId="ADAL" clId="{6E768CEE-DEC3-4CED-8DB4-82BB938338BF}" dt="2022-08-12T06:27:07.985" v="65" actId="47"/>
        <pc:sldMkLst>
          <pc:docMk/>
          <pc:sldMk cId="1651507954" sldId="309"/>
        </pc:sldMkLst>
      </pc:sldChg>
      <pc:sldChg chg="del">
        <pc:chgData name="Claire Theobald" userId="e5e96d6a-dffb-4be3-a7c9-5724c0a71d0d" providerId="ADAL" clId="{6E768CEE-DEC3-4CED-8DB4-82BB938338BF}" dt="2022-08-12T06:27:04.717" v="54" actId="47"/>
        <pc:sldMkLst>
          <pc:docMk/>
          <pc:sldMk cId="3417496795" sldId="31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0938" y="3429000"/>
            <a:ext cx="9144000" cy="733096"/>
          </a:xfrm>
        </p:spPr>
        <p:txBody>
          <a:bodyPr/>
          <a:lstStyle/>
          <a:p>
            <a:r>
              <a:rPr lang="en-US" dirty="0"/>
              <a:t>Party food pictures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CD45570-E2C1-546C-5201-493AAFF4D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9470" y="2709000"/>
            <a:ext cx="3449378" cy="720000"/>
          </a:xfrm>
        </p:spPr>
        <p:txBody>
          <a:bodyPr/>
          <a:lstStyle/>
          <a:p>
            <a:r>
              <a:rPr lang="en-US" sz="3200" dirty="0"/>
              <a:t>What foods can you see here?</a:t>
            </a:r>
            <a:endParaRPr lang="en-GB" sz="3200" dirty="0"/>
          </a:p>
        </p:txBody>
      </p:sp>
      <p:pic>
        <p:nvPicPr>
          <p:cNvPr id="7" name="Picture 6" descr="A table full of plates of food&#10;&#10;Description automatically generated with medium confidence">
            <a:extLst>
              <a:ext uri="{FF2B5EF4-FFF2-40B4-BE49-F238E27FC236}">
                <a16:creationId xmlns:a16="http://schemas.microsoft.com/office/drawing/2014/main" id="{9DCBB5D1-9C4D-BE6D-41AD-8A441F5B88D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607" y="1222829"/>
            <a:ext cx="7832772" cy="520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table full of food&#10;&#10;Description automatically generated with low confidence">
            <a:extLst>
              <a:ext uri="{FF2B5EF4-FFF2-40B4-BE49-F238E27FC236}">
                <a16:creationId xmlns:a16="http://schemas.microsoft.com/office/drawing/2014/main" id="{DD8FD3B9-9B9E-85CF-F615-D14A94DD21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1651" y="1225158"/>
            <a:ext cx="7250025" cy="503180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C2BC4A6-4C36-A716-9045-CB4B9A690D68}"/>
              </a:ext>
            </a:extLst>
          </p:cNvPr>
          <p:cNvSpPr txBox="1">
            <a:spLocks/>
          </p:cNvSpPr>
          <p:nvPr/>
        </p:nvSpPr>
        <p:spPr>
          <a:xfrm>
            <a:off x="8044665" y="2945304"/>
            <a:ext cx="3780890" cy="1821903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200" dirty="0"/>
              <a:t>What do you notice about how this food is set out?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442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plate, food, several&#10;&#10;Description automatically generated">
            <a:extLst>
              <a:ext uri="{FF2B5EF4-FFF2-40B4-BE49-F238E27FC236}">
                <a16:creationId xmlns:a16="http://schemas.microsoft.com/office/drawing/2014/main" id="{975D7F4D-67EE-EE4B-3003-99367A4DAB4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5626" y="1292609"/>
            <a:ext cx="7386259" cy="4841063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6C6ECDF-1A84-78F8-C677-572637F39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11794" y="2709000"/>
            <a:ext cx="3449378" cy="2903524"/>
          </a:xfrm>
        </p:spPr>
        <p:txBody>
          <a:bodyPr/>
          <a:lstStyle/>
          <a:p>
            <a:r>
              <a:rPr lang="en-US" sz="3200" dirty="0"/>
              <a:t>Which ingredients in this party food come from plants and which come from animals?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8757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C2BC4A6-4C36-A716-9045-CB4B9A690D68}"/>
              </a:ext>
            </a:extLst>
          </p:cNvPr>
          <p:cNvSpPr txBox="1">
            <a:spLocks/>
          </p:cNvSpPr>
          <p:nvPr/>
        </p:nvSpPr>
        <p:spPr>
          <a:xfrm>
            <a:off x="8455631" y="2955578"/>
            <a:ext cx="3318553" cy="1821903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200" dirty="0"/>
              <a:t>What are these called?</a:t>
            </a:r>
            <a:endParaRPr lang="en-GB" sz="3200" dirty="0"/>
          </a:p>
        </p:txBody>
      </p:sp>
      <p:pic>
        <p:nvPicPr>
          <p:cNvPr id="4" name="Picture 3" descr="A plate of food&#10;&#10;Description automatically generated with medium confidence">
            <a:extLst>
              <a:ext uri="{FF2B5EF4-FFF2-40B4-BE49-F238E27FC236}">
                <a16:creationId xmlns:a16="http://schemas.microsoft.com/office/drawing/2014/main" id="{A71EAB02-673C-624D-5021-792441E97FB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944" y="1462376"/>
            <a:ext cx="7226042" cy="48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0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C2BC4A6-4C36-A716-9045-CB4B9A690D68}"/>
              </a:ext>
            </a:extLst>
          </p:cNvPr>
          <p:cNvSpPr txBox="1">
            <a:spLocks/>
          </p:cNvSpPr>
          <p:nvPr/>
        </p:nvSpPr>
        <p:spPr>
          <a:xfrm>
            <a:off x="7972746" y="2955578"/>
            <a:ext cx="3780890" cy="1821903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200" dirty="0"/>
              <a:t>What do you think this is?</a:t>
            </a:r>
            <a:endParaRPr lang="en-GB" sz="3200" dirty="0"/>
          </a:p>
        </p:txBody>
      </p:sp>
      <p:pic>
        <p:nvPicPr>
          <p:cNvPr id="3" name="Picture 2" descr="A picture containing cup, food, plastic, close&#10;&#10;Description automatically generated">
            <a:extLst>
              <a:ext uri="{FF2B5EF4-FFF2-40B4-BE49-F238E27FC236}">
                <a16:creationId xmlns:a16="http://schemas.microsoft.com/office/drawing/2014/main" id="{85D08829-FE28-49EB-78BE-D1E1F3BDB95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820" y="1291007"/>
            <a:ext cx="6921489" cy="461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64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C2BC4A6-4C36-A716-9045-CB4B9A690D68}"/>
              </a:ext>
            </a:extLst>
          </p:cNvPr>
          <p:cNvSpPr txBox="1">
            <a:spLocks/>
          </p:cNvSpPr>
          <p:nvPr/>
        </p:nvSpPr>
        <p:spPr>
          <a:xfrm>
            <a:off x="1861091" y="5511842"/>
            <a:ext cx="9729626" cy="770205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200" dirty="0"/>
              <a:t>Would these be good for a party? Why? </a:t>
            </a:r>
            <a:endParaRPr lang="en-GB" sz="3200" dirty="0"/>
          </a:p>
        </p:txBody>
      </p:sp>
      <p:pic>
        <p:nvPicPr>
          <p:cNvPr id="4" name="Picture 3" descr="A picture containing plate, table, counter, dining table&#10;&#10;Description automatically generated">
            <a:extLst>
              <a:ext uri="{FF2B5EF4-FFF2-40B4-BE49-F238E27FC236}">
                <a16:creationId xmlns:a16="http://schemas.microsoft.com/office/drawing/2014/main" id="{D676B858-7A6F-67E8-10FD-CDEEDCC59F9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1682330"/>
            <a:ext cx="5069213" cy="3381165"/>
          </a:xfrm>
          <a:prstGeom prst="rect">
            <a:avLst/>
          </a:prstGeom>
        </p:spPr>
      </p:pic>
      <p:pic>
        <p:nvPicPr>
          <p:cNvPr id="5" name="Picture 4" descr="A picture containing food, dish, kabob, sushi&#10;&#10;Description automatically generated">
            <a:extLst>
              <a:ext uri="{FF2B5EF4-FFF2-40B4-BE49-F238E27FC236}">
                <a16:creationId xmlns:a16="http://schemas.microsoft.com/office/drawing/2014/main" id="{D2BFF09F-7C35-645C-F888-CF538D5EDC3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7339" y="1682330"/>
            <a:ext cx="5028196" cy="338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198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2BA5ADF5-614D-ED2A-3E7B-14F00DBFF66E}"/>
              </a:ext>
            </a:extLst>
          </p:cNvPr>
          <p:cNvSpPr txBox="1">
            <a:spLocks/>
          </p:cNvSpPr>
          <p:nvPr/>
        </p:nvSpPr>
        <p:spPr>
          <a:xfrm>
            <a:off x="592309" y="5854833"/>
            <a:ext cx="11216455" cy="770205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200" dirty="0"/>
              <a:t>Which of these food would you most like to eat and why?</a:t>
            </a:r>
            <a:endParaRPr lang="en-GB" sz="3200" dirty="0"/>
          </a:p>
        </p:txBody>
      </p:sp>
      <p:pic>
        <p:nvPicPr>
          <p:cNvPr id="17" name="Picture 16" descr="A table full of plates of food&#10;&#10;Description automatically generated with medium confidence">
            <a:extLst>
              <a:ext uri="{FF2B5EF4-FFF2-40B4-BE49-F238E27FC236}">
                <a16:creationId xmlns:a16="http://schemas.microsoft.com/office/drawing/2014/main" id="{56819A20-4C6A-F8F7-8E6D-F1F32448994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37" y="1192018"/>
            <a:ext cx="3013848" cy="2004209"/>
          </a:xfrm>
          <a:prstGeom prst="rect">
            <a:avLst/>
          </a:prstGeom>
        </p:spPr>
      </p:pic>
      <p:pic>
        <p:nvPicPr>
          <p:cNvPr id="18" name="Picture 17" descr="A table full of food&#10;&#10;Description automatically generated with low confidence">
            <a:extLst>
              <a:ext uri="{FF2B5EF4-FFF2-40B4-BE49-F238E27FC236}">
                <a16:creationId xmlns:a16="http://schemas.microsoft.com/office/drawing/2014/main" id="{9FED0A71-9525-0152-55A2-A3754E47F0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32415" y="1171844"/>
            <a:ext cx="3013848" cy="2091730"/>
          </a:xfrm>
          <a:prstGeom prst="rect">
            <a:avLst/>
          </a:prstGeom>
        </p:spPr>
      </p:pic>
      <p:pic>
        <p:nvPicPr>
          <p:cNvPr id="19" name="Picture 18" descr="A picture containing indoor, plate, food, several&#10;&#10;Description automatically generated">
            <a:extLst>
              <a:ext uri="{FF2B5EF4-FFF2-40B4-BE49-F238E27FC236}">
                <a16:creationId xmlns:a16="http://schemas.microsoft.com/office/drawing/2014/main" id="{BAA08820-5E53-886E-A1F9-70AB46A81AC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43324" y="1192018"/>
            <a:ext cx="3013848" cy="2103279"/>
          </a:xfrm>
          <a:prstGeom prst="rect">
            <a:avLst/>
          </a:prstGeom>
        </p:spPr>
      </p:pic>
      <p:pic>
        <p:nvPicPr>
          <p:cNvPr id="20" name="Picture 19" descr="A plate of food&#10;&#10;Description automatically generated with medium confidence">
            <a:extLst>
              <a:ext uri="{FF2B5EF4-FFF2-40B4-BE49-F238E27FC236}">
                <a16:creationId xmlns:a16="http://schemas.microsoft.com/office/drawing/2014/main" id="{B0CEC487-8CFE-0DD0-0E3D-0B9DF48344C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172" y="3523425"/>
            <a:ext cx="3013848" cy="2005455"/>
          </a:xfrm>
          <a:prstGeom prst="rect">
            <a:avLst/>
          </a:prstGeom>
        </p:spPr>
      </p:pic>
      <p:pic>
        <p:nvPicPr>
          <p:cNvPr id="21" name="Picture 20" descr="A picture containing cup, food, plastic, close&#10;&#10;Description automatically generated">
            <a:extLst>
              <a:ext uri="{FF2B5EF4-FFF2-40B4-BE49-F238E27FC236}">
                <a16:creationId xmlns:a16="http://schemas.microsoft.com/office/drawing/2014/main" id="{4D8E22AF-D066-4D87-95FB-C7D68BAF185F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5797" y="3541527"/>
            <a:ext cx="3013848" cy="2010237"/>
          </a:xfrm>
          <a:prstGeom prst="rect">
            <a:avLst/>
          </a:prstGeom>
        </p:spPr>
      </p:pic>
      <p:pic>
        <p:nvPicPr>
          <p:cNvPr id="22" name="Picture 21" descr="A picture containing plate, table, counter, dining table&#10;&#10;Description automatically generated">
            <a:extLst>
              <a:ext uri="{FF2B5EF4-FFF2-40B4-BE49-F238E27FC236}">
                <a16:creationId xmlns:a16="http://schemas.microsoft.com/office/drawing/2014/main" id="{AFD2B687-6FDC-0FF5-A606-0474112D898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54422" y="3529720"/>
            <a:ext cx="2048074" cy="2103280"/>
          </a:xfrm>
          <a:prstGeom prst="rect">
            <a:avLst/>
          </a:prstGeom>
        </p:spPr>
      </p:pic>
      <p:pic>
        <p:nvPicPr>
          <p:cNvPr id="23" name="Picture 22" descr="A picture containing food, dish, kabob, sushi&#10;&#10;Description automatically generated">
            <a:extLst>
              <a:ext uri="{FF2B5EF4-FFF2-40B4-BE49-F238E27FC236}">
                <a16:creationId xmlns:a16="http://schemas.microsoft.com/office/drawing/2014/main" id="{BC28F600-16F6-7000-E169-6A1213062AC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31097" y="3523425"/>
            <a:ext cx="2052150" cy="210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240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Party food pictures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7" ma:contentTypeDescription="Create a new document." ma:contentTypeScope="" ma:versionID="f2c597ebce0aa0fd5759700e14dd3ad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7039d98634059a90188b6cb8bc5e987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21C61F-93E1-4981-9E29-6E4BA10A97FD}">
  <ds:schemaRefs>
    <ds:schemaRef ds:uri="c53071f4-7f44-43fd-895c-8e7b6a3746b0"/>
    <ds:schemaRef ds:uri="ead97cfe-a968-427f-b02b-893e6ba0355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A21102-DE91-4D4A-8447-2815784ECF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675EBC-6C05-4164-A8C0-86C2E53586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89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Party food pictures</vt:lpstr>
      <vt:lpstr>What foods can you see here?</vt:lpstr>
      <vt:lpstr>PowerPoint Presentation</vt:lpstr>
      <vt:lpstr>Which ingredients in this party food come from plants and which come from animals?</vt:lpstr>
      <vt:lpstr>PowerPoint Presentation</vt:lpstr>
      <vt:lpstr>PowerPoint Presentation</vt:lpstr>
      <vt:lpstr>PowerPoint Presentation</vt:lpstr>
      <vt:lpstr>PowerPoint Presentation</vt:lpstr>
      <vt:lpstr>Party food pictures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Claire Theobald</cp:lastModifiedBy>
  <cp:revision>2</cp:revision>
  <dcterms:created xsi:type="dcterms:W3CDTF">2018-10-10T09:22:08Z</dcterms:created>
  <dcterms:modified xsi:type="dcterms:W3CDTF">2022-08-12T09:56:24Z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</Properties>
</file>