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17"/>
  </p:handoutMasterIdLst>
  <p:sldIdLst>
    <p:sldId id="256" r:id="rId8"/>
    <p:sldId id="259" r:id="rId9"/>
    <p:sldId id="286" r:id="rId10"/>
    <p:sldId id="287" r:id="rId11"/>
    <p:sldId id="289" r:id="rId12"/>
    <p:sldId id="290" r:id="rId13"/>
    <p:sldId id="288" r:id="rId14"/>
    <p:sldId id="291" r:id="rId15"/>
    <p:sldId id="26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DA3F-A0D4-4CC6-AB3B-1B15BEE8FF2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BBDC-3B43-48D8-898E-B574D0412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occasions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911" y="1734895"/>
            <a:ext cx="10958732" cy="720000"/>
          </a:xfrm>
        </p:spPr>
        <p:txBody>
          <a:bodyPr/>
          <a:lstStyle/>
          <a:p>
            <a:r>
              <a:rPr lang="en-US" dirty="0"/>
              <a:t>People often eat different food on special occasions.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3348" y="2652346"/>
            <a:ext cx="5528604" cy="313247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is a special occasion?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special occasions do you celebrate?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" y="2652346"/>
            <a:ext cx="4611859" cy="29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9" y="1251511"/>
            <a:ext cx="9720000" cy="720000"/>
          </a:xfrm>
        </p:spPr>
        <p:txBody>
          <a:bodyPr/>
          <a:lstStyle/>
          <a:p>
            <a:r>
              <a:rPr lang="en-US" dirty="0"/>
              <a:t>What is this special occasion?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3097" y="2422652"/>
            <a:ext cx="4518762" cy="60007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What might people eat?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5216" y="5982442"/>
            <a:ext cx="4518762" cy="60007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4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Hanukah</a:t>
            </a:r>
          </a:p>
          <a:p>
            <a:pPr marL="0" indent="0" algn="ctr">
              <a:buFont typeface="Arial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"/>
          <a:stretch/>
        </p:blipFill>
        <p:spPr>
          <a:xfrm>
            <a:off x="718229" y="1908586"/>
            <a:ext cx="6160873" cy="3858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2148" y="3490264"/>
            <a:ext cx="3865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 filled doughnuts</a:t>
            </a:r>
          </a:p>
          <a:p>
            <a:pPr algn="ctr"/>
            <a:endParaRPr lang="en-US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 pancakes</a:t>
            </a:r>
            <a:endParaRPr lang="en-GB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9" y="1251511"/>
            <a:ext cx="9720000" cy="720000"/>
          </a:xfrm>
        </p:spPr>
        <p:txBody>
          <a:bodyPr/>
          <a:lstStyle/>
          <a:p>
            <a:r>
              <a:rPr lang="en-US" dirty="0"/>
              <a:t>What is this special occasion?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3097" y="2422652"/>
            <a:ext cx="4518762" cy="60007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What might people eat?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5216" y="5982442"/>
            <a:ext cx="4518762" cy="60007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4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New Year</a:t>
            </a:r>
          </a:p>
          <a:p>
            <a:pPr marL="0" indent="0" algn="ctr">
              <a:buFont typeface="Arial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2148" y="3490264"/>
            <a:ext cx="4023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Dumplings</a:t>
            </a:r>
          </a:p>
          <a:p>
            <a:pPr algn="ctr"/>
            <a:endParaRPr lang="en-US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Tangerines</a:t>
            </a:r>
            <a:endParaRPr lang="en-GB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/>
          <a:stretch/>
        </p:blipFill>
        <p:spPr>
          <a:xfrm>
            <a:off x="783489" y="1969477"/>
            <a:ext cx="6133579" cy="38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9" y="1251511"/>
            <a:ext cx="9720000" cy="720000"/>
          </a:xfrm>
        </p:spPr>
        <p:txBody>
          <a:bodyPr/>
          <a:lstStyle/>
          <a:p>
            <a:r>
              <a:rPr lang="en-US" dirty="0"/>
              <a:t>What is this special occasion?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4961" y="2422652"/>
            <a:ext cx="4518762" cy="60007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What might people eat?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5216" y="5982442"/>
            <a:ext cx="4518762" cy="60007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4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birthday</a:t>
            </a:r>
          </a:p>
          <a:p>
            <a:pPr marL="0" indent="0" algn="ctr">
              <a:buFont typeface="Arial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4012" y="3490264"/>
            <a:ext cx="3865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Cakes</a:t>
            </a:r>
          </a:p>
          <a:p>
            <a:pPr algn="ctr"/>
            <a:endParaRPr lang="en-US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Sausage rolls</a:t>
            </a:r>
            <a:endParaRPr lang="en-GB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7" y="1971511"/>
            <a:ext cx="5638799" cy="37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9" y="1251511"/>
            <a:ext cx="9720000" cy="720000"/>
          </a:xfrm>
        </p:spPr>
        <p:txBody>
          <a:bodyPr/>
          <a:lstStyle/>
          <a:p>
            <a:r>
              <a:rPr lang="en-US" dirty="0"/>
              <a:t>What is this special occasion?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4621" y="2422652"/>
            <a:ext cx="4518762" cy="60007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What might people eat?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5216" y="5982442"/>
            <a:ext cx="4518762" cy="60007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4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Christmas </a:t>
            </a:r>
          </a:p>
          <a:p>
            <a:pPr marL="0" indent="0" algn="ctr">
              <a:buFont typeface="Arial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3672" y="3490264"/>
            <a:ext cx="3865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  <a:p>
            <a:pPr algn="ctr"/>
            <a:endParaRPr lang="en-US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Mince pies</a:t>
            </a:r>
            <a:endParaRPr lang="en-GB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" b="6447"/>
          <a:stretch/>
        </p:blipFill>
        <p:spPr>
          <a:xfrm>
            <a:off x="830771" y="1879740"/>
            <a:ext cx="5837316" cy="380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229" y="1251511"/>
            <a:ext cx="9720000" cy="720000"/>
          </a:xfrm>
        </p:spPr>
        <p:txBody>
          <a:bodyPr/>
          <a:lstStyle/>
          <a:p>
            <a:r>
              <a:rPr lang="en-US" dirty="0"/>
              <a:t>What is this special occasion?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85" y="2422652"/>
            <a:ext cx="4518762" cy="60007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What might people eat?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5216" y="5982442"/>
            <a:ext cx="4518762" cy="60007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400" b="1" dirty="0" err="1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</a:t>
            </a:r>
            <a:r>
              <a:rPr lang="en-US" altLang="en-US" sz="34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altLang="en-US" sz="3400" b="1" dirty="0" err="1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</a:t>
            </a:r>
            <a:endParaRPr lang="en-US" altLang="en-US" sz="34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5536" y="3490264"/>
            <a:ext cx="3865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rice pudding</a:t>
            </a:r>
          </a:p>
          <a:p>
            <a:pPr algn="ctr"/>
            <a:endParaRPr lang="en-US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584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Chocolates</a:t>
            </a:r>
            <a:endParaRPr lang="en-GB" sz="2800" b="1" dirty="0">
              <a:solidFill>
                <a:srgbClr val="584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 r="20720" b="9682"/>
          <a:stretch/>
        </p:blipFill>
        <p:spPr>
          <a:xfrm>
            <a:off x="915410" y="1914682"/>
            <a:ext cx="5232171" cy="37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302" y="1251511"/>
            <a:ext cx="9959927" cy="720000"/>
          </a:xfrm>
        </p:spPr>
        <p:txBody>
          <a:bodyPr/>
          <a:lstStyle/>
          <a:p>
            <a:r>
              <a:rPr lang="en-US" dirty="0"/>
              <a:t>What other special occasions can you think of?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106" y="6023982"/>
            <a:ext cx="4518762" cy="60007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What might people eat?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/>
          <a:stretch/>
        </p:blipFill>
        <p:spPr>
          <a:xfrm>
            <a:off x="740142" y="1888121"/>
            <a:ext cx="4908001" cy="3880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6830"/>
          <a:stretch/>
        </p:blipFill>
        <p:spPr>
          <a:xfrm>
            <a:off x="5861487" y="1888120"/>
            <a:ext cx="4811151" cy="38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3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occasions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BC3B6-C251-6C40-4976-92A5CC0AD73A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5209B-245B-4B3D-8591-D59B69A227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84CA99-E930-4B50-9BB2-E201976670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F54915-E3DF-4BE3-AE0F-0AC6F6079FD1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Special occasions</vt:lpstr>
      <vt:lpstr>People often eat different food on special occasions.</vt:lpstr>
      <vt:lpstr>What is this special occasion?</vt:lpstr>
      <vt:lpstr>What is this special occasion?</vt:lpstr>
      <vt:lpstr>What is this special occasion?</vt:lpstr>
      <vt:lpstr>What is this special occasion?</vt:lpstr>
      <vt:lpstr>What is this special occasion?</vt:lpstr>
      <vt:lpstr>What other special occasions can you think of?</vt:lpstr>
      <vt:lpstr>Special occasions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79</cp:revision>
  <cp:lastPrinted>2018-12-17T15:21:06Z</cp:lastPrinted>
  <dcterms:created xsi:type="dcterms:W3CDTF">2018-10-10T09:22:08Z</dcterms:created>
  <dcterms:modified xsi:type="dcterms:W3CDTF">2023-10-20T10:46:56Z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