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comments/modernComment_123_D09ED193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sldIdLst>
    <p:sldId id="287" r:id="rId10"/>
    <p:sldId id="286" r:id="rId11"/>
    <p:sldId id="293" r:id="rId12"/>
    <p:sldId id="296" r:id="rId13"/>
    <p:sldId id="265" r:id="rId14"/>
    <p:sldId id="264" r:id="rId15"/>
    <p:sldId id="277" r:id="rId16"/>
    <p:sldId id="290" r:id="rId17"/>
    <p:sldId id="289" r:id="rId18"/>
    <p:sldId id="295" r:id="rId19"/>
    <p:sldId id="288" r:id="rId20"/>
    <p:sldId id="291" r:id="rId21"/>
    <p:sldId id="297" r:id="rId22"/>
    <p:sldId id="303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207CE754-DEED-6894-4C93-D86BACC9F0C7}" name="Orla Condon" initials="OC" userId="S::o.condon@nutrition.org.uk::62ca7181-df71-4740-a21a-4649c658ad3a" providerId="AD"/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97E2B3-B54C-42AC-B425-6070C102B492}" v="3" dt="2025-08-28T11:18:54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la Condon" userId="62ca7181-df71-4740-a21a-4649c658ad3a" providerId="ADAL" clId="{6997E2B3-B54C-42AC-B425-6070C102B492}"/>
    <pc:docChg chg="custSel modSld modMainMaster">
      <pc:chgData name="Orla Condon" userId="62ca7181-df71-4740-a21a-4649c658ad3a" providerId="ADAL" clId="{6997E2B3-B54C-42AC-B425-6070C102B492}" dt="2025-08-26T14:16:56.227" v="41" actId="14100"/>
      <pc:docMkLst>
        <pc:docMk/>
      </pc:docMkLst>
      <pc:sldChg chg="modSp mod">
        <pc:chgData name="Orla Condon" userId="62ca7181-df71-4740-a21a-4649c658ad3a" providerId="ADAL" clId="{6997E2B3-B54C-42AC-B425-6070C102B492}" dt="2025-08-26T11:22:44.649" v="20" actId="14100"/>
        <pc:sldMkLst>
          <pc:docMk/>
          <pc:sldMk cId="2405921415" sldId="277"/>
        </pc:sldMkLst>
        <pc:spChg chg="mod">
          <ac:chgData name="Orla Condon" userId="62ca7181-df71-4740-a21a-4649c658ad3a" providerId="ADAL" clId="{6997E2B3-B54C-42AC-B425-6070C102B492}" dt="2025-08-26T11:22:37.406" v="18" actId="20577"/>
          <ac:spMkLst>
            <pc:docMk/>
            <pc:sldMk cId="2405921415" sldId="277"/>
            <ac:spMk id="8" creationId="{A97C305F-55CC-B547-82E4-80AAFFFD7406}"/>
          </ac:spMkLst>
        </pc:spChg>
        <pc:picChg chg="mod">
          <ac:chgData name="Orla Condon" userId="62ca7181-df71-4740-a21a-4649c658ad3a" providerId="ADAL" clId="{6997E2B3-B54C-42AC-B425-6070C102B492}" dt="2025-08-26T11:22:39.920" v="19" actId="1076"/>
          <ac:picMkLst>
            <pc:docMk/>
            <pc:sldMk cId="2405921415" sldId="277"/>
            <ac:picMk id="3" creationId="{AFEA93CE-19B6-6E80-9E14-CC20BF0868D5}"/>
          </ac:picMkLst>
        </pc:picChg>
        <pc:picChg chg="mod">
          <ac:chgData name="Orla Condon" userId="62ca7181-df71-4740-a21a-4649c658ad3a" providerId="ADAL" clId="{6997E2B3-B54C-42AC-B425-6070C102B492}" dt="2025-08-26T11:22:44.649" v="20" actId="14100"/>
          <ac:picMkLst>
            <pc:docMk/>
            <pc:sldMk cId="2405921415" sldId="277"/>
            <ac:picMk id="5" creationId="{B7B04C8E-1CC8-4D62-2CD5-86C6EE6BF4CC}"/>
          </ac:picMkLst>
        </pc:picChg>
      </pc:sldChg>
      <pc:sldChg chg="addSp delSp modSp mod">
        <pc:chgData name="Orla Condon" userId="62ca7181-df71-4740-a21a-4649c658ad3a" providerId="ADAL" clId="{6997E2B3-B54C-42AC-B425-6070C102B492}" dt="2025-08-26T14:12:13.823" v="25" actId="14100"/>
        <pc:sldMkLst>
          <pc:docMk/>
          <pc:sldMk cId="2283552623" sldId="286"/>
        </pc:sldMkLst>
        <pc:picChg chg="add mod">
          <ac:chgData name="Orla Condon" userId="62ca7181-df71-4740-a21a-4649c658ad3a" providerId="ADAL" clId="{6997E2B3-B54C-42AC-B425-6070C102B492}" dt="2025-08-26T14:12:13.823" v="25" actId="14100"/>
          <ac:picMkLst>
            <pc:docMk/>
            <pc:sldMk cId="2283552623" sldId="286"/>
            <ac:picMk id="6" creationId="{4A8AF4CB-9D76-8F51-2CD0-36D48159074A}"/>
          </ac:picMkLst>
        </pc:picChg>
      </pc:sldChg>
      <pc:sldChg chg="modSp mod">
        <pc:chgData name="Orla Condon" userId="62ca7181-df71-4740-a21a-4649c658ad3a" providerId="ADAL" clId="{6997E2B3-B54C-42AC-B425-6070C102B492}" dt="2025-08-26T11:24:17.513" v="22" actId="14100"/>
        <pc:sldMkLst>
          <pc:docMk/>
          <pc:sldMk cId="3210204150" sldId="288"/>
        </pc:sldMkLst>
        <pc:picChg chg="mod">
          <ac:chgData name="Orla Condon" userId="62ca7181-df71-4740-a21a-4649c658ad3a" providerId="ADAL" clId="{6997E2B3-B54C-42AC-B425-6070C102B492}" dt="2025-08-26T11:24:17.513" v="22" actId="14100"/>
          <ac:picMkLst>
            <pc:docMk/>
            <pc:sldMk cId="3210204150" sldId="288"/>
            <ac:picMk id="11" creationId="{626C77CF-FC92-BE62-4279-049A266B596E}"/>
          </ac:picMkLst>
        </pc:picChg>
      </pc:sldChg>
      <pc:sldChg chg="modSp mod">
        <pc:chgData name="Orla Condon" userId="62ca7181-df71-4740-a21a-4649c658ad3a" providerId="ADAL" clId="{6997E2B3-B54C-42AC-B425-6070C102B492}" dt="2025-08-26T14:16:56.227" v="41" actId="14100"/>
        <pc:sldMkLst>
          <pc:docMk/>
          <pc:sldMk cId="4036156579" sldId="302"/>
        </pc:sldMkLst>
        <pc:picChg chg="mod">
          <ac:chgData name="Orla Condon" userId="62ca7181-df71-4740-a21a-4649c658ad3a" providerId="ADAL" clId="{6997E2B3-B54C-42AC-B425-6070C102B492}" dt="2025-08-26T14:16:56.227" v="41" actId="14100"/>
          <ac:picMkLst>
            <pc:docMk/>
            <pc:sldMk cId="4036156579" sldId="302"/>
            <ac:picMk id="5" creationId="{CE695AED-8C29-C92B-0790-D4C60520D3AD}"/>
          </ac:picMkLst>
        </pc:picChg>
      </pc:sldChg>
      <pc:sldMasterChg chg="modSp mod">
        <pc:chgData name="Orla Condon" userId="62ca7181-df71-4740-a21a-4649c658ad3a" providerId="ADAL" clId="{6997E2B3-B54C-42AC-B425-6070C102B492}" dt="2025-08-26T14:12:37.624" v="39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6997E2B3-B54C-42AC-B425-6070C102B492}" dt="2025-08-26T14:12:37.624" v="39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Frances Meek" userId="f3af35cc-3229-46e1-af36-3525661cfbd3" providerId="ADAL" clId="{C4776C08-2024-4EE2-94C6-0748937BDDEA}"/>
    <pc:docChg chg="custSel modSld">
      <pc:chgData name="Frances Meek" userId="f3af35cc-3229-46e1-af36-3525661cfbd3" providerId="ADAL" clId="{C4776C08-2024-4EE2-94C6-0748937BDDEA}" dt="2025-08-11T12:32:28.959" v="248"/>
      <pc:docMkLst>
        <pc:docMk/>
      </pc:docMkLst>
      <pc:sldChg chg="modSp mod">
        <pc:chgData name="Frances Meek" userId="f3af35cc-3229-46e1-af36-3525661cfbd3" providerId="ADAL" clId="{C4776C08-2024-4EE2-94C6-0748937BDDEA}" dt="2025-08-11T12:13:35.476" v="9" actId="20577"/>
        <pc:sldMkLst>
          <pc:docMk/>
          <pc:sldMk cId="3210204150" sldId="288"/>
        </pc:sldMkLst>
        <pc:spChg chg="mod">
          <ac:chgData name="Frances Meek" userId="f3af35cc-3229-46e1-af36-3525661cfbd3" providerId="ADAL" clId="{C4776C08-2024-4EE2-94C6-0748937BDDEA}" dt="2025-08-11T12:13:35.476" v="9" actId="20577"/>
          <ac:spMkLst>
            <pc:docMk/>
            <pc:sldMk cId="3210204150" sldId="288"/>
            <ac:spMk id="10" creationId="{105AD2C3-3977-79F4-7A2B-483785D1D744}"/>
          </ac:spMkLst>
        </pc:spChg>
      </pc:sldChg>
      <pc:sldChg chg="modSp mod">
        <pc:chgData name="Frances Meek" userId="f3af35cc-3229-46e1-af36-3525661cfbd3" providerId="ADAL" clId="{C4776C08-2024-4EE2-94C6-0748937BDDEA}" dt="2025-08-11T12:30:10.429" v="74" actId="20577"/>
        <pc:sldMkLst>
          <pc:docMk/>
          <pc:sldMk cId="3181331775" sldId="290"/>
        </pc:sldMkLst>
        <pc:spChg chg="mod">
          <ac:chgData name="Frances Meek" userId="f3af35cc-3229-46e1-af36-3525661cfbd3" providerId="ADAL" clId="{C4776C08-2024-4EE2-94C6-0748937BDDEA}" dt="2025-08-11T12:30:10.429" v="74" actId="20577"/>
          <ac:spMkLst>
            <pc:docMk/>
            <pc:sldMk cId="3181331775" sldId="290"/>
            <ac:spMk id="6" creationId="{B20D08E6-6DF1-1204-0A1E-B892E6C30218}"/>
          </ac:spMkLst>
        </pc:spChg>
      </pc:sldChg>
      <pc:sldChg chg="modAnim">
        <pc:chgData name="Frances Meek" userId="f3af35cc-3229-46e1-af36-3525661cfbd3" providerId="ADAL" clId="{C4776C08-2024-4EE2-94C6-0748937BDDEA}" dt="2025-08-11T12:32:28.959" v="248"/>
        <pc:sldMkLst>
          <pc:docMk/>
          <pc:sldMk cId="4036156579" sldId="302"/>
        </pc:sldMkLst>
      </pc:sldChg>
      <pc:sldChg chg="addSp modSp mod">
        <pc:chgData name="Frances Meek" userId="f3af35cc-3229-46e1-af36-3525661cfbd3" providerId="ADAL" clId="{C4776C08-2024-4EE2-94C6-0748937BDDEA}" dt="2025-08-11T12:32:08.618" v="246" actId="1076"/>
        <pc:sldMkLst>
          <pc:docMk/>
          <pc:sldMk cId="514232257" sldId="303"/>
        </pc:sldMkLst>
        <pc:spChg chg="add mod">
          <ac:chgData name="Frances Meek" userId="f3af35cc-3229-46e1-af36-3525661cfbd3" providerId="ADAL" clId="{C4776C08-2024-4EE2-94C6-0748937BDDEA}" dt="2025-08-11T12:32:08.618" v="246" actId="1076"/>
          <ac:spMkLst>
            <pc:docMk/>
            <pc:sldMk cId="514232257" sldId="303"/>
            <ac:spMk id="2" creationId="{D1AB6C01-5854-A385-4BF3-F750F8C9B52C}"/>
          </ac:spMkLst>
        </pc:spChg>
        <pc:spChg chg="mod">
          <ac:chgData name="Frances Meek" userId="f3af35cc-3229-46e1-af36-3525661cfbd3" providerId="ADAL" clId="{C4776C08-2024-4EE2-94C6-0748937BDDEA}" dt="2025-08-11T12:27:40.619" v="23" actId="1076"/>
          <ac:spMkLst>
            <pc:docMk/>
            <pc:sldMk cId="514232257" sldId="303"/>
            <ac:spMk id="3" creationId="{F22653C1-9E41-7327-95D1-9F13EBDC8AF2}"/>
          </ac:spMkLst>
        </pc:spChg>
        <pc:picChg chg="mod">
          <ac:chgData name="Frances Meek" userId="f3af35cc-3229-46e1-af36-3525661cfbd3" providerId="ADAL" clId="{C4776C08-2024-4EE2-94C6-0748937BDDEA}" dt="2025-08-11T12:32:06.250" v="245" actId="1076"/>
          <ac:picMkLst>
            <pc:docMk/>
            <pc:sldMk cId="514232257" sldId="303"/>
            <ac:picMk id="5" creationId="{AA9DCCB0-6BA3-53A3-927D-6094645BF823}"/>
          </ac:picMkLst>
        </pc:picChg>
      </pc:sldChg>
    </pc:docChg>
  </pc:docChgLst>
  <pc:docChgLst>
    <pc:chgData name="Elsa Healey" userId="778e3f2e-0753-4d59-888a-acc79321a416" providerId="ADAL" clId="{C0823C27-6514-4450-A78F-664010FF8572}"/>
    <pc:docChg chg="modSld">
      <pc:chgData name="Elsa Healey" userId="778e3f2e-0753-4d59-888a-acc79321a416" providerId="ADAL" clId="{C0823C27-6514-4450-A78F-664010FF8572}" dt="2025-08-20T19:33:40.277" v="2" actId="20577"/>
      <pc:docMkLst>
        <pc:docMk/>
      </pc:docMkLst>
      <pc:sldChg chg="modSp mod">
        <pc:chgData name="Elsa Healey" userId="778e3f2e-0753-4d59-888a-acc79321a416" providerId="ADAL" clId="{C0823C27-6514-4450-A78F-664010FF8572}" dt="2025-08-20T19:33:40.277" v="2" actId="20577"/>
        <pc:sldMkLst>
          <pc:docMk/>
          <pc:sldMk cId="591552370" sldId="265"/>
        </pc:sldMkLst>
        <pc:spChg chg="mod">
          <ac:chgData name="Elsa Healey" userId="778e3f2e-0753-4d59-888a-acc79321a416" providerId="ADAL" clId="{C0823C27-6514-4450-A78F-664010FF8572}" dt="2025-08-20T19:33:40.277" v="2" actId="20577"/>
          <ac:spMkLst>
            <pc:docMk/>
            <pc:sldMk cId="591552370" sldId="265"/>
            <ac:spMk id="8" creationId="{279315BE-0D00-F40D-33B5-92B8AE522374}"/>
          </ac:spMkLst>
        </pc:spChg>
      </pc:sldChg>
    </pc:docChg>
  </pc:docChgLst>
  <pc:docChgLst>
    <pc:chgData name="Frances Meek" userId="f3af35cc-3229-46e1-af36-3525661cfbd3" providerId="ADAL" clId="{C6FA5BF3-9543-4789-83A7-104FA2C153D0}"/>
    <pc:docChg chg="undo custSel modSld">
      <pc:chgData name="Frances Meek" userId="f3af35cc-3229-46e1-af36-3525661cfbd3" providerId="ADAL" clId="{C6FA5BF3-9543-4789-83A7-104FA2C153D0}" dt="2025-07-21T13:40:53.548" v="158" actId="1076"/>
      <pc:docMkLst>
        <pc:docMk/>
      </pc:docMkLst>
      <pc:sldChg chg="addSp modSp mod">
        <pc:chgData name="Frances Meek" userId="f3af35cc-3229-46e1-af36-3525661cfbd3" providerId="ADAL" clId="{C6FA5BF3-9543-4789-83A7-104FA2C153D0}" dt="2025-07-21T13:18:56.619" v="141" actId="1076"/>
        <pc:sldMkLst>
          <pc:docMk/>
          <pc:sldMk cId="1177146576" sldId="266"/>
        </pc:sldMkLst>
      </pc:sldChg>
      <pc:sldChg chg="modSp mod">
        <pc:chgData name="Frances Meek" userId="f3af35cc-3229-46e1-af36-3525661cfbd3" providerId="ADAL" clId="{C6FA5BF3-9543-4789-83A7-104FA2C153D0}" dt="2025-07-21T13:08:29.314" v="106" actId="1076"/>
        <pc:sldMkLst>
          <pc:docMk/>
          <pc:sldMk cId="2405921415" sldId="277"/>
        </pc:sldMkLst>
      </pc:sldChg>
      <pc:sldChg chg="addSp modSp mod">
        <pc:chgData name="Frances Meek" userId="f3af35cc-3229-46e1-af36-3525661cfbd3" providerId="ADAL" clId="{C6FA5BF3-9543-4789-83A7-104FA2C153D0}" dt="2025-07-21T13:20:05.458" v="152" actId="1076"/>
        <pc:sldMkLst>
          <pc:docMk/>
          <pc:sldMk cId="2283552623" sldId="286"/>
        </pc:sldMkLst>
      </pc:sldChg>
      <pc:sldChg chg="addSp modSp mod">
        <pc:chgData name="Frances Meek" userId="f3af35cc-3229-46e1-af36-3525661cfbd3" providerId="ADAL" clId="{C6FA5BF3-9543-4789-83A7-104FA2C153D0}" dt="2025-07-21T13:40:53.548" v="158" actId="1076"/>
        <pc:sldMkLst>
          <pc:docMk/>
          <pc:sldMk cId="1093346834" sldId="289"/>
        </pc:sldMkLst>
      </pc:sldChg>
      <pc:sldChg chg="addSp modSp mod">
        <pc:chgData name="Frances Meek" userId="f3af35cc-3229-46e1-af36-3525661cfbd3" providerId="ADAL" clId="{C6FA5BF3-9543-4789-83A7-104FA2C153D0}" dt="2025-07-21T13:40:38.267" v="155" actId="1076"/>
        <pc:sldMkLst>
          <pc:docMk/>
          <pc:sldMk cId="3181331775" sldId="290"/>
        </pc:sldMkLst>
      </pc:sldChg>
      <pc:sldChg chg="addSp modSp mod">
        <pc:chgData name="Frances Meek" userId="f3af35cc-3229-46e1-af36-3525661cfbd3" providerId="ADAL" clId="{C6FA5BF3-9543-4789-83A7-104FA2C153D0}" dt="2025-07-21T13:18:11.964" v="138" actId="1076"/>
        <pc:sldMkLst>
          <pc:docMk/>
          <pc:sldMk cId="3500069267" sldId="291"/>
        </pc:sldMkLst>
      </pc:sldChg>
      <pc:sldChg chg="modSp mod">
        <pc:chgData name="Frances Meek" userId="f3af35cc-3229-46e1-af36-3525661cfbd3" providerId="ADAL" clId="{C6FA5BF3-9543-4789-83A7-104FA2C153D0}" dt="2025-07-21T13:04:52.783" v="28" actId="20577"/>
        <pc:sldMkLst>
          <pc:docMk/>
          <pc:sldMk cId="4151420698" sldId="293"/>
        </pc:sldMkLst>
      </pc:sldChg>
      <pc:sldChg chg="modSp mod">
        <pc:chgData name="Frances Meek" userId="f3af35cc-3229-46e1-af36-3525661cfbd3" providerId="ADAL" clId="{C6FA5BF3-9543-4789-83A7-104FA2C153D0}" dt="2025-07-21T13:07:47.292" v="85" actId="20577"/>
        <pc:sldMkLst>
          <pc:docMk/>
          <pc:sldMk cId="391515328" sldId="295"/>
        </pc:sldMkLst>
      </pc:sldChg>
      <pc:sldChg chg="modSp mod">
        <pc:chgData name="Frances Meek" userId="f3af35cc-3229-46e1-af36-3525661cfbd3" providerId="ADAL" clId="{C6FA5BF3-9543-4789-83A7-104FA2C153D0}" dt="2025-07-21T13:05:41.405" v="68" actId="207"/>
        <pc:sldMkLst>
          <pc:docMk/>
          <pc:sldMk cId="1656344497" sldId="296"/>
        </pc:sldMkLst>
      </pc:sldChg>
      <pc:sldChg chg="modSp mod">
        <pc:chgData name="Frances Meek" userId="f3af35cc-3229-46e1-af36-3525661cfbd3" providerId="ADAL" clId="{C6FA5BF3-9543-4789-83A7-104FA2C153D0}" dt="2025-07-21T13:16:51.397" v="133" actId="179"/>
        <pc:sldMkLst>
          <pc:docMk/>
          <pc:sldMk cId="4156482933" sldId="297"/>
        </pc:sldMkLst>
      </pc:sldChg>
    </pc:docChg>
  </pc:docChgLst>
  <pc:docChgLst>
    <pc:chgData name="f_mather@yahoo.com" userId="S::urn:spo:guest#f_mather@yahoo.com::" providerId="AD" clId="Web-{4A88884E-A11A-6283-D165-66E3A78D7ADA}"/>
    <pc:docChg chg="modSld">
      <pc:chgData name="f_mather@yahoo.com" userId="S::urn:spo:guest#f_mather@yahoo.com::" providerId="AD" clId="Web-{4A88884E-A11A-6283-D165-66E3A78D7ADA}" dt="2025-07-24T09:12:05.108" v="34" actId="20577"/>
      <pc:docMkLst>
        <pc:docMk/>
      </pc:docMkLst>
      <pc:sldChg chg="modSp">
        <pc:chgData name="f_mather@yahoo.com" userId="S::urn:spo:guest#f_mather@yahoo.com::" providerId="AD" clId="Web-{4A88884E-A11A-6283-D165-66E3A78D7ADA}" dt="2025-07-24T09:10:22.948" v="4" actId="1076"/>
        <pc:sldMkLst>
          <pc:docMk/>
          <pc:sldMk cId="1177146576" sldId="266"/>
        </pc:sldMkLst>
      </pc:sldChg>
      <pc:sldChg chg="modSp">
        <pc:chgData name="f_mather@yahoo.com" userId="S::urn:spo:guest#f_mather@yahoo.com::" providerId="AD" clId="Web-{4A88884E-A11A-6283-D165-66E3A78D7ADA}" dt="2025-07-24T09:10:45.730" v="6" actId="1076"/>
        <pc:sldMkLst>
          <pc:docMk/>
          <pc:sldMk cId="1093346834" sldId="289"/>
        </pc:sldMkLst>
      </pc:sldChg>
      <pc:sldChg chg="modSp">
        <pc:chgData name="f_mather@yahoo.com" userId="S::urn:spo:guest#f_mather@yahoo.com::" providerId="AD" clId="Web-{4A88884E-A11A-6283-D165-66E3A78D7ADA}" dt="2025-07-24T09:10:59.621" v="9" actId="1076"/>
        <pc:sldMkLst>
          <pc:docMk/>
          <pc:sldMk cId="3181331775" sldId="290"/>
        </pc:sldMkLst>
      </pc:sldChg>
      <pc:sldChg chg="modSp">
        <pc:chgData name="f_mather@yahoo.com" userId="S::urn:spo:guest#f_mather@yahoo.com::" providerId="AD" clId="Web-{4A88884E-A11A-6283-D165-66E3A78D7ADA}" dt="2025-07-24T09:11:51.811" v="22" actId="20577"/>
        <pc:sldMkLst>
          <pc:docMk/>
          <pc:sldMk cId="4151420698" sldId="293"/>
        </pc:sldMkLst>
      </pc:sldChg>
      <pc:sldChg chg="modSp">
        <pc:chgData name="f_mather@yahoo.com" userId="S::urn:spo:guest#f_mather@yahoo.com::" providerId="AD" clId="Web-{4A88884E-A11A-6283-D165-66E3A78D7ADA}" dt="2025-07-24T09:12:05.108" v="34" actId="20577"/>
        <pc:sldMkLst>
          <pc:docMk/>
          <pc:sldMk cId="1656344497" sldId="296"/>
        </pc:sldMkLst>
      </pc:sldChg>
    </pc:docChg>
  </pc:docChgLst>
  <pc:docChgLst>
    <pc:chgData name="Orla Condon" userId="62ca7181-df71-4740-a21a-4649c658ad3a" providerId="ADAL" clId="{1CA9F8B5-47E6-4D8C-B4D0-114CAA7F9EA8}"/>
    <pc:docChg chg="undo custSel addSld delSld modSld">
      <pc:chgData name="Orla Condon" userId="62ca7181-df71-4740-a21a-4649c658ad3a" providerId="ADAL" clId="{1CA9F8B5-47E6-4D8C-B4D0-114CAA7F9EA8}" dt="2025-07-30T10:14:15.320" v="829" actId="1076"/>
      <pc:docMkLst>
        <pc:docMk/>
      </pc:docMkLst>
      <pc:sldChg chg="addSp modSp mod">
        <pc:chgData name="Orla Condon" userId="62ca7181-df71-4740-a21a-4649c658ad3a" providerId="ADAL" clId="{1CA9F8B5-47E6-4D8C-B4D0-114CAA7F9EA8}" dt="2025-07-29T08:43:37.695" v="64" actId="1076"/>
        <pc:sldMkLst>
          <pc:docMk/>
          <pc:sldMk cId="3097634684" sldId="264"/>
        </pc:sldMkLst>
        <pc:spChg chg="mod">
          <ac:chgData name="Orla Condon" userId="62ca7181-df71-4740-a21a-4649c658ad3a" providerId="ADAL" clId="{1CA9F8B5-47E6-4D8C-B4D0-114CAA7F9EA8}" dt="2025-07-29T08:43:33.609" v="63" actId="1076"/>
          <ac:spMkLst>
            <pc:docMk/>
            <pc:sldMk cId="3097634684" sldId="264"/>
            <ac:spMk id="2" creationId="{00000000-0000-0000-0000-000000000000}"/>
          </ac:spMkLst>
        </pc:spChg>
        <pc:spChg chg="mod">
          <ac:chgData name="Orla Condon" userId="62ca7181-df71-4740-a21a-4649c658ad3a" providerId="ADAL" clId="{1CA9F8B5-47E6-4D8C-B4D0-114CAA7F9EA8}" dt="2025-07-29T08:43:29.385" v="62" actId="14100"/>
          <ac:spMkLst>
            <pc:docMk/>
            <pc:sldMk cId="3097634684" sldId="264"/>
            <ac:spMk id="4" creationId="{00000000-0000-0000-0000-000000000000}"/>
          </ac:spMkLst>
        </pc:spChg>
        <pc:spChg chg="mod">
          <ac:chgData name="Orla Condon" userId="62ca7181-df71-4740-a21a-4649c658ad3a" providerId="ADAL" clId="{1CA9F8B5-47E6-4D8C-B4D0-114CAA7F9EA8}" dt="2025-07-29T08:43:37.695" v="64" actId="1076"/>
          <ac:spMkLst>
            <pc:docMk/>
            <pc:sldMk cId="3097634684" sldId="264"/>
            <ac:spMk id="6" creationId="{C3B1B598-DC62-E7FA-DD56-BFB7DAFD4D30}"/>
          </ac:spMkLst>
        </pc:spChg>
        <pc:picChg chg="add mod">
          <ac:chgData name="Orla Condon" userId="62ca7181-df71-4740-a21a-4649c658ad3a" providerId="ADAL" clId="{1CA9F8B5-47E6-4D8C-B4D0-114CAA7F9EA8}" dt="2025-07-29T08:43:20.968" v="60" actId="1076"/>
          <ac:picMkLst>
            <pc:docMk/>
            <pc:sldMk cId="3097634684" sldId="264"/>
            <ac:picMk id="7" creationId="{0C6B917E-64B9-70A2-B519-6AF39E7B7FD6}"/>
          </ac:picMkLst>
        </pc:picChg>
      </pc:sldChg>
      <pc:sldChg chg="addSp modSp mod">
        <pc:chgData name="Orla Condon" userId="62ca7181-df71-4740-a21a-4649c658ad3a" providerId="ADAL" clId="{1CA9F8B5-47E6-4D8C-B4D0-114CAA7F9EA8}" dt="2025-07-29T08:34:44.856" v="55" actId="1076"/>
        <pc:sldMkLst>
          <pc:docMk/>
          <pc:sldMk cId="591552370" sldId="265"/>
        </pc:sldMkLst>
        <pc:spChg chg="mod">
          <ac:chgData name="Orla Condon" userId="62ca7181-df71-4740-a21a-4649c658ad3a" providerId="ADAL" clId="{1CA9F8B5-47E6-4D8C-B4D0-114CAA7F9EA8}" dt="2025-07-29T08:34:44.856" v="55" actId="1076"/>
          <ac:spMkLst>
            <pc:docMk/>
            <pc:sldMk cId="591552370" sldId="265"/>
            <ac:spMk id="3" creationId="{00000000-0000-0000-0000-000000000000}"/>
          </ac:spMkLst>
        </pc:spChg>
        <pc:spChg chg="mod">
          <ac:chgData name="Orla Condon" userId="62ca7181-df71-4740-a21a-4649c658ad3a" providerId="ADAL" clId="{1CA9F8B5-47E6-4D8C-B4D0-114CAA7F9EA8}" dt="2025-07-29T08:34:32.111" v="53" actId="1076"/>
          <ac:spMkLst>
            <pc:docMk/>
            <pc:sldMk cId="591552370" sldId="265"/>
            <ac:spMk id="6" creationId="{6B485B16-E401-1D2E-DBAD-3A74C9CB360A}"/>
          </ac:spMkLst>
        </pc:spChg>
        <pc:picChg chg="add mod">
          <ac:chgData name="Orla Condon" userId="62ca7181-df71-4740-a21a-4649c658ad3a" providerId="ADAL" clId="{1CA9F8B5-47E6-4D8C-B4D0-114CAA7F9EA8}" dt="2025-07-29T08:34:35.711" v="54" actId="1076"/>
          <ac:picMkLst>
            <pc:docMk/>
            <pc:sldMk cId="591552370" sldId="265"/>
            <ac:picMk id="5" creationId="{61FC321A-CF94-0645-CA04-CE38EF6BFC70}"/>
          </ac:picMkLst>
        </pc:picChg>
      </pc:sldChg>
      <pc:sldChg chg="del">
        <pc:chgData name="Orla Condon" userId="62ca7181-df71-4740-a21a-4649c658ad3a" providerId="ADAL" clId="{1CA9F8B5-47E6-4D8C-B4D0-114CAA7F9EA8}" dt="2025-07-29T08:55:12.302" v="228" actId="47"/>
        <pc:sldMkLst>
          <pc:docMk/>
          <pc:sldMk cId="1177146576" sldId="266"/>
        </pc:sldMkLst>
      </pc:sldChg>
      <pc:sldChg chg="addSp modSp mod modAnim">
        <pc:chgData name="Orla Condon" userId="62ca7181-df71-4740-a21a-4649c658ad3a" providerId="ADAL" clId="{1CA9F8B5-47E6-4D8C-B4D0-114CAA7F9EA8}" dt="2025-07-29T08:45:52.426" v="98" actId="1076"/>
        <pc:sldMkLst>
          <pc:docMk/>
          <pc:sldMk cId="2405921415" sldId="277"/>
        </pc:sldMkLst>
        <pc:spChg chg="mod">
          <ac:chgData name="Orla Condon" userId="62ca7181-df71-4740-a21a-4649c658ad3a" providerId="ADAL" clId="{1CA9F8B5-47E6-4D8C-B4D0-114CAA7F9EA8}" dt="2025-07-29T08:44:05.594" v="84" actId="20577"/>
          <ac:spMkLst>
            <pc:docMk/>
            <pc:sldMk cId="2405921415" sldId="277"/>
            <ac:spMk id="2" creationId="{9E25659F-842C-8D50-5D74-551976692F7F}"/>
          </ac:spMkLst>
        </pc:spChg>
        <pc:spChg chg="mod">
          <ac:chgData name="Orla Condon" userId="62ca7181-df71-4740-a21a-4649c658ad3a" providerId="ADAL" clId="{1CA9F8B5-47E6-4D8C-B4D0-114CAA7F9EA8}" dt="2025-07-29T08:44:11.752" v="88" actId="20577"/>
          <ac:spMkLst>
            <pc:docMk/>
            <pc:sldMk cId="2405921415" sldId="277"/>
            <ac:spMk id="7" creationId="{00000000-0000-0000-0000-000000000000}"/>
          </ac:spMkLst>
        </pc:spChg>
        <pc:picChg chg="add mod">
          <ac:chgData name="Orla Condon" userId="62ca7181-df71-4740-a21a-4649c658ad3a" providerId="ADAL" clId="{1CA9F8B5-47E6-4D8C-B4D0-114CAA7F9EA8}" dt="2025-07-29T08:45:52.426" v="98" actId="1076"/>
          <ac:picMkLst>
            <pc:docMk/>
            <pc:sldMk cId="2405921415" sldId="277"/>
            <ac:picMk id="3" creationId="{AFEA93CE-19B6-6E80-9E14-CC20BF0868D5}"/>
          </ac:picMkLst>
        </pc:picChg>
        <pc:picChg chg="mod">
          <ac:chgData name="Orla Condon" userId="62ca7181-df71-4740-a21a-4649c658ad3a" providerId="ADAL" clId="{1CA9F8B5-47E6-4D8C-B4D0-114CAA7F9EA8}" dt="2025-07-29T08:45:43.241" v="97" actId="1076"/>
          <ac:picMkLst>
            <pc:docMk/>
            <pc:sldMk cId="2405921415" sldId="277"/>
            <ac:picMk id="5" creationId="{B7B04C8E-1CC8-4D62-2CD5-86C6EE6BF4CC}"/>
          </ac:picMkLst>
        </pc:picChg>
      </pc:sldChg>
      <pc:sldChg chg="addSp delSp modSp mod">
        <pc:chgData name="Orla Condon" userId="62ca7181-df71-4740-a21a-4649c658ad3a" providerId="ADAL" clId="{1CA9F8B5-47E6-4D8C-B4D0-114CAA7F9EA8}" dt="2025-07-29T08:30:08.684" v="32" actId="255"/>
        <pc:sldMkLst>
          <pc:docMk/>
          <pc:sldMk cId="2283552623" sldId="286"/>
        </pc:sldMkLst>
        <pc:spChg chg="mod">
          <ac:chgData name="Orla Condon" userId="62ca7181-df71-4740-a21a-4649c658ad3a" providerId="ADAL" clId="{1CA9F8B5-47E6-4D8C-B4D0-114CAA7F9EA8}" dt="2025-07-29T08:30:08.684" v="32" actId="255"/>
          <ac:spMkLst>
            <pc:docMk/>
            <pc:sldMk cId="2283552623" sldId="286"/>
            <ac:spMk id="4" creationId="{D3407832-C108-4B89-EEDE-2F99D1BF17C8}"/>
          </ac:spMkLst>
        </pc:spChg>
        <pc:picChg chg="add mod">
          <ac:chgData name="Orla Condon" userId="62ca7181-df71-4740-a21a-4649c658ad3a" providerId="ADAL" clId="{1CA9F8B5-47E6-4D8C-B4D0-114CAA7F9EA8}" dt="2025-07-29T08:29:13.001" v="27" actId="1076"/>
          <ac:picMkLst>
            <pc:docMk/>
            <pc:sldMk cId="2283552623" sldId="286"/>
            <ac:picMk id="7" creationId="{1209E948-5AAD-D461-56CB-4FCD4ED7876A}"/>
          </ac:picMkLst>
        </pc:picChg>
      </pc:sldChg>
      <pc:sldChg chg="modSp mod">
        <pc:chgData name="Orla Condon" userId="62ca7181-df71-4740-a21a-4649c658ad3a" providerId="ADAL" clId="{1CA9F8B5-47E6-4D8C-B4D0-114CAA7F9EA8}" dt="2025-07-29T08:29:53.865" v="31" actId="255"/>
        <pc:sldMkLst>
          <pc:docMk/>
          <pc:sldMk cId="4108786722" sldId="287"/>
        </pc:sldMkLst>
        <pc:spChg chg="mod">
          <ac:chgData name="Orla Condon" userId="62ca7181-df71-4740-a21a-4649c658ad3a" providerId="ADAL" clId="{1CA9F8B5-47E6-4D8C-B4D0-114CAA7F9EA8}" dt="2025-07-29T08:29:53.865" v="31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1CA9F8B5-47E6-4D8C-B4D0-114CAA7F9EA8}" dt="2025-07-30T10:14:15.320" v="829" actId="1076"/>
        <pc:sldMkLst>
          <pc:docMk/>
          <pc:sldMk cId="3210204150" sldId="288"/>
        </pc:sldMkLst>
        <pc:spChg chg="mod">
          <ac:chgData name="Orla Condon" userId="62ca7181-df71-4740-a21a-4649c658ad3a" providerId="ADAL" clId="{1CA9F8B5-47E6-4D8C-B4D0-114CAA7F9EA8}" dt="2025-07-29T08:49:18.824" v="124" actId="255"/>
          <ac:spMkLst>
            <pc:docMk/>
            <pc:sldMk cId="3210204150" sldId="288"/>
            <ac:spMk id="10" creationId="{105AD2C3-3977-79F4-7A2B-483785D1D744}"/>
          </ac:spMkLst>
        </pc:spChg>
        <pc:picChg chg="add mod">
          <ac:chgData name="Orla Condon" userId="62ca7181-df71-4740-a21a-4649c658ad3a" providerId="ADAL" clId="{1CA9F8B5-47E6-4D8C-B4D0-114CAA7F9EA8}" dt="2025-07-29T08:53:20.872" v="146" actId="14100"/>
          <ac:picMkLst>
            <pc:docMk/>
            <pc:sldMk cId="3210204150" sldId="288"/>
            <ac:picMk id="3" creationId="{3CF1E4D2-2457-36F7-97E9-7C148FF91F47}"/>
          </ac:picMkLst>
        </pc:picChg>
        <pc:picChg chg="add mod">
          <ac:chgData name="Orla Condon" userId="62ca7181-df71-4740-a21a-4649c658ad3a" providerId="ADAL" clId="{1CA9F8B5-47E6-4D8C-B4D0-114CAA7F9EA8}" dt="2025-07-30T10:14:15.320" v="829" actId="1076"/>
          <ac:picMkLst>
            <pc:docMk/>
            <pc:sldMk cId="3210204150" sldId="288"/>
            <ac:picMk id="11" creationId="{626C77CF-FC92-BE62-4279-049A266B596E}"/>
          </ac:picMkLst>
        </pc:picChg>
      </pc:sldChg>
      <pc:sldChg chg="addSp delSp modSp mod">
        <pc:chgData name="Orla Condon" userId="62ca7181-df71-4740-a21a-4649c658ad3a" providerId="ADAL" clId="{1CA9F8B5-47E6-4D8C-B4D0-114CAA7F9EA8}" dt="2025-07-29T08:48:22.331" v="117" actId="1076"/>
        <pc:sldMkLst>
          <pc:docMk/>
          <pc:sldMk cId="1093346834" sldId="289"/>
        </pc:sldMkLst>
        <pc:picChg chg="add mod">
          <ac:chgData name="Orla Condon" userId="62ca7181-df71-4740-a21a-4649c658ad3a" providerId="ADAL" clId="{1CA9F8B5-47E6-4D8C-B4D0-114CAA7F9EA8}" dt="2025-07-29T08:48:22.331" v="117" actId="1076"/>
          <ac:picMkLst>
            <pc:docMk/>
            <pc:sldMk cId="1093346834" sldId="289"/>
            <ac:picMk id="3" creationId="{F1EE8BE4-D8B3-8E43-4515-3EDC6CD30F0D}"/>
          </ac:picMkLst>
        </pc:picChg>
      </pc:sldChg>
      <pc:sldChg chg="addSp delSp modSp mod">
        <pc:chgData name="Orla Condon" userId="62ca7181-df71-4740-a21a-4649c658ad3a" providerId="ADAL" clId="{1CA9F8B5-47E6-4D8C-B4D0-114CAA7F9EA8}" dt="2025-07-29T08:48:30.002" v="118" actId="1076"/>
        <pc:sldMkLst>
          <pc:docMk/>
          <pc:sldMk cId="3181331775" sldId="290"/>
        </pc:sldMkLst>
        <pc:spChg chg="mod">
          <ac:chgData name="Orla Condon" userId="62ca7181-df71-4740-a21a-4649c658ad3a" providerId="ADAL" clId="{1CA9F8B5-47E6-4D8C-B4D0-114CAA7F9EA8}" dt="2025-07-29T08:46:30.795" v="105" actId="20577"/>
          <ac:spMkLst>
            <pc:docMk/>
            <pc:sldMk cId="3181331775" sldId="290"/>
            <ac:spMk id="6" creationId="{B20D08E6-6DF1-1204-0A1E-B892E6C30218}"/>
          </ac:spMkLst>
        </pc:spChg>
        <pc:picChg chg="add mod">
          <ac:chgData name="Orla Condon" userId="62ca7181-df71-4740-a21a-4649c658ad3a" providerId="ADAL" clId="{1CA9F8B5-47E6-4D8C-B4D0-114CAA7F9EA8}" dt="2025-07-29T08:48:30.002" v="118" actId="1076"/>
          <ac:picMkLst>
            <pc:docMk/>
            <pc:sldMk cId="3181331775" sldId="290"/>
            <ac:picMk id="5" creationId="{7F8AC4B8-6FE6-81DC-6AAA-C513B42F6BE6}"/>
          </ac:picMkLst>
        </pc:picChg>
      </pc:sldChg>
      <pc:sldChg chg="modSp mod">
        <pc:chgData name="Orla Condon" userId="62ca7181-df71-4740-a21a-4649c658ad3a" providerId="ADAL" clId="{1CA9F8B5-47E6-4D8C-B4D0-114CAA7F9EA8}" dt="2025-07-29T08:48:40.826" v="120" actId="1076"/>
        <pc:sldMkLst>
          <pc:docMk/>
          <pc:sldMk cId="391515328" sldId="295"/>
        </pc:sldMkLst>
        <pc:picChg chg="mod">
          <ac:chgData name="Orla Condon" userId="62ca7181-df71-4740-a21a-4649c658ad3a" providerId="ADAL" clId="{1CA9F8B5-47E6-4D8C-B4D0-114CAA7F9EA8}" dt="2025-07-29T08:48:40.826" v="120" actId="1076"/>
          <ac:picMkLst>
            <pc:docMk/>
            <pc:sldMk cId="391515328" sldId="295"/>
            <ac:picMk id="5" creationId="{90574A7B-B707-83DC-6CD4-F1490510AD25}"/>
          </ac:picMkLst>
        </pc:picChg>
      </pc:sldChg>
      <pc:sldChg chg="modSp mod modAnim">
        <pc:chgData name="Orla Condon" userId="62ca7181-df71-4740-a21a-4649c658ad3a" providerId="ADAL" clId="{1CA9F8B5-47E6-4D8C-B4D0-114CAA7F9EA8}" dt="2025-07-29T08:31:18.958" v="42"/>
        <pc:sldMkLst>
          <pc:docMk/>
          <pc:sldMk cId="1656344497" sldId="296"/>
        </pc:sldMkLst>
        <pc:spChg chg="mod">
          <ac:chgData name="Orla Condon" userId="62ca7181-df71-4740-a21a-4649c658ad3a" providerId="ADAL" clId="{1CA9F8B5-47E6-4D8C-B4D0-114CAA7F9EA8}" dt="2025-07-29T08:31:02.544" v="39" actId="948"/>
          <ac:spMkLst>
            <pc:docMk/>
            <pc:sldMk cId="1656344497" sldId="296"/>
            <ac:spMk id="3" creationId="{96F80BFA-CE3C-9D28-0472-461E25379391}"/>
          </ac:spMkLst>
        </pc:spChg>
      </pc:sldChg>
      <pc:sldChg chg="modAnim">
        <pc:chgData name="Orla Condon" userId="62ca7181-df71-4740-a21a-4649c658ad3a" providerId="ADAL" clId="{1CA9F8B5-47E6-4D8C-B4D0-114CAA7F9EA8}" dt="2025-07-29T08:53:57.379" v="149"/>
        <pc:sldMkLst>
          <pc:docMk/>
          <pc:sldMk cId="4156482933" sldId="297"/>
        </pc:sldMkLst>
      </pc:sldChg>
      <pc:sldChg chg="modSp add del mod">
        <pc:chgData name="Orla Condon" userId="62ca7181-df71-4740-a21a-4649c658ad3a" providerId="ADAL" clId="{1CA9F8B5-47E6-4D8C-B4D0-114CAA7F9EA8}" dt="2025-07-29T08:54:54.863" v="184" actId="47"/>
        <pc:sldMkLst>
          <pc:docMk/>
          <pc:sldMk cId="3110813877" sldId="298"/>
        </pc:sldMkLst>
      </pc:sldChg>
      <pc:sldChg chg="addSp delSp modSp add mod">
        <pc:chgData name="Orla Condon" userId="62ca7181-df71-4740-a21a-4649c658ad3a" providerId="ADAL" clId="{1CA9F8B5-47E6-4D8C-B4D0-114CAA7F9EA8}" dt="2025-07-29T08:55:58.682" v="278" actId="14100"/>
        <pc:sldMkLst>
          <pc:docMk/>
          <pc:sldMk cId="4036156579" sldId="302"/>
        </pc:sldMkLst>
        <pc:spChg chg="mod">
          <ac:chgData name="Orla Condon" userId="62ca7181-df71-4740-a21a-4649c658ad3a" providerId="ADAL" clId="{1CA9F8B5-47E6-4D8C-B4D0-114CAA7F9EA8}" dt="2025-07-29T08:55:37.938" v="270" actId="1076"/>
          <ac:spMkLst>
            <pc:docMk/>
            <pc:sldMk cId="4036156579" sldId="302"/>
            <ac:spMk id="2" creationId="{0FCD524F-8820-D3BD-7500-A29D8E180ED6}"/>
          </ac:spMkLst>
        </pc:spChg>
        <pc:picChg chg="add mod">
          <ac:chgData name="Orla Condon" userId="62ca7181-df71-4740-a21a-4649c658ad3a" providerId="ADAL" clId="{1CA9F8B5-47E6-4D8C-B4D0-114CAA7F9EA8}" dt="2025-07-29T08:55:58.682" v="278" actId="14100"/>
          <ac:picMkLst>
            <pc:docMk/>
            <pc:sldMk cId="4036156579" sldId="302"/>
            <ac:picMk id="5" creationId="{CE695AED-8C29-C92B-0790-D4C60520D3AD}"/>
          </ac:picMkLst>
        </pc:picChg>
      </pc:sldChg>
      <pc:sldChg chg="addSp delSp modSp add del mod addAnim delAnim modAnim">
        <pc:chgData name="Orla Condon" userId="62ca7181-df71-4740-a21a-4649c658ad3a" providerId="ADAL" clId="{1CA9F8B5-47E6-4D8C-B4D0-114CAA7F9EA8}" dt="2025-07-29T13:41:20.205" v="828" actId="3626"/>
        <pc:sldMkLst>
          <pc:docMk/>
          <pc:sldMk cId="514232257" sldId="303"/>
        </pc:sldMkLst>
        <pc:spChg chg="mod">
          <ac:chgData name="Orla Condon" userId="62ca7181-df71-4740-a21a-4649c658ad3a" providerId="ADAL" clId="{1CA9F8B5-47E6-4D8C-B4D0-114CAA7F9EA8}" dt="2025-07-29T13:41:20.205" v="828" actId="3626"/>
          <ac:spMkLst>
            <pc:docMk/>
            <pc:sldMk cId="514232257" sldId="303"/>
            <ac:spMk id="3" creationId="{F22653C1-9E41-7327-95D1-9F13EBDC8AF2}"/>
          </ac:spMkLst>
        </pc:spChg>
        <pc:spChg chg="mod">
          <ac:chgData name="Orla Condon" userId="62ca7181-df71-4740-a21a-4649c658ad3a" providerId="ADAL" clId="{1CA9F8B5-47E6-4D8C-B4D0-114CAA7F9EA8}" dt="2025-07-29T08:55:27" v="266" actId="20577"/>
          <ac:spMkLst>
            <pc:docMk/>
            <pc:sldMk cId="514232257" sldId="303"/>
            <ac:spMk id="4" creationId="{611DF167-8518-CC1E-8D9E-1DE0CBE2A851}"/>
          </ac:spMkLst>
        </pc:spChg>
        <pc:picChg chg="add del mod">
          <ac:chgData name="Orla Condon" userId="62ca7181-df71-4740-a21a-4649c658ad3a" providerId="ADAL" clId="{1CA9F8B5-47E6-4D8C-B4D0-114CAA7F9EA8}" dt="2025-07-29T12:51:49.734" v="556" actId="478"/>
          <ac:picMkLst>
            <pc:docMk/>
            <pc:sldMk cId="514232257" sldId="303"/>
            <ac:picMk id="5" creationId="{AA9DCCB0-6BA3-53A3-927D-6094645BF823}"/>
          </ac:picMkLst>
        </pc:picChg>
      </pc:sldChg>
    </pc:docChg>
  </pc:docChgLst>
</pc:chgInfo>
</file>

<file path=ppt/comments/modernComment_123_D09ED1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45C5FD-85C6-4A34-A3EA-231DD93AB36A}" authorId="{3895C956-E7D1-F27D-6138-0088B35A53B4}" status="resolved" created="2025-07-06T11:33:07.513" complete="100000">
    <pc:sldMkLst xmlns:pc="http://schemas.microsoft.com/office/powerpoint/2013/main/command">
      <pc:docMk/>
      <pc:sldMk cId="3500069267" sldId="291"/>
    </pc:sldMkLst>
    <p188:txBody>
      <a:bodyPr/>
      <a:lstStyle/>
      <a:p>
        <a:r>
          <a:rPr lang="en-GB"/>
          <a:t>to change</a:t>
        </a:r>
      </a:p>
    </p188:txBody>
  </p188:cm>
  <p188:cm id="{DD6F5CD4-01CD-4557-96E9-167B25FBBD27}" authorId="{F1E6144C-14BA-4EF9-61ED-859BA2598D84}" status="resolved" created="2025-07-08T12:57:07.17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00069267" sldId="291"/>
      <ac:spMk id="6" creationId="{FF0035C9-8D2A-735F-1D15-6D9090E79F14}"/>
    </ac:deMkLst>
    <p188:txBody>
      <a:bodyPr/>
      <a:lstStyle/>
      <a:p>
        <a:r>
          <a:rPr lang="en-GB"/>
          <a:t>We generally use pupil as it covers all ages!</a:t>
        </a:r>
      </a:p>
    </p188:txBody>
  </p188:cm>
  <p188:cm id="{392F5044-2BB3-6A4D-BCEC-3FDB20A88CBC}" authorId="{A7191E5A-F250-6271-A89B-BFC5FFCE1A38}" status="resolved" created="2025-07-17T08:44:11.35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00069267" sldId="291"/>
      <ac:spMk id="3" creationId="{235AF9BA-375D-7CAE-0ADD-958DC01D96A1}"/>
      <ac:txMk cp="0" len="16">
        <ac:context len="85" hash="2554242636"/>
      </ac:txMk>
    </ac:txMkLst>
    <p188:replyLst>
      <p188:reply id="{046B8B5D-CB01-4506-A801-2AD4D6106936}" authorId="{F1E6144C-14BA-4EF9-61ED-859BA2598D84}" created="2025-07-21T13:12:04.227">
        <p188:txBody>
          <a:bodyPr/>
          <a:lstStyle/>
          <a:p>
            <a:r>
              <a:rPr lang="en-GB"/>
              <a:t>Bold for the title would be good and then numbers for the questions</a:t>
            </a:r>
          </a:p>
        </p188:txBody>
      </p188:reply>
    </p188:replyLst>
    <p188:txBody>
      <a:bodyPr/>
      <a:lstStyle/>
      <a:p>
        <a:r>
          <a:rPr lang="en-US"/>
          <a:t>Can I use bold for question?
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cook-club/beef-lasagne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86140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Beef lasagne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18/10/relationships/comments" Target="../comments/modernComment_123_D09ED19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www.foodafactoflife.org.uk%2Fmedia%2F1301%2Fviscosity-ws-1114fcc.docx&amp;wdOrigin=BROWSELINK" TargetMode="External"/><Relationship Id="rId2" Type="http://schemas.openxmlformats.org/officeDocument/2006/relationships/hyperlink" Target="https://view.officeapps.live.com/op/view.aspx?src=https%3A%2F%2Fwww.foodafactoflife.org.uk%2Fmedia%2F1305%2Fgelatinisation-ws-1114fcc.docx&amp;wdOrigin=BROWSELINK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oodafactoflife.org.uk/11-14-years/schemes-of-work-11-14-years/" TargetMode="External"/><Relationship Id="rId5" Type="http://schemas.openxmlformats.org/officeDocument/2006/relationships/hyperlink" Target="https://www.foodafactoflife.org.uk/media/7995/year-8-lesson-plan-9-1114.docx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rk3amT02Eo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Xrk3amT02Eo?feature=oembed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Beef lasagne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medium - high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Food science 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AFBFE-D5A7-FE61-9DB7-8E9B448E1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283798"/>
            <a:ext cx="5921907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Gelatinsation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of white sauce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When starch is mixed with liquid and heated, the starch granules swell and eventually rupture, absorbing liquid, which thickens the mixture.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sauce needs to be “cooked out” to remove the floury taste.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74A7B-B707-83DC-6CD4-F1490510A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59" y="2402967"/>
            <a:ext cx="3255227" cy="21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120716"/>
            <a:ext cx="9719999" cy="1600438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275348" y="2272696"/>
            <a:ext cx="959057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Add any leftover vegetables to your lasagne.  </a:t>
            </a:r>
            <a:endParaRPr lang="en-US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Try using lasagne sheets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spinach.</a:t>
            </a:r>
            <a:endParaRPr lang="en-US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 meat-free alternative: Add lentils or mixed beans instead of the minced beef.   </a:t>
            </a:r>
            <a:endParaRPr lang="en-US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A container full of vegetables&#10;&#10;Description automatically generated">
            <a:extLst>
              <a:ext uri="{FF2B5EF4-FFF2-40B4-BE49-F238E27FC236}">
                <a16:creationId xmlns:a16="http://schemas.microsoft.com/office/drawing/2014/main" id="{3CF1E4D2-2457-36F7-97E9-7C148FF91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54" y="4025114"/>
            <a:ext cx="3310875" cy="1962030"/>
          </a:xfrm>
          <a:prstGeom prst="rect">
            <a:avLst/>
          </a:prstGeom>
          <a:ln w="57150">
            <a:noFill/>
          </a:ln>
        </p:spPr>
      </p:pic>
      <p:pic>
        <p:nvPicPr>
          <p:cNvPr id="11" name="Picture 10" descr="A group of spices and herbs&#10;&#10;AI-generated content may be incorrect.">
            <a:extLst>
              <a:ext uri="{FF2B5EF4-FFF2-40B4-BE49-F238E27FC236}">
                <a16:creationId xmlns:a16="http://schemas.microsoft.com/office/drawing/2014/main" id="{626C77CF-FC92-BE62-4279-049A266B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943" y="3989621"/>
            <a:ext cx="3048000" cy="19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819397" y="1201514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AF9BA-375D-7CAE-0ADD-958DC01D96A1}"/>
              </a:ext>
            </a:extLst>
          </p:cNvPr>
          <p:cNvSpPr txBox="1"/>
          <p:nvPr/>
        </p:nvSpPr>
        <p:spPr>
          <a:xfrm>
            <a:off x="819397" y="1983178"/>
            <a:ext cx="92508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went wrong?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sauce was lumpy and tasted floury?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sauce lacked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poon of white sauce&#10;&#10;AI-generated content may be incorrect.">
            <a:extLst>
              <a:ext uri="{FF2B5EF4-FFF2-40B4-BE49-F238E27FC236}">
                <a16:creationId xmlns:a16="http://schemas.microsoft.com/office/drawing/2014/main" id="{D488F500-C0B9-D1B3-EFAB-D9402BF3C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547" y="2211572"/>
            <a:ext cx="4035056" cy="269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5C6B-0DBD-1BC5-5A91-E384EA85A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5927E4-71D4-6088-3191-E43FFB1B5B3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94AF9-B2DB-235E-CAC5-4A130F85CD92}"/>
              </a:ext>
            </a:extLst>
          </p:cNvPr>
          <p:cNvSpPr txBox="1"/>
          <p:nvPr/>
        </p:nvSpPr>
        <p:spPr>
          <a:xfrm>
            <a:off x="819397" y="1983179"/>
            <a:ext cx="87283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went wrong?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The sauce was lumpy and tasted floury.</a:t>
            </a:r>
          </a:p>
          <a:p>
            <a:pPr marL="273050" lvl="1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sauce was not stirred continuously when making the sauce.  If the sauce is not stirred, the starch granules attract to each other and form a lumpy sauce.</a:t>
            </a:r>
          </a:p>
          <a:p>
            <a:endParaRPr lang="en-US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starch in sauce was not “cooked out” when </a:t>
            </a:r>
            <a:r>
              <a:rPr lang="en-US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gelatinisation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reached.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The sauce lacked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7305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not measured accurately.</a:t>
            </a:r>
          </a:p>
          <a:p>
            <a:pPr marL="27305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</a:t>
            </a:r>
            <a:r>
              <a:rPr lang="en-US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flavoured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cheese could be used.</a:t>
            </a: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8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7E4-7471-CD20-C313-61CE5466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DF167-8518-CC1E-8D9E-1DE0CBE2A851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653C1-9E41-7327-95D1-9F13EBDC8AF2}"/>
              </a:ext>
            </a:extLst>
          </p:cNvPr>
          <p:cNvSpPr txBox="1"/>
          <p:nvPr/>
        </p:nvSpPr>
        <p:spPr>
          <a:xfrm>
            <a:off x="613741" y="1822366"/>
            <a:ext cx="84410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Investigate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gelatinsation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further. Use our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gelatinsation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investigation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task your pupils with measuring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viscosity of different sauces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made with different quantities of ingredients.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DCCB0-6BA3-53A3-927D-6094645BF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27" y="2945750"/>
            <a:ext cx="7585055" cy="2947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B6C01-5854-A385-4BF3-F750F8C9B52C}"/>
              </a:ext>
            </a:extLst>
          </p:cNvPr>
          <p:cNvSpPr txBox="1"/>
          <p:nvPr/>
        </p:nvSpPr>
        <p:spPr>
          <a:xfrm>
            <a:off x="702527" y="5893553"/>
            <a:ext cx="979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another recipe to demonstrate using an all-in-one sauce, why not try the tuna pasta bake featured in this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lesson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Food – a fact of life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Schemes of Work? </a:t>
            </a:r>
          </a:p>
        </p:txBody>
      </p:sp>
    </p:spTree>
    <p:extLst>
      <p:ext uri="{BB962C8B-B14F-4D97-AF65-F5344CB8AC3E}">
        <p14:creationId xmlns:p14="http://schemas.microsoft.com/office/powerpoint/2010/main" val="51423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Beef lasagne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late of food next to a bowl of salad&#10;&#10;AI-generated content may be incorrect.">
            <a:extLst>
              <a:ext uri="{FF2B5EF4-FFF2-40B4-BE49-F238E27FC236}">
                <a16:creationId xmlns:a16="http://schemas.microsoft.com/office/drawing/2014/main" id="{CE695AED-8C29-C92B-0790-D4C60520D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216" y="1867186"/>
            <a:ext cx="2857824" cy="30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9C21-6982-6A4B-B1AA-61A6FF728119}"/>
              </a:ext>
            </a:extLst>
          </p:cNvPr>
          <p:cNvSpPr>
            <a:spLocks noGrp="1"/>
          </p:cNvSpPr>
          <p:nvPr/>
        </p:nvSpPr>
        <p:spPr>
          <a:xfrm>
            <a:off x="1017883" y="1180275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>
                <a:latin typeface="Arial"/>
                <a:cs typeface="Arial"/>
              </a:rPr>
              <a:t>Nutritional analysis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7832-C108-4B89-EEDE-2F99D1BF17C8}"/>
              </a:ext>
            </a:extLst>
          </p:cNvPr>
          <p:cNvSpPr txBox="1"/>
          <p:nvPr/>
        </p:nvSpPr>
        <p:spPr>
          <a:xfrm>
            <a:off x="8417811" y="5760224"/>
            <a:ext cx="269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3</a:t>
            </a:r>
          </a:p>
        </p:txBody>
      </p:sp>
      <p:pic>
        <p:nvPicPr>
          <p:cNvPr id="7" name="Picture 6" descr="A plate of food next to a bowl of salad&#10;&#10;AI-generated content may be incorrect.">
            <a:extLst>
              <a:ext uri="{FF2B5EF4-FFF2-40B4-BE49-F238E27FC236}">
                <a16:creationId xmlns:a16="http://schemas.microsoft.com/office/drawing/2014/main" id="{1209E948-5AAD-D461-56CB-4FCD4ED78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086" y="1632106"/>
            <a:ext cx="3259397" cy="4045619"/>
          </a:xfrm>
          <a:prstGeom prst="rect">
            <a:avLst/>
          </a:prstGeom>
        </p:spPr>
      </p:pic>
      <p:pic>
        <p:nvPicPr>
          <p:cNvPr id="6" name="Picture 5" descr="A chart of nutrition information&#10;&#10;AI-generated content may be incorrect.">
            <a:extLst>
              <a:ext uri="{FF2B5EF4-FFF2-40B4-BE49-F238E27FC236}">
                <a16:creationId xmlns:a16="http://schemas.microsoft.com/office/drawing/2014/main" id="{4A8AF4CB-9D76-8F51-2CD0-36D481590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34" y="2224686"/>
            <a:ext cx="5337506" cy="285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Starter activity 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46F39-367D-D636-67FF-7E2EDA53F3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GB" sz="2400">
                <a:latin typeface="Arial"/>
                <a:cs typeface="Arial"/>
              </a:rPr>
              <a:t>Name two different types of protein.</a:t>
            </a:r>
            <a:endParaRPr lang="en-US"/>
          </a:p>
          <a:p>
            <a:pPr>
              <a:buAutoNum type="arabicPeriod"/>
            </a:pPr>
            <a:endParaRPr lang="en-GB" sz="2400"/>
          </a:p>
          <a:p>
            <a:pPr>
              <a:buAutoNum type="arabicPeriod"/>
            </a:pPr>
            <a:r>
              <a:rPr lang="en-GB" sz="2400">
                <a:latin typeface="Arial"/>
                <a:cs typeface="Arial"/>
              </a:rPr>
              <a:t>  Give two food hygiene tips when handling raw meat.</a:t>
            </a:r>
          </a:p>
          <a:p>
            <a:pPr>
              <a:buAutoNum type="arabicPeriod"/>
            </a:pPr>
            <a:endParaRPr lang="en-GB" sz="2400"/>
          </a:p>
          <a:p>
            <a:pPr>
              <a:buAutoNum type="arabicPeriod"/>
            </a:pPr>
            <a:r>
              <a:rPr lang="en-GB" sz="2400">
                <a:latin typeface="Arial"/>
                <a:cs typeface="Arial"/>
              </a:rPr>
              <a:t>  Explain cross-contamination.</a:t>
            </a: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8B352-32B7-B7FB-92A5-57EBF9478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B529B-BAD9-DA95-39A6-45574A7DE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332685"/>
            <a:ext cx="9720000" cy="720000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Example responses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0BFA-CE3C-9D28-0472-461E25379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1925315"/>
            <a:ext cx="9720000" cy="36000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Name three different types of protein.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0">
              <a:buNone/>
            </a:pPr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Beef, turkey, beans, pulses, eggs.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2.  Give two food hygiene tips when handling raw meat.</a:t>
            </a:r>
          </a:p>
          <a:p>
            <a:pPr marL="432000" indent="0">
              <a:buNone/>
            </a:pPr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red chopping board, always wash hands after handling raw meat.</a:t>
            </a: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3. Explain cross-contamination.</a:t>
            </a:r>
          </a:p>
          <a:p>
            <a:pPr marL="432000" indent="0">
              <a:buNone/>
            </a:pPr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bacteria is transferred from one place to another via a vehicle e.g. hands, equipment.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5634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86553" y="2062669"/>
            <a:ext cx="7308393" cy="4248249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rtl="0"/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158" y="1139207"/>
            <a:ext cx="9720000" cy="720000"/>
          </a:xfrm>
        </p:spPr>
        <p:txBody>
          <a:bodyPr/>
          <a:lstStyle/>
          <a:p>
            <a:r>
              <a:rPr lang="en-GB" dirty="0"/>
              <a:t>Ingredients (serves 3)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4595354" y="2209983"/>
            <a:ext cx="3907489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/>
                <a:cs typeface="Arial"/>
              </a:rPr>
              <a:t>1 onion</a:t>
            </a:r>
            <a:endParaRPr lang="en-US"/>
          </a:p>
          <a:p>
            <a:r>
              <a:rPr lang="en-US" sz="2000">
                <a:latin typeface="Arial"/>
                <a:cs typeface="Arial"/>
              </a:rPr>
              <a:t>1 clove garlic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1 carrot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1 x 15ml oil or spray oil 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250g lean minced beef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400g canned chopped tomatoes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1 x 15ml spoon tomato puree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1 x 5ml spoon mixed herbs</a:t>
            </a:r>
            <a:endParaRPr lang="en-GB"/>
          </a:p>
          <a:p>
            <a:endParaRPr lang="en-US" sz="2000">
              <a:latin typeface="Arial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371" y="4917443"/>
            <a:ext cx="2695575" cy="1343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4526154" y="5491027"/>
            <a:ext cx="300624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79315BE-0D00-F40D-33B5-92B8AE522374}"/>
              </a:ext>
            </a:extLst>
          </p:cNvPr>
          <p:cNvSpPr txBox="1">
            <a:spLocks/>
          </p:cNvSpPr>
          <p:nvPr/>
        </p:nvSpPr>
        <p:spPr>
          <a:xfrm>
            <a:off x="8711644" y="2194470"/>
            <a:ext cx="3907489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cs typeface="Arial"/>
              </a:rPr>
              <a:t>Black pepper</a:t>
            </a:r>
            <a:endParaRPr lang="en-US" dirty="0"/>
          </a:p>
          <a:p>
            <a:r>
              <a:rPr lang="en-US" sz="2000" dirty="0">
                <a:latin typeface="Arial"/>
                <a:cs typeface="Arial"/>
              </a:rPr>
              <a:t>25g reduced-fat spread</a:t>
            </a:r>
            <a:endParaRPr lang="en-GB" dirty="0"/>
          </a:p>
          <a:p>
            <a:r>
              <a:rPr lang="en-US" sz="2000" dirty="0">
                <a:latin typeface="Arial"/>
                <a:cs typeface="Arial"/>
              </a:rPr>
              <a:t>25g plain flour</a:t>
            </a:r>
            <a:endParaRPr lang="en-GB" dirty="0"/>
          </a:p>
          <a:p>
            <a:r>
              <a:rPr lang="en-US" sz="2000" dirty="0">
                <a:latin typeface="Arial"/>
                <a:cs typeface="Arial"/>
              </a:rPr>
              <a:t>300ml semi skimmed milk  </a:t>
            </a:r>
            <a:endParaRPr lang="en-GB" dirty="0"/>
          </a:p>
          <a:p>
            <a:r>
              <a:rPr lang="en-US" sz="2000" dirty="0">
                <a:latin typeface="Arial"/>
                <a:cs typeface="Arial"/>
              </a:rPr>
              <a:t>50g reduced-fat cheese</a:t>
            </a:r>
            <a:endParaRPr lang="en-GB" dirty="0"/>
          </a:p>
          <a:p>
            <a:r>
              <a:rPr lang="en-US" sz="2000" dirty="0">
                <a:latin typeface="Arial"/>
                <a:cs typeface="Arial"/>
              </a:rPr>
              <a:t>6 lasagne sheets</a:t>
            </a:r>
            <a:endParaRPr lang="en-GB" dirty="0"/>
          </a:p>
          <a:p>
            <a:r>
              <a:rPr lang="en-US" sz="2000" dirty="0">
                <a:latin typeface="Arial"/>
                <a:cs typeface="Arial"/>
              </a:rPr>
              <a:t>100ml water</a:t>
            </a:r>
            <a:endParaRPr lang="en-GB" dirty="0"/>
          </a:p>
          <a:p>
            <a:endParaRPr lang="en-US" sz="2000" dirty="0"/>
          </a:p>
          <a:p>
            <a:endParaRPr lang="en-US" sz="2000" dirty="0">
              <a:latin typeface="Arial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owl of meat and vegetables&#10;&#10;AI-generated content may be incorrect.">
            <a:extLst>
              <a:ext uri="{FF2B5EF4-FFF2-40B4-BE49-F238E27FC236}">
                <a16:creationId xmlns:a16="http://schemas.microsoft.com/office/drawing/2014/main" id="{61FC321A-CF94-0645-CA04-CE38EF6B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92" y="2062668"/>
            <a:ext cx="3578660" cy="42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9" y="2057400"/>
            <a:ext cx="5167357" cy="4262778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6214140" y="2134711"/>
            <a:ext cx="4320000" cy="341081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Chopping board</a:t>
            </a:r>
          </a:p>
          <a:p>
            <a:r>
              <a:rPr lang="en-US" sz="2000" dirty="0">
                <a:latin typeface="Arial"/>
                <a:cs typeface="Arial"/>
              </a:rPr>
              <a:t>Sharp knife </a:t>
            </a:r>
          </a:p>
          <a:p>
            <a:r>
              <a:rPr lang="en-US" sz="2000" dirty="0">
                <a:latin typeface="Arial"/>
                <a:cs typeface="Arial"/>
              </a:rPr>
              <a:t>Garlic press </a:t>
            </a:r>
          </a:p>
          <a:p>
            <a:r>
              <a:rPr lang="en-US" sz="2000" dirty="0">
                <a:latin typeface="Arial"/>
                <a:cs typeface="Arial"/>
              </a:rPr>
              <a:t>Vegetable peeler </a:t>
            </a:r>
          </a:p>
          <a:p>
            <a:r>
              <a:rPr lang="en-US" sz="2000" dirty="0">
                <a:latin typeface="Arial"/>
                <a:cs typeface="Arial"/>
              </a:rPr>
              <a:t>Large frying pan </a:t>
            </a:r>
          </a:p>
          <a:p>
            <a:r>
              <a:rPr lang="en-US" sz="2000" dirty="0">
                <a:latin typeface="Arial"/>
                <a:cs typeface="Arial"/>
              </a:rPr>
              <a:t>Heat resistant spoon </a:t>
            </a:r>
          </a:p>
          <a:p>
            <a:r>
              <a:rPr lang="en-US" sz="2000" dirty="0">
                <a:latin typeface="Arial"/>
                <a:cs typeface="Arial"/>
              </a:rPr>
              <a:t>Measuring spoons </a:t>
            </a:r>
          </a:p>
          <a:p>
            <a:r>
              <a:rPr lang="en-US" sz="2000" dirty="0">
                <a:latin typeface="Arial"/>
                <a:cs typeface="Arial"/>
              </a:rPr>
              <a:t>Measuring jug </a:t>
            </a:r>
          </a:p>
          <a:p>
            <a:endParaRPr lang="en-US" sz="2000" dirty="0">
              <a:cs typeface="Arial"/>
            </a:endParaRPr>
          </a:p>
          <a:p>
            <a:endParaRPr lang="en-US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Equipment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1B598-DC62-E7FA-DD56-BFB7DAFD4D30}"/>
              </a:ext>
            </a:extLst>
          </p:cNvPr>
          <p:cNvSpPr txBox="1"/>
          <p:nvPr/>
        </p:nvSpPr>
        <p:spPr>
          <a:xfrm>
            <a:off x="8990611" y="2134711"/>
            <a:ext cx="2169226" cy="11798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Arial"/>
                <a:cs typeface="Segoe UI"/>
              </a:rPr>
              <a:t>Small saucepan ​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Arial"/>
                <a:cs typeface="Segoe UI"/>
              </a:rPr>
              <a:t>Grater ​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Arial"/>
                <a:cs typeface="Segoe UI"/>
              </a:rPr>
              <a:t>Ovenproof dish</a:t>
            </a:r>
            <a:r>
              <a:rPr lang="en-US" sz="1700" dirty="0">
                <a:latin typeface="Arial"/>
                <a:cs typeface="Segoe UI"/>
              </a:rPr>
              <a:t> </a:t>
            </a:r>
          </a:p>
        </p:txBody>
      </p:sp>
      <p:pic>
        <p:nvPicPr>
          <p:cNvPr id="7" name="Picture 6" descr="A close-up of a kitchen utensil&#10;&#10;AI-generated content may be incorrect.">
            <a:extLst>
              <a:ext uri="{FF2B5EF4-FFF2-40B4-BE49-F238E27FC236}">
                <a16:creationId xmlns:a16="http://schemas.microsoft.com/office/drawing/2014/main" id="{0C6B917E-64B9-70A2-B519-6AF39E7B7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84" y="2134711"/>
            <a:ext cx="3613786" cy="418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0871" y="1518340"/>
            <a:ext cx="6117625" cy="4728142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Food skills</a:t>
            </a:r>
          </a:p>
          <a:p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549518" y="1716094"/>
            <a:ext cx="4371715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Weigh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Measure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Peel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Chop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Slice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Dice and trim 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Crush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Fry and sauté</a:t>
            </a:r>
          </a:p>
          <a:p>
            <a:endParaRPr lang="en-GB" sz="2000" dirty="0"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,Sans-Serif" charset="0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5659F-842C-8D50-5D74-551976692F7F}"/>
              </a:ext>
            </a:extLst>
          </p:cNvPr>
          <p:cNvSpPr txBox="1"/>
          <p:nvPr/>
        </p:nvSpPr>
        <p:spPr>
          <a:xfrm>
            <a:off x="7972927" y="1601919"/>
            <a:ext cx="2525486" cy="2580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Arial"/>
                <a:cs typeface="Arial"/>
              </a:rPr>
              <a:t>Melt</a:t>
            </a:r>
            <a:endParaRPr lang="en-GB" sz="2000" dirty="0">
              <a:latin typeface="Arial"/>
              <a:ea typeface="Calibri" panose="020F0502020204030204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Simmer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b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endParaRPr lang="en-GB" sz="2000" dirty="0">
              <a:latin typeface="Arial"/>
              <a:ea typeface="Calibri" panose="020F0502020204030204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/>
                <a:cs typeface="Arial"/>
              </a:rPr>
              <a:t>Stir and combine</a:t>
            </a:r>
            <a:endParaRPr lang="en-GB" sz="2000" dirty="0">
              <a:latin typeface="Arial"/>
              <a:ea typeface="Calibri" panose="020F0502020204030204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/>
                <a:cs typeface="Arial"/>
              </a:rPr>
              <a:t>Grate</a:t>
            </a:r>
            <a:endParaRPr lang="en-US" sz="20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/>
                <a:cs typeface="Arial"/>
              </a:rPr>
              <a:t>Layer</a:t>
            </a:r>
            <a:endParaRPr lang="en-GB" sz="2000" dirty="0">
              <a:latin typeface="Arial"/>
              <a:ea typeface="Calibri" panose="020F0502020204030204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/>
                <a:cs typeface="Arial"/>
              </a:rPr>
              <a:t>Bake</a:t>
            </a:r>
            <a:endParaRPr lang="en-US" sz="16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 descr="A black video camera with a play butt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B7B04C8E-1CC8-4D62-2CD5-86C6EE6BF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56" y="3798663"/>
            <a:ext cx="720000" cy="7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C305F-55CC-B547-82E4-80AAFFFD7406}"/>
              </a:ext>
            </a:extLst>
          </p:cNvPr>
          <p:cNvSpPr txBox="1"/>
          <p:nvPr/>
        </p:nvSpPr>
        <p:spPr>
          <a:xfrm>
            <a:off x="927440" y="3942170"/>
            <a:ext cx="3673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see how to make an All-in-one white sauce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DCFFA5-05B9-4FFB-4440-86C323EC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97" y="2007515"/>
            <a:ext cx="2987711" cy="18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Making an all-in-one white sauce">
            <a:hlinkClick r:id="" action="ppaction://media"/>
            <a:extLst>
              <a:ext uri="{FF2B5EF4-FFF2-40B4-BE49-F238E27FC236}">
                <a16:creationId xmlns:a16="http://schemas.microsoft.com/office/drawing/2014/main" id="{AFEA93CE-19B6-6E80-9E14-CC20BF0868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51461" y="4957833"/>
            <a:ext cx="3089581" cy="17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613840" y="1819159"/>
            <a:ext cx="8383863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MS Mincho"/>
                <a:cs typeface="Arial"/>
              </a:rPr>
              <a:t>1.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Preheat the oven to 190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or gas mark 5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2. Prepare the vegetables: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Peel and dice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onion;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Peel and crush the garlic;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Peel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and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dice the carrot.</a:t>
            </a:r>
          </a:p>
          <a:p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3.  Fry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onion, garlic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and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carrot in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oil.</a:t>
            </a:r>
          </a:p>
          <a:p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4.  Add the meat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and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cook until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mince is lightly browned.</a:t>
            </a:r>
            <a:endParaRPr lang="en-GB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361950" indent="-361950">
              <a:buAutoNum type="arabicPeriod" startAt="5"/>
            </a:pP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Add the tomatoes, tomato puree, mixed herbs, black pepper and water and mix all the ingredients together.</a:t>
            </a:r>
            <a:endParaRPr lang="en-GB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6.  Bring to the boil, then simmer for 20 minutes.</a:t>
            </a:r>
            <a:endParaRPr lang="en-GB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5" name="Picture 4" descr="A plate of food on a blue background&#10;&#10;AI-generated content may be incorrect.">
            <a:extLst>
              <a:ext uri="{FF2B5EF4-FFF2-40B4-BE49-F238E27FC236}">
                <a16:creationId xmlns:a16="http://schemas.microsoft.com/office/drawing/2014/main" id="{7F8AC4B8-6FE6-81DC-6AAA-C513B42F6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143" y="2183761"/>
            <a:ext cx="3411256" cy="28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CF1F8-4992-AEA4-44B6-35625F573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82573F-DE8A-2A2E-8A85-3E2B50248594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37D08B-A598-47EB-43BE-C405CD4CCEE5}"/>
              </a:ext>
            </a:extLst>
          </p:cNvPr>
          <p:cNvSpPr txBox="1"/>
          <p:nvPr/>
        </p:nvSpPr>
        <p:spPr>
          <a:xfrm>
            <a:off x="613740" y="2103066"/>
            <a:ext cx="8638698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7. While the meat sauce is cooking, make the white sauce:</a:t>
            </a:r>
            <a:endParaRPr lang="en-US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712788" lvl="1" indent="-26670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place the reduced-fat spread, flour and milk in a saucepan;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bring the sauce 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to 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 simmer, stirring continuously until it has thickened;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reduce the heat and simmer for 2 minutes;</a:t>
            </a:r>
            <a:endParaRPr lang="en-US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grate the cheese and stir in half to the sauce off 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heat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.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</a:t>
            </a:r>
            <a:endParaRPr lang="en-US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8. In an ovenproof dish or foil tray,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spread some meat mixture in 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   bottom, cover with lasagne sheets and a little cheese sauce. Repeat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    this, finishing with the sauce on top.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9. Sprinkle 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remaining grated cheese and bake for 20 minutes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.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GB" sz="2400">
              <a:latin typeface="Arial"/>
              <a:ea typeface="MS Mincho"/>
              <a:cs typeface="Arial"/>
            </a:endParaRPr>
          </a:p>
        </p:txBody>
      </p:sp>
      <p:pic>
        <p:nvPicPr>
          <p:cNvPr id="3" name="Picture 2" descr="A plate of food on a blue background&#10;&#10;AI-generated content may be incorrect.">
            <a:extLst>
              <a:ext uri="{FF2B5EF4-FFF2-40B4-BE49-F238E27FC236}">
                <a16:creationId xmlns:a16="http://schemas.microsoft.com/office/drawing/2014/main" id="{F1EE8BE4-D8B3-8E43-4515-3EDC6CD3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607" y="2529457"/>
            <a:ext cx="3261249" cy="26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46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Props1.xml><?xml version="1.0" encoding="utf-8"?>
<ds:datastoreItem xmlns:ds="http://schemas.openxmlformats.org/officeDocument/2006/customXml" ds:itemID="{F9D72E48-F2CF-438C-BC87-B3E2F85E709B}">
  <ds:schemaRefs>
    <ds:schemaRef ds:uri="4c7d02dd-d8f6-4ac9-bd74-b11e6dbbf829"/>
    <ds:schemaRef ds:uri="e23bd75c-2c0f-42ec-881a-8c81457460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C3F12C-5A70-43DB-AEFA-7D1E81371614}">
  <ds:schemaRefs>
    <ds:schemaRef ds:uri="4c7d02dd-d8f6-4ac9-bd74-b11e6dbbf829"/>
    <ds:schemaRef ds:uri="e23bd75c-2c0f-42ec-881a-8c81457460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259466f-a746-4b58-b4bc-bab7a3be1324}" enabled="0" method="" siteId="{5259466f-a746-4b58-b4bc-bab7a3be132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755</Words>
  <Application>Microsoft Office PowerPoint</Application>
  <PresentationFormat>Widescreen</PresentationFormat>
  <Paragraphs>124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Arial,Sans-Serif</vt:lpstr>
      <vt:lpstr>Calibri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Beef lasagne </vt:lpstr>
      <vt:lpstr>PowerPoint Presentation</vt:lpstr>
      <vt:lpstr>Starter activity </vt:lpstr>
      <vt:lpstr>Example responses</vt:lpstr>
      <vt:lpstr>Ingredients (serves 3)</vt:lpstr>
      <vt:lpstr>Equipment</vt:lpstr>
      <vt:lpstr>PowerPoint Presentation</vt:lpstr>
      <vt:lpstr>PowerPoint Presentation</vt:lpstr>
      <vt:lpstr>PowerPoint Presentation</vt:lpstr>
      <vt:lpstr>Food science </vt:lpstr>
      <vt:lpstr>Top tips</vt:lpstr>
      <vt:lpstr>PowerPoint Presentation</vt:lpstr>
      <vt:lpstr>PowerPoint Presentation</vt:lpstr>
      <vt:lpstr>PowerPoint Presentation</vt:lpstr>
      <vt:lpstr>Beef lasagne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1</cp:revision>
  <dcterms:created xsi:type="dcterms:W3CDTF">2018-10-10T09:22:08Z</dcterms:created>
  <dcterms:modified xsi:type="dcterms:W3CDTF">2025-08-28T11:19:03Z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