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  <p:sldMasterId id="2147483652" r:id="rId2"/>
    <p:sldMasterId id="2147483656" r:id="rId3"/>
  </p:sldMasterIdLst>
  <p:sldIdLst>
    <p:sldId id="26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9F3F"/>
    <a:srgbClr val="FCE3C2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88" d="100"/>
          <a:sy n="88" d="100"/>
        </p:scale>
        <p:origin x="117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1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FCE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foodafactoflife.org.uk/" TargetMode="Externa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2023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Physical activity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276553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I pledge to: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Oval Callout 5"/>
          <p:cNvSpPr/>
          <p:nvPr/>
        </p:nvSpPr>
        <p:spPr>
          <a:xfrm>
            <a:off x="3800104" y="1346679"/>
            <a:ext cx="8057078" cy="5125373"/>
          </a:xfrm>
          <a:prstGeom prst="wedgeEllipseCallout">
            <a:avLst>
              <a:gd name="adj1" fmla="val -74779"/>
              <a:gd name="adj2" fmla="val 43346"/>
            </a:avLst>
          </a:prstGeom>
          <a:noFill/>
          <a:ln w="127000">
            <a:solidFill>
              <a:srgbClr val="EF9F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89065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8" ma:contentTypeDescription="Create a new document." ma:contentTypeScope="" ma:versionID="dc6deb05df7d1fcd95eb88bf1a5a26f4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8258fb5370106c49cde09acdb6d5137d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407c16c-d400-4155-af4b-d0582c07d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b8b45f8-435e-402c-b129-c8853cba6318}" ma:internalName="TaxCatchAll" ma:showField="CatchAllData" ma:web="ead97cfe-a968-427f-b02b-893e6ba035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d97cfe-a968-427f-b02b-893e6ba0355a" xsi:nil="true"/>
    <_Flow_SignoffStatus xmlns="c53071f4-7f44-43fd-895c-8e7b6a3746b0" xsi:nil="true"/>
    <lcf76f155ced4ddcb4097134ff3c332f xmlns="c53071f4-7f44-43fd-895c-8e7b6a3746b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A19C313-9534-4C77-9DD5-A6B4BA6F3B3C}"/>
</file>

<file path=customXml/itemProps2.xml><?xml version="1.0" encoding="utf-8"?>
<ds:datastoreItem xmlns:ds="http://schemas.openxmlformats.org/officeDocument/2006/customXml" ds:itemID="{85FCAD7A-74EE-4FF6-B748-4174DFD030DA}"/>
</file>

<file path=customXml/itemProps3.xml><?xml version="1.0" encoding="utf-8"?>
<ds:datastoreItem xmlns:ds="http://schemas.openxmlformats.org/officeDocument/2006/customXml" ds:itemID="{93090C37-A3C9-4FA0-B453-52D7EF81A3F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Custom Design</vt:lpstr>
      <vt:lpstr>1_Custom Design</vt:lpstr>
      <vt:lpstr>3_Custom Design</vt:lpstr>
      <vt:lpstr>Physical activity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Alexander White</cp:lastModifiedBy>
  <cp:revision>33</cp:revision>
  <dcterms:created xsi:type="dcterms:W3CDTF">2018-10-10T09:22:08Z</dcterms:created>
  <dcterms:modified xsi:type="dcterms:W3CDTF">2023-08-14T12:52:57Z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