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0" r:id="rId5"/>
    <p:sldMasterId id="2147483652" r:id="rId6"/>
    <p:sldMasterId id="2147483656" r:id="rId7"/>
    <p:sldMasterId id="2147483664" r:id="rId8"/>
    <p:sldMasterId id="2147483662" r:id="rId9"/>
  </p:sldMasterIdLst>
  <p:notesMasterIdLst>
    <p:notesMasterId r:id="rId25"/>
  </p:notesMasterIdLst>
  <p:sldIdLst>
    <p:sldId id="287" r:id="rId10"/>
    <p:sldId id="286" r:id="rId11"/>
    <p:sldId id="293" r:id="rId12"/>
    <p:sldId id="300" r:id="rId13"/>
    <p:sldId id="265" r:id="rId14"/>
    <p:sldId id="264" r:id="rId15"/>
    <p:sldId id="277" r:id="rId16"/>
    <p:sldId id="290" r:id="rId17"/>
    <p:sldId id="301" r:id="rId18"/>
    <p:sldId id="288" r:id="rId19"/>
    <p:sldId id="295" r:id="rId20"/>
    <p:sldId id="291" r:id="rId21"/>
    <p:sldId id="302" r:id="rId22"/>
    <p:sldId id="304" r:id="rId23"/>
    <p:sldId id="30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1E6144C-14BA-4EF9-61ED-859BA2598D84}" name="Frances Meek" initials="FM" userId="S::F.Meek@nutrition.org.uk::f3af35cc-3229-46e1-af36-3525661cfbd3" providerId="AD"/>
  <p188:author id="{3895C956-E7D1-F27D-6138-0088B35A53B4}" name="f_mather@yahoo.com" initials="f_" userId="S::urn:spo:guest#f_mather@yahoo.com::" providerId="AD"/>
  <p188:author id="{A7191E5A-F250-6271-A89B-BFC5FFCE1A38}" name="Fiona Mather" initials="FM" userId="S::FMather@westfield.newcastle.sch.uk::9681e01e-704d-4a2f-89ee-aef893e3d6c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AA41"/>
    <a:srgbClr val="DAE6C2"/>
    <a:srgbClr val="F9D4B6"/>
    <a:srgbClr val="EDAD80"/>
    <a:srgbClr val="E46B2F"/>
    <a:srgbClr val="ED6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8F0CA0-96E2-4C9A-BDF5-C2A6E8531B5A}" v="1" dt="2025-08-26T11:10:30.1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02"/>
    <p:restoredTop sz="94658"/>
  </p:normalViewPr>
  <p:slideViewPr>
    <p:cSldViewPr snapToGrid="0">
      <p:cViewPr varScale="1">
        <p:scale>
          <a:sx n="59" d="100"/>
          <a:sy n="59" d="100"/>
        </p:scale>
        <p:origin x="62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rla Condon" userId="62ca7181-df71-4740-a21a-4649c658ad3a" providerId="ADAL" clId="{848C236C-9240-49B4-8164-B52D549DCED3}"/>
    <pc:docChg chg="custSel addSld delSld modSld modMainMaster">
      <pc:chgData name="Orla Condon" userId="62ca7181-df71-4740-a21a-4649c658ad3a" providerId="ADAL" clId="{848C236C-9240-49B4-8164-B52D549DCED3}" dt="2025-08-08T14:40:57.908" v="268" actId="1076"/>
      <pc:docMkLst>
        <pc:docMk/>
      </pc:docMkLst>
      <pc:sldChg chg="addSp modSp mod">
        <pc:chgData name="Orla Condon" userId="62ca7181-df71-4740-a21a-4649c658ad3a" providerId="ADAL" clId="{848C236C-9240-49B4-8164-B52D549DCED3}" dt="2025-08-08T14:25:58.023" v="30" actId="1076"/>
        <pc:sldMkLst>
          <pc:docMk/>
          <pc:sldMk cId="3097634684" sldId="264"/>
        </pc:sldMkLst>
        <pc:spChg chg="mod">
          <ac:chgData name="Orla Condon" userId="62ca7181-df71-4740-a21a-4649c658ad3a" providerId="ADAL" clId="{848C236C-9240-49B4-8164-B52D549DCED3}" dt="2025-08-08T14:25:42.269" v="24" actId="113"/>
          <ac:spMkLst>
            <pc:docMk/>
            <pc:sldMk cId="3097634684" sldId="264"/>
            <ac:spMk id="6" creationId="{EC2B4F1E-49EA-81D0-9609-1E2AFC2BFABE}"/>
          </ac:spMkLst>
        </pc:spChg>
        <pc:picChg chg="add mod">
          <ac:chgData name="Orla Condon" userId="62ca7181-df71-4740-a21a-4649c658ad3a" providerId="ADAL" clId="{848C236C-9240-49B4-8164-B52D549DCED3}" dt="2025-08-08T14:25:58.023" v="30" actId="1076"/>
          <ac:picMkLst>
            <pc:docMk/>
            <pc:sldMk cId="3097634684" sldId="264"/>
            <ac:picMk id="7" creationId="{40CC1B13-0EA2-6A31-CFC0-73C0360FC84A}"/>
          </ac:picMkLst>
        </pc:picChg>
      </pc:sldChg>
      <pc:sldChg chg="addSp modSp mod">
        <pc:chgData name="Orla Condon" userId="62ca7181-df71-4740-a21a-4649c658ad3a" providerId="ADAL" clId="{848C236C-9240-49B4-8164-B52D549DCED3}" dt="2025-08-08T14:25:01.293" v="16" actId="1076"/>
        <pc:sldMkLst>
          <pc:docMk/>
          <pc:sldMk cId="591552370" sldId="265"/>
        </pc:sldMkLst>
        <pc:picChg chg="add mod">
          <ac:chgData name="Orla Condon" userId="62ca7181-df71-4740-a21a-4649c658ad3a" providerId="ADAL" clId="{848C236C-9240-49B4-8164-B52D549DCED3}" dt="2025-08-08T14:25:01.293" v="16" actId="1076"/>
          <ac:picMkLst>
            <pc:docMk/>
            <pc:sldMk cId="591552370" sldId="265"/>
            <ac:picMk id="7" creationId="{00CE4D02-320D-48A4-C6C0-EA6A5D3AFF5E}"/>
          </ac:picMkLst>
        </pc:picChg>
      </pc:sldChg>
      <pc:sldChg chg="del">
        <pc:chgData name="Orla Condon" userId="62ca7181-df71-4740-a21a-4649c658ad3a" providerId="ADAL" clId="{848C236C-9240-49B4-8164-B52D549DCED3}" dt="2025-08-08T14:35:45.431" v="106" actId="47"/>
        <pc:sldMkLst>
          <pc:docMk/>
          <pc:sldMk cId="1177146576" sldId="266"/>
        </pc:sldMkLst>
      </pc:sldChg>
      <pc:sldChg chg="addSp delSp modSp mod modAnim">
        <pc:chgData name="Orla Condon" userId="62ca7181-df71-4740-a21a-4649c658ad3a" providerId="ADAL" clId="{848C236C-9240-49B4-8164-B52D549DCED3}" dt="2025-08-08T14:30:40.991" v="66" actId="14100"/>
        <pc:sldMkLst>
          <pc:docMk/>
          <pc:sldMk cId="2405921415" sldId="277"/>
        </pc:sldMkLst>
        <pc:spChg chg="mod">
          <ac:chgData name="Orla Condon" userId="62ca7181-df71-4740-a21a-4649c658ad3a" providerId="ADAL" clId="{848C236C-9240-49B4-8164-B52D549DCED3}" dt="2025-08-08T14:26:28.898" v="40" actId="5793"/>
          <ac:spMkLst>
            <pc:docMk/>
            <pc:sldMk cId="2405921415" sldId="277"/>
            <ac:spMk id="7" creationId="{00000000-0000-0000-0000-000000000000}"/>
          </ac:spMkLst>
        </pc:spChg>
        <pc:spChg chg="mod">
          <ac:chgData name="Orla Condon" userId="62ca7181-df71-4740-a21a-4649c658ad3a" providerId="ADAL" clId="{848C236C-9240-49B4-8164-B52D549DCED3}" dt="2025-08-08T14:29:32.328" v="54" actId="1076"/>
          <ac:spMkLst>
            <pc:docMk/>
            <pc:sldMk cId="2405921415" sldId="277"/>
            <ac:spMk id="14" creationId="{A7B7FF5E-28FC-3ED6-0C73-1FB1414D8575}"/>
          </ac:spMkLst>
        </pc:spChg>
        <pc:spChg chg="mod">
          <ac:chgData name="Orla Condon" userId="62ca7181-df71-4740-a21a-4649c658ad3a" providerId="ADAL" clId="{848C236C-9240-49B4-8164-B52D549DCED3}" dt="2025-08-08T14:26:33.821" v="45" actId="5793"/>
          <ac:spMkLst>
            <pc:docMk/>
            <pc:sldMk cId="2405921415" sldId="277"/>
            <ac:spMk id="18" creationId="{DEBE03A5-BB9F-F756-BF97-6EF30BCE34C9}"/>
          </ac:spMkLst>
        </pc:spChg>
        <pc:picChg chg="mod">
          <ac:chgData name="Orla Condon" userId="62ca7181-df71-4740-a21a-4649c658ad3a" providerId="ADAL" clId="{848C236C-9240-49B4-8164-B52D549DCED3}" dt="2025-08-08T14:26:57.780" v="46" actId="1076"/>
          <ac:picMkLst>
            <pc:docMk/>
            <pc:sldMk cId="2405921415" sldId="277"/>
            <ac:picMk id="2" creationId="{FBC858F8-00CC-A201-4B20-FAF62D4A44BC}"/>
          </ac:picMkLst>
        </pc:picChg>
        <pc:picChg chg="add mod">
          <ac:chgData name="Orla Condon" userId="62ca7181-df71-4740-a21a-4649c658ad3a" providerId="ADAL" clId="{848C236C-9240-49B4-8164-B52D549DCED3}" dt="2025-08-08T14:29:34.526" v="55" actId="1076"/>
          <ac:picMkLst>
            <pc:docMk/>
            <pc:sldMk cId="2405921415" sldId="277"/>
            <ac:picMk id="3" creationId="{F5F7A7C5-C92E-DC4E-81F4-E695AC3E4247}"/>
          </ac:picMkLst>
        </pc:picChg>
        <pc:picChg chg="mod">
          <ac:chgData name="Orla Condon" userId="62ca7181-df71-4740-a21a-4649c658ad3a" providerId="ADAL" clId="{848C236C-9240-49B4-8164-B52D549DCED3}" dt="2025-08-08T14:28:43.620" v="49" actId="1076"/>
          <ac:picMkLst>
            <pc:docMk/>
            <pc:sldMk cId="2405921415" sldId="277"/>
            <ac:picMk id="8" creationId="{B7727599-E54B-3623-380E-63E09B1F4CF0}"/>
          </ac:picMkLst>
        </pc:picChg>
        <pc:picChg chg="add mod">
          <ac:chgData name="Orla Condon" userId="62ca7181-df71-4740-a21a-4649c658ad3a" providerId="ADAL" clId="{848C236C-9240-49B4-8164-B52D549DCED3}" dt="2025-08-08T14:30:40.991" v="66" actId="14100"/>
          <ac:picMkLst>
            <pc:docMk/>
            <pc:sldMk cId="2405921415" sldId="277"/>
            <ac:picMk id="12" creationId="{4F1376F8-8A08-20B7-308B-918A0F2677D1}"/>
          </ac:picMkLst>
        </pc:picChg>
        <pc:picChg chg="mod">
          <ac:chgData name="Orla Condon" userId="62ca7181-df71-4740-a21a-4649c658ad3a" providerId="ADAL" clId="{848C236C-9240-49B4-8164-B52D549DCED3}" dt="2025-08-08T14:29:45.720" v="58" actId="1076"/>
          <ac:picMkLst>
            <pc:docMk/>
            <pc:sldMk cId="2405921415" sldId="277"/>
            <ac:picMk id="13" creationId="{B6F0FC99-E793-71CE-929C-C21D8EF9DA2B}"/>
          </ac:picMkLst>
        </pc:picChg>
      </pc:sldChg>
      <pc:sldChg chg="addSp modSp mod">
        <pc:chgData name="Orla Condon" userId="62ca7181-df71-4740-a21a-4649c658ad3a" providerId="ADAL" clId="{848C236C-9240-49B4-8164-B52D549DCED3}" dt="2025-08-08T14:36:20.190" v="118" actId="255"/>
        <pc:sldMkLst>
          <pc:docMk/>
          <pc:sldMk cId="2283552623" sldId="286"/>
        </pc:sldMkLst>
        <pc:spChg chg="add mod">
          <ac:chgData name="Orla Condon" userId="62ca7181-df71-4740-a21a-4649c658ad3a" providerId="ADAL" clId="{848C236C-9240-49B4-8164-B52D549DCED3}" dt="2025-08-08T14:36:20.190" v="118" actId="255"/>
          <ac:spMkLst>
            <pc:docMk/>
            <pc:sldMk cId="2283552623" sldId="286"/>
            <ac:spMk id="2" creationId="{FFB34E4E-C175-C11E-9CC5-A302520EA596}"/>
          </ac:spMkLst>
        </pc:spChg>
        <pc:spChg chg="mod">
          <ac:chgData name="Orla Condon" userId="62ca7181-df71-4740-a21a-4649c658ad3a" providerId="ADAL" clId="{848C236C-9240-49B4-8164-B52D549DCED3}" dt="2025-08-08T14:21:58.370" v="1" actId="20577"/>
          <ac:spMkLst>
            <pc:docMk/>
            <pc:sldMk cId="2283552623" sldId="286"/>
            <ac:spMk id="4" creationId="{539D02FA-F5AB-5842-4743-D1E280C2C349}"/>
          </ac:spMkLst>
        </pc:spChg>
        <pc:picChg chg="mod">
          <ac:chgData name="Orla Condon" userId="62ca7181-df71-4740-a21a-4649c658ad3a" providerId="ADAL" clId="{848C236C-9240-49B4-8164-B52D549DCED3}" dt="2025-08-08T14:22:02.718" v="3" actId="1076"/>
          <ac:picMkLst>
            <pc:docMk/>
            <pc:sldMk cId="2283552623" sldId="286"/>
            <ac:picMk id="10" creationId="{9E5F6B8D-D85D-04EB-9C49-521B7B22A376}"/>
          </ac:picMkLst>
        </pc:picChg>
      </pc:sldChg>
      <pc:sldChg chg="addSp delSp modSp mod">
        <pc:chgData name="Orla Condon" userId="62ca7181-df71-4740-a21a-4649c658ad3a" providerId="ADAL" clId="{848C236C-9240-49B4-8164-B52D549DCED3}" dt="2025-08-08T14:33:42.394" v="85" actId="1076"/>
        <pc:sldMkLst>
          <pc:docMk/>
          <pc:sldMk cId="3210204150" sldId="288"/>
        </pc:sldMkLst>
      </pc:sldChg>
      <pc:sldChg chg="modSp mod">
        <pc:chgData name="Orla Condon" userId="62ca7181-df71-4740-a21a-4649c658ad3a" providerId="ADAL" clId="{848C236C-9240-49B4-8164-B52D549DCED3}" dt="2025-08-08T14:32:50.661" v="76" actId="14100"/>
        <pc:sldMkLst>
          <pc:docMk/>
          <pc:sldMk cId="3181331775" sldId="290"/>
        </pc:sldMkLst>
        <pc:spChg chg="mod">
          <ac:chgData name="Orla Condon" userId="62ca7181-df71-4740-a21a-4649c658ad3a" providerId="ADAL" clId="{848C236C-9240-49B4-8164-B52D549DCED3}" dt="2025-08-08T14:32:50.661" v="76" actId="14100"/>
          <ac:spMkLst>
            <pc:docMk/>
            <pc:sldMk cId="3181331775" sldId="290"/>
            <ac:spMk id="5" creationId="{0B927E3C-78AB-FDEC-C1B7-C65A78992698}"/>
          </ac:spMkLst>
        </pc:spChg>
      </pc:sldChg>
      <pc:sldChg chg="modSp mod">
        <pc:chgData name="Orla Condon" userId="62ca7181-df71-4740-a21a-4649c658ad3a" providerId="ADAL" clId="{848C236C-9240-49B4-8164-B52D549DCED3}" dt="2025-08-08T14:22:13.979" v="6" actId="33524"/>
        <pc:sldMkLst>
          <pc:docMk/>
          <pc:sldMk cId="4151420698" sldId="293"/>
        </pc:sldMkLst>
        <pc:spChg chg="mod">
          <ac:chgData name="Orla Condon" userId="62ca7181-df71-4740-a21a-4649c658ad3a" providerId="ADAL" clId="{848C236C-9240-49B4-8164-B52D549DCED3}" dt="2025-08-08T14:22:06.051" v="5" actId="20577"/>
          <ac:spMkLst>
            <pc:docMk/>
            <pc:sldMk cId="4151420698" sldId="293"/>
            <ac:spMk id="2" creationId="{7EA12213-7B63-B24D-8D2F-78021A4CACAC}"/>
          </ac:spMkLst>
        </pc:spChg>
        <pc:spChg chg="mod">
          <ac:chgData name="Orla Condon" userId="62ca7181-df71-4740-a21a-4649c658ad3a" providerId="ADAL" clId="{848C236C-9240-49B4-8164-B52D549DCED3}" dt="2025-08-08T14:22:13.979" v="6" actId="33524"/>
          <ac:spMkLst>
            <pc:docMk/>
            <pc:sldMk cId="4151420698" sldId="293"/>
            <ac:spMk id="3" creationId="{54598731-9226-DFFD-BE56-3DE711D162D7}"/>
          </ac:spMkLst>
        </pc:spChg>
      </pc:sldChg>
      <pc:sldChg chg="modSp mod">
        <pc:chgData name="Orla Condon" userId="62ca7181-df71-4740-a21a-4649c658ad3a" providerId="ADAL" clId="{848C236C-9240-49B4-8164-B52D549DCED3}" dt="2025-08-08T14:33:59.249" v="88" actId="1076"/>
        <pc:sldMkLst>
          <pc:docMk/>
          <pc:sldMk cId="391515328" sldId="295"/>
        </pc:sldMkLst>
        <pc:spChg chg="mod">
          <ac:chgData name="Orla Condon" userId="62ca7181-df71-4740-a21a-4649c658ad3a" providerId="ADAL" clId="{848C236C-9240-49B4-8164-B52D549DCED3}" dt="2025-08-08T14:33:56.418" v="87" actId="20577"/>
          <ac:spMkLst>
            <pc:docMk/>
            <pc:sldMk cId="391515328" sldId="295"/>
            <ac:spMk id="2" creationId="{5F1031F1-B4EF-4BE2-152D-BC4D74CAA0EA}"/>
          </ac:spMkLst>
        </pc:spChg>
        <pc:picChg chg="mod">
          <ac:chgData name="Orla Condon" userId="62ca7181-df71-4740-a21a-4649c658ad3a" providerId="ADAL" clId="{848C236C-9240-49B4-8164-B52D549DCED3}" dt="2025-08-08T14:33:59.249" v="88" actId="1076"/>
          <ac:picMkLst>
            <pc:docMk/>
            <pc:sldMk cId="391515328" sldId="295"/>
            <ac:picMk id="7" creationId="{7F7BA527-1753-C255-EB88-A23628F4C9CB}"/>
          </ac:picMkLst>
        </pc:picChg>
      </pc:sldChg>
      <pc:sldChg chg="modAnim">
        <pc:chgData name="Orla Condon" userId="62ca7181-df71-4740-a21a-4649c658ad3a" providerId="ADAL" clId="{848C236C-9240-49B4-8164-B52D549DCED3}" dt="2025-08-08T14:22:41.054" v="9"/>
        <pc:sldMkLst>
          <pc:docMk/>
          <pc:sldMk cId="321972277" sldId="300"/>
        </pc:sldMkLst>
      </pc:sldChg>
      <pc:sldChg chg="addSp delSp modSp mod">
        <pc:chgData name="Orla Condon" userId="62ca7181-df71-4740-a21a-4649c658ad3a" providerId="ADAL" clId="{848C236C-9240-49B4-8164-B52D549DCED3}" dt="2025-08-08T14:32:45.886" v="75" actId="1076"/>
        <pc:sldMkLst>
          <pc:docMk/>
          <pc:sldMk cId="2482954692" sldId="301"/>
        </pc:sldMkLst>
        <pc:spChg chg="mod">
          <ac:chgData name="Orla Condon" userId="62ca7181-df71-4740-a21a-4649c658ad3a" providerId="ADAL" clId="{848C236C-9240-49B4-8164-B52D549DCED3}" dt="2025-08-08T14:32:38.941" v="70" actId="14100"/>
          <ac:spMkLst>
            <pc:docMk/>
            <pc:sldMk cId="2482954692" sldId="301"/>
            <ac:spMk id="5" creationId="{5A338BFD-D00B-669B-7CDC-286065367005}"/>
          </ac:spMkLst>
        </pc:spChg>
        <pc:picChg chg="add mod">
          <ac:chgData name="Orla Condon" userId="62ca7181-df71-4740-a21a-4649c658ad3a" providerId="ADAL" clId="{848C236C-9240-49B4-8164-B52D549DCED3}" dt="2025-08-08T14:32:45.886" v="75" actId="1076"/>
          <ac:picMkLst>
            <pc:docMk/>
            <pc:sldMk cId="2482954692" sldId="301"/>
            <ac:picMk id="3" creationId="{C3B6675F-6989-B6D3-70B8-CB368EA89018}"/>
          </ac:picMkLst>
        </pc:picChg>
      </pc:sldChg>
      <pc:sldChg chg="modSp add mod">
        <pc:chgData name="Orla Condon" userId="62ca7181-df71-4740-a21a-4649c658ad3a" providerId="ADAL" clId="{848C236C-9240-49B4-8164-B52D549DCED3}" dt="2025-08-08T14:34:25.551" v="103" actId="20577"/>
        <pc:sldMkLst>
          <pc:docMk/>
          <pc:sldMk cId="4036156579" sldId="303"/>
        </pc:sldMkLst>
        <pc:spChg chg="mod">
          <ac:chgData name="Orla Condon" userId="62ca7181-df71-4740-a21a-4649c658ad3a" providerId="ADAL" clId="{848C236C-9240-49B4-8164-B52D549DCED3}" dt="2025-08-08T14:34:25.551" v="103" actId="20577"/>
          <ac:spMkLst>
            <pc:docMk/>
            <pc:sldMk cId="4036156579" sldId="303"/>
            <ac:spMk id="2" creationId="{0FCD524F-8820-D3BD-7500-A29D8E180ED6}"/>
          </ac:spMkLst>
        </pc:spChg>
      </pc:sldChg>
      <pc:sldChg chg="addSp delSp modSp add mod">
        <pc:chgData name="Orla Condon" userId="62ca7181-df71-4740-a21a-4649c658ad3a" providerId="ADAL" clId="{848C236C-9240-49B4-8164-B52D549DCED3}" dt="2025-08-08T14:40:18.507" v="244" actId="1076"/>
        <pc:sldMkLst>
          <pc:docMk/>
          <pc:sldMk cId="514232257" sldId="304"/>
        </pc:sldMkLst>
        <pc:spChg chg="mod">
          <ac:chgData name="Orla Condon" userId="62ca7181-df71-4740-a21a-4649c658ad3a" providerId="ADAL" clId="{848C236C-9240-49B4-8164-B52D549DCED3}" dt="2025-08-08T14:38:30.003" v="241" actId="20577"/>
          <ac:spMkLst>
            <pc:docMk/>
            <pc:sldMk cId="514232257" sldId="304"/>
            <ac:spMk id="3" creationId="{F22653C1-9E41-7327-95D1-9F13EBDC8AF2}"/>
          </ac:spMkLst>
        </pc:spChg>
      </pc:sldChg>
      <pc:sldMasterChg chg="modSp mod">
        <pc:chgData name="Orla Condon" userId="62ca7181-df71-4740-a21a-4649c658ad3a" providerId="ADAL" clId="{848C236C-9240-49B4-8164-B52D549DCED3}" dt="2025-08-08T14:40:57.908" v="268" actId="1076"/>
        <pc:sldMasterMkLst>
          <pc:docMk/>
          <pc:sldMasterMk cId="1328885048" sldId="2147483648"/>
        </pc:sldMasterMkLst>
        <pc:spChg chg="mod">
          <ac:chgData name="Orla Condon" userId="62ca7181-df71-4740-a21a-4649c658ad3a" providerId="ADAL" clId="{848C236C-9240-49B4-8164-B52D549DCED3}" dt="2025-08-08T14:40:57.908" v="268" actId="1076"/>
          <ac:spMkLst>
            <pc:docMk/>
            <pc:sldMasterMk cId="1328885048" sldId="2147483648"/>
            <ac:spMk id="6" creationId="{00000000-0000-0000-0000-000000000000}"/>
          </ac:spMkLst>
        </pc:spChg>
      </pc:sldMasterChg>
    </pc:docChg>
  </pc:docChgLst>
  <pc:docChgLst>
    <pc:chgData name="Elsa Healey" userId="778e3f2e-0753-4d59-888a-acc79321a416" providerId="ADAL" clId="{8CFA14A3-F83D-43C3-AF1F-C85FEC351B0B}"/>
    <pc:docChg chg="modSld">
      <pc:chgData name="Elsa Healey" userId="778e3f2e-0753-4d59-888a-acc79321a416" providerId="ADAL" clId="{8CFA14A3-F83D-43C3-AF1F-C85FEC351B0B}" dt="2025-08-20T19:21:17.424" v="8" actId="1038"/>
      <pc:docMkLst>
        <pc:docMk/>
      </pc:docMkLst>
      <pc:sldChg chg="modSp mod">
        <pc:chgData name="Elsa Healey" userId="778e3f2e-0753-4d59-888a-acc79321a416" providerId="ADAL" clId="{8CFA14A3-F83D-43C3-AF1F-C85FEC351B0B}" dt="2025-08-20T19:21:17.424" v="8" actId="1038"/>
        <pc:sldMkLst>
          <pc:docMk/>
          <pc:sldMk cId="591552370" sldId="265"/>
        </pc:sldMkLst>
        <pc:spChg chg="mod">
          <ac:chgData name="Elsa Healey" userId="778e3f2e-0753-4d59-888a-acc79321a416" providerId="ADAL" clId="{8CFA14A3-F83D-43C3-AF1F-C85FEC351B0B}" dt="2025-08-20T19:21:17.424" v="8" actId="1038"/>
          <ac:spMkLst>
            <pc:docMk/>
            <pc:sldMk cId="591552370" sldId="265"/>
            <ac:spMk id="15" creationId="{9A5320EC-66E1-684C-BDFA-6083BFF5BEB2}"/>
          </ac:spMkLst>
        </pc:spChg>
        <pc:spChg chg="mod">
          <ac:chgData name="Elsa Healey" userId="778e3f2e-0753-4d59-888a-acc79321a416" providerId="ADAL" clId="{8CFA14A3-F83D-43C3-AF1F-C85FEC351B0B}" dt="2025-08-20T19:21:04.810" v="2" actId="1076"/>
          <ac:spMkLst>
            <pc:docMk/>
            <pc:sldMk cId="591552370" sldId="265"/>
            <ac:spMk id="16" creationId="{0C134C97-729A-1979-8514-1C2A346DC3B7}"/>
          </ac:spMkLst>
        </pc:spChg>
      </pc:sldChg>
      <pc:sldChg chg="modSp mod">
        <pc:chgData name="Elsa Healey" userId="778e3f2e-0753-4d59-888a-acc79321a416" providerId="ADAL" clId="{8CFA14A3-F83D-43C3-AF1F-C85FEC351B0B}" dt="2025-08-20T19:20:45.623" v="0" actId="20577"/>
        <pc:sldMkLst>
          <pc:docMk/>
          <pc:sldMk cId="1504507761" sldId="302"/>
        </pc:sldMkLst>
        <pc:graphicFrameChg chg="modGraphic">
          <ac:chgData name="Elsa Healey" userId="778e3f2e-0753-4d59-888a-acc79321a416" providerId="ADAL" clId="{8CFA14A3-F83D-43C3-AF1F-C85FEC351B0B}" dt="2025-08-20T19:20:45.623" v="0" actId="20577"/>
          <ac:graphicFrameMkLst>
            <pc:docMk/>
            <pc:sldMk cId="1504507761" sldId="302"/>
            <ac:graphicFrameMk id="2" creationId="{66AE452F-C681-66EC-22E2-BEE7C4B5A1B9}"/>
          </ac:graphicFrameMkLst>
        </pc:graphicFrameChg>
      </pc:sldChg>
    </pc:docChg>
  </pc:docChgLst>
  <pc:docChgLst>
    <pc:chgData name="Orla Condon" userId="62ca7181-df71-4740-a21a-4649c658ad3a" providerId="ADAL" clId="{C78F0CA0-96E2-4C9A-BDF5-C2A6E8531B5A}"/>
    <pc:docChg chg="custSel modSld">
      <pc:chgData name="Orla Condon" userId="62ca7181-df71-4740-a21a-4649c658ad3a" providerId="ADAL" clId="{C78F0CA0-96E2-4C9A-BDF5-C2A6E8531B5A}" dt="2025-08-27T09:51:44.037" v="28" actId="1076"/>
      <pc:docMkLst>
        <pc:docMk/>
      </pc:docMkLst>
      <pc:sldChg chg="modSp mod">
        <pc:chgData name="Orla Condon" userId="62ca7181-df71-4740-a21a-4649c658ad3a" providerId="ADAL" clId="{C78F0CA0-96E2-4C9A-BDF5-C2A6E8531B5A}" dt="2025-08-27T09:51:44.037" v="28" actId="1076"/>
        <pc:sldMkLst>
          <pc:docMk/>
          <pc:sldMk cId="2405921415" sldId="277"/>
        </pc:sldMkLst>
        <pc:spChg chg="mod">
          <ac:chgData name="Orla Condon" userId="62ca7181-df71-4740-a21a-4649c658ad3a" providerId="ADAL" clId="{C78F0CA0-96E2-4C9A-BDF5-C2A6E8531B5A}" dt="2025-08-27T09:51:37.346" v="18" actId="20577"/>
          <ac:spMkLst>
            <pc:docMk/>
            <pc:sldMk cId="2405921415" sldId="277"/>
            <ac:spMk id="9" creationId="{7BF61EE0-3814-ADB6-27F8-7114F0D590D4}"/>
          </ac:spMkLst>
        </pc:spChg>
        <pc:spChg chg="mod">
          <ac:chgData name="Orla Condon" userId="62ca7181-df71-4740-a21a-4649c658ad3a" providerId="ADAL" clId="{C78F0CA0-96E2-4C9A-BDF5-C2A6E8531B5A}" dt="2025-08-27T09:51:44.037" v="28" actId="1076"/>
          <ac:spMkLst>
            <pc:docMk/>
            <pc:sldMk cId="2405921415" sldId="277"/>
            <ac:spMk id="14" creationId="{A7B7FF5E-28FC-3ED6-0C73-1FB1414D8575}"/>
          </ac:spMkLst>
        </pc:spChg>
      </pc:sldChg>
      <pc:sldChg chg="addSp delSp modSp mod">
        <pc:chgData name="Orla Condon" userId="62ca7181-df71-4740-a21a-4649c658ad3a" providerId="ADAL" clId="{C78F0CA0-96E2-4C9A-BDF5-C2A6E8531B5A}" dt="2025-08-26T11:10:48.144" v="9" actId="1076"/>
        <pc:sldMkLst>
          <pc:docMk/>
          <pc:sldMk cId="2283552623" sldId="286"/>
        </pc:sldMkLst>
        <pc:spChg chg="mod">
          <ac:chgData name="Orla Condon" userId="62ca7181-df71-4740-a21a-4649c658ad3a" providerId="ADAL" clId="{C78F0CA0-96E2-4C9A-BDF5-C2A6E8531B5A}" dt="2025-08-26T11:10:48.144" v="9" actId="1076"/>
          <ac:spMkLst>
            <pc:docMk/>
            <pc:sldMk cId="2283552623" sldId="286"/>
            <ac:spMk id="2" creationId="{FFB34E4E-C175-C11E-9CC5-A302520EA596}"/>
          </ac:spMkLst>
        </pc:spChg>
        <pc:picChg chg="add mod">
          <ac:chgData name="Orla Condon" userId="62ca7181-df71-4740-a21a-4649c658ad3a" providerId="ADAL" clId="{C78F0CA0-96E2-4C9A-BDF5-C2A6E8531B5A}" dt="2025-08-26T11:10:42.598" v="8" actId="14100"/>
          <ac:picMkLst>
            <pc:docMk/>
            <pc:sldMk cId="2283552623" sldId="286"/>
            <ac:picMk id="5" creationId="{373F65D9-4F1C-75E8-B7C9-51A1FC8643E3}"/>
          </ac:picMkLst>
        </pc:picChg>
        <pc:picChg chg="del">
          <ac:chgData name="Orla Condon" userId="62ca7181-df71-4740-a21a-4649c658ad3a" providerId="ADAL" clId="{C78F0CA0-96E2-4C9A-BDF5-C2A6E8531B5A}" dt="2025-08-26T11:10:16.405" v="0" actId="478"/>
          <ac:picMkLst>
            <pc:docMk/>
            <pc:sldMk cId="2283552623" sldId="286"/>
            <ac:picMk id="9" creationId="{C9AEC9F9-A18C-BE1D-BD55-0799934FC85B}"/>
          </ac:picMkLst>
        </pc:picChg>
      </pc:sldChg>
    </pc:docChg>
  </pc:docChgLst>
  <pc:docChgLst>
    <pc:chgData name="Frances Meek" userId="f3af35cc-3229-46e1-af36-3525661cfbd3" providerId="ADAL" clId="{57FF2F2B-E2B7-4ECB-B52A-3549CFFC5E0A}"/>
    <pc:docChg chg="custSel modSld">
      <pc:chgData name="Frances Meek" userId="f3af35cc-3229-46e1-af36-3525661cfbd3" providerId="ADAL" clId="{57FF2F2B-E2B7-4ECB-B52A-3549CFFC5E0A}" dt="2025-08-13T16:32:22.042" v="461"/>
      <pc:docMkLst>
        <pc:docMk/>
      </pc:docMkLst>
      <pc:sldChg chg="addSp delSp modSp mod">
        <pc:chgData name="Frances Meek" userId="f3af35cc-3229-46e1-af36-3525661cfbd3" providerId="ADAL" clId="{57FF2F2B-E2B7-4ECB-B52A-3549CFFC5E0A}" dt="2025-08-13T15:41:43.754" v="104" actId="1076"/>
        <pc:sldMkLst>
          <pc:docMk/>
          <pc:sldMk cId="3210204150" sldId="288"/>
        </pc:sldMkLst>
        <pc:picChg chg="add mod">
          <ac:chgData name="Frances Meek" userId="f3af35cc-3229-46e1-af36-3525661cfbd3" providerId="ADAL" clId="{57FF2F2B-E2B7-4ECB-B52A-3549CFFC5E0A}" dt="2025-08-13T15:40:27.059" v="99" actId="14100"/>
          <ac:picMkLst>
            <pc:docMk/>
            <pc:sldMk cId="3210204150" sldId="288"/>
            <ac:picMk id="7" creationId="{3F83E068-95BA-F509-0C54-ED73E7AB2E05}"/>
          </ac:picMkLst>
        </pc:picChg>
        <pc:picChg chg="add mod">
          <ac:chgData name="Frances Meek" userId="f3af35cc-3229-46e1-af36-3525661cfbd3" providerId="ADAL" clId="{57FF2F2B-E2B7-4ECB-B52A-3549CFFC5E0A}" dt="2025-08-13T15:41:43.754" v="104" actId="1076"/>
          <ac:picMkLst>
            <pc:docMk/>
            <pc:sldMk cId="3210204150" sldId="288"/>
            <ac:picMk id="9" creationId="{53F8D283-C604-7292-A20F-585E3BDD57DE}"/>
          </ac:picMkLst>
        </pc:picChg>
      </pc:sldChg>
      <pc:sldChg chg="modSp mod">
        <pc:chgData name="Frances Meek" userId="f3af35cc-3229-46e1-af36-3525661cfbd3" providerId="ADAL" clId="{57FF2F2B-E2B7-4ECB-B52A-3549CFFC5E0A}" dt="2025-08-13T15:36:27.008" v="83" actId="20577"/>
        <pc:sldMkLst>
          <pc:docMk/>
          <pc:sldMk cId="3181331775" sldId="290"/>
        </pc:sldMkLst>
        <pc:spChg chg="mod">
          <ac:chgData name="Frances Meek" userId="f3af35cc-3229-46e1-af36-3525661cfbd3" providerId="ADAL" clId="{57FF2F2B-E2B7-4ECB-B52A-3549CFFC5E0A}" dt="2025-08-13T15:36:27.008" v="83" actId="20577"/>
          <ac:spMkLst>
            <pc:docMk/>
            <pc:sldMk cId="3181331775" sldId="290"/>
            <ac:spMk id="5" creationId="{0B927E3C-78AB-FDEC-C1B7-C65A78992698}"/>
          </ac:spMkLst>
        </pc:spChg>
      </pc:sldChg>
      <pc:sldChg chg="modSp mod">
        <pc:chgData name="Frances Meek" userId="f3af35cc-3229-46e1-af36-3525661cfbd3" providerId="ADAL" clId="{57FF2F2B-E2B7-4ECB-B52A-3549CFFC5E0A}" dt="2025-08-13T15:44:02.074" v="112" actId="20577"/>
        <pc:sldMkLst>
          <pc:docMk/>
          <pc:sldMk cId="3500069267" sldId="291"/>
        </pc:sldMkLst>
        <pc:graphicFrameChg chg="modGraphic">
          <ac:chgData name="Frances Meek" userId="f3af35cc-3229-46e1-af36-3525661cfbd3" providerId="ADAL" clId="{57FF2F2B-E2B7-4ECB-B52A-3549CFFC5E0A}" dt="2025-08-13T15:44:02.074" v="112" actId="20577"/>
          <ac:graphicFrameMkLst>
            <pc:docMk/>
            <pc:sldMk cId="3500069267" sldId="291"/>
            <ac:graphicFrameMk id="2" creationId="{3959FFB6-34AA-A613-3BA8-DA2044279DDE}"/>
          </ac:graphicFrameMkLst>
        </pc:graphicFrameChg>
      </pc:sldChg>
      <pc:sldChg chg="modSp mod">
        <pc:chgData name="Frances Meek" userId="f3af35cc-3229-46e1-af36-3525661cfbd3" providerId="ADAL" clId="{57FF2F2B-E2B7-4ECB-B52A-3549CFFC5E0A}" dt="2025-08-13T15:34:06.937" v="22" actId="20577"/>
        <pc:sldMkLst>
          <pc:docMk/>
          <pc:sldMk cId="4151420698" sldId="293"/>
        </pc:sldMkLst>
        <pc:spChg chg="mod">
          <ac:chgData name="Frances Meek" userId="f3af35cc-3229-46e1-af36-3525661cfbd3" providerId="ADAL" clId="{57FF2F2B-E2B7-4ECB-B52A-3549CFFC5E0A}" dt="2025-08-13T15:34:06.937" v="22" actId="20577"/>
          <ac:spMkLst>
            <pc:docMk/>
            <pc:sldMk cId="4151420698" sldId="293"/>
            <ac:spMk id="3" creationId="{54598731-9226-DFFD-BE56-3DE711D162D7}"/>
          </ac:spMkLst>
        </pc:spChg>
      </pc:sldChg>
      <pc:sldChg chg="addSp delSp modSp mod">
        <pc:chgData name="Frances Meek" userId="f3af35cc-3229-46e1-af36-3525661cfbd3" providerId="ADAL" clId="{57FF2F2B-E2B7-4ECB-B52A-3549CFFC5E0A}" dt="2025-08-13T15:43:15.536" v="111" actId="20577"/>
        <pc:sldMkLst>
          <pc:docMk/>
          <pc:sldMk cId="391515328" sldId="295"/>
        </pc:sldMkLst>
        <pc:spChg chg="mod">
          <ac:chgData name="Frances Meek" userId="f3af35cc-3229-46e1-af36-3525661cfbd3" providerId="ADAL" clId="{57FF2F2B-E2B7-4ECB-B52A-3549CFFC5E0A}" dt="2025-08-13T15:43:15.536" v="111" actId="20577"/>
          <ac:spMkLst>
            <pc:docMk/>
            <pc:sldMk cId="391515328" sldId="295"/>
            <ac:spMk id="4" creationId="{CFA46F7F-4F46-D5B3-0D43-E70D88B000F8}"/>
          </ac:spMkLst>
        </pc:spChg>
      </pc:sldChg>
      <pc:sldChg chg="modSp">
        <pc:chgData name="Frances Meek" userId="f3af35cc-3229-46e1-af36-3525661cfbd3" providerId="ADAL" clId="{57FF2F2B-E2B7-4ECB-B52A-3549CFFC5E0A}" dt="2025-08-13T15:35:35.660" v="77" actId="179"/>
        <pc:sldMkLst>
          <pc:docMk/>
          <pc:sldMk cId="321972277" sldId="300"/>
        </pc:sldMkLst>
        <pc:spChg chg="mod">
          <ac:chgData name="Frances Meek" userId="f3af35cc-3229-46e1-af36-3525661cfbd3" providerId="ADAL" clId="{57FF2F2B-E2B7-4ECB-B52A-3549CFFC5E0A}" dt="2025-08-13T15:35:35.660" v="77" actId="179"/>
          <ac:spMkLst>
            <pc:docMk/>
            <pc:sldMk cId="321972277" sldId="300"/>
            <ac:spMk id="3" creationId="{8A1FA001-AF51-3C58-9807-3CA303B4441A}"/>
          </ac:spMkLst>
        </pc:spChg>
      </pc:sldChg>
      <pc:sldChg chg="modSp mod">
        <pc:chgData name="Frances Meek" userId="f3af35cc-3229-46e1-af36-3525661cfbd3" providerId="ADAL" clId="{57FF2F2B-E2B7-4ECB-B52A-3549CFFC5E0A}" dt="2025-08-13T15:37:04.018" v="87" actId="179"/>
        <pc:sldMkLst>
          <pc:docMk/>
          <pc:sldMk cId="2482954692" sldId="301"/>
        </pc:sldMkLst>
        <pc:spChg chg="mod">
          <ac:chgData name="Frances Meek" userId="f3af35cc-3229-46e1-af36-3525661cfbd3" providerId="ADAL" clId="{57FF2F2B-E2B7-4ECB-B52A-3549CFFC5E0A}" dt="2025-08-13T15:37:04.018" v="87" actId="179"/>
          <ac:spMkLst>
            <pc:docMk/>
            <pc:sldMk cId="2482954692" sldId="301"/>
            <ac:spMk id="5" creationId="{5A338BFD-D00B-669B-7CDC-286065367005}"/>
          </ac:spMkLst>
        </pc:spChg>
      </pc:sldChg>
      <pc:sldChg chg="modAnim">
        <pc:chgData name="Frances Meek" userId="f3af35cc-3229-46e1-af36-3525661cfbd3" providerId="ADAL" clId="{57FF2F2B-E2B7-4ECB-B52A-3549CFFC5E0A}" dt="2025-08-13T16:32:22.042" v="461"/>
        <pc:sldMkLst>
          <pc:docMk/>
          <pc:sldMk cId="4036156579" sldId="303"/>
        </pc:sldMkLst>
      </pc:sldChg>
      <pc:sldChg chg="addSp delSp modSp mod">
        <pc:chgData name="Frances Meek" userId="f3af35cc-3229-46e1-af36-3525661cfbd3" providerId="ADAL" clId="{57FF2F2B-E2B7-4ECB-B52A-3549CFFC5E0A}" dt="2025-08-13T16:32:12.889" v="459" actId="1076"/>
        <pc:sldMkLst>
          <pc:docMk/>
          <pc:sldMk cId="514232257" sldId="304"/>
        </pc:sldMkLst>
        <pc:spChg chg="mod">
          <ac:chgData name="Frances Meek" userId="f3af35cc-3229-46e1-af36-3525661cfbd3" providerId="ADAL" clId="{57FF2F2B-E2B7-4ECB-B52A-3549CFFC5E0A}" dt="2025-08-13T16:31:23.321" v="457" actId="255"/>
          <ac:spMkLst>
            <pc:docMk/>
            <pc:sldMk cId="514232257" sldId="304"/>
            <ac:spMk id="3" creationId="{F22653C1-9E41-7327-95D1-9F13EBDC8AF2}"/>
          </ac:spMkLst>
        </pc:spChg>
        <pc:picChg chg="add mod">
          <ac:chgData name="Frances Meek" userId="f3af35cc-3229-46e1-af36-3525661cfbd3" providerId="ADAL" clId="{57FF2F2B-E2B7-4ECB-B52A-3549CFFC5E0A}" dt="2025-08-13T16:32:12.889" v="459" actId="1076"/>
          <ac:picMkLst>
            <pc:docMk/>
            <pc:sldMk cId="514232257" sldId="304"/>
            <ac:picMk id="1026" creationId="{B37D8D80-F6AE-3B4C-02CD-8BA3297DDD7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DEEA3E-6072-40CD-9691-062D5654FEC3}" type="datetimeFigureOut">
              <a:rPr lang="en-GB" smtClean="0"/>
              <a:t>27/08/2025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48F6AC-4DDC-4256-904F-6535F3CF3C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445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8F6AC-4DDC-4256-904F-6535F3CF3CD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944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8F6AC-4DDC-4256-904F-6535F3CF3CD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491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452" y="3531477"/>
            <a:ext cx="9144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41072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buFont typeface="Arial" charset="0"/>
              <a:buChar char="•"/>
              <a:defRPr sz="18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2376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55134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Ingredients</a:t>
            </a:r>
          </a:p>
        </p:txBody>
      </p:sp>
    </p:spTree>
    <p:extLst>
      <p:ext uri="{BB962C8B-B14F-4D97-AF65-F5344CB8AC3E}">
        <p14:creationId xmlns:p14="http://schemas.microsoft.com/office/powerpoint/2010/main" val="280007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190530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Equipment</a:t>
            </a:r>
          </a:p>
        </p:txBody>
      </p:sp>
    </p:spTree>
    <p:extLst>
      <p:ext uri="{BB962C8B-B14F-4D97-AF65-F5344CB8AC3E}">
        <p14:creationId xmlns:p14="http://schemas.microsoft.com/office/powerpoint/2010/main" val="2975876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 algn="ctr">
              <a:buNone/>
            </a:pPr>
            <a:r>
              <a:rPr lang="en-GB" sz="3600"/>
              <a:t>For further information, go to:</a:t>
            </a:r>
          </a:p>
          <a:p>
            <a:pPr marL="0" indent="0" algn="ctr">
              <a:buNone/>
            </a:pPr>
            <a:r>
              <a:rPr lang="en-GB" sz="3600"/>
              <a:t>www.foodafactoflife.org.uk</a:t>
            </a:r>
          </a:p>
        </p:txBody>
      </p:sp>
    </p:spTree>
    <p:extLst>
      <p:ext uri="{BB962C8B-B14F-4D97-AF65-F5344CB8AC3E}">
        <p14:creationId xmlns:p14="http://schemas.microsoft.com/office/powerpoint/2010/main" val="2013135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oodafactoflife.org.uk/recipes/11-14-l2c/vegetarian-lasagne/" TargetMode="Externa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odafactoflife.org.uk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foodafactoflife.org.uk/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foodafactoflife.org.uk/" TargetMode="Externa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foodafactoflife.org.uk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53" y="358589"/>
            <a:ext cx="2044335" cy="143516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Food –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fact of life 2025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6424111"/>
            <a:ext cx="67610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recipe is from the original Licence to cook programme and is provided under the Open Government Licence.</a:t>
            </a:r>
          </a:p>
          <a:p>
            <a:r>
              <a:rPr lang="en-GB" sz="9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/>
              </a:rPr>
              <a:t>Vegetarian lasagne </a:t>
            </a:r>
            <a:endParaRPr lang="en-GB" sz="9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88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14983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18223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178814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209049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   © Food – a fact of life 2025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2" y="6539528"/>
            <a:ext cx="676101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recipe is from the original Licence to cook programme and is provided under the Open Government Licence. </a:t>
            </a:r>
          </a:p>
        </p:txBody>
      </p:sp>
    </p:spTree>
    <p:extLst>
      <p:ext uri="{BB962C8B-B14F-4D97-AF65-F5344CB8AC3E}">
        <p14:creationId xmlns:p14="http://schemas.microsoft.com/office/powerpoint/2010/main" val="3694338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afactoflife.org.uk/media/8039/year-9-lesson-plan-4.docx" TargetMode="External"/><Relationship Id="rId2" Type="http://schemas.openxmlformats.org/officeDocument/2006/relationships/hyperlink" Target="https://view.officeapps.live.com/op/view.aspx?src=https%3A%2F%2Fwww.foodafactoflife.org.uk%2Fmedia%2Ftnwho40g%2Fchange-for-health-ws-1114c3.docx&amp;wdOrigin=BROWSELINK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jpeg"/><Relationship Id="rId4" Type="http://schemas.openxmlformats.org/officeDocument/2006/relationships/hyperlink" Target="https://www.foodafactoflife.org.uk/11-14-years/schemes-of-work-11-14-years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s://www.foodafactoflife.org.uk/whole-school/whole-school-approach/guidelines-for-school-education-resources-about-food/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2" Type="http://schemas.openxmlformats.org/officeDocument/2006/relationships/video" Target="https://www.youtube.com/embed/gq19urDB9HQ?feature=oembed" TargetMode="External"/><Relationship Id="rId1" Type="http://schemas.openxmlformats.org/officeDocument/2006/relationships/video" Target="https://www.youtube.com/embed/W9J46vEGm7c?feature=oembed" TargetMode="External"/><Relationship Id="rId6" Type="http://schemas.openxmlformats.org/officeDocument/2006/relationships/hyperlink" Target="https://youtu.be/gq19urDB9HQ" TargetMode="External"/><Relationship Id="rId5" Type="http://schemas.openxmlformats.org/officeDocument/2006/relationships/image" Target="../media/image10.jpg"/><Relationship Id="rId4" Type="http://schemas.openxmlformats.org/officeDocument/2006/relationships/hyperlink" Target="https://youtu.be/W9J46vEGm7c" TargetMode="External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61E67-24C7-FDE5-0A9D-D482C76F7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30628-A9FA-3FD5-79DD-7FA5D52E59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2452" y="3531477"/>
            <a:ext cx="9144000" cy="733096"/>
          </a:xfrm>
        </p:spPr>
        <p:txBody>
          <a:bodyPr/>
          <a:lstStyle/>
          <a:p>
            <a:r>
              <a:rPr lang="en-GB" dirty="0"/>
              <a:t>Vegetarian lasagne</a:t>
            </a:r>
            <a:endParaRPr lang="en-GB" u="sng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5306A-AAAA-737D-CE74-AE9E59A61F16}"/>
              </a:ext>
            </a:extLst>
          </p:cNvPr>
          <p:cNvSpPr txBox="1"/>
          <p:nvPr/>
        </p:nvSpPr>
        <p:spPr>
          <a:xfrm>
            <a:off x="1142452" y="4264573"/>
            <a:ext cx="355237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Complexity: medium 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786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DA618-1CDD-1725-AFBF-8C9D764F6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3232C1-A2C9-E67A-8053-FA780B5DEAE7}"/>
              </a:ext>
            </a:extLst>
          </p:cNvPr>
          <p:cNvSpPr/>
          <p:nvPr/>
        </p:nvSpPr>
        <p:spPr>
          <a:xfrm>
            <a:off x="995829" y="2301464"/>
            <a:ext cx="8012247" cy="2673707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0C00B9-80AA-A91E-3A14-233E11349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5829" y="1555463"/>
            <a:ext cx="9720000" cy="720000"/>
          </a:xfrm>
        </p:spPr>
        <p:txBody>
          <a:bodyPr/>
          <a:lstStyle/>
          <a:p>
            <a:r>
              <a:rPr lang="en-US"/>
              <a:t>Top tips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5AD2C3-3977-79F4-7A2B-483785D1D744}"/>
              </a:ext>
            </a:extLst>
          </p:cNvPr>
          <p:cNvSpPr txBox="1"/>
          <p:nvPr/>
        </p:nvSpPr>
        <p:spPr>
          <a:xfrm>
            <a:off x="1141527" y="2470967"/>
            <a:ext cx="7662232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Turn up the flavour: Experiment with different herbs, for example fresh basil or oregano.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Reduce food waste:  Use different vegetables such as courgettes, peppers or aubergine. Anything that might need using up!</a:t>
            </a:r>
          </a:p>
        </p:txBody>
      </p:sp>
      <p:pic>
        <p:nvPicPr>
          <p:cNvPr id="7" name="Picture 6" descr="A plant in a pot&#10;&#10;AI-generated content may be incorrect.">
            <a:extLst>
              <a:ext uri="{FF2B5EF4-FFF2-40B4-BE49-F238E27FC236}">
                <a16:creationId xmlns:a16="http://schemas.microsoft.com/office/drawing/2014/main" id="{3F83E068-95BA-F509-0C54-ED73E7AB2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5550" y="1818511"/>
            <a:ext cx="1375623" cy="20634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F8D283-C604-7292-A20F-585E3BDD5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9392" y="4102183"/>
            <a:ext cx="1927938" cy="195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04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031F1-B4EF-4BE2-152D-BC4D74CAA0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Food science  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6AFBFE-D5A7-FE61-9DB7-8E9B448E14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7" y="2571092"/>
            <a:ext cx="5231524" cy="3600000"/>
          </a:xfrm>
        </p:spPr>
        <p:txBody>
          <a:bodyPr/>
          <a:lstStyle/>
          <a:p>
            <a:pPr marL="0" indent="0">
              <a:buNone/>
            </a:pPr>
            <a:endParaRPr lang="en-GB" sz="2000" dirty="0">
              <a:latin typeface="Arial"/>
              <a:cs typeface="Arial"/>
            </a:endParaRP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7" name="Picture 6" descr="A plate of lasagna and a bowl of salad&#10;&#10;AI-generated content may be incorrect.">
            <a:extLst>
              <a:ext uri="{FF2B5EF4-FFF2-40B4-BE49-F238E27FC236}">
                <a16:creationId xmlns:a16="http://schemas.microsoft.com/office/drawing/2014/main" id="{7F7BA527-1753-C255-EB88-A23628F4C9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3" t="6786" r="22275" b="9931"/>
          <a:stretch/>
        </p:blipFill>
        <p:spPr bwMode="auto">
          <a:xfrm>
            <a:off x="8094988" y="2096859"/>
            <a:ext cx="3719572" cy="34950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CFA46F7F-4F46-D5B3-0D43-E70D88B000F8}"/>
              </a:ext>
            </a:extLst>
          </p:cNvPr>
          <p:cNvSpPr txBox="1">
            <a:spLocks/>
          </p:cNvSpPr>
          <p:nvPr/>
        </p:nvSpPr>
        <p:spPr>
          <a:xfrm>
            <a:off x="1169276" y="2283798"/>
            <a:ext cx="6808863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GB" sz="2000" b="1" dirty="0">
                <a:latin typeface="Arial"/>
                <a:cs typeface="Arial"/>
              </a:rPr>
              <a:t>Absorption</a:t>
            </a:r>
          </a:p>
          <a:p>
            <a:pPr marL="0" indent="0">
              <a:buFont typeface="Arial" charset="0"/>
              <a:buNone/>
            </a:pPr>
            <a:endParaRPr lang="en-GB" sz="2000" dirty="0">
              <a:latin typeface="Arial"/>
              <a:cs typeface="Arial"/>
            </a:endParaRPr>
          </a:p>
          <a:p>
            <a:pPr marL="0" indent="0">
              <a:buFont typeface="Arial" charset="0"/>
              <a:buNone/>
            </a:pPr>
            <a:r>
              <a:rPr lang="en-GB" sz="2000" dirty="0">
                <a:latin typeface="Arial"/>
                <a:cs typeface="Arial"/>
              </a:rPr>
              <a:t>Lentils are not edible when raw. As the lentils are heated, they absorb the liquid, creating a tender texture.  </a:t>
            </a:r>
          </a:p>
          <a:p>
            <a:pPr marL="0" indent="0">
              <a:buFont typeface="Arial" charset="0"/>
              <a:buNone/>
            </a:pPr>
            <a:endParaRPr lang="en-GB" sz="2000" dirty="0">
              <a:latin typeface="Arial"/>
              <a:cs typeface="Arial"/>
            </a:endParaRPr>
          </a:p>
          <a:p>
            <a:pPr marL="0" indent="0" fontAlgn="base">
              <a:buNone/>
            </a:pPr>
            <a:r>
              <a:rPr lang="en-GB" sz="2000" b="1" dirty="0"/>
              <a:t>Why does cheese melt and turn brown in an oven or under the grill?</a:t>
            </a:r>
          </a:p>
          <a:p>
            <a:pPr marL="0" indent="0" fontAlgn="base">
              <a:buNone/>
            </a:pPr>
            <a:r>
              <a:rPr lang="en-GB" sz="2000" dirty="0"/>
              <a:t>Fats in the cheese soften and the water turns to steam, causing the cheese to melt and become gooey. It browns because of heat-triggered reactions between proteins and sugars in the cheese (known as the Maillard reaction).</a:t>
            </a:r>
          </a:p>
          <a:p>
            <a:pPr marL="0" indent="0">
              <a:buFont typeface="Arial" charset="0"/>
              <a:buNone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91515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933C2-42D4-1D20-D200-78AF168B3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3B68CA-8205-DA02-5A5C-7C9E45B6F697}"/>
              </a:ext>
            </a:extLst>
          </p:cNvPr>
          <p:cNvSpPr txBox="1"/>
          <p:nvPr/>
        </p:nvSpPr>
        <p:spPr>
          <a:xfrm>
            <a:off x="693253" y="1202783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Plenary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959FFB6-34AA-A613-3BA8-DA2044279D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793777"/>
              </p:ext>
            </p:extLst>
          </p:nvPr>
        </p:nvGraphicFramePr>
        <p:xfrm>
          <a:off x="934720" y="2433889"/>
          <a:ext cx="9946640" cy="2926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94816">
                  <a:extLst>
                    <a:ext uri="{9D8B030D-6E8A-4147-A177-3AD203B41FA5}">
                      <a16:colId xmlns:a16="http://schemas.microsoft.com/office/drawing/2014/main" val="2258940089"/>
                    </a:ext>
                  </a:extLst>
                </a:gridCol>
                <a:gridCol w="1006887">
                  <a:extLst>
                    <a:ext uri="{9D8B030D-6E8A-4147-A177-3AD203B41FA5}">
                      <a16:colId xmlns:a16="http://schemas.microsoft.com/office/drawing/2014/main" val="855683233"/>
                    </a:ext>
                  </a:extLst>
                </a:gridCol>
                <a:gridCol w="953588">
                  <a:extLst>
                    <a:ext uri="{9D8B030D-6E8A-4147-A177-3AD203B41FA5}">
                      <a16:colId xmlns:a16="http://schemas.microsoft.com/office/drawing/2014/main" val="4082170523"/>
                    </a:ext>
                  </a:extLst>
                </a:gridCol>
                <a:gridCol w="953589">
                  <a:extLst>
                    <a:ext uri="{9D8B030D-6E8A-4147-A177-3AD203B41FA5}">
                      <a16:colId xmlns:a16="http://schemas.microsoft.com/office/drawing/2014/main" val="3895893517"/>
                    </a:ext>
                  </a:extLst>
                </a:gridCol>
                <a:gridCol w="4937760">
                  <a:extLst>
                    <a:ext uri="{9D8B030D-6E8A-4147-A177-3AD203B41FA5}">
                      <a16:colId xmlns:a16="http://schemas.microsoft.com/office/drawing/2014/main" val="39665275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6C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6C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6C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6C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Comments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6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784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Peel, cut, chop, slice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4041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Grating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843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Frying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3602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Blending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6429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Layering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838850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79B3C5D-34EF-C134-521D-4ADBDEC63FF3}"/>
              </a:ext>
            </a:extLst>
          </p:cNvPr>
          <p:cNvSpPr txBox="1"/>
          <p:nvPr/>
        </p:nvSpPr>
        <p:spPr>
          <a:xfrm>
            <a:off x="830217" y="1818336"/>
            <a:ext cx="7582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Evaluate how well you worked today. </a:t>
            </a:r>
          </a:p>
        </p:txBody>
      </p:sp>
      <p:pic>
        <p:nvPicPr>
          <p:cNvPr id="10" name="Graphic 9" descr="Smiling face outline with solid fill">
            <a:extLst>
              <a:ext uri="{FF2B5EF4-FFF2-40B4-BE49-F238E27FC236}">
                <a16:creationId xmlns:a16="http://schemas.microsoft.com/office/drawing/2014/main" id="{26EF3AF6-86CF-8963-B242-484ACAB2D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56858" y="2418555"/>
            <a:ext cx="694909" cy="694909"/>
          </a:xfrm>
          <a:prstGeom prst="rect">
            <a:avLst/>
          </a:prstGeom>
        </p:spPr>
      </p:pic>
      <p:pic>
        <p:nvPicPr>
          <p:cNvPr id="12" name="Graphic 11" descr="Sad face outline with solid fill">
            <a:extLst>
              <a:ext uri="{FF2B5EF4-FFF2-40B4-BE49-F238E27FC236}">
                <a16:creationId xmlns:a16="http://schemas.microsoft.com/office/drawing/2014/main" id="{BBBAE6E6-3368-0C86-BA5C-C52E5E87B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90848" y="2455766"/>
            <a:ext cx="620486" cy="620486"/>
          </a:xfrm>
          <a:prstGeom prst="rect">
            <a:avLst/>
          </a:prstGeom>
        </p:spPr>
      </p:pic>
      <p:pic>
        <p:nvPicPr>
          <p:cNvPr id="14" name="Graphic 13" descr="Neutral face outline with solid fill">
            <a:extLst>
              <a:ext uri="{FF2B5EF4-FFF2-40B4-BE49-F238E27FC236}">
                <a16:creationId xmlns:a16="http://schemas.microsoft.com/office/drawing/2014/main" id="{63B5A9A3-1576-1434-8707-22B8FC41D5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23853" y="2418555"/>
            <a:ext cx="694909" cy="69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69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20254-B29E-B75A-3BBD-16A87D7F8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A05A200-9134-F541-FE58-03EAAE4904DB}"/>
              </a:ext>
            </a:extLst>
          </p:cNvPr>
          <p:cNvSpPr txBox="1"/>
          <p:nvPr/>
        </p:nvSpPr>
        <p:spPr>
          <a:xfrm>
            <a:off x="693253" y="1202783"/>
            <a:ext cx="609765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responses </a:t>
            </a:r>
          </a:p>
          <a:p>
            <a:endParaRPr lang="en-GB" sz="3400" b="1" dirty="0">
              <a:solidFill>
                <a:srgbClr val="79AA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6AE452F-C681-66EC-22E2-BEE7C4B5A1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756516"/>
              </p:ext>
            </p:extLst>
          </p:nvPr>
        </p:nvGraphicFramePr>
        <p:xfrm>
          <a:off x="934720" y="2433889"/>
          <a:ext cx="9946640" cy="34137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94816">
                  <a:extLst>
                    <a:ext uri="{9D8B030D-6E8A-4147-A177-3AD203B41FA5}">
                      <a16:colId xmlns:a16="http://schemas.microsoft.com/office/drawing/2014/main" val="2258940089"/>
                    </a:ext>
                  </a:extLst>
                </a:gridCol>
                <a:gridCol w="1006887">
                  <a:extLst>
                    <a:ext uri="{9D8B030D-6E8A-4147-A177-3AD203B41FA5}">
                      <a16:colId xmlns:a16="http://schemas.microsoft.com/office/drawing/2014/main" val="855683233"/>
                    </a:ext>
                  </a:extLst>
                </a:gridCol>
                <a:gridCol w="953588">
                  <a:extLst>
                    <a:ext uri="{9D8B030D-6E8A-4147-A177-3AD203B41FA5}">
                      <a16:colId xmlns:a16="http://schemas.microsoft.com/office/drawing/2014/main" val="4082170523"/>
                    </a:ext>
                  </a:extLst>
                </a:gridCol>
                <a:gridCol w="953589">
                  <a:extLst>
                    <a:ext uri="{9D8B030D-6E8A-4147-A177-3AD203B41FA5}">
                      <a16:colId xmlns:a16="http://schemas.microsoft.com/office/drawing/2014/main" val="3895893517"/>
                    </a:ext>
                  </a:extLst>
                </a:gridCol>
                <a:gridCol w="4937760">
                  <a:extLst>
                    <a:ext uri="{9D8B030D-6E8A-4147-A177-3AD203B41FA5}">
                      <a16:colId xmlns:a16="http://schemas.microsoft.com/office/drawing/2014/main" val="39665275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6C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6C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6C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6C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Comments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6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784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Peel, cut, chop, slice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i="1" dirty="0">
                          <a:solidFill>
                            <a:srgbClr val="79AA4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chopped my onion and garlic well.  I need to be more accurate with my dicing.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4041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Grating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i="1" dirty="0">
                          <a:solidFill>
                            <a:srgbClr val="79AA4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safely grated my cheese into even pieces.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843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Frying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i="1" dirty="0">
                          <a:solidFill>
                            <a:srgbClr val="79AA4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My hob was too hot and I needed to adjust the temperature.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3602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Blending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i="1" dirty="0">
                          <a:solidFill>
                            <a:srgbClr val="79AA4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blended the ingredients well.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6429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Layering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i="1" dirty="0">
                          <a:solidFill>
                            <a:srgbClr val="79AA4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need to focus on layering as I was a bit messy.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838850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6A946D9-BC62-C873-601A-767E16DDC097}"/>
              </a:ext>
            </a:extLst>
          </p:cNvPr>
          <p:cNvSpPr txBox="1"/>
          <p:nvPr/>
        </p:nvSpPr>
        <p:spPr>
          <a:xfrm>
            <a:off x="830217" y="1818336"/>
            <a:ext cx="7582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Evaluate how well you worked today. </a:t>
            </a:r>
          </a:p>
        </p:txBody>
      </p:sp>
      <p:pic>
        <p:nvPicPr>
          <p:cNvPr id="10" name="Graphic 9" descr="Smiling face outline with solid fill">
            <a:extLst>
              <a:ext uri="{FF2B5EF4-FFF2-40B4-BE49-F238E27FC236}">
                <a16:creationId xmlns:a16="http://schemas.microsoft.com/office/drawing/2014/main" id="{6AFD9E45-3FE7-B3F9-3755-A1B22507C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56858" y="2418555"/>
            <a:ext cx="694909" cy="694909"/>
          </a:xfrm>
          <a:prstGeom prst="rect">
            <a:avLst/>
          </a:prstGeom>
        </p:spPr>
      </p:pic>
      <p:pic>
        <p:nvPicPr>
          <p:cNvPr id="12" name="Graphic 11" descr="Sad face outline with solid fill">
            <a:extLst>
              <a:ext uri="{FF2B5EF4-FFF2-40B4-BE49-F238E27FC236}">
                <a16:creationId xmlns:a16="http://schemas.microsoft.com/office/drawing/2014/main" id="{08E6573D-D6AA-BC64-BA7C-3331A90431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90848" y="2455766"/>
            <a:ext cx="620486" cy="620486"/>
          </a:xfrm>
          <a:prstGeom prst="rect">
            <a:avLst/>
          </a:prstGeom>
        </p:spPr>
      </p:pic>
      <p:pic>
        <p:nvPicPr>
          <p:cNvPr id="14" name="Graphic 13" descr="Neutral face outline with solid fill">
            <a:extLst>
              <a:ext uri="{FF2B5EF4-FFF2-40B4-BE49-F238E27FC236}">
                <a16:creationId xmlns:a16="http://schemas.microsoft.com/office/drawing/2014/main" id="{D2822199-4C78-8F86-C072-7A5B296EEB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23853" y="2418555"/>
            <a:ext cx="694909" cy="694909"/>
          </a:xfrm>
          <a:prstGeom prst="rect">
            <a:avLst/>
          </a:prstGeom>
        </p:spPr>
      </p:pic>
      <p:pic>
        <p:nvPicPr>
          <p:cNvPr id="3" name="Google Shape;1459;p115">
            <a:extLst>
              <a:ext uri="{FF2B5EF4-FFF2-40B4-BE49-F238E27FC236}">
                <a16:creationId xmlns:a16="http://schemas.microsoft.com/office/drawing/2014/main" id="{DAC4F4FD-2C79-8D6A-7152-72CDBA46E79D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96692" y="3205797"/>
            <a:ext cx="349229" cy="36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59;p115">
            <a:extLst>
              <a:ext uri="{FF2B5EF4-FFF2-40B4-BE49-F238E27FC236}">
                <a16:creationId xmlns:a16="http://schemas.microsoft.com/office/drawing/2014/main" id="{CC3CA37A-BAE8-310F-C831-4DB35B0CEBE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87612" y="3781749"/>
            <a:ext cx="349229" cy="36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459;p115">
            <a:extLst>
              <a:ext uri="{FF2B5EF4-FFF2-40B4-BE49-F238E27FC236}">
                <a16:creationId xmlns:a16="http://schemas.microsoft.com/office/drawing/2014/main" id="{ACA89E7E-22E2-AD67-47F5-597074EC10AB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96692" y="4151349"/>
            <a:ext cx="349229" cy="36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59;p115">
            <a:extLst>
              <a:ext uri="{FF2B5EF4-FFF2-40B4-BE49-F238E27FC236}">
                <a16:creationId xmlns:a16="http://schemas.microsoft.com/office/drawing/2014/main" id="{4A9EE6DE-0C70-8426-9F0D-14AC3DE3D5D4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87611" y="4827446"/>
            <a:ext cx="349229" cy="36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459;p115">
            <a:extLst>
              <a:ext uri="{FF2B5EF4-FFF2-40B4-BE49-F238E27FC236}">
                <a16:creationId xmlns:a16="http://schemas.microsoft.com/office/drawing/2014/main" id="{738D5675-F8C0-F95C-6207-56577397607A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26476" y="5256086"/>
            <a:ext cx="349229" cy="36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4507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F77E4-7471-CD20-C313-61CE54662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1DF167-8518-CC1E-8D9E-1DE0CBE2A851}"/>
              </a:ext>
            </a:extLst>
          </p:cNvPr>
          <p:cNvSpPr txBox="1"/>
          <p:nvPr/>
        </p:nvSpPr>
        <p:spPr>
          <a:xfrm>
            <a:off x="613741" y="1206813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for more…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2653C1-9E41-7327-95D1-9F13EBDC8AF2}"/>
              </a:ext>
            </a:extLst>
          </p:cNvPr>
          <p:cNvSpPr txBox="1"/>
          <p:nvPr/>
        </p:nvSpPr>
        <p:spPr>
          <a:xfrm>
            <a:off x="613741" y="2124693"/>
            <a:ext cx="669057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Challenge your students to adapt 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lasagne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recipe to make it healthier.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Use our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worksheet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to get started!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If you are looking for a similar recipe for pupils to demonstrate a range of food skills, including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cutting and chopping, grating, using the hob (frying, boiling and simmering), draining and using the grill, why not try this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lesson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on pasta Fiorentina? This lesson is one from the</a:t>
            </a: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Food – a fact of life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Schemes of Work.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37D8D80-F6AE-3B4C-02CD-8BA3297DD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209" y="2410778"/>
            <a:ext cx="382905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232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FAC70-8263-E2AB-26E6-803126ABD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524F-8820-D3BD-7500-A29D8E180E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45" y="1236455"/>
            <a:ext cx="9720000" cy="720000"/>
          </a:xfrm>
        </p:spPr>
        <p:txBody>
          <a:bodyPr/>
          <a:lstStyle/>
          <a:p>
            <a:r>
              <a:rPr lang="en-GB" sz="4400" dirty="0">
                <a:latin typeface="Arial"/>
                <a:cs typeface="Arial"/>
              </a:rPr>
              <a:t>Vegetarian lasagne  </a:t>
            </a:r>
            <a:endParaRPr lang="en-GB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B9E695-CC19-7755-6FEB-F30ED91C90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5046" y="5000999"/>
            <a:ext cx="5921907" cy="1173594"/>
          </a:xfrm>
        </p:spPr>
        <p:txBody>
          <a:bodyPr/>
          <a:lstStyle/>
          <a:p>
            <a:pPr marL="0" indent="0" algn="ctr">
              <a:buNone/>
            </a:pPr>
            <a:r>
              <a:rPr lang="en-GB" sz="3600" dirty="0"/>
              <a:t>For further information, go to:</a:t>
            </a:r>
          </a:p>
          <a:p>
            <a:pPr marL="0" indent="0" algn="ctr">
              <a:buNone/>
            </a:pPr>
            <a:r>
              <a:rPr lang="en-GB" sz="3600" dirty="0"/>
              <a:t>www.foodafactoflife.org.uk</a:t>
            </a:r>
          </a:p>
          <a:p>
            <a:pPr marL="0" indent="0">
              <a:buNone/>
            </a:pPr>
            <a:endParaRPr lang="en-GB" sz="2000" dirty="0">
              <a:cs typeface="Arial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967AF27E-4D77-18BD-6419-362D18DF3F2E}"/>
              </a:ext>
            </a:extLst>
          </p:cNvPr>
          <p:cNvSpPr txBox="1"/>
          <p:nvPr/>
        </p:nvSpPr>
        <p:spPr>
          <a:xfrm>
            <a:off x="119743" y="6457472"/>
            <a:ext cx="9904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This resource meets the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i="1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Guidelines for producers and users of school education resources about food</a:t>
            </a:r>
            <a:r>
              <a:rPr lang="en-GB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late of food next to a bowl of salad&#10;&#10;AI-generated content may be incorrect.">
            <a:extLst>
              <a:ext uri="{FF2B5EF4-FFF2-40B4-BE49-F238E27FC236}">
                <a16:creationId xmlns:a16="http://schemas.microsoft.com/office/drawing/2014/main" id="{CE695AED-8C29-C92B-0790-D4C60520D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743" y="2003533"/>
            <a:ext cx="2699657" cy="285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156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39D02FA-F5AB-5842-4743-D1E280C2C3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9274" y="1563798"/>
            <a:ext cx="9720000" cy="720000"/>
          </a:xfrm>
        </p:spPr>
        <p:txBody>
          <a:bodyPr/>
          <a:lstStyle/>
          <a:p>
            <a:r>
              <a:rPr lang="en-GB" dirty="0">
                <a:latin typeface="Arial"/>
                <a:cs typeface="Arial"/>
              </a:rPr>
              <a:t>Nutritional analysis</a:t>
            </a:r>
            <a:endParaRPr lang="en-GB" dirty="0"/>
          </a:p>
        </p:txBody>
      </p:sp>
      <p:pic>
        <p:nvPicPr>
          <p:cNvPr id="10" name="Picture 9" descr="A plate of lasagna and a bowl of salad&#10;&#10;AI-generated content may be incorrect.">
            <a:extLst>
              <a:ext uri="{FF2B5EF4-FFF2-40B4-BE49-F238E27FC236}">
                <a16:creationId xmlns:a16="http://schemas.microsoft.com/office/drawing/2014/main" id="{9E5F6B8D-D85D-04EB-9C49-521B7B22A3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3" t="6786" r="22275" b="9931"/>
          <a:stretch/>
        </p:blipFill>
        <p:spPr bwMode="auto">
          <a:xfrm>
            <a:off x="7470943" y="2074580"/>
            <a:ext cx="3719572" cy="34950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B34E4E-C175-C11E-9CC5-A302520EA596}"/>
              </a:ext>
            </a:extLst>
          </p:cNvPr>
          <p:cNvSpPr txBox="1"/>
          <p:nvPr/>
        </p:nvSpPr>
        <p:spPr>
          <a:xfrm>
            <a:off x="8873163" y="5680331"/>
            <a:ext cx="1545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Serves 3</a:t>
            </a:r>
          </a:p>
        </p:txBody>
      </p:sp>
      <p:pic>
        <p:nvPicPr>
          <p:cNvPr id="5" name="Picture 4" descr="A close-up of a label&#10;&#10;AI-generated content may be incorrect.">
            <a:extLst>
              <a:ext uri="{FF2B5EF4-FFF2-40B4-BE49-F238E27FC236}">
                <a16:creationId xmlns:a16="http://schemas.microsoft.com/office/drawing/2014/main" id="{373F65D9-4F1C-75E8-B7C9-51A1FC864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440" y="2283798"/>
            <a:ext cx="5619422" cy="301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52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12213-7B63-B24D-8D2F-78021A4CAC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Starter activity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598731-9226-DFFD-BE56-3DE711D162D7}"/>
              </a:ext>
            </a:extLst>
          </p:cNvPr>
          <p:cNvSpPr txBox="1"/>
          <p:nvPr/>
        </p:nvSpPr>
        <p:spPr>
          <a:xfrm>
            <a:off x="1169274" y="2413337"/>
            <a:ext cx="824904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Explain the difference between a vegetarian and a vegan.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 startAt="2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Name three plant-based proteins.</a:t>
            </a:r>
          </a:p>
          <a:p>
            <a:pPr marL="342900" indent="-342900">
              <a:buAutoNum type="arabicPeriod" startAt="2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 startAt="2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Name three vegetables that could be used in a vegetarian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lasagne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AutoNum type="arabicPeriod" startAt="2"/>
            </a:pPr>
            <a:endParaRPr lang="en-US" dirty="0"/>
          </a:p>
          <a:p>
            <a:pPr marL="342900" indent="-342900">
              <a:buAutoNum type="arabicPeriod" startAt="2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420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9B2EC-4EB2-CB2E-3AEB-30BEFFD10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4DDD1-1D42-EE80-A4F0-29346F4C0F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Example responses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1FA001-AF51-3C58-9807-3CA303B4441A}"/>
              </a:ext>
            </a:extLst>
          </p:cNvPr>
          <p:cNvSpPr txBox="1"/>
          <p:nvPr/>
        </p:nvSpPr>
        <p:spPr>
          <a:xfrm>
            <a:off x="1169274" y="2413337"/>
            <a:ext cx="83893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Explain the difference between a vegetarian and a vegan.</a:t>
            </a:r>
          </a:p>
          <a:p>
            <a:pPr marL="354013" lvl="1"/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Vegetarians do not eat meat or fish. Vegans do not eat any food from any animals.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 startAt="2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Name three plant-based proteins.</a:t>
            </a:r>
          </a:p>
          <a:p>
            <a:pPr marL="354013"/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Beans, peas, pulses, tofu.</a:t>
            </a:r>
          </a:p>
          <a:p>
            <a:pPr marL="342900" indent="-342900">
              <a:buAutoNum type="arabicPeriod" startAt="2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 startAt="2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Name three vegetables that could be used in a vegetarian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lasagne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54013" lvl="1"/>
            <a:r>
              <a:rPr lang="en-US" sz="2000" b="1" i="1" dirty="0" err="1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Courgette</a:t>
            </a:r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aubergine</a:t>
            </a:r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peppers.</a:t>
            </a:r>
          </a:p>
          <a:p>
            <a:pPr marL="342900" indent="-342900">
              <a:buAutoNum type="arabicPeriod" startAt="2"/>
            </a:pPr>
            <a:endParaRPr lang="en-US" dirty="0"/>
          </a:p>
          <a:p>
            <a:pPr marL="342900" indent="-342900">
              <a:buAutoNum type="arabicPeriod" startAt="2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7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136066" y="2275769"/>
            <a:ext cx="7126288" cy="3915947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Ingredients (serves 3)</a:t>
            </a:r>
          </a:p>
        </p:txBody>
      </p:sp>
      <p:pic>
        <p:nvPicPr>
          <p:cNvPr id="2" name="Picture 1" descr="A sign with text and symbols&#10;&#10;AI-generated content may be incorrect.">
            <a:extLst>
              <a:ext uri="{FF2B5EF4-FFF2-40B4-BE49-F238E27FC236}">
                <a16:creationId xmlns:a16="http://schemas.microsoft.com/office/drawing/2014/main" id="{EB96E4F8-1400-F548-954A-DBFF68D87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6618" y="4926003"/>
            <a:ext cx="2540403" cy="12657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85B16-E401-1D2E-DBAD-3A74C9CB360A}"/>
              </a:ext>
            </a:extLst>
          </p:cNvPr>
          <p:cNvSpPr txBox="1"/>
          <p:nvPr/>
        </p:nvSpPr>
        <p:spPr>
          <a:xfrm>
            <a:off x="4830084" y="5501219"/>
            <a:ext cx="4026534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 dirty="0">
                <a:latin typeface="Arial"/>
                <a:cs typeface="Arial"/>
              </a:rPr>
              <a:t>Check for any food allergy, intolerance, special dietary requirement or religious/cultural reasons for not handling or eating the ingredients in this recipe.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07A4263-F08D-20DA-0B54-71EBA847A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5320EC-66E1-684C-BDFA-6083BFF5BEB2}"/>
              </a:ext>
            </a:extLst>
          </p:cNvPr>
          <p:cNvSpPr txBox="1"/>
          <p:nvPr/>
        </p:nvSpPr>
        <p:spPr>
          <a:xfrm>
            <a:off x="4230832" y="2351289"/>
            <a:ext cx="365035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1 onion</a:t>
            </a:r>
            <a:endParaRPr lang="en-GB" sz="20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1 garlic clove</a:t>
            </a:r>
            <a:endParaRPr lang="en-GB" sz="20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1 carrot</a:t>
            </a:r>
            <a:endParaRPr lang="en-GB" sz="20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2 celery sticks</a:t>
            </a:r>
            <a:endParaRPr lang="en-GB" sz="20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100g dried lentils</a:t>
            </a:r>
            <a:endParaRPr lang="en-GB" sz="20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1 x 10ml spoon oil or spray oil </a:t>
            </a:r>
            <a:endParaRPr lang="en-GB" sz="20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400g canned chopped tomatoes</a:t>
            </a:r>
            <a:endParaRPr lang="en-GB" sz="20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1 x 5ml spoon mixed herbs</a:t>
            </a:r>
            <a:endParaRPr lang="en-GB" sz="20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134C97-729A-1979-8514-1C2A346DC3B7}"/>
              </a:ext>
            </a:extLst>
          </p:cNvPr>
          <p:cNvSpPr txBox="1"/>
          <p:nvPr/>
        </p:nvSpPr>
        <p:spPr>
          <a:xfrm>
            <a:off x="7921089" y="2351289"/>
            <a:ext cx="316058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1 x 15ml spoon tomato purée</a:t>
            </a:r>
            <a:endParaRPr lang="en-GB" sz="20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200ml reduced-fat crème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fraîche</a:t>
            </a:r>
            <a:endParaRPr lang="en-GB" sz="20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25g reduced-fat cheddar</a:t>
            </a:r>
            <a:endParaRPr lang="en-GB" sz="20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50ml semi-skimmed milk</a:t>
            </a:r>
            <a:endParaRPr lang="en-GB" sz="20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Black pepper</a:t>
            </a:r>
            <a:endParaRPr lang="en-GB" sz="20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6 wholemeal lasagne sheets</a:t>
            </a:r>
            <a:endParaRPr lang="en-GB" sz="20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pic>
        <p:nvPicPr>
          <p:cNvPr id="7" name="Picture 6" descr="A tray of food on a white surface&#10;&#10;AI-generated content may be incorrect.">
            <a:extLst>
              <a:ext uri="{FF2B5EF4-FFF2-40B4-BE49-F238E27FC236}">
                <a16:creationId xmlns:a16="http://schemas.microsoft.com/office/drawing/2014/main" id="{00CE4D02-320D-48A4-C6C0-EA6A5D3AF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325" y="2275769"/>
            <a:ext cx="2749415" cy="39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52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5999" y="2283798"/>
            <a:ext cx="4793277" cy="3887293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3"/>
          </p:nvPr>
        </p:nvSpPr>
        <p:spPr>
          <a:xfrm>
            <a:off x="8614781" y="2460999"/>
            <a:ext cx="2129289" cy="341081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Measuring spoons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Measuring jug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Small bowl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Metal spoon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Ovenproof dish or foil trays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/>
          </a:p>
          <a:p>
            <a:endParaRPr lang="en-GB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Equipment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8649FFFB-C9FE-4BF2-0267-D9FBAAC8DD24}"/>
              </a:ext>
            </a:extLst>
          </p:cNvPr>
          <p:cNvSpPr txBox="1">
            <a:spLocks/>
          </p:cNvSpPr>
          <p:nvPr/>
        </p:nvSpPr>
        <p:spPr>
          <a:xfrm>
            <a:off x="8690339" y="2519478"/>
            <a:ext cx="4320000" cy="341081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000" dirty="0"/>
          </a:p>
          <a:p>
            <a:endParaRPr lang="en-GB" sz="2000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EC2B4F1E-49EA-81D0-9609-1E2AFC2BFABE}"/>
              </a:ext>
            </a:extLst>
          </p:cNvPr>
          <p:cNvSpPr txBox="1">
            <a:spLocks/>
          </p:cNvSpPr>
          <p:nvPr/>
        </p:nvSpPr>
        <p:spPr>
          <a:xfrm>
            <a:off x="6215113" y="2460999"/>
            <a:ext cx="2403781" cy="341081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Weighing scales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Chopping board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Sharp knife 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Vegetable peeler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Garlic press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Saucepan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Frying pan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Heat resistant spoon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Grater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7" name="Picture 6" descr="A close-up of a kitchen utensil&#10;&#10;AI-generated content may be incorrect.">
            <a:extLst>
              <a:ext uri="{FF2B5EF4-FFF2-40B4-BE49-F238E27FC236}">
                <a16:creationId xmlns:a16="http://schemas.microsoft.com/office/drawing/2014/main" id="{40CC1B13-0EA2-6A31-CFC0-73C0360FC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548" y="2240023"/>
            <a:ext cx="3326524" cy="385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34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58269" y="1717588"/>
            <a:ext cx="5124894" cy="3896403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 algn="ctr">
              <a:buFont typeface="Arial"/>
              <a:buChar char="•"/>
            </a:pPr>
            <a:endParaRPr lang="en-US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73732" y="1045422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Food skills</a:t>
            </a:r>
          </a:p>
          <a:p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6491845" y="1785574"/>
            <a:ext cx="2765599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Weigh and</a:t>
            </a:r>
            <a:r>
              <a:rPr lang="en-GB" sz="2000" dirty="0"/>
              <a:t> m</a:t>
            </a:r>
            <a:r>
              <a:rPr lang="en-GB" sz="2000" dirty="0">
                <a:latin typeface="Arial"/>
                <a:cs typeface="Arial"/>
              </a:rPr>
              <a:t>easure</a:t>
            </a: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Peel</a:t>
            </a: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Cut</a:t>
            </a: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Chop</a:t>
            </a: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Slice</a:t>
            </a: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Dice and trim</a:t>
            </a: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Fry and sauté</a:t>
            </a: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Mix</a:t>
            </a: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Stir and combine</a:t>
            </a:r>
          </a:p>
          <a:p>
            <a:pPr marL="0" indent="0">
              <a:buNone/>
            </a:pPr>
            <a:endParaRPr lang="en-GB" sz="2000" dirty="0">
              <a:latin typeface="Arial"/>
              <a:cs typeface="Arial"/>
            </a:endParaRPr>
          </a:p>
          <a:p>
            <a:endParaRPr lang="en-GB" sz="2000" dirty="0">
              <a:latin typeface="Arial"/>
              <a:cs typeface="Arial"/>
            </a:endParaRP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endParaRPr lang="en-GB" sz="2400" dirty="0"/>
          </a:p>
          <a:p>
            <a:pPr lvl="0"/>
            <a:endParaRPr lang="en-GB" sz="2400" dirty="0"/>
          </a:p>
        </p:txBody>
      </p:sp>
      <p:pic>
        <p:nvPicPr>
          <p:cNvPr id="8" name="Picture 7" descr="A black video camera with a play button&#10;&#10;AI-generated content may be incorrect.">
            <a:hlinkClick r:id="rId4"/>
            <a:extLst>
              <a:ext uri="{FF2B5EF4-FFF2-40B4-BE49-F238E27FC236}">
                <a16:creationId xmlns:a16="http://schemas.microsoft.com/office/drawing/2014/main" id="{B7727599-E54B-3623-380E-63E09B1F4C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" y="1430193"/>
            <a:ext cx="906754" cy="9067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F61EE0-3814-ADB6-27F8-7114F0D590D4}"/>
              </a:ext>
            </a:extLst>
          </p:cNvPr>
          <p:cNvSpPr txBox="1"/>
          <p:nvPr/>
        </p:nvSpPr>
        <p:spPr>
          <a:xfrm>
            <a:off x="900672" y="1683515"/>
            <a:ext cx="4008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Click below to watch the claw grip</a:t>
            </a:r>
          </a:p>
        </p:txBody>
      </p:sp>
      <p:pic>
        <p:nvPicPr>
          <p:cNvPr id="13" name="Picture 12" descr="A black video camera with a play button&#10;&#10;AI-generated content may be incorrect.">
            <a:hlinkClick r:id="rId6"/>
            <a:extLst>
              <a:ext uri="{FF2B5EF4-FFF2-40B4-BE49-F238E27FC236}">
                <a16:creationId xmlns:a16="http://schemas.microsoft.com/office/drawing/2014/main" id="{B6F0FC99-E793-71CE-929C-C21D8EF9DA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4" y="3732769"/>
            <a:ext cx="950985" cy="9509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7B7FF5E-28FC-3ED6-0C73-1FB1414D8575}"/>
              </a:ext>
            </a:extLst>
          </p:cNvPr>
          <p:cNvSpPr txBox="1"/>
          <p:nvPr/>
        </p:nvSpPr>
        <p:spPr>
          <a:xfrm>
            <a:off x="973732" y="4039725"/>
            <a:ext cx="4008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Click below to watch how to use the grater safely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DEBE03A5-BB9F-F756-BF97-6EF30BCE34C9}"/>
              </a:ext>
            </a:extLst>
          </p:cNvPr>
          <p:cNvSpPr txBox="1">
            <a:spLocks/>
          </p:cNvSpPr>
          <p:nvPr/>
        </p:nvSpPr>
        <p:spPr>
          <a:xfrm>
            <a:off x="9257444" y="1798840"/>
            <a:ext cx="2225719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Grate</a:t>
            </a: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Melt</a:t>
            </a: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Simmer and boil</a:t>
            </a: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Layer</a:t>
            </a: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Bake</a:t>
            </a:r>
          </a:p>
          <a:p>
            <a:pPr marL="0" indent="0">
              <a:buNone/>
            </a:pPr>
            <a:endParaRPr lang="en-GB" sz="2000" dirty="0">
              <a:latin typeface="Arial"/>
              <a:cs typeface="Arial"/>
            </a:endParaRPr>
          </a:p>
          <a:p>
            <a:endParaRPr lang="en-GB" sz="2000" dirty="0">
              <a:latin typeface="Arial"/>
              <a:cs typeface="Arial"/>
            </a:endParaRP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endParaRPr lang="en-GB" sz="2400" dirty="0"/>
          </a:p>
          <a:p>
            <a:pPr lvl="0"/>
            <a:endParaRPr lang="en-GB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C858F8-00CC-A201-4B20-FAF62D4A44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9324" y="3961783"/>
            <a:ext cx="2167270" cy="1443943"/>
          </a:xfrm>
          <a:prstGeom prst="rect">
            <a:avLst/>
          </a:prstGeom>
        </p:spPr>
      </p:pic>
      <p:pic>
        <p:nvPicPr>
          <p:cNvPr id="3" name="Online Media 2" title="Using a Knife - The Claw Grip">
            <a:hlinkClick r:id="" action="ppaction://media"/>
            <a:extLst>
              <a:ext uri="{FF2B5EF4-FFF2-40B4-BE49-F238E27FC236}">
                <a16:creationId xmlns:a16="http://schemas.microsoft.com/office/drawing/2014/main" id="{F5F7A7C5-C92E-DC4E-81F4-E695AC3E424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1026539" y="2083625"/>
            <a:ext cx="2991761" cy="1690345"/>
          </a:xfrm>
          <a:prstGeom prst="rect">
            <a:avLst/>
          </a:prstGeom>
        </p:spPr>
      </p:pic>
      <p:pic>
        <p:nvPicPr>
          <p:cNvPr id="12" name="Online Media 11" title="Using a Grater">
            <a:hlinkClick r:id="" action="ppaction://media"/>
            <a:extLst>
              <a:ext uri="{FF2B5EF4-FFF2-40B4-BE49-F238E27FC236}">
                <a16:creationId xmlns:a16="http://schemas.microsoft.com/office/drawing/2014/main" id="{4F1376F8-8A08-20B7-308B-918A0F2677D1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9"/>
          <a:stretch>
            <a:fillRect/>
          </a:stretch>
        </p:blipFill>
        <p:spPr>
          <a:xfrm>
            <a:off x="973732" y="4747611"/>
            <a:ext cx="3044568" cy="189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2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E2690-5B02-89CB-91D1-7E97318AE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DA8069-8F40-AE7E-FCD4-15C2F93B0CE3}"/>
              </a:ext>
            </a:extLst>
          </p:cNvPr>
          <p:cNvSpPr txBox="1"/>
          <p:nvPr/>
        </p:nvSpPr>
        <p:spPr>
          <a:xfrm>
            <a:off x="956192" y="1022747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0B927E3C-78AB-FDEC-C1B7-C65A78992698}"/>
              </a:ext>
            </a:extLst>
          </p:cNvPr>
          <p:cNvSpPr txBox="1"/>
          <p:nvPr/>
        </p:nvSpPr>
        <p:spPr>
          <a:xfrm>
            <a:off x="956193" y="1884112"/>
            <a:ext cx="5978008" cy="35814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Preheat the oven to 190°C or gas mark 5.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Prepare the ingredients:</a:t>
            </a:r>
          </a:p>
          <a:p>
            <a:pPr marL="720000" lvl="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peel and chop the onion;</a:t>
            </a:r>
          </a:p>
          <a:p>
            <a:pPr marL="720000" lvl="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peel and crush the garlic;</a:t>
            </a:r>
          </a:p>
          <a:p>
            <a:pPr marL="720000" lvl="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top and tail, peel and dice the carrot;</a:t>
            </a:r>
          </a:p>
          <a:p>
            <a:pPr marL="720000" lvl="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slice the celery;</a:t>
            </a:r>
          </a:p>
          <a:p>
            <a:pPr marL="720000" lvl="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grate the cheese.</a:t>
            </a:r>
          </a:p>
          <a:p>
            <a:pPr marL="342900" lvl="0" indent="-342900">
              <a:buAutoNum type="arabicPeriod" startAt="3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Fry the onion, garlic, carrot and celery in the oil until soft, for about 4 minutes.</a:t>
            </a:r>
          </a:p>
          <a:p>
            <a:pPr marL="342900" lvl="0" indent="-342900">
              <a:buAutoNum type="arabicPeriod" startAt="3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Add the lentils, tomatoes, herbs and tomato purée.</a:t>
            </a:r>
          </a:p>
          <a:p>
            <a:pPr marL="720000" lvl="0" indent="-34290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late of lasagna and a bowl of salad&#10;&#10;AI-generated content may be incorrect.">
            <a:extLst>
              <a:ext uri="{FF2B5EF4-FFF2-40B4-BE49-F238E27FC236}">
                <a16:creationId xmlns:a16="http://schemas.microsoft.com/office/drawing/2014/main" id="{CD91732F-5CF4-3706-EBD0-F59CE3D82F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3" t="6786" r="22275" b="9931"/>
          <a:stretch/>
        </p:blipFill>
        <p:spPr bwMode="auto">
          <a:xfrm>
            <a:off x="8569841" y="1884112"/>
            <a:ext cx="2998639" cy="28176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81331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6A978-40FD-1B29-C8E1-C7DD623E0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46A323-CC66-4CB8-804D-343B100A9313}"/>
              </a:ext>
            </a:extLst>
          </p:cNvPr>
          <p:cNvSpPr txBox="1"/>
          <p:nvPr/>
        </p:nvSpPr>
        <p:spPr>
          <a:xfrm>
            <a:off x="916768" y="1022747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5A338BFD-D00B-669B-7CDC-286065367005}"/>
              </a:ext>
            </a:extLst>
          </p:cNvPr>
          <p:cNvSpPr txBox="1"/>
          <p:nvPr/>
        </p:nvSpPr>
        <p:spPr>
          <a:xfrm>
            <a:off x="916768" y="1921329"/>
            <a:ext cx="6812089" cy="35814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54013" lvl="0" indent="-354013">
              <a:buFont typeface="+mj-lt"/>
              <a:buAutoNum type="arabicPeriod" startAt="4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Pour in just enough water to cover the mixture, bring to the boil and then allow to simmer for 15 minutes with the lid on.</a:t>
            </a:r>
          </a:p>
          <a:p>
            <a:pPr marL="342900" lvl="0" indent="-342900">
              <a:buAutoNum type="arabicPeriod" startAt="4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Blend the crème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fraîche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half the grated cheese, milk and pepper together in the small bowl.</a:t>
            </a:r>
          </a:p>
          <a:p>
            <a:pPr marL="342900" lvl="0" indent="-342900">
              <a:buAutoNum type="arabicPeriod" startAt="4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In an ovenproof dish or foil tray, spread some lentil mixture in the bottom, cover with lasagne sheets and a little crème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fraîche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sauce. Repeat this, finishing with the sauce on top.</a:t>
            </a:r>
          </a:p>
          <a:p>
            <a:pPr marL="342900" lvl="0" indent="-342900">
              <a:buAutoNum type="arabicPeriod" startAt="4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Sprinkle the remaining grated cheese on top and bake for 20 minutes.</a:t>
            </a:r>
          </a:p>
        </p:txBody>
      </p:sp>
      <p:pic>
        <p:nvPicPr>
          <p:cNvPr id="3" name="Picture 2" descr="A plate of food and a bowl of salad&#10;&#10;AI-generated content may be incorrect.">
            <a:extLst>
              <a:ext uri="{FF2B5EF4-FFF2-40B4-BE49-F238E27FC236}">
                <a16:creationId xmlns:a16="http://schemas.microsoft.com/office/drawing/2014/main" id="{C3B6675F-6989-B6D3-70B8-CB368EA89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7022" y="2035629"/>
            <a:ext cx="301181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546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B7717B116CB0458FBBE0A0DE0182DD" ma:contentTypeVersion="13" ma:contentTypeDescription="Create a new document." ma:contentTypeScope="" ma:versionID="137b2bab820a419a40b4603ae7abae1c">
  <xsd:schema xmlns:xsd="http://www.w3.org/2001/XMLSchema" xmlns:xs="http://www.w3.org/2001/XMLSchema" xmlns:p="http://schemas.microsoft.com/office/2006/metadata/properties" xmlns:ns2="4c7d02dd-d8f6-4ac9-bd74-b11e6dbbf829" xmlns:ns3="e23bd75c-2c0f-42ec-881a-8c8145746009" targetNamespace="http://schemas.microsoft.com/office/2006/metadata/properties" ma:root="true" ma:fieldsID="2fd01da5dc91ffbe40dbb14f60d4d2be" ns2:_="" ns3:_="">
    <xsd:import namespace="4c7d02dd-d8f6-4ac9-bd74-b11e6dbbf829"/>
    <xsd:import namespace="e23bd75c-2c0f-42ec-881a-8c81457460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7d02dd-d8f6-4ac9-bd74-b11e6dbbf8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a407c16c-d400-4155-af4b-d0582c07d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3bd75c-2c0f-42ec-881a-8c8145746009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bee8a2b1-86da-4118-9ec0-6d7b842742b1}" ma:internalName="TaxCatchAll" ma:showField="CatchAllData" ma:web="e23bd75c-2c0f-42ec-881a-8c81457460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7d02dd-d8f6-4ac9-bd74-b11e6dbbf829">
      <Terms xmlns="http://schemas.microsoft.com/office/infopath/2007/PartnerControls"/>
    </lcf76f155ced4ddcb4097134ff3c332f>
    <TaxCatchAll xmlns="e23bd75c-2c0f-42ec-881a-8c814574600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9D72E48-F2CF-438C-BC87-B3E2F85E709B}">
  <ds:schemaRefs>
    <ds:schemaRef ds:uri="4c7d02dd-d8f6-4ac9-bd74-b11e6dbbf829"/>
    <ds:schemaRef ds:uri="e23bd75c-2c0f-42ec-881a-8c814574600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7C3F12C-5A70-43DB-AEFA-7D1E81371614}">
  <ds:schemaRefs>
    <ds:schemaRef ds:uri="4c7d02dd-d8f6-4ac9-bd74-b11e6dbbf829"/>
    <ds:schemaRef ds:uri="e23bd75c-2c0f-42ec-881a-8c814574600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974745D-7C89-4FB1-A7AF-996290F78AF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5259466f-a746-4b58-b4bc-bab7a3be1324}" enabled="0" method="" siteId="{5259466f-a746-4b58-b4bc-bab7a3be132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7349</TotalTime>
  <Words>780</Words>
  <Application>Microsoft Office PowerPoint</Application>
  <PresentationFormat>Widescreen</PresentationFormat>
  <Paragraphs>134</Paragraphs>
  <Slides>15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Aptos</vt:lpstr>
      <vt:lpstr>Arial</vt:lpstr>
      <vt:lpstr>Calibri</vt:lpstr>
      <vt:lpstr>Office Theme</vt:lpstr>
      <vt:lpstr>Custom Design</vt:lpstr>
      <vt:lpstr>1_Custom Design</vt:lpstr>
      <vt:lpstr>3_Custom Design</vt:lpstr>
      <vt:lpstr>4_Custom Design</vt:lpstr>
      <vt:lpstr>2_Custom Design</vt:lpstr>
      <vt:lpstr>Vegetarian lasagne</vt:lpstr>
      <vt:lpstr>Nutritional analysis</vt:lpstr>
      <vt:lpstr>Starter activity</vt:lpstr>
      <vt:lpstr>Example responses</vt:lpstr>
      <vt:lpstr>Ingredients (serves 3)</vt:lpstr>
      <vt:lpstr>Equipment</vt:lpstr>
      <vt:lpstr>PowerPoint Presentation</vt:lpstr>
      <vt:lpstr>PowerPoint Presentation</vt:lpstr>
      <vt:lpstr>PowerPoint Presentation</vt:lpstr>
      <vt:lpstr>Top tips</vt:lpstr>
      <vt:lpstr>Food science  </vt:lpstr>
      <vt:lpstr>PowerPoint Presentation</vt:lpstr>
      <vt:lpstr>PowerPoint Presentation</vt:lpstr>
      <vt:lpstr>PowerPoint Presentation</vt:lpstr>
      <vt:lpstr>Vegetarian lasagne 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Glenn Carter</dc:creator>
  <cp:lastModifiedBy>Orla Condon</cp:lastModifiedBy>
  <cp:revision>19</cp:revision>
  <dcterms:created xsi:type="dcterms:W3CDTF">2018-10-10T09:22:08Z</dcterms:created>
  <dcterms:modified xsi:type="dcterms:W3CDTF">2025-08-27T09:51:44Z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0x0101008BB7717B116CB0458FBBE0A0DE0182DD</vt:lpwstr>
  </property>
  <property fmtid="{D5CDD505-2E9C-101B-9397-08002B2CF9AE}" pid="3" name="Order">
    <vt:r8>22600</vt:r8>
  </property>
  <property fmtid="{D5CDD505-2E9C-101B-9397-08002B2CF9AE}" pid="4" name="TriggerFlowInfo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MediaServiceImageTags">
    <vt:lpwstr/>
  </property>
</Properties>
</file>