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65" r:id="rId9"/>
    <p:sldId id="262" r:id="rId10"/>
    <p:sldId id="263" r:id="rId11"/>
    <p:sldId id="27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8" r:id="rId21"/>
    <p:sldId id="274" r:id="rId22"/>
    <p:sldId id="2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wen Trafford" initials="ET" lastIdx="5" clrIdx="0">
    <p:extLst>
      <p:ext uri="{19B8F6BF-5375-455C-9EA6-DF929625EA0E}">
        <p15:presenceInfo xmlns:p15="http://schemas.microsoft.com/office/powerpoint/2012/main" userId="S::e.trafford@nutrition.org.uk::e520b4bf-a196-48b7-bc10-b1590a457d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B83"/>
    <a:srgbClr val="C3C4D9"/>
    <a:srgbClr val="B8B8D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56" autoAdjust="0"/>
    <p:restoredTop sz="94655"/>
  </p:normalViewPr>
  <p:slideViewPr>
    <p:cSldViewPr snapToGrid="0" snapToObjects="1">
      <p:cViewPr varScale="1">
        <p:scale>
          <a:sx n="98" d="100"/>
          <a:sy n="98" d="100"/>
        </p:scale>
        <p:origin x="406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en Trafford" userId="e520b4bf-a196-48b7-bc10-b1590a457daa" providerId="ADAL" clId="{6CAAEF15-9D1A-456D-AEAB-061AAAC42A73}"/>
    <pc:docChg chg="custSel modMainMaster">
      <pc:chgData name="Ewen Trafford" userId="e520b4bf-a196-48b7-bc10-b1590a457daa" providerId="ADAL" clId="{6CAAEF15-9D1A-456D-AEAB-061AAAC42A73}" dt="2022-11-01T11:18:47.867" v="11" actId="20577"/>
      <pc:docMkLst>
        <pc:docMk/>
      </pc:docMkLst>
      <pc:sldChg chg="delCm">
        <pc:chgData name="Ewen Trafford" userId="e520b4bf-a196-48b7-bc10-b1590a457daa" providerId="ADAL" clId="{6CAAEF15-9D1A-456D-AEAB-061AAAC42A73}" dt="2022-10-28T11:37:58.228" v="2" actId="1592"/>
        <pc:sldMkLst>
          <pc:docMk/>
          <pc:sldMk cId="2321399889" sldId="262"/>
        </pc:sldMkLst>
      </pc:sldChg>
      <pc:sldChg chg="delCm">
        <pc:chgData name="Ewen Trafford" userId="e520b4bf-a196-48b7-bc10-b1590a457daa" providerId="ADAL" clId="{6CAAEF15-9D1A-456D-AEAB-061AAAC42A73}" dt="2022-10-28T11:37:59.481" v="3" actId="1592"/>
        <pc:sldMkLst>
          <pc:docMk/>
          <pc:sldMk cId="242488030" sldId="263"/>
        </pc:sldMkLst>
      </pc:sldChg>
      <pc:sldChg chg="delCm">
        <pc:chgData name="Ewen Trafford" userId="e520b4bf-a196-48b7-bc10-b1590a457daa" providerId="ADAL" clId="{6CAAEF15-9D1A-456D-AEAB-061AAAC42A73}" dt="2022-10-28T11:37:56.338" v="1" actId="1592"/>
        <pc:sldMkLst>
          <pc:docMk/>
          <pc:sldMk cId="230130466" sldId="265"/>
        </pc:sldMkLst>
      </pc:sldChg>
      <pc:sldChg chg="delCm">
        <pc:chgData name="Ewen Trafford" userId="e520b4bf-a196-48b7-bc10-b1590a457daa" providerId="ADAL" clId="{6CAAEF15-9D1A-456D-AEAB-061AAAC42A73}" dt="2022-10-28T11:37:52.865" v="0" actId="1592"/>
        <pc:sldMkLst>
          <pc:docMk/>
          <pc:sldMk cId="3195248319" sldId="277"/>
        </pc:sldMkLst>
      </pc:sldChg>
      <pc:sldMasterChg chg="modSp mod">
        <pc:chgData name="Ewen Trafford" userId="e520b4bf-a196-48b7-bc10-b1590a457daa" providerId="ADAL" clId="{6CAAEF15-9D1A-456D-AEAB-061AAAC42A73}" dt="2022-11-01T11:18:32.781" v="5" actId="20577"/>
        <pc:sldMasterMkLst>
          <pc:docMk/>
          <pc:sldMasterMk cId="1328885048" sldId="2147483648"/>
        </pc:sldMasterMkLst>
        <pc:spChg chg="mod">
          <ac:chgData name="Ewen Trafford" userId="e520b4bf-a196-48b7-bc10-b1590a457daa" providerId="ADAL" clId="{6CAAEF15-9D1A-456D-AEAB-061AAAC42A73}" dt="2022-11-01T11:18:32.781" v="5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Ewen Trafford" userId="e520b4bf-a196-48b7-bc10-b1590a457daa" providerId="ADAL" clId="{6CAAEF15-9D1A-456D-AEAB-061AAAC42A73}" dt="2022-11-01T11:18:37.292" v="7" actId="20577"/>
        <pc:sldMasterMkLst>
          <pc:docMk/>
          <pc:sldMasterMk cId="1498317190" sldId="2147483650"/>
        </pc:sldMasterMkLst>
        <pc:spChg chg="mod">
          <ac:chgData name="Ewen Trafford" userId="e520b4bf-a196-48b7-bc10-b1590a457daa" providerId="ADAL" clId="{6CAAEF15-9D1A-456D-AEAB-061AAAC42A73}" dt="2022-11-01T11:18:37.292" v="7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Ewen Trafford" userId="e520b4bf-a196-48b7-bc10-b1590a457daa" providerId="ADAL" clId="{6CAAEF15-9D1A-456D-AEAB-061AAAC42A73}" dt="2022-11-01T11:18:43.357" v="9" actId="20577"/>
        <pc:sldMasterMkLst>
          <pc:docMk/>
          <pc:sldMasterMk cId="1822393236" sldId="2147483652"/>
        </pc:sldMasterMkLst>
        <pc:spChg chg="mod">
          <ac:chgData name="Ewen Trafford" userId="e520b4bf-a196-48b7-bc10-b1590a457daa" providerId="ADAL" clId="{6CAAEF15-9D1A-456D-AEAB-061AAAC42A73}" dt="2022-11-01T11:18:43.357" v="9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Ewen Trafford" userId="e520b4bf-a196-48b7-bc10-b1590a457daa" providerId="ADAL" clId="{6CAAEF15-9D1A-456D-AEAB-061AAAC42A73}" dt="2022-11-01T11:18:47.867" v="11" actId="20577"/>
        <pc:sldMasterMkLst>
          <pc:docMk/>
          <pc:sldMasterMk cId="1788143608" sldId="2147483656"/>
        </pc:sldMasterMkLst>
        <pc:spChg chg="mod">
          <ac:chgData name="Ewen Trafford" userId="e520b4bf-a196-48b7-bc10-b1590a457daa" providerId="ADAL" clId="{6CAAEF15-9D1A-456D-AEAB-061AAAC42A73}" dt="2022-11-01T11:18:47.867" v="11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  <pc:docChgLst>
    <pc:chgData name="Ewen Trafford" userId="e520b4bf-a196-48b7-bc10-b1590a457daa" providerId="ADAL" clId="{D749B89C-3ADD-4732-A844-20189688C9FF}"/>
    <pc:docChg chg="custSel delSld modSld">
      <pc:chgData name="Ewen Trafford" userId="e520b4bf-a196-48b7-bc10-b1590a457daa" providerId="ADAL" clId="{D749B89C-3ADD-4732-A844-20189688C9FF}" dt="2021-03-26T15:10:40.577" v="29" actId="478"/>
      <pc:docMkLst>
        <pc:docMk/>
      </pc:docMkLst>
      <pc:sldChg chg="modSp mod">
        <pc:chgData name="Ewen Trafford" userId="e520b4bf-a196-48b7-bc10-b1590a457daa" providerId="ADAL" clId="{D749B89C-3ADD-4732-A844-20189688C9FF}" dt="2021-03-26T15:10:29.629" v="10" actId="20577"/>
        <pc:sldMkLst>
          <pc:docMk/>
          <pc:sldMk cId="1955166399" sldId="256"/>
        </pc:sldMkLst>
        <pc:spChg chg="mod">
          <ac:chgData name="Ewen Trafford" userId="e520b4bf-a196-48b7-bc10-b1590a457daa" providerId="ADAL" clId="{D749B89C-3ADD-4732-A844-20189688C9FF}" dt="2021-03-26T15:10:29.629" v="10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modSp mod">
        <pc:chgData name="Ewen Trafford" userId="e520b4bf-a196-48b7-bc10-b1590a457daa" providerId="ADAL" clId="{D749B89C-3ADD-4732-A844-20189688C9FF}" dt="2021-03-26T15:10:26.266" v="5" actId="20577"/>
        <pc:sldMkLst>
          <pc:docMk/>
          <pc:sldMk cId="1219004254" sldId="261"/>
        </pc:sldMkLst>
        <pc:spChg chg="mod">
          <ac:chgData name="Ewen Trafford" userId="e520b4bf-a196-48b7-bc10-b1590a457daa" providerId="ADAL" clId="{D749B89C-3ADD-4732-A844-20189688C9FF}" dt="2021-03-26T15:10:26.266" v="5" actId="20577"/>
          <ac:spMkLst>
            <pc:docMk/>
            <pc:sldMk cId="1219004254" sldId="261"/>
            <ac:spMk id="2" creationId="{00000000-0000-0000-0000-000000000000}"/>
          </ac:spMkLst>
        </pc:spChg>
      </pc:sldChg>
      <pc:sldChg chg="delSp modSp mod">
        <pc:chgData name="Ewen Trafford" userId="e520b4bf-a196-48b7-bc10-b1590a457daa" providerId="ADAL" clId="{D749B89C-3ADD-4732-A844-20189688C9FF}" dt="2021-03-26T15:10:40.577" v="29" actId="478"/>
        <pc:sldMkLst>
          <pc:docMk/>
          <pc:sldMk cId="2984410009" sldId="264"/>
        </pc:sldMkLst>
        <pc:spChg chg="mod">
          <ac:chgData name="Ewen Trafford" userId="e520b4bf-a196-48b7-bc10-b1590a457daa" providerId="ADAL" clId="{D749B89C-3ADD-4732-A844-20189688C9FF}" dt="2021-03-26T15:10:38.297" v="27" actId="20577"/>
          <ac:spMkLst>
            <pc:docMk/>
            <pc:sldMk cId="2984410009" sldId="264"/>
            <ac:spMk id="2" creationId="{00000000-0000-0000-0000-000000000000}"/>
          </ac:spMkLst>
        </pc:spChg>
        <pc:spChg chg="mod">
          <ac:chgData name="Ewen Trafford" userId="e520b4bf-a196-48b7-bc10-b1590a457daa" providerId="ADAL" clId="{D749B89C-3ADD-4732-A844-20189688C9FF}" dt="2021-03-26T15:10:34.418" v="14" actId="20577"/>
          <ac:spMkLst>
            <pc:docMk/>
            <pc:sldMk cId="2984410009" sldId="264"/>
            <ac:spMk id="4" creationId="{00000000-0000-0000-0000-000000000000}"/>
          </ac:spMkLst>
        </pc:spChg>
        <pc:picChg chg="del">
          <ac:chgData name="Ewen Trafford" userId="e520b4bf-a196-48b7-bc10-b1590a457daa" providerId="ADAL" clId="{D749B89C-3ADD-4732-A844-20189688C9FF}" dt="2021-03-26T15:10:40.110" v="28" actId="478"/>
          <ac:picMkLst>
            <pc:docMk/>
            <pc:sldMk cId="2984410009" sldId="264"/>
            <ac:picMk id="5" creationId="{00000000-0000-0000-0000-000000000000}"/>
          </ac:picMkLst>
        </pc:picChg>
        <pc:picChg chg="del">
          <ac:chgData name="Ewen Trafford" userId="e520b4bf-a196-48b7-bc10-b1590a457daa" providerId="ADAL" clId="{D749B89C-3ADD-4732-A844-20189688C9FF}" dt="2021-03-26T15:10:40.577" v="29" actId="478"/>
          <ac:picMkLst>
            <pc:docMk/>
            <pc:sldMk cId="2984410009" sldId="264"/>
            <ac:picMk id="6" creationId="{00000000-0000-0000-0000-000000000000}"/>
          </ac:picMkLst>
        </pc:picChg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109433778" sldId="268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3775241406" sldId="271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860150689" sldId="273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1139562193" sldId="274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3165429774" sldId="275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1916196682" sldId="276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1763620587" sldId="277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3446216516" sldId="280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1256320444" sldId="281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1353382061" sldId="282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2665723923" sldId="283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3398932624" sldId="284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2990348182" sldId="285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1077271230" sldId="286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3290895324" sldId="287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3544209628" sldId="288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920212855" sldId="289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2315830543" sldId="290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4069004010" sldId="291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3606222516" sldId="292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2343800492" sldId="293"/>
        </pc:sldMkLst>
      </pc:sldChg>
    </pc:docChg>
  </pc:docChgLst>
  <pc:docChgLst>
    <pc:chgData name="Ewen Trafford" userId="e520b4bf-a196-48b7-bc10-b1590a457daa" providerId="ADAL" clId="{0CD3B5B2-0CD6-4924-B201-72DFE9BAD5C1}"/>
    <pc:docChg chg="undo custSel addSld delSld modSld">
      <pc:chgData name="Ewen Trafford" userId="e520b4bf-a196-48b7-bc10-b1590a457daa" providerId="ADAL" clId="{0CD3B5B2-0CD6-4924-B201-72DFE9BAD5C1}" dt="2021-04-19T15:14:13.429" v="803" actId="20577"/>
      <pc:docMkLst>
        <pc:docMk/>
      </pc:docMkLst>
      <pc:sldChg chg="modSp mod">
        <pc:chgData name="Ewen Trafford" userId="e520b4bf-a196-48b7-bc10-b1590a457daa" providerId="ADAL" clId="{0CD3B5B2-0CD6-4924-B201-72DFE9BAD5C1}" dt="2021-03-29T06:54:58.859" v="14" actId="20577"/>
        <pc:sldMkLst>
          <pc:docMk/>
          <pc:sldMk cId="1955166399" sldId="256"/>
        </pc:sldMkLst>
        <pc:spChg chg="mod">
          <ac:chgData name="Ewen Trafford" userId="e520b4bf-a196-48b7-bc10-b1590a457daa" providerId="ADAL" clId="{0CD3B5B2-0CD6-4924-B201-72DFE9BAD5C1}" dt="2021-03-29T06:54:58.859" v="14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modSp mod">
        <pc:chgData name="Ewen Trafford" userId="e520b4bf-a196-48b7-bc10-b1590a457daa" providerId="ADAL" clId="{0CD3B5B2-0CD6-4924-B201-72DFE9BAD5C1}" dt="2021-04-14T07:23:06.382" v="721" actId="14100"/>
        <pc:sldMkLst>
          <pc:docMk/>
          <pc:sldMk cId="1219004254" sldId="261"/>
        </pc:sldMkLst>
        <pc:spChg chg="mod">
          <ac:chgData name="Ewen Trafford" userId="e520b4bf-a196-48b7-bc10-b1590a457daa" providerId="ADAL" clId="{0CD3B5B2-0CD6-4924-B201-72DFE9BAD5C1}" dt="2021-03-29T06:55:14.430" v="29" actId="20577"/>
          <ac:spMkLst>
            <pc:docMk/>
            <pc:sldMk cId="1219004254" sldId="261"/>
            <ac:spMk id="2" creationId="{00000000-0000-0000-0000-000000000000}"/>
          </ac:spMkLst>
        </pc:spChg>
        <pc:spChg chg="mod">
          <ac:chgData name="Ewen Trafford" userId="e520b4bf-a196-48b7-bc10-b1590a457daa" providerId="ADAL" clId="{0CD3B5B2-0CD6-4924-B201-72DFE9BAD5C1}" dt="2021-04-14T07:23:06.382" v="721" actId="14100"/>
          <ac:spMkLst>
            <pc:docMk/>
            <pc:sldMk cId="1219004254" sldId="261"/>
            <ac:spMk id="3" creationId="{00000000-0000-0000-0000-000000000000}"/>
          </ac:spMkLst>
        </pc:spChg>
      </pc:sldChg>
      <pc:sldChg chg="modSp add mod addCm modCm">
        <pc:chgData name="Ewen Trafford" userId="e520b4bf-a196-48b7-bc10-b1590a457daa" providerId="ADAL" clId="{0CD3B5B2-0CD6-4924-B201-72DFE9BAD5C1}" dt="2021-04-19T15:06:07.214" v="731"/>
        <pc:sldMkLst>
          <pc:docMk/>
          <pc:sldMk cId="2321399889" sldId="262"/>
        </pc:sldMkLst>
        <pc:spChg chg="mod">
          <ac:chgData name="Ewen Trafford" userId="e520b4bf-a196-48b7-bc10-b1590a457daa" providerId="ADAL" clId="{0CD3B5B2-0CD6-4924-B201-72DFE9BAD5C1}" dt="2021-04-14T07:17:25.122" v="708" actId="20577"/>
          <ac:spMkLst>
            <pc:docMk/>
            <pc:sldMk cId="2321399889" sldId="262"/>
            <ac:spMk id="3" creationId="{00000000-0000-0000-0000-000000000000}"/>
          </ac:spMkLst>
        </pc:spChg>
      </pc:sldChg>
      <pc:sldChg chg="modSp add mod addCm modCm">
        <pc:chgData name="Ewen Trafford" userId="e520b4bf-a196-48b7-bc10-b1590a457daa" providerId="ADAL" clId="{0CD3B5B2-0CD6-4924-B201-72DFE9BAD5C1}" dt="2021-04-19T15:06:17.679" v="734"/>
        <pc:sldMkLst>
          <pc:docMk/>
          <pc:sldMk cId="242488030" sldId="263"/>
        </pc:sldMkLst>
        <pc:spChg chg="mod">
          <ac:chgData name="Ewen Trafford" userId="e520b4bf-a196-48b7-bc10-b1590a457daa" providerId="ADAL" clId="{0CD3B5B2-0CD6-4924-B201-72DFE9BAD5C1}" dt="2021-04-14T07:13:46.841" v="375" actId="20577"/>
          <ac:spMkLst>
            <pc:docMk/>
            <pc:sldMk cId="242488030" sldId="263"/>
            <ac:spMk id="3" creationId="{00000000-0000-0000-0000-000000000000}"/>
          </ac:spMkLst>
        </pc:spChg>
      </pc:sldChg>
      <pc:sldChg chg="del">
        <pc:chgData name="Ewen Trafford" userId="e520b4bf-a196-48b7-bc10-b1590a457daa" providerId="ADAL" clId="{0CD3B5B2-0CD6-4924-B201-72DFE9BAD5C1}" dt="2021-04-06T07:24:14.222" v="31" actId="47"/>
        <pc:sldMkLst>
          <pc:docMk/>
          <pc:sldMk cId="2984410009" sldId="264"/>
        </pc:sldMkLst>
      </pc:sldChg>
      <pc:sldChg chg="modSp add mod addCm delCm modCm">
        <pc:chgData name="Ewen Trafford" userId="e520b4bf-a196-48b7-bc10-b1590a457daa" providerId="ADAL" clId="{0CD3B5B2-0CD6-4924-B201-72DFE9BAD5C1}" dt="2021-04-19T15:05:54.823" v="728" actId="1592"/>
        <pc:sldMkLst>
          <pc:docMk/>
          <pc:sldMk cId="230130466" sldId="265"/>
        </pc:sldMkLst>
        <pc:spChg chg="mod">
          <ac:chgData name="Ewen Trafford" userId="e520b4bf-a196-48b7-bc10-b1590a457daa" providerId="ADAL" clId="{0CD3B5B2-0CD6-4924-B201-72DFE9BAD5C1}" dt="2021-04-14T07:02:40.578" v="206" actId="14100"/>
          <ac:spMkLst>
            <pc:docMk/>
            <pc:sldMk cId="230130466" sldId="265"/>
            <ac:spMk id="3" creationId="{00000000-0000-0000-0000-000000000000}"/>
          </ac:spMkLst>
        </pc:spChg>
        <pc:picChg chg="mod">
          <ac:chgData name="Ewen Trafford" userId="e520b4bf-a196-48b7-bc10-b1590a457daa" providerId="ADAL" clId="{0CD3B5B2-0CD6-4924-B201-72DFE9BAD5C1}" dt="2021-04-14T07:02:43.199" v="207" actId="1076"/>
          <ac:picMkLst>
            <pc:docMk/>
            <pc:sldMk cId="230130466" sldId="265"/>
            <ac:picMk id="4" creationId="{B4B54B55-E040-4763-B0C9-AF0479B91516}"/>
          </ac:picMkLst>
        </pc:picChg>
      </pc:sldChg>
      <pc:sldChg chg="add">
        <pc:chgData name="Ewen Trafford" userId="e520b4bf-a196-48b7-bc10-b1590a457daa" providerId="ADAL" clId="{0CD3B5B2-0CD6-4924-B201-72DFE9BAD5C1}" dt="2021-04-06T07:24:12.054" v="30"/>
        <pc:sldMkLst>
          <pc:docMk/>
          <pc:sldMk cId="3703539547" sldId="267"/>
        </pc:sldMkLst>
      </pc:sldChg>
      <pc:sldChg chg="add">
        <pc:chgData name="Ewen Trafford" userId="e520b4bf-a196-48b7-bc10-b1590a457daa" providerId="ADAL" clId="{0CD3B5B2-0CD6-4924-B201-72DFE9BAD5C1}" dt="2021-04-06T07:24:12.054" v="30"/>
        <pc:sldMkLst>
          <pc:docMk/>
          <pc:sldMk cId="3739341131" sldId="268"/>
        </pc:sldMkLst>
      </pc:sldChg>
      <pc:sldChg chg="modSp add mod">
        <pc:chgData name="Ewen Trafford" userId="e520b4bf-a196-48b7-bc10-b1590a457daa" providerId="ADAL" clId="{0CD3B5B2-0CD6-4924-B201-72DFE9BAD5C1}" dt="2021-04-14T07:17:44.351" v="719" actId="20577"/>
        <pc:sldMkLst>
          <pc:docMk/>
          <pc:sldMk cId="2720641202" sldId="269"/>
        </pc:sldMkLst>
        <pc:spChg chg="mod">
          <ac:chgData name="Ewen Trafford" userId="e520b4bf-a196-48b7-bc10-b1590a457daa" providerId="ADAL" clId="{0CD3B5B2-0CD6-4924-B201-72DFE9BAD5C1}" dt="2021-04-14T07:17:44.351" v="719" actId="20577"/>
          <ac:spMkLst>
            <pc:docMk/>
            <pc:sldMk cId="2720641202" sldId="269"/>
            <ac:spMk id="3" creationId="{00000000-0000-0000-0000-000000000000}"/>
          </ac:spMkLst>
        </pc:spChg>
      </pc:sldChg>
      <pc:sldChg chg="modSp add mod">
        <pc:chgData name="Ewen Trafford" userId="e520b4bf-a196-48b7-bc10-b1590a457daa" providerId="ADAL" clId="{0CD3B5B2-0CD6-4924-B201-72DFE9BAD5C1}" dt="2021-04-14T07:19:47.378" v="720" actId="20577"/>
        <pc:sldMkLst>
          <pc:docMk/>
          <pc:sldMk cId="2840090087" sldId="270"/>
        </pc:sldMkLst>
        <pc:spChg chg="mod">
          <ac:chgData name="Ewen Trafford" userId="e520b4bf-a196-48b7-bc10-b1590a457daa" providerId="ADAL" clId="{0CD3B5B2-0CD6-4924-B201-72DFE9BAD5C1}" dt="2021-04-14T07:19:47.378" v="720" actId="20577"/>
          <ac:spMkLst>
            <pc:docMk/>
            <pc:sldMk cId="2840090087" sldId="270"/>
            <ac:spMk id="3" creationId="{00000000-0000-0000-0000-000000000000}"/>
          </ac:spMkLst>
        </pc:spChg>
      </pc:sldChg>
      <pc:sldChg chg="add">
        <pc:chgData name="Ewen Trafford" userId="e520b4bf-a196-48b7-bc10-b1590a457daa" providerId="ADAL" clId="{0CD3B5B2-0CD6-4924-B201-72DFE9BAD5C1}" dt="2021-04-06T07:24:12.054" v="30"/>
        <pc:sldMkLst>
          <pc:docMk/>
          <pc:sldMk cId="4016518215" sldId="271"/>
        </pc:sldMkLst>
      </pc:sldChg>
      <pc:sldChg chg="add">
        <pc:chgData name="Ewen Trafford" userId="e520b4bf-a196-48b7-bc10-b1590a457daa" providerId="ADAL" clId="{0CD3B5B2-0CD6-4924-B201-72DFE9BAD5C1}" dt="2021-04-06T07:24:12.054" v="30"/>
        <pc:sldMkLst>
          <pc:docMk/>
          <pc:sldMk cId="29693980" sldId="272"/>
        </pc:sldMkLst>
      </pc:sldChg>
      <pc:sldChg chg="add">
        <pc:chgData name="Ewen Trafford" userId="e520b4bf-a196-48b7-bc10-b1590a457daa" providerId="ADAL" clId="{0CD3B5B2-0CD6-4924-B201-72DFE9BAD5C1}" dt="2021-04-06T07:24:12.054" v="30"/>
        <pc:sldMkLst>
          <pc:docMk/>
          <pc:sldMk cId="980850453" sldId="273"/>
        </pc:sldMkLst>
      </pc:sldChg>
      <pc:sldChg chg="modSp add mod">
        <pc:chgData name="Ewen Trafford" userId="e520b4bf-a196-48b7-bc10-b1590a457daa" providerId="ADAL" clId="{0CD3B5B2-0CD6-4924-B201-72DFE9BAD5C1}" dt="2021-04-19T15:14:13.429" v="803" actId="20577"/>
        <pc:sldMkLst>
          <pc:docMk/>
          <pc:sldMk cId="2157728538" sldId="274"/>
        </pc:sldMkLst>
        <pc:spChg chg="mod">
          <ac:chgData name="Ewen Trafford" userId="e520b4bf-a196-48b7-bc10-b1590a457daa" providerId="ADAL" clId="{0CD3B5B2-0CD6-4924-B201-72DFE9BAD5C1}" dt="2021-04-19T15:12:45.180" v="759" actId="20577"/>
          <ac:spMkLst>
            <pc:docMk/>
            <pc:sldMk cId="2157728538" sldId="274"/>
            <ac:spMk id="2" creationId="{00000000-0000-0000-0000-000000000000}"/>
          </ac:spMkLst>
        </pc:spChg>
        <pc:spChg chg="mod">
          <ac:chgData name="Ewen Trafford" userId="e520b4bf-a196-48b7-bc10-b1590a457daa" providerId="ADAL" clId="{0CD3B5B2-0CD6-4924-B201-72DFE9BAD5C1}" dt="2021-04-19T15:14:13.429" v="803" actId="20577"/>
          <ac:spMkLst>
            <pc:docMk/>
            <pc:sldMk cId="2157728538" sldId="274"/>
            <ac:spMk id="3" creationId="{00000000-0000-0000-0000-000000000000}"/>
          </ac:spMkLst>
        </pc:spChg>
      </pc:sldChg>
      <pc:sldChg chg="add del">
        <pc:chgData name="Ewen Trafford" userId="e520b4bf-a196-48b7-bc10-b1590a457daa" providerId="ADAL" clId="{0CD3B5B2-0CD6-4924-B201-72DFE9BAD5C1}" dt="2021-04-06T07:25:03.933" v="32" actId="47"/>
        <pc:sldMkLst>
          <pc:docMk/>
          <pc:sldMk cId="3207650809" sldId="275"/>
        </pc:sldMkLst>
      </pc:sldChg>
      <pc:sldChg chg="modSp add mod">
        <pc:chgData name="Ewen Trafford" userId="e520b4bf-a196-48b7-bc10-b1590a457daa" providerId="ADAL" clId="{0CD3B5B2-0CD6-4924-B201-72DFE9BAD5C1}" dt="2021-04-14T07:14:34.659" v="493" actId="20577"/>
        <pc:sldMkLst>
          <pc:docMk/>
          <pc:sldMk cId="158201347" sldId="276"/>
        </pc:sldMkLst>
        <pc:spChg chg="mod">
          <ac:chgData name="Ewen Trafford" userId="e520b4bf-a196-48b7-bc10-b1590a457daa" providerId="ADAL" clId="{0CD3B5B2-0CD6-4924-B201-72DFE9BAD5C1}" dt="2021-04-14T07:14:34.659" v="493" actId="20577"/>
          <ac:spMkLst>
            <pc:docMk/>
            <pc:sldMk cId="158201347" sldId="276"/>
            <ac:spMk id="3" creationId="{00000000-0000-0000-0000-000000000000}"/>
          </ac:spMkLst>
        </pc:spChg>
      </pc:sldChg>
      <pc:sldChg chg="modSp add mod addCm modCm">
        <pc:chgData name="Ewen Trafford" userId="e520b4bf-a196-48b7-bc10-b1590a457daa" providerId="ADAL" clId="{0CD3B5B2-0CD6-4924-B201-72DFE9BAD5C1}" dt="2021-04-19T15:12:14.076" v="745"/>
        <pc:sldMkLst>
          <pc:docMk/>
          <pc:sldMk cId="3195248319" sldId="277"/>
        </pc:sldMkLst>
        <pc:spChg chg="mod">
          <ac:chgData name="Ewen Trafford" userId="e520b4bf-a196-48b7-bc10-b1590a457daa" providerId="ADAL" clId="{0CD3B5B2-0CD6-4924-B201-72DFE9BAD5C1}" dt="2021-04-19T15:07:11.894" v="742" actId="1076"/>
          <ac:spMkLst>
            <pc:docMk/>
            <pc:sldMk cId="3195248319" sldId="277"/>
            <ac:spMk id="5" creationId="{00000000-0000-0000-0000-000000000000}"/>
          </ac:spMkLst>
        </pc:spChg>
        <pc:picChg chg="mod">
          <ac:chgData name="Ewen Trafford" userId="e520b4bf-a196-48b7-bc10-b1590a457daa" providerId="ADAL" clId="{0CD3B5B2-0CD6-4924-B201-72DFE9BAD5C1}" dt="2021-04-19T15:07:07.659" v="741" actId="1076"/>
          <ac:picMkLst>
            <pc:docMk/>
            <pc:sldMk cId="3195248319" sldId="277"/>
            <ac:picMk id="4" creationId="{00000000-0000-0000-0000-000000000000}"/>
          </ac:picMkLst>
        </pc:picChg>
      </pc:sldChg>
      <pc:sldChg chg="modSp add mod">
        <pc:chgData name="Ewen Trafford" userId="e520b4bf-a196-48b7-bc10-b1590a457daa" providerId="ADAL" clId="{0CD3B5B2-0CD6-4924-B201-72DFE9BAD5C1}" dt="2021-04-19T15:13:58.504" v="799" actId="20577"/>
        <pc:sldMkLst>
          <pc:docMk/>
          <pc:sldMk cId="1500772303" sldId="278"/>
        </pc:sldMkLst>
        <pc:spChg chg="mod">
          <ac:chgData name="Ewen Trafford" userId="e520b4bf-a196-48b7-bc10-b1590a457daa" providerId="ADAL" clId="{0CD3B5B2-0CD6-4924-B201-72DFE9BAD5C1}" dt="2021-04-19T15:13:58.504" v="799" actId="20577"/>
          <ac:spMkLst>
            <pc:docMk/>
            <pc:sldMk cId="1500772303" sldId="278"/>
            <ac:spMk id="3" creationId="{00000000-0000-0000-0000-000000000000}"/>
          </ac:spMkLst>
        </pc:spChg>
      </pc:sldChg>
      <pc:sldChg chg="delSp modSp add del mod delCm">
        <pc:chgData name="Ewen Trafford" userId="e520b4bf-a196-48b7-bc10-b1590a457daa" providerId="ADAL" clId="{0CD3B5B2-0CD6-4924-B201-72DFE9BAD5C1}" dt="2021-04-19T15:13:39.051" v="795" actId="2696"/>
        <pc:sldMkLst>
          <pc:docMk/>
          <pc:sldMk cId="3935462986" sldId="279"/>
        </pc:sldMkLst>
        <pc:spChg chg="mod">
          <ac:chgData name="Ewen Trafford" userId="e520b4bf-a196-48b7-bc10-b1590a457daa" providerId="ADAL" clId="{0CD3B5B2-0CD6-4924-B201-72DFE9BAD5C1}" dt="2021-04-19T15:13:35.471" v="794" actId="20577"/>
          <ac:spMkLst>
            <pc:docMk/>
            <pc:sldMk cId="3935462986" sldId="279"/>
            <ac:spMk id="2" creationId="{00000000-0000-0000-0000-000000000000}"/>
          </ac:spMkLst>
        </pc:spChg>
        <pc:spChg chg="mod">
          <ac:chgData name="Ewen Trafford" userId="e520b4bf-a196-48b7-bc10-b1590a457daa" providerId="ADAL" clId="{0CD3B5B2-0CD6-4924-B201-72DFE9BAD5C1}" dt="2021-04-19T15:13:14.026" v="761" actId="20577"/>
          <ac:spMkLst>
            <pc:docMk/>
            <pc:sldMk cId="3935462986" sldId="279"/>
            <ac:spMk id="3" creationId="{00000000-0000-0000-0000-000000000000}"/>
          </ac:spMkLst>
        </pc:spChg>
        <pc:spChg chg="del">
          <ac:chgData name="Ewen Trafford" userId="e520b4bf-a196-48b7-bc10-b1590a457daa" providerId="ADAL" clId="{0CD3B5B2-0CD6-4924-B201-72DFE9BAD5C1}" dt="2021-04-19T15:13:17.121" v="763" actId="478"/>
          <ac:spMkLst>
            <pc:docMk/>
            <pc:sldMk cId="3935462986" sldId="279"/>
            <ac:spMk id="5" creationId="{00000000-0000-0000-0000-000000000000}"/>
          </ac:spMkLst>
        </pc:spChg>
        <pc:picChg chg="del">
          <ac:chgData name="Ewen Trafford" userId="e520b4bf-a196-48b7-bc10-b1590a457daa" providerId="ADAL" clId="{0CD3B5B2-0CD6-4924-B201-72DFE9BAD5C1}" dt="2021-04-19T15:13:15.074" v="762" actId="478"/>
          <ac:picMkLst>
            <pc:docMk/>
            <pc:sldMk cId="3935462986" sldId="279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3C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7377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Growing mussels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De-clumping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58204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Once the mussels are removed from the rope, they must still be removed from each other.</a:t>
            </a:r>
          </a:p>
          <a:p>
            <a:pPr marL="0" indent="0">
              <a:buNone/>
            </a:pPr>
            <a:r>
              <a:rPr lang="en-US" sz="2000" dirty="0"/>
              <a:t>Their sticky ‘beards’ mean that they stay clumped together in groups.</a:t>
            </a:r>
          </a:p>
          <a:p>
            <a:pPr marL="0" indent="0">
              <a:buNone/>
            </a:pPr>
            <a:r>
              <a:rPr lang="en-US" sz="2000" dirty="0"/>
              <a:t>Another machine, called a ‘</a:t>
            </a:r>
            <a:r>
              <a:rPr lang="en-US" sz="2000" dirty="0" err="1"/>
              <a:t>declumper</a:t>
            </a:r>
            <a:r>
              <a:rPr lang="en-US" sz="2000" dirty="0"/>
              <a:t>’ is used to separate the mussels.</a:t>
            </a:r>
          </a:p>
          <a:p>
            <a:pPr marL="0" indent="0">
              <a:buNone/>
            </a:pPr>
            <a:r>
              <a:rPr lang="en-US" sz="2000" dirty="0"/>
              <a:t>The </a:t>
            </a:r>
            <a:r>
              <a:rPr lang="en-US" sz="2000" dirty="0" err="1"/>
              <a:t>declumper</a:t>
            </a:r>
            <a:r>
              <a:rPr lang="en-US" sz="2000" dirty="0"/>
              <a:t> spins and sprays water on the mussels, a little like a washing machine.</a:t>
            </a:r>
          </a:p>
          <a:p>
            <a:pPr marL="0" indent="0">
              <a:buNone/>
            </a:pPr>
            <a:r>
              <a:rPr lang="en-US" sz="2000" dirty="0"/>
              <a:t>This separates the mussels from each other so they can be graded.</a:t>
            </a:r>
          </a:p>
        </p:txBody>
      </p:sp>
      <p:pic>
        <p:nvPicPr>
          <p:cNvPr id="7" name="Picture 6" descr="A picture containing outdoor, ground&#10;&#10;Description automatically generated">
            <a:extLst>
              <a:ext uri="{FF2B5EF4-FFF2-40B4-BE49-F238E27FC236}">
                <a16:creationId xmlns:a16="http://schemas.microsoft.com/office/drawing/2014/main" id="{3E061151-9E17-4EF1-8F92-9F150972A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140" y="2724770"/>
            <a:ext cx="4539794" cy="3020709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6518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Grading and packing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3051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Even thought the mussels have had time to grow, they are not all the same size or quality.</a:t>
            </a:r>
          </a:p>
          <a:p>
            <a:pPr marL="0" indent="0">
              <a:buNone/>
            </a:pPr>
            <a:r>
              <a:rPr lang="en-US" sz="2000" dirty="0"/>
              <a:t>The mussels are put through a machine that can separate them by size.</a:t>
            </a:r>
          </a:p>
          <a:p>
            <a:pPr marL="0" indent="0">
              <a:buNone/>
            </a:pPr>
            <a:r>
              <a:rPr lang="en-US" sz="2000" dirty="0"/>
              <a:t>Care needs to be taken that the mussels are not damaged during this process. </a:t>
            </a:r>
          </a:p>
          <a:p>
            <a:pPr marL="0" indent="0">
              <a:buNone/>
            </a:pPr>
            <a:r>
              <a:rPr lang="en-US" sz="2000" dirty="0"/>
              <a:t>Once graded, mussels of similar size and quality are packed together in ice to keep them fresh.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60CE0-BBC5-4704-969B-7C27F60B17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9174" y="4244046"/>
            <a:ext cx="2722233" cy="1814822"/>
          </a:xfrm>
          <a:prstGeom prst="rect">
            <a:avLst/>
          </a:prstGeom>
        </p:spPr>
      </p:pic>
      <p:pic>
        <p:nvPicPr>
          <p:cNvPr id="6" name="Picture 5" descr="A picture containing outdoor, water, ground, sky&#10;&#10;Description automatically generated">
            <a:extLst>
              <a:ext uri="{FF2B5EF4-FFF2-40B4-BE49-F238E27FC236}">
                <a16:creationId xmlns:a16="http://schemas.microsoft.com/office/drawing/2014/main" id="{B37E5DBB-5EC0-4F8B-80B3-944BD2228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316" y="1901525"/>
            <a:ext cx="2738091" cy="1821884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9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Transporting and selling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72860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Once packed, the mussels are loaded into temperature-controlled vehicles to be sold. This can be either at a fish market or  directly to food businesses and restaurants.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CBA43-69A0-4868-A96E-D1F30DDFA7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190" y="2338735"/>
            <a:ext cx="4584594" cy="2831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1A1607-A695-4E35-9E8B-BAB28C57194D}"/>
              </a:ext>
            </a:extLst>
          </p:cNvPr>
          <p:cNvSpPr txBox="1"/>
          <p:nvPr/>
        </p:nvSpPr>
        <p:spPr>
          <a:xfrm>
            <a:off x="6816080" y="5301208"/>
            <a:ext cx="47029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fish market where mussels and other seafood are sold to wholesalers, fishmongers and restaurants</a:t>
            </a:r>
          </a:p>
        </p:txBody>
      </p:sp>
    </p:spTree>
    <p:extLst>
      <p:ext uri="{BB962C8B-B14F-4D97-AF65-F5344CB8AC3E}">
        <p14:creationId xmlns:p14="http://schemas.microsoft.com/office/powerpoint/2010/main" val="980850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Preparing fresh mussels for cooking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92557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When preparing fresh mussels for cooking, it is important to:</a:t>
            </a:r>
          </a:p>
          <a:p>
            <a:r>
              <a:rPr lang="en-US" sz="2000" dirty="0"/>
              <a:t>store them in a cool place (they will still be alive);</a:t>
            </a:r>
          </a:p>
          <a:p>
            <a:r>
              <a:rPr lang="en-US" sz="2000" dirty="0"/>
              <a:t>look through the mussels and discard any that are cracked, chipped or open;</a:t>
            </a:r>
          </a:p>
          <a:p>
            <a:r>
              <a:rPr lang="en-US" sz="2000" dirty="0"/>
              <a:t>soak the mussels in cold water for about 20 minutes before cooking. As the mussels breathe, they will expel any sand or grit;</a:t>
            </a:r>
          </a:p>
          <a:p>
            <a:r>
              <a:rPr lang="en-US" sz="2000" dirty="0"/>
              <a:t>remove the ‘beard’ by holding the mussel in one hand, in a dry towel, and then pulling the beard out and away from the mussel with the other hand;</a:t>
            </a:r>
          </a:p>
          <a:p>
            <a:r>
              <a:rPr lang="en-US" sz="2000" dirty="0"/>
              <a:t>use a firm brush to remove any barnacles and rinse.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402" y="2743200"/>
            <a:ext cx="3495779" cy="2537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96328" y="5439965"/>
            <a:ext cx="299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Buy mussels from a reputable fishmonger or seafood counter.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48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mussels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24264"/>
            <a:ext cx="6271052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Mussels can be poached in </a:t>
            </a:r>
            <a:r>
              <a:rPr lang="en-US" sz="2000" dirty="0">
                <a:latin typeface="Arial"/>
                <a:cs typeface="Arial"/>
              </a:rPr>
              <a:t>a hot liquid, often stock, beer or wine. </a:t>
            </a:r>
            <a:r>
              <a:rPr lang="en-US" sz="2000" dirty="0"/>
              <a:t>They should be cooked for 3-5 minutes or until they open. Any that do not open should be discarded.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The cooking liquid can be used to make a sauce or  broth or thickened to make a dipping sauce. 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Mussels can also be steamed.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Pre-shelled mussels can be poached, steamed or fried.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Countries such as New Zealand grow very large mussels, which can be baked or grilled.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68" y="2571092"/>
            <a:ext cx="3914274" cy="2367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16228" y="5071510"/>
            <a:ext cx="3356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Mussels can be poached in a hot liquid.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72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Mussel recipes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15850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There are many dishes around the world that use mussels.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Famous European dishes include Spanish paella and French </a:t>
            </a:r>
            <a:r>
              <a:rPr lang="en-US" sz="2000" dirty="0" err="1">
                <a:latin typeface="Arial"/>
                <a:cs typeface="Arial"/>
              </a:rPr>
              <a:t>moules</a:t>
            </a:r>
            <a:r>
              <a:rPr lang="en-US" sz="2000" dirty="0">
                <a:latin typeface="Arial"/>
                <a:cs typeface="Arial"/>
              </a:rPr>
              <a:t> marinière</a:t>
            </a:r>
            <a:r>
              <a:rPr lang="en-US" sz="2000">
                <a:latin typeface="Arial"/>
                <a:cs typeface="Arial"/>
              </a:rPr>
              <a:t>. </a:t>
            </a:r>
          </a:p>
          <a:p>
            <a:pPr marL="0" indent="0">
              <a:buNone/>
            </a:pPr>
            <a:r>
              <a:rPr lang="en-US" sz="2000">
                <a:latin typeface="Arial"/>
                <a:cs typeface="Arial"/>
              </a:rPr>
              <a:t>They </a:t>
            </a:r>
            <a:r>
              <a:rPr lang="en-US" sz="2000" dirty="0">
                <a:latin typeface="Arial"/>
                <a:cs typeface="Arial"/>
              </a:rPr>
              <a:t>can also be used in a classic fish stew or eaten with pasta, such as linguine.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B97BA-7432-4571-9EA8-5493D39D33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029" y="2215805"/>
            <a:ext cx="2875571" cy="1832417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CE3E6C-D83C-463B-8939-9823049983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01" r="3939"/>
          <a:stretch/>
        </p:blipFill>
        <p:spPr>
          <a:xfrm>
            <a:off x="8855278" y="3239087"/>
            <a:ext cx="2775671" cy="1698673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A bowl of food&#10;&#10;Description automatically generated with medium confidence">
            <a:extLst>
              <a:ext uri="{FF2B5EF4-FFF2-40B4-BE49-F238E27FC236}">
                <a16:creationId xmlns:a16="http://schemas.microsoft.com/office/drawing/2014/main" id="{13DED53D-801E-431C-AC91-B0FDB8C9BC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029" y="4538269"/>
            <a:ext cx="2875571" cy="174742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4B504E5-E330-480E-98D9-313C0994D351}"/>
              </a:ext>
            </a:extLst>
          </p:cNvPr>
          <p:cNvSpPr txBox="1">
            <a:spLocks/>
          </p:cNvSpPr>
          <p:nvPr/>
        </p:nvSpPr>
        <p:spPr>
          <a:xfrm>
            <a:off x="6080760" y="4194053"/>
            <a:ext cx="2255520" cy="339748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/>
              <a:t>Paella</a:t>
            </a:r>
          </a:p>
          <a:p>
            <a:pPr marL="0" indent="0" algn="ctr">
              <a:buFont typeface="Arial" charset="0"/>
              <a:buNone/>
            </a:pPr>
            <a:endParaRPr lang="en-US" sz="16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40BB413-26CD-4E98-ADE1-62719030AFCD}"/>
              </a:ext>
            </a:extLst>
          </p:cNvPr>
          <p:cNvSpPr txBox="1">
            <a:spLocks/>
          </p:cNvSpPr>
          <p:nvPr/>
        </p:nvSpPr>
        <p:spPr>
          <a:xfrm>
            <a:off x="6023992" y="6381328"/>
            <a:ext cx="2255520" cy="339748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/>
              <a:t>Fish stew</a:t>
            </a:r>
          </a:p>
          <a:p>
            <a:pPr marL="0" indent="0" algn="ctr">
              <a:buFont typeface="Arial" charset="0"/>
              <a:buNone/>
            </a:pPr>
            <a:endParaRPr lang="en-US" sz="16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DF177E6-09FB-43AE-B6FD-E1F2C083C4BA}"/>
              </a:ext>
            </a:extLst>
          </p:cNvPr>
          <p:cNvSpPr txBox="1">
            <a:spLocks/>
          </p:cNvSpPr>
          <p:nvPr/>
        </p:nvSpPr>
        <p:spPr>
          <a:xfrm>
            <a:off x="9041512" y="5116408"/>
            <a:ext cx="2255520" cy="339748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/>
              <a:t>Moules marinière</a:t>
            </a:r>
          </a:p>
        </p:txBody>
      </p:sp>
    </p:spTree>
    <p:extLst>
      <p:ext uri="{BB962C8B-B14F-4D97-AF65-F5344CB8AC3E}">
        <p14:creationId xmlns:p14="http://schemas.microsoft.com/office/powerpoint/2010/main" val="2157728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Growing mussels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9"/>
            <a:ext cx="9144000" cy="1383682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008" y="6153461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0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are mussels?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5672589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Mussels are bivalve </a:t>
            </a:r>
            <a:r>
              <a:rPr lang="en-US" sz="2000" dirty="0" err="1">
                <a:latin typeface="Arial"/>
                <a:cs typeface="Arial"/>
              </a:rPr>
              <a:t>molluscs</a:t>
            </a:r>
            <a:r>
              <a:rPr lang="en-US" sz="2000" dirty="0">
                <a:latin typeface="Arial"/>
                <a:cs typeface="Arial"/>
              </a:rPr>
              <a:t> that can live in fresh or salt water. Bivalves are shellfish with a shell formed of two parts, with a ‘hinge’.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There are many different species of mussel but only a few are usually grown and eaten for food. These are mainly saltwater species that grow in the sea.</a:t>
            </a:r>
          </a:p>
          <a:p>
            <a:pPr marL="0" indent="0">
              <a:buNone/>
            </a:pPr>
            <a:r>
              <a:rPr lang="en-US" sz="2000" dirty="0"/>
              <a:t>In the UK, most mussels that are grown are blue mussels </a:t>
            </a:r>
            <a:r>
              <a:rPr lang="en-US" sz="2000" i="1" dirty="0"/>
              <a:t>(Mytilus edulis).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Mussels are grown all around the UK, including Cornwall, Devon, Scotland and Wales.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54B55-E040-4763-B0C9-AF0479B91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886" y="2206292"/>
            <a:ext cx="4432010" cy="350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are mussels grown?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4780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Whilst mussels can be found attached to rocks in the sea, harvesting mussels in this way can be very time consuming.</a:t>
            </a:r>
          </a:p>
          <a:p>
            <a:pPr marL="0" indent="0">
              <a:buNone/>
            </a:pPr>
            <a:r>
              <a:rPr lang="en-US" sz="2000" dirty="0"/>
              <a:t>Therefore, mussels are often grown on ropes so they can be easily harvested in large numbers.</a:t>
            </a:r>
          </a:p>
          <a:p>
            <a:pPr marL="0" indent="0">
              <a:buNone/>
            </a:pPr>
            <a:r>
              <a:rPr lang="en-US" sz="2000" dirty="0"/>
              <a:t>Ropes can be hung from long lines, wrapped around poles or hung from rafts, depending on the country and conditions the mussels are growing in.</a:t>
            </a:r>
          </a:p>
        </p:txBody>
      </p:sp>
      <p:pic>
        <p:nvPicPr>
          <p:cNvPr id="4" name="Picture 3" descr="A picture containing outdoor, tree, person, man&#10;&#10;Description automatically generated">
            <a:extLst>
              <a:ext uri="{FF2B5EF4-FFF2-40B4-BE49-F238E27FC236}">
                <a16:creationId xmlns:a16="http://schemas.microsoft.com/office/drawing/2014/main" id="{F09C30AB-E50D-4558-A7B2-4652394F9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461" y="2283798"/>
            <a:ext cx="4583426" cy="304974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89750E-FF7F-4902-9736-D0B11BBD67F1}"/>
              </a:ext>
            </a:extLst>
          </p:cNvPr>
          <p:cNvSpPr txBox="1"/>
          <p:nvPr/>
        </p:nvSpPr>
        <p:spPr>
          <a:xfrm>
            <a:off x="7117080" y="5524761"/>
            <a:ext cx="49208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Mussels growing attached to the ropes</a:t>
            </a:r>
          </a:p>
        </p:txBody>
      </p:sp>
    </p:spTree>
    <p:extLst>
      <p:ext uri="{BB962C8B-B14F-4D97-AF65-F5344CB8AC3E}">
        <p14:creationId xmlns:p14="http://schemas.microsoft.com/office/powerpoint/2010/main" val="232139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Seed mussels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36868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Seed mussels are young mussels. They are very small, enabling them to float on the ocean currents.</a:t>
            </a:r>
          </a:p>
          <a:p>
            <a:pPr marL="0" indent="0">
              <a:buNone/>
            </a:pPr>
            <a:r>
              <a:rPr lang="en-US" sz="2000" dirty="0"/>
              <a:t>The seed mussels float in the water until they can find something solid to attach to and begin to grow.</a:t>
            </a:r>
          </a:p>
          <a:p>
            <a:pPr marL="0" indent="0">
              <a:buNone/>
            </a:pPr>
            <a:r>
              <a:rPr lang="en-US" sz="2000" dirty="0"/>
              <a:t>Sometimes there may not be enough seeds in the water. In these cases, seeds can be grown in a ‘hatchery’ and shipped to where they are needed.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24D09-FF43-4612-83D5-8B5C1B8EA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503" y="2311715"/>
            <a:ext cx="4411045" cy="3308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60C018-1959-4D73-8C87-48D71F80ACC0}"/>
              </a:ext>
            </a:extLst>
          </p:cNvPr>
          <p:cNvSpPr txBox="1"/>
          <p:nvPr/>
        </p:nvSpPr>
        <p:spPr>
          <a:xfrm>
            <a:off x="7192503" y="5776785"/>
            <a:ext cx="43986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Seed mussels are very small</a:t>
            </a:r>
          </a:p>
        </p:txBody>
      </p:sp>
    </p:spTree>
    <p:extLst>
      <p:ext uri="{BB962C8B-B14F-4D97-AF65-F5344CB8AC3E}">
        <p14:creationId xmlns:p14="http://schemas.microsoft.com/office/powerpoint/2010/main" val="24248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Growing mussels on ropes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01816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common method for growing mussels in the UK is to use long lengths of rope.</a:t>
            </a:r>
          </a:p>
          <a:p>
            <a:pPr marL="0" indent="0">
              <a:buNone/>
            </a:pPr>
            <a:r>
              <a:rPr lang="en-US" sz="2000" dirty="0"/>
              <a:t>These are often between 200 and 400 </a:t>
            </a:r>
            <a:r>
              <a:rPr lang="en-US" sz="2000" dirty="0" err="1"/>
              <a:t>metres</a:t>
            </a:r>
            <a:r>
              <a:rPr lang="en-US" sz="2000" dirty="0"/>
              <a:t> long and are fixed in place, so they do not drift away.</a:t>
            </a:r>
          </a:p>
          <a:p>
            <a:pPr marL="0" indent="0">
              <a:buNone/>
            </a:pPr>
            <a:r>
              <a:rPr lang="en-US" sz="2000" dirty="0"/>
              <a:t>Floats are attached to the top of the ropes. This keeps them near to the surface.</a:t>
            </a:r>
          </a:p>
          <a:p>
            <a:pPr marL="0" indent="0">
              <a:buNone/>
            </a:pPr>
            <a:r>
              <a:rPr lang="en-US" sz="2000" dirty="0"/>
              <a:t>Growing mussels on ropes allows mussels to be collected more easily than harvesting them in the wild.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F5DCF-E349-4078-BBA5-30D9D6075D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1781" y="2571092"/>
            <a:ext cx="4487263" cy="29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Droppers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20104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Just one long rope in water is not enough to grow many mussels.</a:t>
            </a:r>
          </a:p>
          <a:p>
            <a:pPr marL="0" indent="0">
              <a:buNone/>
            </a:pPr>
            <a:r>
              <a:rPr lang="en-US" sz="2000" dirty="0"/>
              <a:t>To increase the area for mussels to attach to and grow from, more ropes hang down into the water.</a:t>
            </a:r>
          </a:p>
          <a:p>
            <a:pPr marL="0" indent="0">
              <a:buNone/>
            </a:pPr>
            <a:r>
              <a:rPr lang="en-US" sz="2000" dirty="0"/>
              <a:t>These are known as droppers. They may be between 6 and 10 </a:t>
            </a:r>
            <a:r>
              <a:rPr lang="en-US" sz="2000" dirty="0" err="1"/>
              <a:t>metres</a:t>
            </a:r>
            <a:r>
              <a:rPr lang="en-US" sz="2000" dirty="0"/>
              <a:t> long, depending on the depth of the water.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FCA6F-C4E6-4524-A9B3-2AFF09ABA0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273" y="2364101"/>
            <a:ext cx="4766663" cy="317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39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Attaching to the ropes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14008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seed mussels that are floating in the water come into contact with the ropes.</a:t>
            </a:r>
          </a:p>
          <a:p>
            <a:pPr marL="0" indent="0">
              <a:buNone/>
            </a:pPr>
            <a:r>
              <a:rPr lang="en-US" sz="2000" dirty="0"/>
              <a:t>Once they hit the solid material of the rope, they attach themselves by using a ‘beard’.</a:t>
            </a:r>
          </a:p>
          <a:p>
            <a:pPr marL="0" indent="0">
              <a:buNone/>
            </a:pPr>
            <a:r>
              <a:rPr lang="en-US" sz="2000" dirty="0"/>
              <a:t>A ‘beard’ is a group of </a:t>
            </a:r>
            <a:r>
              <a:rPr lang="en-US" sz="2000" dirty="0" err="1"/>
              <a:t>fibres</a:t>
            </a:r>
            <a:r>
              <a:rPr lang="en-US" sz="2000" dirty="0"/>
              <a:t> that the mussel grows and uses to stick itself to the rope.</a:t>
            </a:r>
          </a:p>
          <a:p>
            <a:pPr marL="0" indent="0">
              <a:buNone/>
            </a:pPr>
            <a:r>
              <a:rPr lang="en-US" sz="2000" dirty="0"/>
              <a:t>This beard hardens, binding the mussel to the rope, from which it can no longer move.</a:t>
            </a:r>
          </a:p>
        </p:txBody>
      </p:sp>
      <p:pic>
        <p:nvPicPr>
          <p:cNvPr id="4" name="Picture 3" descr="A person standing in front of water&#10;&#10;Description automatically generated">
            <a:extLst>
              <a:ext uri="{FF2B5EF4-FFF2-40B4-BE49-F238E27FC236}">
                <a16:creationId xmlns:a16="http://schemas.microsoft.com/office/drawing/2014/main" id="{663FECAF-EB36-4F08-BC9A-95E496923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493" y="1739087"/>
            <a:ext cx="2846115" cy="4277399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934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Growing and harvesting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42964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mussels grow for around a year, before being harvested, to allow them to grow big enough to eat.</a:t>
            </a:r>
          </a:p>
          <a:p>
            <a:pPr marL="0" indent="0">
              <a:buNone/>
            </a:pPr>
            <a:r>
              <a:rPr lang="en-US" sz="2000" dirty="0"/>
              <a:t>While growing, they are regularly checked to make sure they are developing properly. </a:t>
            </a:r>
          </a:p>
          <a:p>
            <a:pPr marL="0" indent="0">
              <a:buNone/>
            </a:pPr>
            <a:r>
              <a:rPr lang="en-US" sz="2000" dirty="0"/>
              <a:t>When the mussels are fully grown, the ropes are hoisted out of the water.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3835B0-3B2A-4694-B30E-D1F1B9E0F1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593" y="2571092"/>
            <a:ext cx="4721547" cy="314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41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Stripping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07912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mussels are attached tightly to the rope and are hard to remove.</a:t>
            </a:r>
          </a:p>
          <a:p>
            <a:pPr marL="0" indent="0">
              <a:buNone/>
            </a:pPr>
            <a:r>
              <a:rPr lang="en-US" sz="2000" dirty="0"/>
              <a:t>A machine is used to pull the rope through a narrow opening to remove the mussels.</a:t>
            </a:r>
          </a:p>
          <a:p>
            <a:pPr marL="0" indent="0">
              <a:buNone/>
            </a:pPr>
            <a:r>
              <a:rPr lang="en-US" sz="2000" dirty="0"/>
              <a:t>The mussels cannot fit through the opening and so become detached from the rope.</a:t>
            </a:r>
          </a:p>
        </p:txBody>
      </p:sp>
      <p:pic>
        <p:nvPicPr>
          <p:cNvPr id="4" name="Picture 3" descr="A picture containing indoor, food, table&#10;&#10;Description automatically generated">
            <a:extLst>
              <a:ext uri="{FF2B5EF4-FFF2-40B4-BE49-F238E27FC236}">
                <a16:creationId xmlns:a16="http://schemas.microsoft.com/office/drawing/2014/main" id="{04CB61C1-25EC-4BCC-B290-F6CC19599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960" y="2384108"/>
            <a:ext cx="4916343" cy="3365804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DAE1CCA-118F-4C2B-892E-57F8F803653E}"/>
              </a:ext>
            </a:extLst>
          </p:cNvPr>
          <p:cNvSpPr/>
          <p:nvPr/>
        </p:nvSpPr>
        <p:spPr>
          <a:xfrm rot="19263237">
            <a:off x="6669284" y="4745169"/>
            <a:ext cx="1305109" cy="518180"/>
          </a:xfrm>
          <a:prstGeom prst="rightArrow">
            <a:avLst/>
          </a:prstGeom>
          <a:solidFill>
            <a:srgbClr val="BF51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09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17435 -0.26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7" ma:contentTypeDescription="Create a new document." ma:contentTypeScope="" ma:versionID="f2c597ebce0aa0fd5759700e14dd3ad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7039d98634059a90188b6cb8bc5e987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53071f4-7f44-43fd-895c-8e7b6a3746b0" xsi:nil="true"/>
    <TaxCatchAll xmlns="ead97cfe-a968-427f-b02b-893e6ba0355a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364D0E-F428-4564-BC23-0621131566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D2B014-A1AF-437C-8923-34C0FD28E6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F89275-726D-4E17-92CB-CEFDFEF0B41A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ad97cfe-a968-427f-b02b-893e6ba0355a"/>
    <ds:schemaRef ds:uri="http://schemas.openxmlformats.org/package/2006/metadata/core-properties"/>
    <ds:schemaRef ds:uri="c53071f4-7f44-43fd-895c-8e7b6a3746b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1085</Words>
  <Application>Microsoft Office PowerPoint</Application>
  <PresentationFormat>Widescreen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Office Theme</vt:lpstr>
      <vt:lpstr>Custom Design</vt:lpstr>
      <vt:lpstr>1_Custom Design</vt:lpstr>
      <vt:lpstr>3_Custom Design</vt:lpstr>
      <vt:lpstr>Growing mussels</vt:lpstr>
      <vt:lpstr>What are mussels?</vt:lpstr>
      <vt:lpstr>How are mussels grown?</vt:lpstr>
      <vt:lpstr>Seed mussels</vt:lpstr>
      <vt:lpstr>Growing mussels on ropes</vt:lpstr>
      <vt:lpstr>Droppers</vt:lpstr>
      <vt:lpstr>Attaching to the ropes</vt:lpstr>
      <vt:lpstr>Growing and harvesting</vt:lpstr>
      <vt:lpstr>Stripping</vt:lpstr>
      <vt:lpstr>De-clumping</vt:lpstr>
      <vt:lpstr>Grading and packing</vt:lpstr>
      <vt:lpstr>Transporting and selling</vt:lpstr>
      <vt:lpstr>Preparing fresh mussels for cooking</vt:lpstr>
      <vt:lpstr>Cooking mussels</vt:lpstr>
      <vt:lpstr>Mussel recipes</vt:lpstr>
      <vt:lpstr>Growing mussels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48</cp:revision>
  <dcterms:created xsi:type="dcterms:W3CDTF">2018-10-10T09:22:08Z</dcterms:created>
  <dcterms:modified xsi:type="dcterms:W3CDTF">2022-11-01T11:18:50Z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MediaServiceImageTags">
    <vt:lpwstr/>
  </property>
</Properties>
</file>