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4"/>
  </p:sldMasterIdLst>
  <p:notesMasterIdLst>
    <p:notesMasterId r:id="rId20"/>
  </p:notesMasterIdLst>
  <p:sldIdLst>
    <p:sldId id="256" r:id="rId5"/>
    <p:sldId id="267" r:id="rId6"/>
    <p:sldId id="264" r:id="rId7"/>
    <p:sldId id="268" r:id="rId8"/>
    <p:sldId id="257" r:id="rId9"/>
    <p:sldId id="265" r:id="rId10"/>
    <p:sldId id="266" r:id="rId11"/>
    <p:sldId id="259" r:id="rId12"/>
    <p:sldId id="269" r:id="rId13"/>
    <p:sldId id="270" r:id="rId14"/>
    <p:sldId id="275" r:id="rId15"/>
    <p:sldId id="272" r:id="rId16"/>
    <p:sldId id="274" r:id="rId17"/>
    <p:sldId id="271" r:id="rId18"/>
    <p:sldId id="273"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A7C8"/>
    <a:srgbClr val="9AB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B8AC79-263A-43C6-91A1-474AF89209D9}" v="2" dt="2023-03-10T16:31:00.719"/>
  </p1510:revLst>
</p1510:revInfo>
</file>

<file path=ppt/tableStyles.xml><?xml version="1.0" encoding="utf-8"?>
<a:tblStyleLst xmlns:a="http://schemas.openxmlformats.org/drawingml/2006/main" def="{BD1B75C0-3441-4CD9-BA7F-D38440ABB921}">
  <a:tblStyle styleId="{BD1B75C0-3441-4CD9-BA7F-D38440ABB92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2EE"/>
          </a:solidFill>
        </a:fill>
      </a:tcStyle>
    </a:wholeTbl>
    <a:band1H>
      <a:tcTxStyle/>
      <a:tcStyle>
        <a:tcBdr/>
        <a:fill>
          <a:solidFill>
            <a:srgbClr val="E0E5DB"/>
          </a:solidFill>
        </a:fill>
      </a:tcStyle>
    </a:band1H>
    <a:band2H>
      <a:tcTxStyle/>
      <a:tcStyle>
        <a:tcBdr/>
      </a:tcStyle>
    </a:band2H>
    <a:band1V>
      <a:tcTxStyle/>
      <a:tcStyle>
        <a:tcBdr/>
        <a:fill>
          <a:solidFill>
            <a:srgbClr val="E0E5DB"/>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2"/>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1E69E6-4823-496F-BCFD-A6FDCD8E66C9}"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cy-GB"/>
        </a:p>
      </dgm:t>
    </dgm:pt>
    <dgm:pt modelId="{4A7BA631-96BF-4227-A71A-AF0AD5A86121}">
      <dgm:prSet phldrT="[Text]"/>
      <dgm:spPr>
        <a:xfrm rot="5400000">
          <a:off x="3085107" y="-2044909"/>
          <a:ext cx="964803" cy="5056981"/>
        </a:xfrm>
        <a:prstGeom prst="round2SameRect">
          <a:avLst/>
        </a:prstGeom>
        <a:solidFill>
          <a:srgbClr val="E6F0E2">
            <a:alpha val="90000"/>
            <a:hueOff val="0"/>
            <a:satOff val="0"/>
            <a:lumOff val="0"/>
            <a:alphaOff val="0"/>
          </a:srgbClr>
        </a:solidFill>
        <a:ln w="25400" cap="flat" cmpd="sng" algn="ctr">
          <a:solidFill>
            <a:srgbClr val="EA9999">
              <a:hueOff val="0"/>
              <a:satOff val="0"/>
              <a:lumOff val="0"/>
              <a:alphaOff val="0"/>
            </a:srgbClr>
          </a:solidFill>
          <a:prstDash val="solid"/>
        </a:ln>
        <a:effectLst/>
      </dgm:spPr>
      <dgm:t>
        <a:bodyPr/>
        <a:lstStyle/>
        <a:p>
          <a:pPr>
            <a:buChar char="•"/>
          </a:pPr>
          <a:r>
            <a:rPr lang="en-GB" dirty="0">
              <a:solidFill>
                <a:srgbClr val="4C4C4D">
                  <a:hueOff val="0"/>
                  <a:satOff val="0"/>
                  <a:lumOff val="0"/>
                  <a:alphaOff val="0"/>
                </a:srgbClr>
              </a:solidFill>
              <a:latin typeface="Amatic SC" panose="00000500000000000000" pitchFamily="2" charset="-79"/>
              <a:ea typeface="+mn-ea"/>
              <a:cs typeface="Amatic SC" panose="00000500000000000000" pitchFamily="2" charset="-79"/>
            </a:rPr>
            <a:t>Establish the purpose. Identify the learning. Basics of learning</a:t>
          </a:r>
          <a:endParaRPr lang="cy-GB" dirty="0">
            <a:solidFill>
              <a:srgbClr val="4C4C4D">
                <a:hueOff val="0"/>
                <a:satOff val="0"/>
                <a:lumOff val="0"/>
                <a:alphaOff val="0"/>
              </a:srgbClr>
            </a:solidFill>
            <a:latin typeface="Amatic SC" panose="00000500000000000000" pitchFamily="2" charset="-79"/>
            <a:ea typeface="+mn-ea"/>
            <a:cs typeface="Amatic SC" panose="00000500000000000000" pitchFamily="2" charset="-79"/>
          </a:endParaRPr>
        </a:p>
      </dgm:t>
    </dgm:pt>
    <dgm:pt modelId="{D0C7E353-109C-498C-BEC1-907D76C3DB01}" type="parTrans" cxnId="{FF2AD937-AFFA-4F4B-9B81-F7C5A328660D}">
      <dgm:prSet/>
      <dgm:spPr/>
      <dgm:t>
        <a:bodyPr/>
        <a:lstStyle/>
        <a:p>
          <a:endParaRPr lang="cy-GB"/>
        </a:p>
      </dgm:t>
    </dgm:pt>
    <dgm:pt modelId="{03C2FC44-4467-4F6F-9873-14522092F367}" type="sibTrans" cxnId="{FF2AD937-AFFA-4F4B-9B81-F7C5A328660D}">
      <dgm:prSet/>
      <dgm:spPr/>
      <dgm:t>
        <a:bodyPr/>
        <a:lstStyle/>
        <a:p>
          <a:endParaRPr lang="cy-GB"/>
        </a:p>
      </dgm:t>
    </dgm:pt>
    <dgm:pt modelId="{8E52BA1C-6B72-43C6-815A-0552EC8CC7CC}">
      <dgm:prSet phldrT="[Text]"/>
      <dgm:spPr>
        <a:xfrm rot="5400000">
          <a:off x="-222646" y="1512490"/>
          <a:ext cx="1484312" cy="1039018"/>
        </a:xfrm>
        <a:prstGeom prst="chevron">
          <a:avLst/>
        </a:prstGeom>
        <a:solidFill>
          <a:srgbClr val="EA9999">
            <a:hueOff val="5224397"/>
            <a:satOff val="-6645"/>
            <a:lumOff val="-3236"/>
            <a:alphaOff val="0"/>
          </a:srgbClr>
        </a:solidFill>
        <a:ln w="25400" cap="flat" cmpd="sng" algn="ctr">
          <a:solidFill>
            <a:srgbClr val="EA9999">
              <a:hueOff val="5224397"/>
              <a:satOff val="-6645"/>
              <a:lumOff val="-3236"/>
              <a:alphaOff val="0"/>
            </a:srgbClr>
          </a:solidFill>
          <a:prstDash val="solid"/>
        </a:ln>
        <a:effectLst/>
      </dgm:spPr>
      <dgm:t>
        <a:bodyPr/>
        <a:lstStyle/>
        <a:p>
          <a:pPr>
            <a:buNone/>
          </a:pPr>
          <a:endParaRPr lang="cy-GB" dirty="0">
            <a:solidFill>
              <a:srgbClr val="E6F0E2"/>
            </a:solidFill>
            <a:latin typeface="Arial"/>
            <a:ea typeface="+mn-ea"/>
            <a:cs typeface="+mn-cs"/>
          </a:endParaRPr>
        </a:p>
      </dgm:t>
    </dgm:pt>
    <dgm:pt modelId="{F148F853-5AAD-4F5A-8001-CB93CCC9C1F9}" type="parTrans" cxnId="{29A153BA-19CE-483E-82AD-2C5B41334E81}">
      <dgm:prSet/>
      <dgm:spPr/>
      <dgm:t>
        <a:bodyPr/>
        <a:lstStyle/>
        <a:p>
          <a:endParaRPr lang="cy-GB"/>
        </a:p>
      </dgm:t>
    </dgm:pt>
    <dgm:pt modelId="{A48B6831-A07A-47CD-BCB3-8ED7A34D8759}" type="sibTrans" cxnId="{29A153BA-19CE-483E-82AD-2C5B41334E81}">
      <dgm:prSet/>
      <dgm:spPr/>
      <dgm:t>
        <a:bodyPr/>
        <a:lstStyle/>
        <a:p>
          <a:endParaRPr lang="cy-GB"/>
        </a:p>
      </dgm:t>
    </dgm:pt>
    <dgm:pt modelId="{1B0DF42B-CC3F-4496-928E-73A42CABD799}">
      <dgm:prSet phldrT="[Text]"/>
      <dgm:spPr>
        <a:xfrm rot="5400000">
          <a:off x="-222646" y="2801154"/>
          <a:ext cx="1484312" cy="1039018"/>
        </a:xfrm>
        <a:prstGeom prst="chevron">
          <a:avLst/>
        </a:prstGeom>
        <a:solidFill>
          <a:srgbClr val="EA9999">
            <a:hueOff val="10448795"/>
            <a:satOff val="-13290"/>
            <a:lumOff val="-6471"/>
            <a:alphaOff val="0"/>
          </a:srgbClr>
        </a:solidFill>
        <a:ln w="25400" cap="flat" cmpd="sng" algn="ctr">
          <a:solidFill>
            <a:srgbClr val="EA9999">
              <a:hueOff val="10448795"/>
              <a:satOff val="-13290"/>
              <a:lumOff val="-6471"/>
              <a:alphaOff val="0"/>
            </a:srgbClr>
          </a:solidFill>
          <a:prstDash val="solid"/>
        </a:ln>
        <a:effectLst/>
      </dgm:spPr>
      <dgm:t>
        <a:bodyPr/>
        <a:lstStyle/>
        <a:p>
          <a:pPr>
            <a:buNone/>
          </a:pPr>
          <a:endParaRPr lang="cy-GB" dirty="0">
            <a:solidFill>
              <a:srgbClr val="E6F0E2"/>
            </a:solidFill>
            <a:latin typeface="Arial"/>
            <a:ea typeface="+mn-ea"/>
            <a:cs typeface="+mn-cs"/>
          </a:endParaRPr>
        </a:p>
      </dgm:t>
    </dgm:pt>
    <dgm:pt modelId="{A991BC92-EBCD-4F67-B9BC-4FA1C52433BF}" type="parTrans" cxnId="{D3406FBC-DE17-48F6-890F-96881ABE2AD2}">
      <dgm:prSet/>
      <dgm:spPr/>
      <dgm:t>
        <a:bodyPr/>
        <a:lstStyle/>
        <a:p>
          <a:endParaRPr lang="cy-GB"/>
        </a:p>
      </dgm:t>
    </dgm:pt>
    <dgm:pt modelId="{E626BC9D-06D7-41F6-A0EB-5E4A078AFA03}" type="sibTrans" cxnId="{D3406FBC-DE17-48F6-890F-96881ABE2AD2}">
      <dgm:prSet/>
      <dgm:spPr/>
      <dgm:t>
        <a:bodyPr/>
        <a:lstStyle/>
        <a:p>
          <a:endParaRPr lang="cy-GB"/>
        </a:p>
      </dgm:t>
    </dgm:pt>
    <dgm:pt modelId="{977CFFDA-F0B7-43E3-8E50-DA9A93FEB027}">
      <dgm:prSet phldrT="[Text]"/>
      <dgm:spPr>
        <a:xfrm rot="5400000">
          <a:off x="3085107" y="532418"/>
          <a:ext cx="964803" cy="5056981"/>
        </a:xfrm>
        <a:prstGeom prst="round2SameRect">
          <a:avLst/>
        </a:prstGeom>
        <a:solidFill>
          <a:srgbClr val="E6F0E2">
            <a:alpha val="90000"/>
            <a:hueOff val="0"/>
            <a:satOff val="0"/>
            <a:lumOff val="0"/>
            <a:alphaOff val="0"/>
          </a:srgbClr>
        </a:solidFill>
        <a:ln w="25400" cap="flat" cmpd="sng" algn="ctr">
          <a:solidFill>
            <a:srgbClr val="EA9999">
              <a:hueOff val="10448795"/>
              <a:satOff val="-13290"/>
              <a:lumOff val="-6471"/>
              <a:alphaOff val="0"/>
            </a:srgbClr>
          </a:solidFill>
          <a:prstDash val="solid"/>
        </a:ln>
        <a:effectLst/>
      </dgm:spPr>
      <dgm:t>
        <a:bodyPr/>
        <a:lstStyle/>
        <a:p>
          <a:pPr>
            <a:buChar char="•"/>
          </a:pPr>
          <a:r>
            <a:rPr lang="en-GB" dirty="0">
              <a:solidFill>
                <a:srgbClr val="4C4C4D">
                  <a:hueOff val="0"/>
                  <a:satOff val="0"/>
                  <a:lumOff val="0"/>
                  <a:alphaOff val="0"/>
                </a:srgbClr>
              </a:solidFill>
              <a:latin typeface="Amatic SC" panose="00000500000000000000" pitchFamily="2" charset="-79"/>
              <a:ea typeface="+mn-ea"/>
              <a:cs typeface="Amatic SC" panose="00000500000000000000" pitchFamily="2" charset="-79"/>
            </a:rPr>
            <a:t>Designing high quality assessment opportunities</a:t>
          </a:r>
          <a:endParaRPr lang="cy-GB" dirty="0">
            <a:solidFill>
              <a:srgbClr val="4C4C4D">
                <a:hueOff val="0"/>
                <a:satOff val="0"/>
                <a:lumOff val="0"/>
                <a:alphaOff val="0"/>
              </a:srgbClr>
            </a:solidFill>
            <a:latin typeface="Amatic SC" panose="00000500000000000000" pitchFamily="2" charset="-79"/>
            <a:ea typeface="+mn-ea"/>
            <a:cs typeface="Amatic SC" panose="00000500000000000000" pitchFamily="2" charset="-79"/>
          </a:endParaRPr>
        </a:p>
      </dgm:t>
    </dgm:pt>
    <dgm:pt modelId="{BF1049F1-351C-45D0-A073-91023A777ABA}" type="parTrans" cxnId="{9068DB1B-93C3-443B-8DB7-54F791C3F171}">
      <dgm:prSet/>
      <dgm:spPr/>
      <dgm:t>
        <a:bodyPr/>
        <a:lstStyle/>
        <a:p>
          <a:endParaRPr lang="cy-GB"/>
        </a:p>
      </dgm:t>
    </dgm:pt>
    <dgm:pt modelId="{48F54F86-7A2C-43C1-80BF-9DC7943645C5}" type="sibTrans" cxnId="{9068DB1B-93C3-443B-8DB7-54F791C3F171}">
      <dgm:prSet/>
      <dgm:spPr/>
      <dgm:t>
        <a:bodyPr/>
        <a:lstStyle/>
        <a:p>
          <a:endParaRPr lang="cy-GB"/>
        </a:p>
      </dgm:t>
    </dgm:pt>
    <dgm:pt modelId="{21D24DE1-6BC7-4501-B908-7D216F37B331}">
      <dgm:prSet phldrT="[Text]"/>
      <dgm:spPr>
        <a:xfrm rot="5400000">
          <a:off x="3085107" y="-756245"/>
          <a:ext cx="964803" cy="5056981"/>
        </a:xfrm>
        <a:prstGeom prst="round2SameRect">
          <a:avLst/>
        </a:prstGeom>
        <a:solidFill>
          <a:srgbClr val="E6F0E2">
            <a:alpha val="90000"/>
            <a:hueOff val="0"/>
            <a:satOff val="0"/>
            <a:lumOff val="0"/>
            <a:alphaOff val="0"/>
          </a:srgbClr>
        </a:solidFill>
        <a:ln w="25400" cap="flat" cmpd="sng" algn="ctr">
          <a:solidFill>
            <a:srgbClr val="EA9999">
              <a:hueOff val="5224397"/>
              <a:satOff val="-6645"/>
              <a:lumOff val="-3236"/>
              <a:alphaOff val="0"/>
            </a:srgbClr>
          </a:solidFill>
          <a:prstDash val="solid"/>
        </a:ln>
        <a:effectLst/>
      </dgm:spPr>
      <dgm:t>
        <a:bodyPr/>
        <a:lstStyle/>
        <a:p>
          <a:pPr>
            <a:buChar char="•"/>
          </a:pPr>
          <a:r>
            <a:rPr lang="en-GB" dirty="0">
              <a:solidFill>
                <a:srgbClr val="4C4C4D">
                  <a:hueOff val="0"/>
                  <a:satOff val="0"/>
                  <a:lumOff val="0"/>
                  <a:alphaOff val="0"/>
                </a:srgbClr>
              </a:solidFill>
              <a:latin typeface="Amatic SC" panose="00000500000000000000" pitchFamily="2" charset="-79"/>
              <a:ea typeface="+mn-ea"/>
              <a:cs typeface="Amatic SC" panose="00000500000000000000" pitchFamily="2" charset="-79"/>
            </a:rPr>
            <a:t>Using the principles of progress</a:t>
          </a:r>
          <a:endParaRPr lang="cy-GB" dirty="0">
            <a:solidFill>
              <a:srgbClr val="4C4C4D">
                <a:hueOff val="0"/>
                <a:satOff val="0"/>
                <a:lumOff val="0"/>
                <a:alphaOff val="0"/>
              </a:srgbClr>
            </a:solidFill>
            <a:latin typeface="Amatic SC" panose="00000500000000000000" pitchFamily="2" charset="-79"/>
            <a:ea typeface="+mn-ea"/>
            <a:cs typeface="Amatic SC" panose="00000500000000000000" pitchFamily="2" charset="-79"/>
          </a:endParaRPr>
        </a:p>
      </dgm:t>
    </dgm:pt>
    <dgm:pt modelId="{6FE735D5-DE03-49B4-A92A-288C99718E0C}" type="sibTrans" cxnId="{DE728D0E-F93C-477E-BAA8-9CE2B463B8A2}">
      <dgm:prSet/>
      <dgm:spPr/>
      <dgm:t>
        <a:bodyPr/>
        <a:lstStyle/>
        <a:p>
          <a:endParaRPr lang="cy-GB"/>
        </a:p>
      </dgm:t>
    </dgm:pt>
    <dgm:pt modelId="{2A72AF2B-46EC-44DF-BFDB-92863572114A}" type="parTrans" cxnId="{DE728D0E-F93C-477E-BAA8-9CE2B463B8A2}">
      <dgm:prSet/>
      <dgm:spPr/>
      <dgm:t>
        <a:bodyPr/>
        <a:lstStyle/>
        <a:p>
          <a:endParaRPr lang="cy-GB"/>
        </a:p>
      </dgm:t>
    </dgm:pt>
    <dgm:pt modelId="{AF0FD13C-A787-4073-86A4-4CD8E471DC41}">
      <dgm:prSet phldrT="[Text]"/>
      <dgm:spPr>
        <a:xfrm rot="5400000">
          <a:off x="-222646" y="222654"/>
          <a:ext cx="1484312" cy="1039018"/>
        </a:xfrm>
        <a:prstGeom prst="chevron">
          <a:avLst/>
        </a:prstGeom>
        <a:solidFill>
          <a:srgbClr val="EA9999">
            <a:hueOff val="0"/>
            <a:satOff val="0"/>
            <a:lumOff val="0"/>
            <a:alphaOff val="0"/>
          </a:srgbClr>
        </a:solidFill>
        <a:ln w="25400" cap="flat" cmpd="sng" algn="ctr">
          <a:solidFill>
            <a:srgbClr val="EA9999">
              <a:hueOff val="0"/>
              <a:satOff val="0"/>
              <a:lumOff val="0"/>
              <a:alphaOff val="0"/>
            </a:srgbClr>
          </a:solidFill>
          <a:prstDash val="solid"/>
        </a:ln>
        <a:effectLst/>
      </dgm:spPr>
      <dgm:t>
        <a:bodyPr/>
        <a:lstStyle/>
        <a:p>
          <a:pPr>
            <a:buNone/>
          </a:pPr>
          <a:endParaRPr lang="cy-GB" dirty="0">
            <a:solidFill>
              <a:srgbClr val="E6F0E2"/>
            </a:solidFill>
            <a:latin typeface="Arial"/>
            <a:ea typeface="+mn-ea"/>
            <a:cs typeface="+mn-cs"/>
          </a:endParaRPr>
        </a:p>
      </dgm:t>
    </dgm:pt>
    <dgm:pt modelId="{4BE6E206-2B32-424F-A025-E63555E3610A}" type="sibTrans" cxnId="{1A8E6298-7554-4C55-AE3B-448024CADC6E}">
      <dgm:prSet/>
      <dgm:spPr/>
      <dgm:t>
        <a:bodyPr/>
        <a:lstStyle/>
        <a:p>
          <a:endParaRPr lang="cy-GB"/>
        </a:p>
      </dgm:t>
    </dgm:pt>
    <dgm:pt modelId="{1BE57A27-4D65-4046-9306-BC561DB7703A}" type="parTrans" cxnId="{1A8E6298-7554-4C55-AE3B-448024CADC6E}">
      <dgm:prSet/>
      <dgm:spPr/>
      <dgm:t>
        <a:bodyPr/>
        <a:lstStyle/>
        <a:p>
          <a:endParaRPr lang="cy-GB"/>
        </a:p>
      </dgm:t>
    </dgm:pt>
    <dgm:pt modelId="{90F56BF3-B4FA-4893-9914-DE43E43AF78F}" type="pres">
      <dgm:prSet presAssocID="{E71E69E6-4823-496F-BCFD-A6FDCD8E66C9}" presName="linearFlow" presStyleCnt="0">
        <dgm:presLayoutVars>
          <dgm:dir/>
          <dgm:animLvl val="lvl"/>
          <dgm:resizeHandles val="exact"/>
        </dgm:presLayoutVars>
      </dgm:prSet>
      <dgm:spPr/>
    </dgm:pt>
    <dgm:pt modelId="{74310797-0385-4A16-9D24-1581C5B2EAFB}" type="pres">
      <dgm:prSet presAssocID="{AF0FD13C-A787-4073-86A4-4CD8E471DC41}" presName="composite" presStyleCnt="0"/>
      <dgm:spPr/>
    </dgm:pt>
    <dgm:pt modelId="{A1A915D9-19FF-44F8-A071-27A29718B96D}" type="pres">
      <dgm:prSet presAssocID="{AF0FD13C-A787-4073-86A4-4CD8E471DC41}" presName="parentText" presStyleLbl="alignNode1" presStyleIdx="0" presStyleCnt="3" custLinFactNeighborY="-79">
        <dgm:presLayoutVars>
          <dgm:chMax val="1"/>
          <dgm:bulletEnabled val="1"/>
        </dgm:presLayoutVars>
      </dgm:prSet>
      <dgm:spPr/>
    </dgm:pt>
    <dgm:pt modelId="{B45F5492-BF27-41B3-8EA3-65197B5E59B9}" type="pres">
      <dgm:prSet presAssocID="{AF0FD13C-A787-4073-86A4-4CD8E471DC41}" presName="descendantText" presStyleLbl="alignAcc1" presStyleIdx="0" presStyleCnt="3">
        <dgm:presLayoutVars>
          <dgm:bulletEnabled val="1"/>
        </dgm:presLayoutVars>
      </dgm:prSet>
      <dgm:spPr/>
    </dgm:pt>
    <dgm:pt modelId="{ADD3E264-5DD1-40A4-82AA-90613EC7F662}" type="pres">
      <dgm:prSet presAssocID="{4BE6E206-2B32-424F-A025-E63555E3610A}" presName="sp" presStyleCnt="0"/>
      <dgm:spPr/>
    </dgm:pt>
    <dgm:pt modelId="{ED3ACFCE-3C10-4487-B3EF-3652D153CD1F}" type="pres">
      <dgm:prSet presAssocID="{8E52BA1C-6B72-43C6-815A-0552EC8CC7CC}" presName="composite" presStyleCnt="0"/>
      <dgm:spPr/>
    </dgm:pt>
    <dgm:pt modelId="{52A7D213-69D3-4681-BF01-AC13CA2DA327}" type="pres">
      <dgm:prSet presAssocID="{8E52BA1C-6B72-43C6-815A-0552EC8CC7CC}" presName="parentText" presStyleLbl="alignNode1" presStyleIdx="1" presStyleCnt="3">
        <dgm:presLayoutVars>
          <dgm:chMax val="1"/>
          <dgm:bulletEnabled val="1"/>
        </dgm:presLayoutVars>
      </dgm:prSet>
      <dgm:spPr/>
    </dgm:pt>
    <dgm:pt modelId="{79B9A67E-7421-40EF-B2E4-55C71C573D4B}" type="pres">
      <dgm:prSet presAssocID="{8E52BA1C-6B72-43C6-815A-0552EC8CC7CC}" presName="descendantText" presStyleLbl="alignAcc1" presStyleIdx="1" presStyleCnt="3">
        <dgm:presLayoutVars>
          <dgm:bulletEnabled val="1"/>
        </dgm:presLayoutVars>
      </dgm:prSet>
      <dgm:spPr/>
    </dgm:pt>
    <dgm:pt modelId="{1B514750-3A70-4827-A11A-DB92B0146DC7}" type="pres">
      <dgm:prSet presAssocID="{A48B6831-A07A-47CD-BCB3-8ED7A34D8759}" presName="sp" presStyleCnt="0"/>
      <dgm:spPr/>
    </dgm:pt>
    <dgm:pt modelId="{E6074E3C-C7C4-44AA-BC24-FDFE980D4282}" type="pres">
      <dgm:prSet presAssocID="{1B0DF42B-CC3F-4496-928E-73A42CABD799}" presName="composite" presStyleCnt="0"/>
      <dgm:spPr/>
    </dgm:pt>
    <dgm:pt modelId="{31DFF6D3-44A6-4276-BDA6-F427A77AFCAD}" type="pres">
      <dgm:prSet presAssocID="{1B0DF42B-CC3F-4496-928E-73A42CABD799}" presName="parentText" presStyleLbl="alignNode1" presStyleIdx="2" presStyleCnt="3">
        <dgm:presLayoutVars>
          <dgm:chMax val="1"/>
          <dgm:bulletEnabled val="1"/>
        </dgm:presLayoutVars>
      </dgm:prSet>
      <dgm:spPr/>
    </dgm:pt>
    <dgm:pt modelId="{C0844460-8983-4EA6-9B50-D4D61E2A651C}" type="pres">
      <dgm:prSet presAssocID="{1B0DF42B-CC3F-4496-928E-73A42CABD799}" presName="descendantText" presStyleLbl="alignAcc1" presStyleIdx="2" presStyleCnt="3">
        <dgm:presLayoutVars>
          <dgm:bulletEnabled val="1"/>
        </dgm:presLayoutVars>
      </dgm:prSet>
      <dgm:spPr/>
    </dgm:pt>
  </dgm:ptLst>
  <dgm:cxnLst>
    <dgm:cxn modelId="{9ED80B08-BBB5-4DA0-9D16-35FB2C758C9D}" type="presOf" srcId="{E71E69E6-4823-496F-BCFD-A6FDCD8E66C9}" destId="{90F56BF3-B4FA-4893-9914-DE43E43AF78F}" srcOrd="0" destOrd="0" presId="urn:microsoft.com/office/officeart/2005/8/layout/chevron2"/>
    <dgm:cxn modelId="{DE728D0E-F93C-477E-BAA8-9CE2B463B8A2}" srcId="{8E52BA1C-6B72-43C6-815A-0552EC8CC7CC}" destId="{21D24DE1-6BC7-4501-B908-7D216F37B331}" srcOrd="0" destOrd="0" parTransId="{2A72AF2B-46EC-44DF-BFDB-92863572114A}" sibTransId="{6FE735D5-DE03-49B4-A92A-288C99718E0C}"/>
    <dgm:cxn modelId="{9068DB1B-93C3-443B-8DB7-54F791C3F171}" srcId="{1B0DF42B-CC3F-4496-928E-73A42CABD799}" destId="{977CFFDA-F0B7-43E3-8E50-DA9A93FEB027}" srcOrd="0" destOrd="0" parTransId="{BF1049F1-351C-45D0-A073-91023A777ABA}" sibTransId="{48F54F86-7A2C-43C1-80BF-9DC7943645C5}"/>
    <dgm:cxn modelId="{C441EE2E-C80D-4215-9947-C512BD9FF0BD}" type="presOf" srcId="{21D24DE1-6BC7-4501-B908-7D216F37B331}" destId="{79B9A67E-7421-40EF-B2E4-55C71C573D4B}" srcOrd="0" destOrd="0" presId="urn:microsoft.com/office/officeart/2005/8/layout/chevron2"/>
    <dgm:cxn modelId="{FF2AD937-AFFA-4F4B-9B81-F7C5A328660D}" srcId="{AF0FD13C-A787-4073-86A4-4CD8E471DC41}" destId="{4A7BA631-96BF-4227-A71A-AF0AD5A86121}" srcOrd="0" destOrd="0" parTransId="{D0C7E353-109C-498C-BEC1-907D76C3DB01}" sibTransId="{03C2FC44-4467-4F6F-9873-14522092F367}"/>
    <dgm:cxn modelId="{29B15F3D-696C-43EC-8A4B-921D3DD8B9AF}" type="presOf" srcId="{4A7BA631-96BF-4227-A71A-AF0AD5A86121}" destId="{B45F5492-BF27-41B3-8EA3-65197B5E59B9}" srcOrd="0" destOrd="0" presId="urn:microsoft.com/office/officeart/2005/8/layout/chevron2"/>
    <dgm:cxn modelId="{E367D66D-7D20-4E87-9D14-E618C45A1CB4}" type="presOf" srcId="{AF0FD13C-A787-4073-86A4-4CD8E471DC41}" destId="{A1A915D9-19FF-44F8-A071-27A29718B96D}" srcOrd="0" destOrd="0" presId="urn:microsoft.com/office/officeart/2005/8/layout/chevron2"/>
    <dgm:cxn modelId="{1A8E6298-7554-4C55-AE3B-448024CADC6E}" srcId="{E71E69E6-4823-496F-BCFD-A6FDCD8E66C9}" destId="{AF0FD13C-A787-4073-86A4-4CD8E471DC41}" srcOrd="0" destOrd="0" parTransId="{1BE57A27-4D65-4046-9306-BC561DB7703A}" sibTransId="{4BE6E206-2B32-424F-A025-E63555E3610A}"/>
    <dgm:cxn modelId="{94337DAD-3914-421C-8266-8452794F33B4}" type="presOf" srcId="{977CFFDA-F0B7-43E3-8E50-DA9A93FEB027}" destId="{C0844460-8983-4EA6-9B50-D4D61E2A651C}" srcOrd="0" destOrd="0" presId="urn:microsoft.com/office/officeart/2005/8/layout/chevron2"/>
    <dgm:cxn modelId="{02D494B3-D2B3-44D1-8509-FDCCF0B9E828}" type="presOf" srcId="{8E52BA1C-6B72-43C6-815A-0552EC8CC7CC}" destId="{52A7D213-69D3-4681-BF01-AC13CA2DA327}" srcOrd="0" destOrd="0" presId="urn:microsoft.com/office/officeart/2005/8/layout/chevron2"/>
    <dgm:cxn modelId="{29A153BA-19CE-483E-82AD-2C5B41334E81}" srcId="{E71E69E6-4823-496F-BCFD-A6FDCD8E66C9}" destId="{8E52BA1C-6B72-43C6-815A-0552EC8CC7CC}" srcOrd="1" destOrd="0" parTransId="{F148F853-5AAD-4F5A-8001-CB93CCC9C1F9}" sibTransId="{A48B6831-A07A-47CD-BCB3-8ED7A34D8759}"/>
    <dgm:cxn modelId="{D3406FBC-DE17-48F6-890F-96881ABE2AD2}" srcId="{E71E69E6-4823-496F-BCFD-A6FDCD8E66C9}" destId="{1B0DF42B-CC3F-4496-928E-73A42CABD799}" srcOrd="2" destOrd="0" parTransId="{A991BC92-EBCD-4F67-B9BC-4FA1C52433BF}" sibTransId="{E626BC9D-06D7-41F6-A0EB-5E4A078AFA03}"/>
    <dgm:cxn modelId="{122B10EF-55FC-486A-9552-5D74F44E3277}" type="presOf" srcId="{1B0DF42B-CC3F-4496-928E-73A42CABD799}" destId="{31DFF6D3-44A6-4276-BDA6-F427A77AFCAD}" srcOrd="0" destOrd="0" presId="urn:microsoft.com/office/officeart/2005/8/layout/chevron2"/>
    <dgm:cxn modelId="{B1F0BBEB-F013-46DB-AFE2-C97F60DD8A1E}" type="presParOf" srcId="{90F56BF3-B4FA-4893-9914-DE43E43AF78F}" destId="{74310797-0385-4A16-9D24-1581C5B2EAFB}" srcOrd="0" destOrd="0" presId="urn:microsoft.com/office/officeart/2005/8/layout/chevron2"/>
    <dgm:cxn modelId="{C45BCCE7-9F42-48B4-B282-2597AD941BE8}" type="presParOf" srcId="{74310797-0385-4A16-9D24-1581C5B2EAFB}" destId="{A1A915D9-19FF-44F8-A071-27A29718B96D}" srcOrd="0" destOrd="0" presId="urn:microsoft.com/office/officeart/2005/8/layout/chevron2"/>
    <dgm:cxn modelId="{E8487412-E2FE-4F0A-BA63-19211BF839F3}" type="presParOf" srcId="{74310797-0385-4A16-9D24-1581C5B2EAFB}" destId="{B45F5492-BF27-41B3-8EA3-65197B5E59B9}" srcOrd="1" destOrd="0" presId="urn:microsoft.com/office/officeart/2005/8/layout/chevron2"/>
    <dgm:cxn modelId="{14DE2D6A-644A-444D-963B-55289432250C}" type="presParOf" srcId="{90F56BF3-B4FA-4893-9914-DE43E43AF78F}" destId="{ADD3E264-5DD1-40A4-82AA-90613EC7F662}" srcOrd="1" destOrd="0" presId="urn:microsoft.com/office/officeart/2005/8/layout/chevron2"/>
    <dgm:cxn modelId="{033F08C5-4727-43BB-B304-215D5F6F6347}" type="presParOf" srcId="{90F56BF3-B4FA-4893-9914-DE43E43AF78F}" destId="{ED3ACFCE-3C10-4487-B3EF-3652D153CD1F}" srcOrd="2" destOrd="0" presId="urn:microsoft.com/office/officeart/2005/8/layout/chevron2"/>
    <dgm:cxn modelId="{F7DE8D90-1E99-4A88-A3FE-6C64F5855D9E}" type="presParOf" srcId="{ED3ACFCE-3C10-4487-B3EF-3652D153CD1F}" destId="{52A7D213-69D3-4681-BF01-AC13CA2DA327}" srcOrd="0" destOrd="0" presId="urn:microsoft.com/office/officeart/2005/8/layout/chevron2"/>
    <dgm:cxn modelId="{DD30CC04-8525-43FB-BA5F-591985EA9FCE}" type="presParOf" srcId="{ED3ACFCE-3C10-4487-B3EF-3652D153CD1F}" destId="{79B9A67E-7421-40EF-B2E4-55C71C573D4B}" srcOrd="1" destOrd="0" presId="urn:microsoft.com/office/officeart/2005/8/layout/chevron2"/>
    <dgm:cxn modelId="{485A5074-F758-40C0-8913-C9D7EE0A6362}" type="presParOf" srcId="{90F56BF3-B4FA-4893-9914-DE43E43AF78F}" destId="{1B514750-3A70-4827-A11A-DB92B0146DC7}" srcOrd="3" destOrd="0" presId="urn:microsoft.com/office/officeart/2005/8/layout/chevron2"/>
    <dgm:cxn modelId="{72BA3C59-53D4-4355-B578-04974FF862FE}" type="presParOf" srcId="{90F56BF3-B4FA-4893-9914-DE43E43AF78F}" destId="{E6074E3C-C7C4-44AA-BC24-FDFE980D4282}" srcOrd="4" destOrd="0" presId="urn:microsoft.com/office/officeart/2005/8/layout/chevron2"/>
    <dgm:cxn modelId="{86B5CBD5-AD2C-4885-824A-0B75FDFC50B7}" type="presParOf" srcId="{E6074E3C-C7C4-44AA-BC24-FDFE980D4282}" destId="{31DFF6D3-44A6-4276-BDA6-F427A77AFCAD}" srcOrd="0" destOrd="0" presId="urn:microsoft.com/office/officeart/2005/8/layout/chevron2"/>
    <dgm:cxn modelId="{CD58ADE1-2908-439A-9E97-9B6A98AA20A7}" type="presParOf" srcId="{E6074E3C-C7C4-44AA-BC24-FDFE980D4282}" destId="{C0844460-8983-4EA6-9B50-D4D61E2A651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915D9-19FF-44F8-A071-27A29718B96D}">
      <dsp:nvSpPr>
        <dsp:cNvPr id="0" name=""/>
        <dsp:cNvSpPr/>
      </dsp:nvSpPr>
      <dsp:spPr>
        <a:xfrm rot="5400000">
          <a:off x="-222646" y="222654"/>
          <a:ext cx="1484312" cy="1039018"/>
        </a:xfrm>
        <a:prstGeom prst="chevron">
          <a:avLst/>
        </a:prstGeom>
        <a:solidFill>
          <a:srgbClr val="EA9999">
            <a:hueOff val="0"/>
            <a:satOff val="0"/>
            <a:lumOff val="0"/>
            <a:alphaOff val="0"/>
          </a:srgbClr>
        </a:solidFill>
        <a:ln w="25400" cap="flat" cmpd="sng" algn="ctr">
          <a:solidFill>
            <a:srgbClr val="EA9999">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cy-GB" sz="3000" kern="1200" dirty="0">
            <a:solidFill>
              <a:srgbClr val="E6F0E2"/>
            </a:solidFill>
            <a:latin typeface="Arial"/>
            <a:ea typeface="+mn-ea"/>
            <a:cs typeface="+mn-cs"/>
          </a:endParaRPr>
        </a:p>
      </dsp:txBody>
      <dsp:txXfrm rot="-5400000">
        <a:off x="1" y="519516"/>
        <a:ext cx="1039018" cy="445294"/>
      </dsp:txXfrm>
    </dsp:sp>
    <dsp:sp modelId="{B45F5492-BF27-41B3-8EA3-65197B5E59B9}">
      <dsp:nvSpPr>
        <dsp:cNvPr id="0" name=""/>
        <dsp:cNvSpPr/>
      </dsp:nvSpPr>
      <dsp:spPr>
        <a:xfrm rot="5400000">
          <a:off x="2695631" y="-1655433"/>
          <a:ext cx="964803" cy="4278029"/>
        </a:xfrm>
        <a:prstGeom prst="round2SameRect">
          <a:avLst/>
        </a:prstGeom>
        <a:solidFill>
          <a:srgbClr val="E6F0E2">
            <a:alpha val="90000"/>
            <a:hueOff val="0"/>
            <a:satOff val="0"/>
            <a:lumOff val="0"/>
            <a:alphaOff val="0"/>
          </a:srgbClr>
        </a:solidFill>
        <a:ln w="25400" cap="flat" cmpd="sng" algn="ctr">
          <a:solidFill>
            <a:srgbClr val="EA999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dirty="0">
              <a:solidFill>
                <a:srgbClr val="4C4C4D">
                  <a:hueOff val="0"/>
                  <a:satOff val="0"/>
                  <a:lumOff val="0"/>
                  <a:alphaOff val="0"/>
                </a:srgbClr>
              </a:solidFill>
              <a:latin typeface="Amatic SC" panose="00000500000000000000" pitchFamily="2" charset="-79"/>
              <a:ea typeface="+mn-ea"/>
              <a:cs typeface="Amatic SC" panose="00000500000000000000" pitchFamily="2" charset="-79"/>
            </a:rPr>
            <a:t>Establish the purpose. Identify the learning. Basics of learning</a:t>
          </a:r>
          <a:endParaRPr lang="cy-GB" sz="2800" kern="1200" dirty="0">
            <a:solidFill>
              <a:srgbClr val="4C4C4D">
                <a:hueOff val="0"/>
                <a:satOff val="0"/>
                <a:lumOff val="0"/>
                <a:alphaOff val="0"/>
              </a:srgbClr>
            </a:solidFill>
            <a:latin typeface="Amatic SC" panose="00000500000000000000" pitchFamily="2" charset="-79"/>
            <a:ea typeface="+mn-ea"/>
            <a:cs typeface="Amatic SC" panose="00000500000000000000" pitchFamily="2" charset="-79"/>
          </a:endParaRPr>
        </a:p>
      </dsp:txBody>
      <dsp:txXfrm rot="-5400000">
        <a:off x="1039018" y="48278"/>
        <a:ext cx="4230931" cy="870607"/>
      </dsp:txXfrm>
    </dsp:sp>
    <dsp:sp modelId="{52A7D213-69D3-4681-BF01-AC13CA2DA327}">
      <dsp:nvSpPr>
        <dsp:cNvPr id="0" name=""/>
        <dsp:cNvSpPr/>
      </dsp:nvSpPr>
      <dsp:spPr>
        <a:xfrm rot="5400000">
          <a:off x="-222646" y="1512490"/>
          <a:ext cx="1484312" cy="1039018"/>
        </a:xfrm>
        <a:prstGeom prst="chevron">
          <a:avLst/>
        </a:prstGeom>
        <a:solidFill>
          <a:srgbClr val="EA9999">
            <a:hueOff val="5224397"/>
            <a:satOff val="-6645"/>
            <a:lumOff val="-3236"/>
            <a:alphaOff val="0"/>
          </a:srgbClr>
        </a:solidFill>
        <a:ln w="25400" cap="flat" cmpd="sng" algn="ctr">
          <a:solidFill>
            <a:srgbClr val="EA9999">
              <a:hueOff val="5224397"/>
              <a:satOff val="-6645"/>
              <a:lumOff val="-3236"/>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cy-GB" sz="3000" kern="1200" dirty="0">
            <a:solidFill>
              <a:srgbClr val="E6F0E2"/>
            </a:solidFill>
            <a:latin typeface="Arial"/>
            <a:ea typeface="+mn-ea"/>
            <a:cs typeface="+mn-cs"/>
          </a:endParaRPr>
        </a:p>
      </dsp:txBody>
      <dsp:txXfrm rot="-5400000">
        <a:off x="1" y="1809352"/>
        <a:ext cx="1039018" cy="445294"/>
      </dsp:txXfrm>
    </dsp:sp>
    <dsp:sp modelId="{79B9A67E-7421-40EF-B2E4-55C71C573D4B}">
      <dsp:nvSpPr>
        <dsp:cNvPr id="0" name=""/>
        <dsp:cNvSpPr/>
      </dsp:nvSpPr>
      <dsp:spPr>
        <a:xfrm rot="5400000">
          <a:off x="2695631" y="-366769"/>
          <a:ext cx="964803" cy="4278029"/>
        </a:xfrm>
        <a:prstGeom prst="round2SameRect">
          <a:avLst/>
        </a:prstGeom>
        <a:solidFill>
          <a:srgbClr val="E6F0E2">
            <a:alpha val="90000"/>
            <a:hueOff val="0"/>
            <a:satOff val="0"/>
            <a:lumOff val="0"/>
            <a:alphaOff val="0"/>
          </a:srgbClr>
        </a:solidFill>
        <a:ln w="25400" cap="flat" cmpd="sng" algn="ctr">
          <a:solidFill>
            <a:srgbClr val="EA9999">
              <a:hueOff val="5224397"/>
              <a:satOff val="-6645"/>
              <a:lumOff val="-3236"/>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dirty="0">
              <a:solidFill>
                <a:srgbClr val="4C4C4D">
                  <a:hueOff val="0"/>
                  <a:satOff val="0"/>
                  <a:lumOff val="0"/>
                  <a:alphaOff val="0"/>
                </a:srgbClr>
              </a:solidFill>
              <a:latin typeface="Amatic SC" panose="00000500000000000000" pitchFamily="2" charset="-79"/>
              <a:ea typeface="+mn-ea"/>
              <a:cs typeface="Amatic SC" panose="00000500000000000000" pitchFamily="2" charset="-79"/>
            </a:rPr>
            <a:t>Using the principles of progress</a:t>
          </a:r>
          <a:endParaRPr lang="cy-GB" sz="2800" kern="1200" dirty="0">
            <a:solidFill>
              <a:srgbClr val="4C4C4D">
                <a:hueOff val="0"/>
                <a:satOff val="0"/>
                <a:lumOff val="0"/>
                <a:alphaOff val="0"/>
              </a:srgbClr>
            </a:solidFill>
            <a:latin typeface="Amatic SC" panose="00000500000000000000" pitchFamily="2" charset="-79"/>
            <a:ea typeface="+mn-ea"/>
            <a:cs typeface="Amatic SC" panose="00000500000000000000" pitchFamily="2" charset="-79"/>
          </a:endParaRPr>
        </a:p>
      </dsp:txBody>
      <dsp:txXfrm rot="-5400000">
        <a:off x="1039018" y="1336942"/>
        <a:ext cx="4230931" cy="870607"/>
      </dsp:txXfrm>
    </dsp:sp>
    <dsp:sp modelId="{31DFF6D3-44A6-4276-BDA6-F427A77AFCAD}">
      <dsp:nvSpPr>
        <dsp:cNvPr id="0" name=""/>
        <dsp:cNvSpPr/>
      </dsp:nvSpPr>
      <dsp:spPr>
        <a:xfrm rot="5400000">
          <a:off x="-222646" y="2801154"/>
          <a:ext cx="1484312" cy="1039018"/>
        </a:xfrm>
        <a:prstGeom prst="chevron">
          <a:avLst/>
        </a:prstGeom>
        <a:solidFill>
          <a:srgbClr val="EA9999">
            <a:hueOff val="10448795"/>
            <a:satOff val="-13290"/>
            <a:lumOff val="-6471"/>
            <a:alphaOff val="0"/>
          </a:srgbClr>
        </a:solidFill>
        <a:ln w="25400" cap="flat" cmpd="sng" algn="ctr">
          <a:solidFill>
            <a:srgbClr val="EA9999">
              <a:hueOff val="10448795"/>
              <a:satOff val="-13290"/>
              <a:lumOff val="-6471"/>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cy-GB" sz="3000" kern="1200" dirty="0">
            <a:solidFill>
              <a:srgbClr val="E6F0E2"/>
            </a:solidFill>
            <a:latin typeface="Arial"/>
            <a:ea typeface="+mn-ea"/>
            <a:cs typeface="+mn-cs"/>
          </a:endParaRPr>
        </a:p>
      </dsp:txBody>
      <dsp:txXfrm rot="-5400000">
        <a:off x="1" y="3098016"/>
        <a:ext cx="1039018" cy="445294"/>
      </dsp:txXfrm>
    </dsp:sp>
    <dsp:sp modelId="{C0844460-8983-4EA6-9B50-D4D61E2A651C}">
      <dsp:nvSpPr>
        <dsp:cNvPr id="0" name=""/>
        <dsp:cNvSpPr/>
      </dsp:nvSpPr>
      <dsp:spPr>
        <a:xfrm rot="5400000">
          <a:off x="2695631" y="921894"/>
          <a:ext cx="964803" cy="4278029"/>
        </a:xfrm>
        <a:prstGeom prst="round2SameRect">
          <a:avLst/>
        </a:prstGeom>
        <a:solidFill>
          <a:srgbClr val="E6F0E2">
            <a:alpha val="90000"/>
            <a:hueOff val="0"/>
            <a:satOff val="0"/>
            <a:lumOff val="0"/>
            <a:alphaOff val="0"/>
          </a:srgbClr>
        </a:solidFill>
        <a:ln w="25400" cap="flat" cmpd="sng" algn="ctr">
          <a:solidFill>
            <a:srgbClr val="EA9999">
              <a:hueOff val="10448795"/>
              <a:satOff val="-13290"/>
              <a:lumOff val="-6471"/>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dirty="0">
              <a:solidFill>
                <a:srgbClr val="4C4C4D">
                  <a:hueOff val="0"/>
                  <a:satOff val="0"/>
                  <a:lumOff val="0"/>
                  <a:alphaOff val="0"/>
                </a:srgbClr>
              </a:solidFill>
              <a:latin typeface="Amatic SC" panose="00000500000000000000" pitchFamily="2" charset="-79"/>
              <a:ea typeface="+mn-ea"/>
              <a:cs typeface="Amatic SC" panose="00000500000000000000" pitchFamily="2" charset="-79"/>
            </a:rPr>
            <a:t>Designing high quality assessment opportunities</a:t>
          </a:r>
          <a:endParaRPr lang="cy-GB" sz="2800" kern="1200" dirty="0">
            <a:solidFill>
              <a:srgbClr val="4C4C4D">
                <a:hueOff val="0"/>
                <a:satOff val="0"/>
                <a:lumOff val="0"/>
                <a:alphaOff val="0"/>
              </a:srgbClr>
            </a:solidFill>
            <a:latin typeface="Amatic SC" panose="00000500000000000000" pitchFamily="2" charset="-79"/>
            <a:ea typeface="+mn-ea"/>
            <a:cs typeface="Amatic SC" panose="00000500000000000000" pitchFamily="2" charset="-79"/>
          </a:endParaRPr>
        </a:p>
      </dsp:txBody>
      <dsp:txXfrm rot="-5400000">
        <a:off x="1039018" y="2625605"/>
        <a:ext cx="4230931" cy="8706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2" name="Google Shape;54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4" name="Google Shape;55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4" name="Google Shape;55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8671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4" name="Google Shape;55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3631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7685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71_Scrapbook_Template_SlidesMania_1">
  <p:cSld name="0071_Scrapbook_Template_SlidesMania_1">
    <p:bg>
      <p:bgPr>
        <a:solidFill>
          <a:schemeClr val="lt1"/>
        </a:solidFill>
        <a:effectLst/>
      </p:bgPr>
    </p:bg>
    <p:spTree>
      <p:nvGrpSpPr>
        <p:cNvPr id="1" name="Shape 7"/>
        <p:cNvGrpSpPr/>
        <p:nvPr/>
      </p:nvGrpSpPr>
      <p:grpSpPr>
        <a:xfrm>
          <a:off x="0" y="0"/>
          <a:ext cx="0" cy="0"/>
          <a:chOff x="0" y="0"/>
          <a:chExt cx="0" cy="0"/>
        </a:xfrm>
      </p:grpSpPr>
      <p:grpSp>
        <p:nvGrpSpPr>
          <p:cNvPr id="8" name="Google Shape;8;p2"/>
          <p:cNvGrpSpPr/>
          <p:nvPr/>
        </p:nvGrpSpPr>
        <p:grpSpPr>
          <a:xfrm rot="-796307">
            <a:off x="5709454" y="3023944"/>
            <a:ext cx="2621902" cy="525625"/>
            <a:chOff x="1959429" y="497437"/>
            <a:chExt cx="2976464" cy="655200"/>
          </a:xfrm>
        </p:grpSpPr>
        <p:sp>
          <p:nvSpPr>
            <p:cNvPr id="9" name="Google Shape;9;p2"/>
            <p:cNvSpPr/>
            <p:nvPr/>
          </p:nvSpPr>
          <p:spPr>
            <a:xfrm>
              <a:off x="1959429" y="497437"/>
              <a:ext cx="793102" cy="655200"/>
            </a:xfrm>
            <a:prstGeom prst="rect">
              <a:avLst/>
            </a:prstGeom>
            <a:solidFill>
              <a:srgbClr val="C8D2B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 name="Google Shape;10;p2"/>
            <p:cNvSpPr/>
            <p:nvPr/>
          </p:nvSpPr>
          <p:spPr>
            <a:xfrm>
              <a:off x="2631232" y="497437"/>
              <a:ext cx="2304661" cy="653143"/>
            </a:xfrm>
            <a:prstGeom prst="rect">
              <a:avLst/>
            </a:prstGeom>
            <a:solidFill>
              <a:srgbClr val="C8D2BC"/>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1" name="Google Shape;11;p2"/>
          <p:cNvGrpSpPr/>
          <p:nvPr/>
        </p:nvGrpSpPr>
        <p:grpSpPr>
          <a:xfrm rot="-796307">
            <a:off x="5548987" y="2378831"/>
            <a:ext cx="2621902" cy="525625"/>
            <a:chOff x="1959429" y="497437"/>
            <a:chExt cx="2976464" cy="655200"/>
          </a:xfrm>
        </p:grpSpPr>
        <p:sp>
          <p:nvSpPr>
            <p:cNvPr id="12" name="Google Shape;12;p2"/>
            <p:cNvSpPr/>
            <p:nvPr/>
          </p:nvSpPr>
          <p:spPr>
            <a:xfrm>
              <a:off x="1959429" y="497437"/>
              <a:ext cx="793102" cy="655200"/>
            </a:xfrm>
            <a:prstGeom prst="rect">
              <a:avLst/>
            </a:prstGeom>
            <a:solidFill>
              <a:srgbClr val="F0D7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3;p2"/>
            <p:cNvSpPr/>
            <p:nvPr/>
          </p:nvSpPr>
          <p:spPr>
            <a:xfrm>
              <a:off x="2631232" y="497437"/>
              <a:ext cx="2304661" cy="653143"/>
            </a:xfrm>
            <a:prstGeom prst="rect">
              <a:avLst/>
            </a:prstGeom>
            <a:solidFill>
              <a:srgbClr val="F0D77D"/>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4" name="Google Shape;14;p2"/>
          <p:cNvGrpSpPr/>
          <p:nvPr/>
        </p:nvGrpSpPr>
        <p:grpSpPr>
          <a:xfrm rot="-796307">
            <a:off x="5396132" y="1755016"/>
            <a:ext cx="2621902" cy="525625"/>
            <a:chOff x="1959429" y="497437"/>
            <a:chExt cx="2976464" cy="655200"/>
          </a:xfrm>
        </p:grpSpPr>
        <p:sp>
          <p:nvSpPr>
            <p:cNvPr id="15" name="Google Shape;15;p2"/>
            <p:cNvSpPr/>
            <p:nvPr/>
          </p:nvSpPr>
          <p:spPr>
            <a:xfrm>
              <a:off x="1959429" y="497437"/>
              <a:ext cx="793102" cy="655200"/>
            </a:xfrm>
            <a:prstGeom prst="rect">
              <a:avLst/>
            </a:prstGeom>
            <a:solidFill>
              <a:srgbClr val="E2BC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2"/>
            <p:cNvSpPr/>
            <p:nvPr/>
          </p:nvSpPr>
          <p:spPr>
            <a:xfrm>
              <a:off x="2631232" y="497437"/>
              <a:ext cx="2304661" cy="653143"/>
            </a:xfrm>
            <a:prstGeom prst="rect">
              <a:avLst/>
            </a:prstGeom>
            <a:solidFill>
              <a:srgbClr val="E2BCC9"/>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7" name="Google Shape;17;p2"/>
          <p:cNvGrpSpPr/>
          <p:nvPr/>
        </p:nvGrpSpPr>
        <p:grpSpPr>
          <a:xfrm rot="-796307">
            <a:off x="5238941" y="1083133"/>
            <a:ext cx="2621902" cy="525625"/>
            <a:chOff x="1959429" y="497437"/>
            <a:chExt cx="2976464" cy="655200"/>
          </a:xfrm>
        </p:grpSpPr>
        <p:sp>
          <p:nvSpPr>
            <p:cNvPr id="18" name="Google Shape;18;p2"/>
            <p:cNvSpPr/>
            <p:nvPr/>
          </p:nvSpPr>
          <p:spPr>
            <a:xfrm>
              <a:off x="1959429" y="497437"/>
              <a:ext cx="793102" cy="655200"/>
            </a:xfrm>
            <a:prstGeom prst="rect">
              <a:avLst/>
            </a:prstGeom>
            <a:solidFill>
              <a:srgbClr val="C2B5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2"/>
            <p:cNvSpPr/>
            <p:nvPr/>
          </p:nvSpPr>
          <p:spPr>
            <a:xfrm>
              <a:off x="2631232" y="497437"/>
              <a:ext cx="2304661" cy="653143"/>
            </a:xfrm>
            <a:prstGeom prst="rect">
              <a:avLst/>
            </a:prstGeom>
            <a:solidFill>
              <a:srgbClr val="C2B5D8"/>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20" name="Google Shape;20;p2"/>
          <p:cNvGrpSpPr/>
          <p:nvPr/>
        </p:nvGrpSpPr>
        <p:grpSpPr>
          <a:xfrm rot="-796307">
            <a:off x="5086086" y="459318"/>
            <a:ext cx="2621902" cy="525625"/>
            <a:chOff x="1959429" y="497437"/>
            <a:chExt cx="2976464" cy="655200"/>
          </a:xfrm>
        </p:grpSpPr>
        <p:sp>
          <p:nvSpPr>
            <p:cNvPr id="21" name="Google Shape;21;p2"/>
            <p:cNvSpPr/>
            <p:nvPr/>
          </p:nvSpPr>
          <p:spPr>
            <a:xfrm>
              <a:off x="1959429" y="497437"/>
              <a:ext cx="793102" cy="655200"/>
            </a:xfrm>
            <a:prstGeom prst="rect">
              <a:avLst/>
            </a:prstGeom>
            <a:solidFill>
              <a:srgbClr val="B1C4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2"/>
            <p:cNvSpPr/>
            <p:nvPr/>
          </p:nvSpPr>
          <p:spPr>
            <a:xfrm>
              <a:off x="2631232" y="497437"/>
              <a:ext cx="2304661" cy="653143"/>
            </a:xfrm>
            <a:prstGeom prst="rect">
              <a:avLst/>
            </a:prstGeom>
            <a:solidFill>
              <a:srgbClr val="B1C4DA"/>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23" name="Google Shape;23;p2" descr="Imagen que contiene pared&#10;&#10;Descripción generada automáticamente"/>
          <p:cNvPicPr preferRelativeResize="0"/>
          <p:nvPr/>
        </p:nvPicPr>
        <p:blipFill rotWithShape="1">
          <a:blip r:embed="rId2">
            <a:alphaModFix/>
          </a:blip>
          <a:srcRect/>
          <a:stretch/>
        </p:blipFill>
        <p:spPr>
          <a:xfrm rot="-688480">
            <a:off x="1397240" y="-148690"/>
            <a:ext cx="5859263" cy="6915210"/>
          </a:xfrm>
          <a:prstGeom prst="rect">
            <a:avLst/>
          </a:prstGeom>
          <a:noFill/>
          <a:ln>
            <a:noFill/>
          </a:ln>
          <a:effectLst>
            <a:outerShdw blurRad="63500" sx="102000" sy="102000" algn="ctr" rotWithShape="0">
              <a:srgbClr val="000000">
                <a:alpha val="40000"/>
              </a:srgbClr>
            </a:outerShdw>
          </a:effectLst>
        </p:spPr>
      </p:pic>
      <p:sp>
        <p:nvSpPr>
          <p:cNvPr id="24" name="Google Shape;24;p2"/>
          <p:cNvSpPr/>
          <p:nvPr/>
        </p:nvSpPr>
        <p:spPr>
          <a:xfrm rot="-6078961">
            <a:off x="2072289" y="6440925"/>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 name="Google Shape;25;p2"/>
          <p:cNvSpPr/>
          <p:nvPr/>
        </p:nvSpPr>
        <p:spPr>
          <a:xfrm rot="-6078961">
            <a:off x="1861204" y="5452134"/>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2"/>
          <p:cNvSpPr/>
          <p:nvPr/>
        </p:nvSpPr>
        <p:spPr>
          <a:xfrm rot="-6078961">
            <a:off x="1663774" y="4399476"/>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2"/>
          <p:cNvSpPr/>
          <p:nvPr/>
        </p:nvSpPr>
        <p:spPr>
          <a:xfrm rot="-6078961">
            <a:off x="1436144" y="3328008"/>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 name="Google Shape;28;p2"/>
          <p:cNvSpPr/>
          <p:nvPr/>
        </p:nvSpPr>
        <p:spPr>
          <a:xfrm rot="-6078961">
            <a:off x="1233449" y="2268022"/>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 name="Google Shape;29;p2"/>
          <p:cNvSpPr/>
          <p:nvPr/>
        </p:nvSpPr>
        <p:spPr>
          <a:xfrm rot="-6078961">
            <a:off x="1805832" y="54952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 name="Google Shape;30;p2"/>
          <p:cNvSpPr/>
          <p:nvPr/>
        </p:nvSpPr>
        <p:spPr>
          <a:xfrm rot="-6078961">
            <a:off x="1781983" y="54011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31;p2"/>
          <p:cNvSpPr/>
          <p:nvPr/>
        </p:nvSpPr>
        <p:spPr>
          <a:xfrm rot="-6078961">
            <a:off x="1589286" y="443818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 name="Google Shape;32;p2"/>
          <p:cNvSpPr/>
          <p:nvPr/>
        </p:nvSpPr>
        <p:spPr>
          <a:xfrm rot="-6078961">
            <a:off x="1575077" y="43421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2"/>
          <p:cNvSpPr/>
          <p:nvPr/>
        </p:nvSpPr>
        <p:spPr>
          <a:xfrm rot="-6078961">
            <a:off x="1377096" y="337781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34;p2"/>
          <p:cNvSpPr/>
          <p:nvPr/>
        </p:nvSpPr>
        <p:spPr>
          <a:xfrm rot="-6078961">
            <a:off x="1353246" y="32836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2"/>
          <p:cNvSpPr/>
          <p:nvPr/>
        </p:nvSpPr>
        <p:spPr>
          <a:xfrm rot="-6078961">
            <a:off x="1170191" y="231880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 name="Google Shape;36;p2"/>
          <p:cNvSpPr/>
          <p:nvPr/>
        </p:nvSpPr>
        <p:spPr>
          <a:xfrm rot="-6078961">
            <a:off x="1146341" y="222467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2"/>
          <p:cNvSpPr/>
          <p:nvPr/>
        </p:nvSpPr>
        <p:spPr>
          <a:xfrm rot="-6078961">
            <a:off x="1009795" y="121642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2"/>
          <p:cNvSpPr/>
          <p:nvPr/>
        </p:nvSpPr>
        <p:spPr>
          <a:xfrm rot="-6078961">
            <a:off x="955777" y="124732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2"/>
          <p:cNvSpPr/>
          <p:nvPr/>
        </p:nvSpPr>
        <p:spPr>
          <a:xfrm rot="-6078961">
            <a:off x="931927" y="115319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2"/>
          <p:cNvSpPr/>
          <p:nvPr/>
        </p:nvSpPr>
        <p:spPr>
          <a:xfrm rot="-6078961">
            <a:off x="1979632" y="648903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2"/>
          <p:cNvSpPr/>
          <p:nvPr/>
        </p:nvSpPr>
        <p:spPr>
          <a:xfrm rot="-6078961">
            <a:off x="1965423" y="639296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2"/>
          <p:cNvSpPr/>
          <p:nvPr/>
        </p:nvSpPr>
        <p:spPr>
          <a:xfrm rot="-6078961">
            <a:off x="1965162" y="5924567"/>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 name="Google Shape;43;p2"/>
          <p:cNvSpPr/>
          <p:nvPr/>
        </p:nvSpPr>
        <p:spPr>
          <a:xfrm rot="-6078961">
            <a:off x="1756006" y="4945417"/>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 name="Google Shape;44;p2"/>
          <p:cNvSpPr/>
          <p:nvPr/>
        </p:nvSpPr>
        <p:spPr>
          <a:xfrm rot="-6078961">
            <a:off x="1556647" y="3883118"/>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 name="Google Shape;45;p2"/>
          <p:cNvSpPr/>
          <p:nvPr/>
        </p:nvSpPr>
        <p:spPr>
          <a:xfrm rot="-6078961">
            <a:off x="1332875" y="2830932"/>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 name="Google Shape;46;p2"/>
          <p:cNvSpPr/>
          <p:nvPr/>
        </p:nvSpPr>
        <p:spPr>
          <a:xfrm rot="-6078961">
            <a:off x="1126322" y="1751665"/>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 name="Google Shape;47;p2"/>
          <p:cNvSpPr/>
          <p:nvPr/>
        </p:nvSpPr>
        <p:spPr>
          <a:xfrm rot="-6078961">
            <a:off x="1698705" y="4978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 name="Google Shape;48;p2"/>
          <p:cNvSpPr/>
          <p:nvPr/>
        </p:nvSpPr>
        <p:spPr>
          <a:xfrm rot="-6078961">
            <a:off x="1674855" y="488476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 name="Google Shape;49;p2"/>
          <p:cNvSpPr/>
          <p:nvPr/>
        </p:nvSpPr>
        <p:spPr>
          <a:xfrm rot="-6078961">
            <a:off x="1482159" y="392182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0" name="Google Shape;50;p2"/>
          <p:cNvSpPr/>
          <p:nvPr/>
        </p:nvSpPr>
        <p:spPr>
          <a:xfrm rot="-6078961">
            <a:off x="1467950" y="382576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 name="Google Shape;51;p2"/>
          <p:cNvSpPr/>
          <p:nvPr/>
        </p:nvSpPr>
        <p:spPr>
          <a:xfrm rot="-6078961">
            <a:off x="1269969" y="286145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 name="Google Shape;52;p2"/>
          <p:cNvSpPr/>
          <p:nvPr/>
        </p:nvSpPr>
        <p:spPr>
          <a:xfrm rot="-6078961">
            <a:off x="1246119" y="27673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 name="Google Shape;53;p2"/>
          <p:cNvSpPr/>
          <p:nvPr/>
        </p:nvSpPr>
        <p:spPr>
          <a:xfrm rot="-6078961">
            <a:off x="1063063" y="180244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 name="Google Shape;54;p2"/>
          <p:cNvSpPr/>
          <p:nvPr/>
        </p:nvSpPr>
        <p:spPr>
          <a:xfrm rot="-6078961">
            <a:off x="1039214" y="17083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2"/>
          <p:cNvSpPr/>
          <p:nvPr/>
        </p:nvSpPr>
        <p:spPr>
          <a:xfrm rot="-6078961">
            <a:off x="910145" y="687324"/>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 name="Google Shape;56;p2"/>
          <p:cNvSpPr/>
          <p:nvPr/>
        </p:nvSpPr>
        <p:spPr>
          <a:xfrm rot="-6078961">
            <a:off x="856361" y="71940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 name="Google Shape;57;p2"/>
          <p:cNvSpPr/>
          <p:nvPr/>
        </p:nvSpPr>
        <p:spPr>
          <a:xfrm rot="-6078961">
            <a:off x="822870" y="62719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 name="Google Shape;58;p2"/>
          <p:cNvSpPr/>
          <p:nvPr/>
        </p:nvSpPr>
        <p:spPr>
          <a:xfrm rot="-6078961">
            <a:off x="1872505" y="59726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9" name="Google Shape;59;p2"/>
          <p:cNvSpPr/>
          <p:nvPr/>
        </p:nvSpPr>
        <p:spPr>
          <a:xfrm rot="-6078961">
            <a:off x="1858296" y="587661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0" name="Google Shape;60;p2"/>
          <p:cNvSpPr/>
          <p:nvPr/>
        </p:nvSpPr>
        <p:spPr>
          <a:xfrm rot="-6078961">
            <a:off x="2170988" y="692809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1" name="Google Shape;61;p2"/>
          <p:cNvSpPr/>
          <p:nvPr/>
        </p:nvSpPr>
        <p:spPr>
          <a:xfrm rot="-6078961">
            <a:off x="2078331" y="69761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2" name="Google Shape;62;p2"/>
          <p:cNvSpPr/>
          <p:nvPr/>
        </p:nvSpPr>
        <p:spPr>
          <a:xfrm rot="-6078961">
            <a:off x="2064122" y="688013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71_Scrapbook_Template_SlidesMania_2">
  <p:cSld name="0071_Scrapbook_Template_SlidesMania_2">
    <p:bg>
      <p:bgPr>
        <a:solidFill>
          <a:srgbClr val="7153A0"/>
        </a:solidFill>
        <a:effectLst/>
      </p:bgPr>
    </p:bg>
    <p:spTree>
      <p:nvGrpSpPr>
        <p:cNvPr id="1" name="Shape 63"/>
        <p:cNvGrpSpPr/>
        <p:nvPr/>
      </p:nvGrpSpPr>
      <p:grpSpPr>
        <a:xfrm>
          <a:off x="0" y="0"/>
          <a:ext cx="0" cy="0"/>
          <a:chOff x="0" y="0"/>
          <a:chExt cx="0" cy="0"/>
        </a:xfrm>
      </p:grpSpPr>
      <p:pic>
        <p:nvPicPr>
          <p:cNvPr id="64" name="Google Shape;64;p3" descr="Imagen que contiene pared&#10;&#10;Descripción generada automáticamente"/>
          <p:cNvPicPr preferRelativeResize="0"/>
          <p:nvPr/>
        </p:nvPicPr>
        <p:blipFill rotWithShape="1">
          <a:blip r:embed="rId2">
            <a:alphaModFix/>
          </a:blip>
          <a:srcRect/>
          <a:stretch/>
        </p:blipFill>
        <p:spPr>
          <a:xfrm>
            <a:off x="6133806" y="94279"/>
            <a:ext cx="5859263" cy="6683246"/>
          </a:xfrm>
          <a:prstGeom prst="rect">
            <a:avLst/>
          </a:prstGeom>
          <a:noFill/>
          <a:ln>
            <a:noFill/>
          </a:ln>
          <a:effectLst>
            <a:outerShdw blurRad="63500" sx="102000" sy="102000" algn="ctr" rotWithShape="0">
              <a:srgbClr val="000000">
                <a:alpha val="40000"/>
              </a:srgbClr>
            </a:outerShdw>
          </a:effectLst>
        </p:spPr>
      </p:pic>
      <p:pic>
        <p:nvPicPr>
          <p:cNvPr id="65" name="Google Shape;65;p3" descr="Imagen que contiene pared&#10;&#10;Descripción generada automáticamente"/>
          <p:cNvPicPr preferRelativeResize="0"/>
          <p:nvPr/>
        </p:nvPicPr>
        <p:blipFill rotWithShape="1">
          <a:blip r:embed="rId2">
            <a:alphaModFix/>
          </a:blip>
          <a:srcRect/>
          <a:stretch/>
        </p:blipFill>
        <p:spPr>
          <a:xfrm>
            <a:off x="186812" y="93168"/>
            <a:ext cx="5859263" cy="6683246"/>
          </a:xfrm>
          <a:prstGeom prst="rect">
            <a:avLst/>
          </a:prstGeom>
          <a:noFill/>
          <a:ln>
            <a:noFill/>
          </a:ln>
          <a:effectLst>
            <a:outerShdw blurRad="63500" sx="102000" sy="102000" algn="ctr" rotWithShape="0">
              <a:srgbClr val="000000">
                <a:alpha val="40000"/>
              </a:srgbClr>
            </a:outerShdw>
          </a:effectLst>
        </p:spPr>
      </p:pic>
      <p:sp>
        <p:nvSpPr>
          <p:cNvPr id="66" name="Google Shape;66;p3"/>
          <p:cNvSpPr/>
          <p:nvPr/>
        </p:nvSpPr>
        <p:spPr>
          <a:xfrm rot="-5400000">
            <a:off x="5771336" y="598534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7" name="Google Shape;67;p3"/>
          <p:cNvSpPr/>
          <p:nvPr/>
        </p:nvSpPr>
        <p:spPr>
          <a:xfrm rot="-5400000">
            <a:off x="5768207" y="497436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 name="Google Shape;68;p3"/>
          <p:cNvSpPr/>
          <p:nvPr/>
        </p:nvSpPr>
        <p:spPr>
          <a:xfrm rot="-5400000">
            <a:off x="5771336" y="3893595"/>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9" name="Google Shape;69;p3"/>
          <p:cNvSpPr/>
          <p:nvPr/>
        </p:nvSpPr>
        <p:spPr>
          <a:xfrm rot="-5400000">
            <a:off x="5758375" y="2808123"/>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 name="Google Shape;70;p3"/>
          <p:cNvSpPr/>
          <p:nvPr/>
        </p:nvSpPr>
        <p:spPr>
          <a:xfrm rot="-5400000">
            <a:off x="5767611" y="172897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1" name="Google Shape;71;p3"/>
          <p:cNvSpPr/>
          <p:nvPr/>
        </p:nvSpPr>
        <p:spPr>
          <a:xfrm rot="-5400000">
            <a:off x="5764482" y="653927"/>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2" name="Google Shape;72;p3"/>
          <p:cNvSpPr/>
          <p:nvPr/>
        </p:nvSpPr>
        <p:spPr>
          <a:xfrm rot="-5400000">
            <a:off x="5767611" y="545800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3" name="Google Shape;73;p3"/>
          <p:cNvSpPr/>
          <p:nvPr/>
        </p:nvSpPr>
        <p:spPr>
          <a:xfrm rot="-5400000">
            <a:off x="5764482" y="4456853"/>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4" name="Google Shape;74;p3"/>
          <p:cNvSpPr/>
          <p:nvPr/>
        </p:nvSpPr>
        <p:spPr>
          <a:xfrm rot="-5400000">
            <a:off x="5767611" y="3376087"/>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5" name="Google Shape;75;p3"/>
          <p:cNvSpPr/>
          <p:nvPr/>
        </p:nvSpPr>
        <p:spPr>
          <a:xfrm rot="-5400000">
            <a:off x="5754650" y="2300447"/>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6" name="Google Shape;76;p3"/>
          <p:cNvSpPr/>
          <p:nvPr/>
        </p:nvSpPr>
        <p:spPr>
          <a:xfrm rot="-5400000">
            <a:off x="5763886" y="120163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7" name="Google Shape;77;p3"/>
          <p:cNvSpPr/>
          <p:nvPr/>
        </p:nvSpPr>
        <p:spPr>
          <a:xfrm rot="-5400000">
            <a:off x="5760757" y="115563"/>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8" name="Google Shape;78;p3"/>
          <p:cNvSpPr/>
          <p:nvPr/>
        </p:nvSpPr>
        <p:spPr>
          <a:xfrm rot="-5400000">
            <a:off x="5772524" y="648241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9" name="Google Shape;79;p3"/>
          <p:cNvSpPr/>
          <p:nvPr/>
        </p:nvSpPr>
        <p:spPr>
          <a:xfrm rot="-5400000">
            <a:off x="6190869" y="5975517"/>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0" name="Google Shape;80;p3"/>
          <p:cNvSpPr/>
          <p:nvPr/>
        </p:nvSpPr>
        <p:spPr>
          <a:xfrm rot="-5400000">
            <a:off x="6177908" y="496452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1" name="Google Shape;81;p3"/>
          <p:cNvSpPr/>
          <p:nvPr/>
        </p:nvSpPr>
        <p:spPr>
          <a:xfrm rot="-5400000">
            <a:off x="6190869" y="3893595"/>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2" name="Google Shape;82;p3"/>
          <p:cNvSpPr/>
          <p:nvPr/>
        </p:nvSpPr>
        <p:spPr>
          <a:xfrm rot="-5400000">
            <a:off x="6177908" y="279829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3" name="Google Shape;83;p3"/>
          <p:cNvSpPr/>
          <p:nvPr/>
        </p:nvSpPr>
        <p:spPr>
          <a:xfrm rot="-5400000">
            <a:off x="6187144" y="171913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4" name="Google Shape;84;p3"/>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5" name="Google Shape;85;p3"/>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6" name="Google Shape;86;p3"/>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3"/>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8" name="Google Shape;88;p3"/>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9" name="Google Shape;89;p3"/>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3"/>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3"/>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3"/>
          <p:cNvSpPr/>
          <p:nvPr/>
        </p:nvSpPr>
        <p:spPr>
          <a:xfrm rot="-5400000">
            <a:off x="6174183" y="644095"/>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3"/>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3"/>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3"/>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6" name="Google Shape;96;p3"/>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7" name="Google Shape;97;p3"/>
          <p:cNvSpPr/>
          <p:nvPr/>
        </p:nvSpPr>
        <p:spPr>
          <a:xfrm rot="-5400000">
            <a:off x="6187144" y="5448177"/>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8" name="Google Shape;98;p3"/>
          <p:cNvSpPr/>
          <p:nvPr/>
        </p:nvSpPr>
        <p:spPr>
          <a:xfrm rot="-5400000">
            <a:off x="6174183" y="444702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3"/>
          <p:cNvSpPr/>
          <p:nvPr/>
        </p:nvSpPr>
        <p:spPr>
          <a:xfrm rot="-5400000">
            <a:off x="6187144" y="3366255"/>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 name="Google Shape;100;p3"/>
          <p:cNvSpPr/>
          <p:nvPr/>
        </p:nvSpPr>
        <p:spPr>
          <a:xfrm rot="-5400000">
            <a:off x="6174183" y="2290615"/>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3"/>
          <p:cNvSpPr/>
          <p:nvPr/>
        </p:nvSpPr>
        <p:spPr>
          <a:xfrm rot="-5400000">
            <a:off x="6183419" y="119179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3"/>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3"/>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4" name="Google Shape;104;p3"/>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5" name="Google Shape;105;p3"/>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6" name="Google Shape;106;p3"/>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7" name="Google Shape;107;p3"/>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8" name="Google Shape;108;p3"/>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9" name="Google Shape;109;p3"/>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0" name="Google Shape;110;p3"/>
          <p:cNvSpPr/>
          <p:nvPr/>
        </p:nvSpPr>
        <p:spPr>
          <a:xfrm rot="-5400000">
            <a:off x="6180290" y="10573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1" name="Google Shape;111;p3"/>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2" name="Google Shape;112;p3"/>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3"/>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4" name="Google Shape;114;p3"/>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5" name="Google Shape;115;p3"/>
          <p:cNvSpPr/>
          <p:nvPr/>
        </p:nvSpPr>
        <p:spPr>
          <a:xfrm rot="-5400000">
            <a:off x="6192057" y="647257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 name="Google Shape;116;p3"/>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7" name="Google Shape;117;p3"/>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8" name="Google Shape;118;p3"/>
          <p:cNvSpPr/>
          <p:nvPr/>
        </p:nvSpPr>
        <p:spPr>
          <a:xfrm>
            <a:off x="589936" y="1868129"/>
            <a:ext cx="757084" cy="717755"/>
          </a:xfrm>
          <a:prstGeom prst="frame">
            <a:avLst>
              <a:gd name="adj1" fmla="val 12830"/>
            </a:avLst>
          </a:prstGeom>
          <a:solidFill>
            <a:srgbClr val="4B376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19" name="Google Shape;119;p3"/>
          <p:cNvSpPr/>
          <p:nvPr/>
        </p:nvSpPr>
        <p:spPr>
          <a:xfrm>
            <a:off x="589936" y="2875935"/>
            <a:ext cx="757084" cy="717755"/>
          </a:xfrm>
          <a:prstGeom prst="frame">
            <a:avLst>
              <a:gd name="adj1" fmla="val 12830"/>
            </a:avLst>
          </a:prstGeom>
          <a:solidFill>
            <a:srgbClr val="4B376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20" name="Google Shape;120;p3"/>
          <p:cNvSpPr/>
          <p:nvPr/>
        </p:nvSpPr>
        <p:spPr>
          <a:xfrm>
            <a:off x="589936" y="3883741"/>
            <a:ext cx="757084" cy="717755"/>
          </a:xfrm>
          <a:prstGeom prst="frame">
            <a:avLst>
              <a:gd name="adj1" fmla="val 12830"/>
            </a:avLst>
          </a:prstGeom>
          <a:solidFill>
            <a:srgbClr val="4B376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21" name="Google Shape;121;p3"/>
          <p:cNvSpPr/>
          <p:nvPr/>
        </p:nvSpPr>
        <p:spPr>
          <a:xfrm>
            <a:off x="589936" y="4891547"/>
            <a:ext cx="757084" cy="717755"/>
          </a:xfrm>
          <a:prstGeom prst="frame">
            <a:avLst>
              <a:gd name="adj1" fmla="val 12830"/>
            </a:avLst>
          </a:prstGeom>
          <a:solidFill>
            <a:srgbClr val="4B376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22" name="Google Shape;122;p3"/>
          <p:cNvSpPr txBox="1"/>
          <p:nvPr/>
        </p:nvSpPr>
        <p:spPr>
          <a:xfrm>
            <a:off x="233050" y="63728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71_Scrapbook_Template_SlidesMania_6">
  <p:cSld name="0071_Scrapbook_Template_SlidesMania_6">
    <p:bg>
      <p:bgPr>
        <a:solidFill>
          <a:srgbClr val="7C9263"/>
        </a:solidFill>
        <a:effectLst/>
      </p:bgPr>
    </p:bg>
    <p:spTree>
      <p:nvGrpSpPr>
        <p:cNvPr id="1" name="Shape 180"/>
        <p:cNvGrpSpPr/>
        <p:nvPr/>
      </p:nvGrpSpPr>
      <p:grpSpPr>
        <a:xfrm>
          <a:off x="0" y="0"/>
          <a:ext cx="0" cy="0"/>
          <a:chOff x="0" y="0"/>
          <a:chExt cx="0" cy="0"/>
        </a:xfrm>
      </p:grpSpPr>
      <p:pic>
        <p:nvPicPr>
          <p:cNvPr id="181" name="Google Shape;181;p5" descr="Imagen que contiene pared&#10;&#10;Descripción generada automáticamente"/>
          <p:cNvPicPr preferRelativeResize="0"/>
          <p:nvPr/>
        </p:nvPicPr>
        <p:blipFill rotWithShape="1">
          <a:blip r:embed="rId2">
            <a:alphaModFix/>
          </a:blip>
          <a:srcRect/>
          <a:stretch/>
        </p:blipFill>
        <p:spPr>
          <a:xfrm>
            <a:off x="6133806" y="94279"/>
            <a:ext cx="5859263" cy="6683246"/>
          </a:xfrm>
          <a:prstGeom prst="rect">
            <a:avLst/>
          </a:prstGeom>
          <a:noFill/>
          <a:ln>
            <a:noFill/>
          </a:ln>
          <a:effectLst>
            <a:outerShdw blurRad="63500" sx="102000" sy="102000" algn="ctr" rotWithShape="0">
              <a:srgbClr val="000000">
                <a:alpha val="40000"/>
              </a:srgbClr>
            </a:outerShdw>
          </a:effectLst>
        </p:spPr>
      </p:pic>
      <p:pic>
        <p:nvPicPr>
          <p:cNvPr id="182" name="Google Shape;182;p5" descr="Imagen que contiene pared&#10;&#10;Descripción generada automáticamente"/>
          <p:cNvPicPr preferRelativeResize="0"/>
          <p:nvPr/>
        </p:nvPicPr>
        <p:blipFill rotWithShape="1">
          <a:blip r:embed="rId2">
            <a:alphaModFix/>
          </a:blip>
          <a:srcRect/>
          <a:stretch/>
        </p:blipFill>
        <p:spPr>
          <a:xfrm>
            <a:off x="186812" y="93168"/>
            <a:ext cx="5859263" cy="6683246"/>
          </a:xfrm>
          <a:prstGeom prst="rect">
            <a:avLst/>
          </a:prstGeom>
          <a:noFill/>
          <a:ln>
            <a:noFill/>
          </a:ln>
          <a:effectLst>
            <a:outerShdw blurRad="63500" sx="102000" sy="102000" algn="ctr" rotWithShape="0">
              <a:srgbClr val="000000">
                <a:alpha val="40000"/>
              </a:srgbClr>
            </a:outerShdw>
          </a:effectLst>
        </p:spPr>
      </p:pic>
      <p:sp>
        <p:nvSpPr>
          <p:cNvPr id="183" name="Google Shape;183;p5"/>
          <p:cNvSpPr/>
          <p:nvPr/>
        </p:nvSpPr>
        <p:spPr>
          <a:xfrm rot="-5400000">
            <a:off x="5771336" y="598534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Google Shape;184;p5"/>
          <p:cNvSpPr/>
          <p:nvPr/>
        </p:nvSpPr>
        <p:spPr>
          <a:xfrm rot="-5400000">
            <a:off x="5768207" y="497436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5"/>
          <p:cNvSpPr/>
          <p:nvPr/>
        </p:nvSpPr>
        <p:spPr>
          <a:xfrm rot="-5400000">
            <a:off x="5771336" y="3893595"/>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5"/>
          <p:cNvSpPr/>
          <p:nvPr/>
        </p:nvSpPr>
        <p:spPr>
          <a:xfrm rot="-5400000">
            <a:off x="5758375" y="2808123"/>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5"/>
          <p:cNvSpPr/>
          <p:nvPr/>
        </p:nvSpPr>
        <p:spPr>
          <a:xfrm rot="-5400000">
            <a:off x="5767611" y="172897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5"/>
          <p:cNvSpPr/>
          <p:nvPr/>
        </p:nvSpPr>
        <p:spPr>
          <a:xfrm rot="-5400000">
            <a:off x="5764482" y="653927"/>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9" name="Google Shape;189;p5"/>
          <p:cNvSpPr/>
          <p:nvPr/>
        </p:nvSpPr>
        <p:spPr>
          <a:xfrm rot="-5400000">
            <a:off x="5767611" y="545800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5"/>
          <p:cNvSpPr/>
          <p:nvPr/>
        </p:nvSpPr>
        <p:spPr>
          <a:xfrm rot="-5400000">
            <a:off x="5764482" y="4456853"/>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5"/>
          <p:cNvSpPr/>
          <p:nvPr/>
        </p:nvSpPr>
        <p:spPr>
          <a:xfrm rot="-5400000">
            <a:off x="5767611" y="3376087"/>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5"/>
          <p:cNvSpPr/>
          <p:nvPr/>
        </p:nvSpPr>
        <p:spPr>
          <a:xfrm rot="-5400000">
            <a:off x="5754650" y="2300447"/>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 name="Google Shape;193;p5"/>
          <p:cNvSpPr/>
          <p:nvPr/>
        </p:nvSpPr>
        <p:spPr>
          <a:xfrm rot="-5400000">
            <a:off x="5763886" y="120163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 name="Google Shape;194;p5"/>
          <p:cNvSpPr/>
          <p:nvPr/>
        </p:nvSpPr>
        <p:spPr>
          <a:xfrm rot="-5400000">
            <a:off x="5760757" y="115563"/>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5"/>
          <p:cNvSpPr/>
          <p:nvPr/>
        </p:nvSpPr>
        <p:spPr>
          <a:xfrm rot="-5400000">
            <a:off x="5772524" y="648241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5"/>
          <p:cNvSpPr/>
          <p:nvPr/>
        </p:nvSpPr>
        <p:spPr>
          <a:xfrm rot="-5400000">
            <a:off x="6190869" y="5975517"/>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5"/>
          <p:cNvSpPr/>
          <p:nvPr/>
        </p:nvSpPr>
        <p:spPr>
          <a:xfrm rot="-5400000">
            <a:off x="6177908" y="496452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8" name="Google Shape;198;p5"/>
          <p:cNvSpPr/>
          <p:nvPr/>
        </p:nvSpPr>
        <p:spPr>
          <a:xfrm rot="-5400000">
            <a:off x="6190869" y="3893595"/>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 name="Google Shape;199;p5"/>
          <p:cNvSpPr/>
          <p:nvPr/>
        </p:nvSpPr>
        <p:spPr>
          <a:xfrm rot="-5400000">
            <a:off x="6177908" y="279829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5"/>
          <p:cNvSpPr/>
          <p:nvPr/>
        </p:nvSpPr>
        <p:spPr>
          <a:xfrm rot="-5400000">
            <a:off x="6187144" y="171913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5"/>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5"/>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5"/>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5"/>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5"/>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5"/>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5"/>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5"/>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5"/>
          <p:cNvSpPr/>
          <p:nvPr/>
        </p:nvSpPr>
        <p:spPr>
          <a:xfrm rot="-5400000">
            <a:off x="6174183" y="644095"/>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5"/>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1" name="Google Shape;211;p5"/>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5"/>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3" name="Google Shape;213;p5"/>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5"/>
          <p:cNvSpPr/>
          <p:nvPr/>
        </p:nvSpPr>
        <p:spPr>
          <a:xfrm rot="-5400000">
            <a:off x="6187144" y="5448177"/>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5"/>
          <p:cNvSpPr/>
          <p:nvPr/>
        </p:nvSpPr>
        <p:spPr>
          <a:xfrm rot="-5400000">
            <a:off x="6174183" y="444702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5"/>
          <p:cNvSpPr/>
          <p:nvPr/>
        </p:nvSpPr>
        <p:spPr>
          <a:xfrm rot="-5400000">
            <a:off x="6187144" y="3366255"/>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5"/>
          <p:cNvSpPr/>
          <p:nvPr/>
        </p:nvSpPr>
        <p:spPr>
          <a:xfrm rot="-5400000">
            <a:off x="6174183" y="2290615"/>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5"/>
          <p:cNvSpPr/>
          <p:nvPr/>
        </p:nvSpPr>
        <p:spPr>
          <a:xfrm rot="-5400000">
            <a:off x="6183419" y="119179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5"/>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5"/>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 name="Google Shape;221;p5"/>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 name="Google Shape;222;p5"/>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 name="Google Shape;223;p5"/>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5"/>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Google Shape;225;p5"/>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 name="Google Shape;226;p5"/>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5"/>
          <p:cNvSpPr/>
          <p:nvPr/>
        </p:nvSpPr>
        <p:spPr>
          <a:xfrm rot="-5400000">
            <a:off x="6180290" y="10573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8" name="Google Shape;228;p5"/>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5"/>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 name="Google Shape;230;p5"/>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1" name="Google Shape;231;p5"/>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2" name="Google Shape;232;p5"/>
          <p:cNvSpPr/>
          <p:nvPr/>
        </p:nvSpPr>
        <p:spPr>
          <a:xfrm rot="-5400000">
            <a:off x="6192057" y="647257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5"/>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4" name="Google Shape;234;p5"/>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5" name="Google Shape;235;p5"/>
          <p:cNvPicPr preferRelativeResize="0"/>
          <p:nvPr/>
        </p:nvPicPr>
        <p:blipFill rotWithShape="1">
          <a:blip r:embed="rId3">
            <a:alphaModFix/>
          </a:blip>
          <a:srcRect/>
          <a:stretch/>
        </p:blipFill>
        <p:spPr>
          <a:xfrm>
            <a:off x="-117485" y="0"/>
            <a:ext cx="6051487" cy="1219541"/>
          </a:xfrm>
          <a:prstGeom prst="rect">
            <a:avLst/>
          </a:prstGeom>
          <a:noFill/>
          <a:ln>
            <a:noFill/>
          </a:ln>
        </p:spPr>
      </p:pic>
      <p:sp>
        <p:nvSpPr>
          <p:cNvPr id="236" name="Google Shape;236;p5"/>
          <p:cNvSpPr txBox="1"/>
          <p:nvPr/>
        </p:nvSpPr>
        <p:spPr>
          <a:xfrm>
            <a:off x="233050" y="63728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71_Scrapbook_Template_SlidesMania_4">
  <p:cSld name="0071_Scrapbook_Template_SlidesMania_4">
    <p:bg>
      <p:bgPr>
        <a:solidFill>
          <a:srgbClr val="4E74A3"/>
        </a:solidFill>
        <a:effectLst/>
      </p:bgPr>
    </p:bg>
    <p:spTree>
      <p:nvGrpSpPr>
        <p:cNvPr id="1" name="Shape 237"/>
        <p:cNvGrpSpPr/>
        <p:nvPr/>
      </p:nvGrpSpPr>
      <p:grpSpPr>
        <a:xfrm>
          <a:off x="0" y="0"/>
          <a:ext cx="0" cy="0"/>
          <a:chOff x="0" y="0"/>
          <a:chExt cx="0" cy="0"/>
        </a:xfrm>
      </p:grpSpPr>
      <p:pic>
        <p:nvPicPr>
          <p:cNvPr id="238" name="Google Shape;238;p6" descr="Imagen que contiene pared&#10;&#10;Descripción generada automáticamente"/>
          <p:cNvPicPr preferRelativeResize="0"/>
          <p:nvPr/>
        </p:nvPicPr>
        <p:blipFill rotWithShape="1">
          <a:blip r:embed="rId2">
            <a:alphaModFix/>
          </a:blip>
          <a:srcRect/>
          <a:stretch/>
        </p:blipFill>
        <p:spPr>
          <a:xfrm>
            <a:off x="6133806" y="94279"/>
            <a:ext cx="5859263" cy="6683246"/>
          </a:xfrm>
          <a:prstGeom prst="rect">
            <a:avLst/>
          </a:prstGeom>
          <a:noFill/>
          <a:ln>
            <a:noFill/>
          </a:ln>
          <a:effectLst>
            <a:outerShdw blurRad="63500" sx="102000" sy="102000" algn="ctr" rotWithShape="0">
              <a:srgbClr val="000000">
                <a:alpha val="40000"/>
              </a:srgbClr>
            </a:outerShdw>
          </a:effectLst>
        </p:spPr>
      </p:pic>
      <p:pic>
        <p:nvPicPr>
          <p:cNvPr id="239" name="Google Shape;239;p6" descr="Imagen que contiene pared&#10;&#10;Descripción generada automáticamente"/>
          <p:cNvPicPr preferRelativeResize="0"/>
          <p:nvPr/>
        </p:nvPicPr>
        <p:blipFill rotWithShape="1">
          <a:blip r:embed="rId2">
            <a:alphaModFix/>
          </a:blip>
          <a:srcRect/>
          <a:stretch/>
        </p:blipFill>
        <p:spPr>
          <a:xfrm>
            <a:off x="186812" y="93168"/>
            <a:ext cx="5859263" cy="6683246"/>
          </a:xfrm>
          <a:prstGeom prst="rect">
            <a:avLst/>
          </a:prstGeom>
          <a:noFill/>
          <a:ln>
            <a:noFill/>
          </a:ln>
          <a:effectLst>
            <a:outerShdw blurRad="63500" sx="102000" sy="102000" algn="ctr" rotWithShape="0">
              <a:srgbClr val="000000">
                <a:alpha val="40000"/>
              </a:srgbClr>
            </a:outerShdw>
          </a:effectLst>
        </p:spPr>
      </p:pic>
      <p:sp>
        <p:nvSpPr>
          <p:cNvPr id="240" name="Google Shape;240;p6"/>
          <p:cNvSpPr/>
          <p:nvPr/>
        </p:nvSpPr>
        <p:spPr>
          <a:xfrm rot="-5400000">
            <a:off x="5771336" y="598534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p6"/>
          <p:cNvSpPr/>
          <p:nvPr/>
        </p:nvSpPr>
        <p:spPr>
          <a:xfrm rot="-5400000">
            <a:off x="5768207" y="497436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6"/>
          <p:cNvSpPr/>
          <p:nvPr/>
        </p:nvSpPr>
        <p:spPr>
          <a:xfrm rot="-5400000">
            <a:off x="5771336" y="3893595"/>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3" name="Google Shape;243;p6"/>
          <p:cNvSpPr/>
          <p:nvPr/>
        </p:nvSpPr>
        <p:spPr>
          <a:xfrm rot="-5400000">
            <a:off x="5758375" y="2808123"/>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4" name="Google Shape;244;p6"/>
          <p:cNvSpPr/>
          <p:nvPr/>
        </p:nvSpPr>
        <p:spPr>
          <a:xfrm rot="-5400000">
            <a:off x="5767611" y="172897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5" name="Google Shape;245;p6"/>
          <p:cNvSpPr/>
          <p:nvPr/>
        </p:nvSpPr>
        <p:spPr>
          <a:xfrm rot="-5400000">
            <a:off x="5764482" y="653927"/>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6"/>
          <p:cNvSpPr/>
          <p:nvPr/>
        </p:nvSpPr>
        <p:spPr>
          <a:xfrm rot="-5400000">
            <a:off x="5767611" y="545800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6"/>
          <p:cNvSpPr/>
          <p:nvPr/>
        </p:nvSpPr>
        <p:spPr>
          <a:xfrm rot="-5400000">
            <a:off x="5764482" y="4456853"/>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 name="Google Shape;248;p6"/>
          <p:cNvSpPr/>
          <p:nvPr/>
        </p:nvSpPr>
        <p:spPr>
          <a:xfrm rot="-5400000">
            <a:off x="5767611" y="3376087"/>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6"/>
          <p:cNvSpPr/>
          <p:nvPr/>
        </p:nvSpPr>
        <p:spPr>
          <a:xfrm rot="-5400000">
            <a:off x="5754650" y="2300447"/>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6"/>
          <p:cNvSpPr/>
          <p:nvPr/>
        </p:nvSpPr>
        <p:spPr>
          <a:xfrm rot="-5400000">
            <a:off x="5763886" y="120163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6"/>
          <p:cNvSpPr/>
          <p:nvPr/>
        </p:nvSpPr>
        <p:spPr>
          <a:xfrm rot="-5400000">
            <a:off x="5760757" y="115563"/>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6"/>
          <p:cNvSpPr/>
          <p:nvPr/>
        </p:nvSpPr>
        <p:spPr>
          <a:xfrm rot="-5400000">
            <a:off x="5772524" y="648241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6"/>
          <p:cNvSpPr/>
          <p:nvPr/>
        </p:nvSpPr>
        <p:spPr>
          <a:xfrm rot="-5400000">
            <a:off x="6190869" y="5975517"/>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6"/>
          <p:cNvSpPr/>
          <p:nvPr/>
        </p:nvSpPr>
        <p:spPr>
          <a:xfrm rot="-5400000">
            <a:off x="6177908" y="496452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6"/>
          <p:cNvSpPr/>
          <p:nvPr/>
        </p:nvSpPr>
        <p:spPr>
          <a:xfrm rot="-5400000">
            <a:off x="6190869" y="3893595"/>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6"/>
          <p:cNvSpPr/>
          <p:nvPr/>
        </p:nvSpPr>
        <p:spPr>
          <a:xfrm rot="-5400000">
            <a:off x="6177908" y="279829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6"/>
          <p:cNvSpPr/>
          <p:nvPr/>
        </p:nvSpPr>
        <p:spPr>
          <a:xfrm rot="-5400000">
            <a:off x="6187144" y="171913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6"/>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6"/>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6"/>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6"/>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6"/>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6"/>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6"/>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 name="Google Shape;265;p6"/>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 name="Google Shape;266;p6"/>
          <p:cNvSpPr/>
          <p:nvPr/>
        </p:nvSpPr>
        <p:spPr>
          <a:xfrm rot="-5400000">
            <a:off x="6174183" y="644095"/>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6"/>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6"/>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6"/>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6"/>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6"/>
          <p:cNvSpPr/>
          <p:nvPr/>
        </p:nvSpPr>
        <p:spPr>
          <a:xfrm rot="-5400000">
            <a:off x="6187144" y="5448177"/>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2" name="Google Shape;272;p6"/>
          <p:cNvSpPr/>
          <p:nvPr/>
        </p:nvSpPr>
        <p:spPr>
          <a:xfrm rot="-5400000">
            <a:off x="6174183" y="444702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6"/>
          <p:cNvSpPr/>
          <p:nvPr/>
        </p:nvSpPr>
        <p:spPr>
          <a:xfrm rot="-5400000">
            <a:off x="6187144" y="3366255"/>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6"/>
          <p:cNvSpPr/>
          <p:nvPr/>
        </p:nvSpPr>
        <p:spPr>
          <a:xfrm rot="-5400000">
            <a:off x="6174183" y="2290615"/>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5" name="Google Shape;275;p6"/>
          <p:cNvSpPr/>
          <p:nvPr/>
        </p:nvSpPr>
        <p:spPr>
          <a:xfrm rot="-5400000">
            <a:off x="6183419" y="119179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6"/>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6"/>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8" name="Google Shape;278;p6"/>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9" name="Google Shape;279;p6"/>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6"/>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1" name="Google Shape;281;p6"/>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2" name="Google Shape;282;p6"/>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3" name="Google Shape;283;p6"/>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6"/>
          <p:cNvSpPr/>
          <p:nvPr/>
        </p:nvSpPr>
        <p:spPr>
          <a:xfrm rot="-5400000">
            <a:off x="6180290" y="105731"/>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5" name="Google Shape;285;p6"/>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6"/>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6"/>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6"/>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9" name="Google Shape;289;p6"/>
          <p:cNvSpPr/>
          <p:nvPr/>
        </p:nvSpPr>
        <p:spPr>
          <a:xfrm rot="-5400000">
            <a:off x="6192057" y="6472579"/>
            <a:ext cx="216000" cy="2160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0" name="Google Shape;290;p6"/>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1" name="Google Shape;291;p6"/>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2" name="Google Shape;292;p6"/>
          <p:cNvPicPr preferRelativeResize="0"/>
          <p:nvPr/>
        </p:nvPicPr>
        <p:blipFill rotWithShape="1">
          <a:blip r:embed="rId3">
            <a:alphaModFix/>
          </a:blip>
          <a:srcRect/>
          <a:stretch/>
        </p:blipFill>
        <p:spPr>
          <a:xfrm>
            <a:off x="-117485" y="0"/>
            <a:ext cx="6051487" cy="1219541"/>
          </a:xfrm>
          <a:prstGeom prst="rect">
            <a:avLst/>
          </a:prstGeom>
          <a:noFill/>
          <a:ln>
            <a:noFill/>
          </a:ln>
        </p:spPr>
      </p:pic>
      <p:sp>
        <p:nvSpPr>
          <p:cNvPr id="293" name="Google Shape;293;p6"/>
          <p:cNvSpPr txBox="1"/>
          <p:nvPr/>
        </p:nvSpPr>
        <p:spPr>
          <a:xfrm>
            <a:off x="233050" y="63728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p:nvPr/>
        </p:nvSpPr>
        <p:spPr>
          <a:xfrm>
            <a:off x="76200" y="6484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2D2"/>
        </a:solidFill>
        <a:effectLst/>
      </p:bgPr>
    </p:bg>
    <p:spTree>
      <p:nvGrpSpPr>
        <p:cNvPr id="1" name="Shape 421"/>
        <p:cNvGrpSpPr/>
        <p:nvPr/>
      </p:nvGrpSpPr>
      <p:grpSpPr>
        <a:xfrm>
          <a:off x="0" y="0"/>
          <a:ext cx="0" cy="0"/>
          <a:chOff x="0" y="0"/>
          <a:chExt cx="0" cy="0"/>
        </a:xfrm>
      </p:grpSpPr>
      <p:sp>
        <p:nvSpPr>
          <p:cNvPr id="422" name="Google Shape;422;p10"/>
          <p:cNvSpPr/>
          <p:nvPr/>
        </p:nvSpPr>
        <p:spPr>
          <a:xfrm rot="-322488">
            <a:off x="1973304" y="1472519"/>
            <a:ext cx="3565415" cy="3472085"/>
          </a:xfrm>
          <a:prstGeom prst="rect">
            <a:avLst/>
          </a:prstGeom>
          <a:solidFill>
            <a:srgbClr val="B1C4DA"/>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23" name="Google Shape;423;p10"/>
          <p:cNvSpPr/>
          <p:nvPr/>
        </p:nvSpPr>
        <p:spPr>
          <a:xfrm rot="-1257605">
            <a:off x="4021434" y="1552258"/>
            <a:ext cx="3004247" cy="3228068"/>
          </a:xfrm>
          <a:prstGeom prst="rect">
            <a:avLst/>
          </a:prstGeom>
          <a:solidFill>
            <a:srgbClr val="E2BCC9"/>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424" name="Google Shape;424;p10"/>
          <p:cNvSpPr txBox="1"/>
          <p:nvPr/>
        </p:nvSpPr>
        <p:spPr>
          <a:xfrm>
            <a:off x="7351086" y="3181732"/>
            <a:ext cx="4679952" cy="255454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8000" b="1" i="0" u="none" strike="noStrike" cap="none" dirty="0">
                <a:solidFill>
                  <a:srgbClr val="262626"/>
                </a:solidFill>
                <a:latin typeface="Amatic SC"/>
                <a:ea typeface="Amatic SC"/>
                <a:cs typeface="Amatic SC"/>
                <a:sym typeface="Amatic SC"/>
              </a:rPr>
              <a:t>IncorporatingThe New </a:t>
            </a:r>
          </a:p>
          <a:p>
            <a:pPr marL="0" marR="0" lvl="0" indent="0" algn="r" rtl="0">
              <a:spcBef>
                <a:spcPts val="0"/>
              </a:spcBef>
              <a:spcAft>
                <a:spcPts val="0"/>
              </a:spcAft>
              <a:buNone/>
            </a:pPr>
            <a:r>
              <a:rPr lang="es-ES" sz="8000" b="1" i="0" u="none" strike="noStrike" cap="none" dirty="0">
                <a:solidFill>
                  <a:srgbClr val="262626"/>
                </a:solidFill>
                <a:latin typeface="Amatic SC"/>
                <a:ea typeface="Amatic SC"/>
                <a:cs typeface="Amatic SC"/>
                <a:sym typeface="Amatic SC"/>
              </a:rPr>
              <a:t>Curriculum</a:t>
            </a:r>
            <a:endParaRPr dirty="0"/>
          </a:p>
        </p:txBody>
      </p:sp>
      <p:sp>
        <p:nvSpPr>
          <p:cNvPr id="425" name="Google Shape;425;p10"/>
          <p:cNvSpPr/>
          <p:nvPr/>
        </p:nvSpPr>
        <p:spPr>
          <a:xfrm rot="-1257605">
            <a:off x="3116840" y="2658542"/>
            <a:ext cx="3650282" cy="3553670"/>
          </a:xfrm>
          <a:prstGeom prst="rect">
            <a:avLst/>
          </a:prstGeom>
          <a:solidFill>
            <a:srgbClr val="C8D2BC"/>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6" name="Google Shape;426;p10"/>
          <p:cNvSpPr/>
          <p:nvPr/>
        </p:nvSpPr>
        <p:spPr>
          <a:xfrm rot="-548032">
            <a:off x="2567150" y="2262420"/>
            <a:ext cx="3447317" cy="3506248"/>
          </a:xfrm>
          <a:prstGeom prst="rect">
            <a:avLst/>
          </a:prstGeom>
          <a:solidFill>
            <a:srgbClr val="F0D77D"/>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733D9E9-91D4-2422-82EA-594026120D6F}"/>
              </a:ext>
            </a:extLst>
          </p:cNvPr>
          <p:cNvPicPr>
            <a:picLocks noChangeAspect="1"/>
          </p:cNvPicPr>
          <p:nvPr/>
        </p:nvPicPr>
        <p:blipFill>
          <a:blip r:embed="rId3"/>
          <a:stretch>
            <a:fillRect/>
          </a:stretch>
        </p:blipFill>
        <p:spPr>
          <a:xfrm rot="21070001">
            <a:off x="2707827" y="2418702"/>
            <a:ext cx="3214040" cy="324528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19"/>
          <p:cNvSpPr txBox="1"/>
          <p:nvPr/>
        </p:nvSpPr>
        <p:spPr>
          <a:xfrm>
            <a:off x="437441" y="1360702"/>
            <a:ext cx="4802334" cy="14465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3200" b="1" dirty="0">
                <a:effectLst/>
                <a:latin typeface="Amatic SC" panose="00000500000000000000" pitchFamily="2" charset="-79"/>
                <a:ea typeface="Times New Roman" panose="02020603050405020304" pitchFamily="18" charset="0"/>
                <a:cs typeface="Amatic SC" panose="00000500000000000000" pitchFamily="2" charset="-79"/>
              </a:rPr>
              <a:t>When incorporating the Welsh element into food education in the new curriculum for Wales, it would be important to focus on the unique food culture and traditions of Wales. Here are some ideas:</a:t>
            </a:r>
            <a:endParaRPr lang="en-GB" sz="3200" dirty="0">
              <a:effectLst/>
              <a:latin typeface="Amatic SC" panose="00000500000000000000" pitchFamily="2" charset="-79"/>
              <a:ea typeface="Calibri" panose="020F0502020204030204" pitchFamily="34" charset="0"/>
              <a:cs typeface="Amatic SC" panose="00000500000000000000" pitchFamily="2" charset="-79"/>
            </a:endParaRPr>
          </a:p>
          <a:p>
            <a:pPr>
              <a:lnSpc>
                <a:spcPct val="107000"/>
              </a:lnSpc>
              <a:spcAft>
                <a:spcPts val="800"/>
              </a:spcAf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F577A48-1C77-A6D4-41C2-D7138A7A42C2}"/>
              </a:ext>
            </a:extLst>
          </p:cNvPr>
          <p:cNvSpPr txBox="1"/>
          <p:nvPr/>
        </p:nvSpPr>
        <p:spPr>
          <a:xfrm>
            <a:off x="6700767" y="768817"/>
            <a:ext cx="6155054" cy="5502468"/>
          </a:xfrm>
          <a:prstGeom prst="rect">
            <a:avLst/>
          </a:prstGeom>
          <a:noFill/>
        </p:spPr>
        <p:txBody>
          <a:bodyPr wrap="square">
            <a:spAutoFit/>
          </a:bodyPr>
          <a:lstStyle/>
          <a:p>
            <a:pPr marL="571500" lvl="0" indent="-571500">
              <a:lnSpc>
                <a:spcPct val="107000"/>
              </a:lnSpc>
              <a:spcAft>
                <a:spcPts val="800"/>
              </a:spcAft>
              <a:buFont typeface="Arial" panose="020B0604020202020204" pitchFamily="34" charset="0"/>
              <a:buChar char="•"/>
            </a:pPr>
            <a:r>
              <a:rPr lang="en-GB" sz="3600" dirty="0">
                <a:effectLst/>
                <a:latin typeface="Amatic SC" panose="00000500000000000000" pitchFamily="2" charset="-79"/>
                <a:ea typeface="Times New Roman" panose="02020603050405020304" pitchFamily="18" charset="0"/>
                <a:cs typeface="Amatic SC" panose="00000500000000000000" pitchFamily="2" charset="-79"/>
              </a:rPr>
              <a:t>Welsh Food History: </a:t>
            </a:r>
            <a:endParaRPr lang="en-GB" sz="3600" dirty="0">
              <a:effectLst/>
              <a:latin typeface="Amatic SC" panose="00000500000000000000" pitchFamily="2" charset="-79"/>
              <a:ea typeface="Calibri" panose="020F0502020204030204" pitchFamily="34" charset="0"/>
              <a:cs typeface="Amatic SC" panose="00000500000000000000" pitchFamily="2" charset="-79"/>
            </a:endParaRPr>
          </a:p>
          <a:p>
            <a:pPr marL="571500" lvl="0" indent="-571500">
              <a:lnSpc>
                <a:spcPct val="107000"/>
              </a:lnSpc>
              <a:spcAft>
                <a:spcPts val="800"/>
              </a:spcAft>
              <a:buFont typeface="Arial" panose="020B0604020202020204" pitchFamily="34" charset="0"/>
              <a:buChar char="•"/>
            </a:pPr>
            <a:endParaRPr lang="en-GB" sz="3600" dirty="0">
              <a:effectLst/>
              <a:latin typeface="Amatic SC" panose="00000500000000000000" pitchFamily="2" charset="-79"/>
              <a:ea typeface="Times New Roman" panose="02020603050405020304" pitchFamily="18" charset="0"/>
              <a:cs typeface="Amatic SC" panose="00000500000000000000" pitchFamily="2" charset="-79"/>
            </a:endParaRPr>
          </a:p>
          <a:p>
            <a:pPr marL="571500" lvl="0" indent="-571500">
              <a:lnSpc>
                <a:spcPct val="107000"/>
              </a:lnSpc>
              <a:spcAft>
                <a:spcPts val="800"/>
              </a:spcAft>
              <a:buFont typeface="Arial" panose="020B0604020202020204" pitchFamily="34" charset="0"/>
              <a:buChar char="•"/>
            </a:pPr>
            <a:r>
              <a:rPr lang="en-GB" sz="3600" dirty="0">
                <a:effectLst/>
                <a:latin typeface="Amatic SC" panose="00000500000000000000" pitchFamily="2" charset="-79"/>
                <a:ea typeface="Times New Roman" panose="02020603050405020304" pitchFamily="18" charset="0"/>
                <a:cs typeface="Amatic SC" panose="00000500000000000000" pitchFamily="2" charset="-79"/>
              </a:rPr>
              <a:t>Welsh Food Producers:  </a:t>
            </a:r>
            <a:endParaRPr lang="en-GB" sz="3600" dirty="0">
              <a:effectLst/>
              <a:latin typeface="Amatic SC" panose="00000500000000000000" pitchFamily="2" charset="-79"/>
              <a:ea typeface="Calibri" panose="020F0502020204030204" pitchFamily="34" charset="0"/>
              <a:cs typeface="Amatic SC" panose="00000500000000000000" pitchFamily="2" charset="-79"/>
            </a:endParaRPr>
          </a:p>
          <a:p>
            <a:pPr marL="571500" indent="-571500">
              <a:buFont typeface="Arial" panose="020B0604020202020204" pitchFamily="34" charset="0"/>
              <a:buChar char="•"/>
            </a:pPr>
            <a:endParaRPr lang="en-GB" sz="3600" dirty="0">
              <a:latin typeface="Amatic SC" panose="00000500000000000000" pitchFamily="2" charset="-79"/>
              <a:cs typeface="Amatic SC" panose="00000500000000000000" pitchFamily="2" charset="-79"/>
            </a:endParaRPr>
          </a:p>
          <a:p>
            <a:pPr marL="571500" indent="-571500">
              <a:buFont typeface="Arial" panose="020B0604020202020204" pitchFamily="34" charset="0"/>
              <a:buChar char="•"/>
            </a:pPr>
            <a:r>
              <a:rPr lang="en-GB" sz="3600" dirty="0">
                <a:latin typeface="Amatic SC" panose="00000500000000000000" pitchFamily="2" charset="-79"/>
                <a:cs typeface="Amatic SC" panose="00000500000000000000" pitchFamily="2" charset="-79"/>
              </a:rPr>
              <a:t>Welsh Food Traditions:.</a:t>
            </a:r>
          </a:p>
          <a:p>
            <a:endParaRPr lang="en-GB" sz="3600" dirty="0">
              <a:latin typeface="Amatic SC" panose="00000500000000000000" pitchFamily="2" charset="-79"/>
              <a:cs typeface="Amatic SC" panose="00000500000000000000" pitchFamily="2" charset="-79"/>
            </a:endParaRPr>
          </a:p>
          <a:p>
            <a:pPr marL="571500" indent="-571500">
              <a:buFont typeface="Arial" panose="020B0604020202020204" pitchFamily="34" charset="0"/>
              <a:buChar char="•"/>
            </a:pPr>
            <a:r>
              <a:rPr lang="en-GB" sz="3600" dirty="0">
                <a:latin typeface="Amatic SC" panose="00000500000000000000" pitchFamily="2" charset="-79"/>
                <a:cs typeface="Amatic SC" panose="00000500000000000000" pitchFamily="2" charset="-79"/>
              </a:rPr>
              <a:t>Welsh Food and the Environment:</a:t>
            </a:r>
          </a:p>
          <a:p>
            <a:pPr marL="571500" indent="-571500">
              <a:buFont typeface="Arial" panose="020B0604020202020204" pitchFamily="34" charset="0"/>
              <a:buChar char="•"/>
            </a:pPr>
            <a:endParaRPr lang="en-GB" sz="3600" dirty="0">
              <a:latin typeface="Amatic SC" panose="00000500000000000000" pitchFamily="2" charset="-79"/>
              <a:cs typeface="Amatic SC" panose="00000500000000000000" pitchFamily="2" charset="-79"/>
            </a:endParaRPr>
          </a:p>
          <a:p>
            <a:pPr marL="571500" indent="-571500">
              <a:buFont typeface="Arial" panose="020B0604020202020204" pitchFamily="34" charset="0"/>
              <a:buChar char="•"/>
            </a:pPr>
            <a:r>
              <a:rPr lang="en-GB" sz="3600" dirty="0">
                <a:latin typeface="Amatic SC" panose="00000500000000000000" pitchFamily="2" charset="-79"/>
                <a:cs typeface="Amatic SC" panose="00000500000000000000" pitchFamily="2" charset="-79"/>
              </a:rPr>
              <a:t>Welsh Food and Well-being:</a:t>
            </a:r>
          </a:p>
        </p:txBody>
      </p:sp>
      <p:pic>
        <p:nvPicPr>
          <p:cNvPr id="6" name="Picture 5">
            <a:extLst>
              <a:ext uri="{FF2B5EF4-FFF2-40B4-BE49-F238E27FC236}">
                <a16:creationId xmlns:a16="http://schemas.microsoft.com/office/drawing/2014/main" id="{69B7A637-9D9B-4766-EDED-0CD9A7C33177}"/>
              </a:ext>
            </a:extLst>
          </p:cNvPr>
          <p:cNvPicPr>
            <a:picLocks noChangeAspect="1"/>
          </p:cNvPicPr>
          <p:nvPr/>
        </p:nvPicPr>
        <p:blipFill>
          <a:blip r:embed="rId3"/>
          <a:stretch>
            <a:fillRect/>
          </a:stretch>
        </p:blipFill>
        <p:spPr>
          <a:xfrm>
            <a:off x="2667952" y="4299585"/>
            <a:ext cx="2466975" cy="1847850"/>
          </a:xfrm>
          <a:prstGeom prst="rect">
            <a:avLst/>
          </a:prstGeom>
        </p:spPr>
      </p:pic>
    </p:spTree>
    <p:extLst>
      <p:ext uri="{BB962C8B-B14F-4D97-AF65-F5344CB8AC3E}">
        <p14:creationId xmlns:p14="http://schemas.microsoft.com/office/powerpoint/2010/main" val="3787510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19"/>
          <p:cNvSpPr txBox="1"/>
          <p:nvPr/>
        </p:nvSpPr>
        <p:spPr>
          <a:xfrm>
            <a:off x="437441" y="1360702"/>
            <a:ext cx="4802334" cy="14465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2800" b="1">
                <a:effectLst/>
                <a:latin typeface="Amatic SC" panose="00000500000000000000" pitchFamily="2" charset="-79"/>
                <a:ea typeface="Times New Roman" panose="02020603050405020304" pitchFamily="18" charset="0"/>
                <a:cs typeface="Amatic SC" panose="00000500000000000000" pitchFamily="2" charset="-79"/>
              </a:rPr>
              <a:t>Incorporating digital competency into food education in the new curriculum for Wales can help students develop important 21st century skills and prepare them for an increasingly digital world. Here are some ideas for incorporating digital competency into food education:</a:t>
            </a:r>
            <a:endParaRPr lang="en-GB" sz="2800">
              <a:effectLst/>
              <a:latin typeface="Amatic SC" panose="00000500000000000000" pitchFamily="2" charset="-79"/>
              <a:ea typeface="Calibri" panose="020F0502020204030204" pitchFamily="34" charset="0"/>
              <a:cs typeface="Amatic SC" panose="00000500000000000000" pitchFamily="2" charset="-79"/>
            </a:endParaRPr>
          </a:p>
        </p:txBody>
      </p:sp>
      <p:sp>
        <p:nvSpPr>
          <p:cNvPr id="4" name="TextBox 3">
            <a:extLst>
              <a:ext uri="{FF2B5EF4-FFF2-40B4-BE49-F238E27FC236}">
                <a16:creationId xmlns:a16="http://schemas.microsoft.com/office/drawing/2014/main" id="{BF577A48-1C77-A6D4-41C2-D7138A7A42C2}"/>
              </a:ext>
            </a:extLst>
          </p:cNvPr>
          <p:cNvSpPr txBox="1"/>
          <p:nvPr/>
        </p:nvSpPr>
        <p:spPr>
          <a:xfrm>
            <a:off x="6700767" y="768817"/>
            <a:ext cx="4802334" cy="5068119"/>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GB" sz="4000" dirty="0">
                <a:effectLst/>
                <a:latin typeface="Amatic SC" panose="00000500000000000000" pitchFamily="2" charset="-79"/>
                <a:ea typeface="Times New Roman" panose="02020603050405020304" pitchFamily="18" charset="0"/>
                <a:cs typeface="Amatic SC" panose="00000500000000000000" pitchFamily="2" charset="-79"/>
              </a:rPr>
              <a:t>Food and Technology:  </a:t>
            </a:r>
            <a:endParaRPr lang="en-GB" sz="4000" dirty="0">
              <a:effectLst/>
              <a:latin typeface="Amatic SC" panose="00000500000000000000" pitchFamily="2" charset="-79"/>
              <a:ea typeface="Calibri" panose="020F0502020204030204" pitchFamily="34" charset="0"/>
              <a:cs typeface="Amatic SC" panose="00000500000000000000" pitchFamily="2" charset="-79"/>
            </a:endParaRPr>
          </a:p>
          <a:p>
            <a:pPr marL="285750" indent="-285750">
              <a:lnSpc>
                <a:spcPct val="107000"/>
              </a:lnSpc>
              <a:spcAft>
                <a:spcPts val="800"/>
              </a:spcAft>
              <a:buFont typeface="Arial" panose="020B0604020202020204" pitchFamily="34" charset="0"/>
              <a:buChar char="•"/>
            </a:pPr>
            <a:r>
              <a:rPr lang="en-GB" sz="4000" dirty="0">
                <a:effectLst/>
                <a:latin typeface="Amatic SC" panose="00000500000000000000" pitchFamily="2" charset="-79"/>
                <a:ea typeface="Times New Roman" panose="02020603050405020304" pitchFamily="18" charset="0"/>
                <a:cs typeface="Amatic SC" panose="00000500000000000000" pitchFamily="2" charset="-79"/>
              </a:rPr>
              <a:t>Digital Research:   </a:t>
            </a:r>
          </a:p>
          <a:p>
            <a:pPr marL="285750" indent="-285750">
              <a:lnSpc>
                <a:spcPct val="107000"/>
              </a:lnSpc>
              <a:spcAft>
                <a:spcPts val="800"/>
              </a:spcAft>
              <a:buFont typeface="Arial" panose="020B0604020202020204" pitchFamily="34" charset="0"/>
              <a:buChar char="•"/>
            </a:pPr>
            <a:r>
              <a:rPr lang="en-GB" sz="4000" dirty="0">
                <a:effectLst/>
                <a:latin typeface="Amatic SC" panose="00000500000000000000" pitchFamily="2" charset="-79"/>
                <a:ea typeface="Times New Roman" panose="02020603050405020304" pitchFamily="18" charset="0"/>
                <a:cs typeface="Amatic SC" panose="00000500000000000000" pitchFamily="2" charset="-79"/>
              </a:rPr>
              <a:t>Food Blogging and Social Media: </a:t>
            </a:r>
            <a:endParaRPr lang="en-GB" sz="4000" dirty="0">
              <a:effectLst/>
              <a:latin typeface="Amatic SC" panose="00000500000000000000" pitchFamily="2" charset="-79"/>
              <a:ea typeface="Calibri" panose="020F0502020204030204" pitchFamily="34" charset="0"/>
              <a:cs typeface="Amatic SC" panose="00000500000000000000" pitchFamily="2" charset="-79"/>
            </a:endParaRPr>
          </a:p>
          <a:p>
            <a:pPr marL="285750" indent="-285750">
              <a:lnSpc>
                <a:spcPct val="107000"/>
              </a:lnSpc>
              <a:spcAft>
                <a:spcPts val="800"/>
              </a:spcAft>
              <a:buFont typeface="Arial" panose="020B0604020202020204" pitchFamily="34" charset="0"/>
              <a:buChar char="•"/>
            </a:pPr>
            <a:r>
              <a:rPr lang="en-GB" sz="4000" dirty="0">
                <a:effectLst/>
                <a:latin typeface="Amatic SC" panose="00000500000000000000" pitchFamily="2" charset="-79"/>
                <a:ea typeface="Times New Roman" panose="02020603050405020304" pitchFamily="18" charset="0"/>
                <a:cs typeface="Amatic SC" panose="00000500000000000000" pitchFamily="2" charset="-79"/>
              </a:rPr>
              <a:t>Recipe Creation and Management:  </a:t>
            </a:r>
            <a:endParaRPr lang="en-GB" sz="4000" dirty="0">
              <a:effectLst/>
              <a:latin typeface="Amatic SC" panose="00000500000000000000" pitchFamily="2" charset="-79"/>
              <a:ea typeface="Calibri" panose="020F0502020204030204" pitchFamily="34" charset="0"/>
              <a:cs typeface="Amatic SC" panose="00000500000000000000" pitchFamily="2" charset="-79"/>
            </a:endParaRPr>
          </a:p>
          <a:p>
            <a:pPr marL="285750" indent="-285750">
              <a:lnSpc>
                <a:spcPct val="107000"/>
              </a:lnSpc>
              <a:spcAft>
                <a:spcPts val="800"/>
              </a:spcAft>
              <a:buFont typeface="Arial" panose="020B0604020202020204" pitchFamily="34" charset="0"/>
              <a:buChar char="•"/>
            </a:pPr>
            <a:r>
              <a:rPr lang="en-GB" sz="4000" dirty="0">
                <a:effectLst/>
                <a:latin typeface="Amatic SC" panose="00000500000000000000" pitchFamily="2" charset="-79"/>
                <a:ea typeface="Times New Roman" panose="02020603050405020304" pitchFamily="18" charset="0"/>
                <a:cs typeface="Amatic SC" panose="00000500000000000000" pitchFamily="2" charset="-79"/>
              </a:rPr>
              <a:t>Digital Cooking Tools: </a:t>
            </a:r>
            <a:endParaRPr lang="en-GB" sz="6600" dirty="0">
              <a:latin typeface="Amatic SC" panose="00000500000000000000" pitchFamily="2" charset="-79"/>
              <a:cs typeface="Amatic SC" panose="00000500000000000000" pitchFamily="2" charset="-79"/>
            </a:endParaRPr>
          </a:p>
        </p:txBody>
      </p:sp>
    </p:spTree>
    <p:extLst>
      <p:ext uri="{BB962C8B-B14F-4D97-AF65-F5344CB8AC3E}">
        <p14:creationId xmlns:p14="http://schemas.microsoft.com/office/powerpoint/2010/main" val="2799912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767378-245F-E616-1829-ED30F931D175}"/>
              </a:ext>
            </a:extLst>
          </p:cNvPr>
          <p:cNvPicPr>
            <a:picLocks noChangeAspect="1"/>
          </p:cNvPicPr>
          <p:nvPr/>
        </p:nvPicPr>
        <p:blipFill>
          <a:blip r:embed="rId2"/>
          <a:stretch>
            <a:fillRect/>
          </a:stretch>
        </p:blipFill>
        <p:spPr>
          <a:xfrm>
            <a:off x="6472720" y="219267"/>
            <a:ext cx="5200546" cy="3209733"/>
          </a:xfrm>
          <a:prstGeom prst="rect">
            <a:avLst/>
          </a:prstGeom>
        </p:spPr>
      </p:pic>
      <p:sp>
        <p:nvSpPr>
          <p:cNvPr id="3" name="Google Shape;456;p13">
            <a:extLst>
              <a:ext uri="{FF2B5EF4-FFF2-40B4-BE49-F238E27FC236}">
                <a16:creationId xmlns:a16="http://schemas.microsoft.com/office/drawing/2014/main" id="{9270D49B-3523-E656-47F0-B889D0C163FE}"/>
              </a:ext>
            </a:extLst>
          </p:cNvPr>
          <p:cNvSpPr/>
          <p:nvPr/>
        </p:nvSpPr>
        <p:spPr>
          <a:xfrm>
            <a:off x="1347783" y="1612490"/>
            <a:ext cx="3420862" cy="4670322"/>
          </a:xfrm>
          <a:prstGeom prst="rect">
            <a:avLst/>
          </a:prstGeom>
          <a:solidFill>
            <a:srgbClr val="9ABAD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Google Shape;458;p13">
            <a:extLst>
              <a:ext uri="{FF2B5EF4-FFF2-40B4-BE49-F238E27FC236}">
                <a16:creationId xmlns:a16="http://schemas.microsoft.com/office/drawing/2014/main" id="{6A75C09C-F69B-B028-E3A8-0DD6CD7BC00D}"/>
              </a:ext>
            </a:extLst>
          </p:cNvPr>
          <p:cNvSpPr txBox="1"/>
          <p:nvPr/>
        </p:nvSpPr>
        <p:spPr>
          <a:xfrm>
            <a:off x="1474875" y="2193325"/>
            <a:ext cx="2717743"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400" b="1" dirty="0">
                <a:solidFill>
                  <a:schemeClr val="dk1"/>
                </a:solidFill>
                <a:latin typeface="Amatic SC"/>
                <a:ea typeface="Amatic SC"/>
                <a:cs typeface="Amatic SC"/>
                <a:sym typeface="Amatic SC"/>
              </a:rPr>
              <a:t>So </a:t>
            </a:r>
            <a:r>
              <a:rPr lang="es-ES" sz="5400" b="1" dirty="0" err="1">
                <a:solidFill>
                  <a:schemeClr val="dk1"/>
                </a:solidFill>
                <a:latin typeface="Amatic SC"/>
                <a:ea typeface="Amatic SC"/>
                <a:cs typeface="Amatic SC"/>
                <a:sym typeface="Amatic SC"/>
              </a:rPr>
              <a:t>How</a:t>
            </a:r>
            <a:r>
              <a:rPr lang="es-ES" sz="5400" b="1" dirty="0">
                <a:solidFill>
                  <a:schemeClr val="dk1"/>
                </a:solidFill>
                <a:latin typeface="Amatic SC"/>
                <a:ea typeface="Amatic SC"/>
                <a:cs typeface="Amatic SC"/>
                <a:sym typeface="Amatic SC"/>
              </a:rPr>
              <a:t> do </a:t>
            </a:r>
            <a:r>
              <a:rPr lang="es-ES" sz="5400" b="1" dirty="0" err="1">
                <a:solidFill>
                  <a:schemeClr val="dk1"/>
                </a:solidFill>
                <a:latin typeface="Amatic SC"/>
                <a:ea typeface="Amatic SC"/>
                <a:cs typeface="Amatic SC"/>
                <a:sym typeface="Amatic SC"/>
              </a:rPr>
              <a:t>we</a:t>
            </a:r>
            <a:r>
              <a:rPr lang="es-ES" sz="5400" b="1" dirty="0">
                <a:solidFill>
                  <a:schemeClr val="dk1"/>
                </a:solidFill>
                <a:latin typeface="Amatic SC"/>
                <a:ea typeface="Amatic SC"/>
                <a:cs typeface="Amatic SC"/>
                <a:sym typeface="Amatic SC"/>
              </a:rPr>
              <a:t> </a:t>
            </a:r>
            <a:r>
              <a:rPr lang="es-ES" sz="5400" b="1" dirty="0" err="1">
                <a:solidFill>
                  <a:schemeClr val="dk1"/>
                </a:solidFill>
                <a:latin typeface="Amatic SC"/>
                <a:ea typeface="Amatic SC"/>
                <a:cs typeface="Amatic SC"/>
                <a:sym typeface="Amatic SC"/>
              </a:rPr>
              <a:t>assess</a:t>
            </a:r>
            <a:r>
              <a:rPr lang="es-ES" sz="5400" b="1" dirty="0">
                <a:solidFill>
                  <a:schemeClr val="dk1"/>
                </a:solidFill>
                <a:latin typeface="Amatic SC"/>
                <a:ea typeface="Amatic SC"/>
                <a:cs typeface="Amatic SC"/>
                <a:sym typeface="Amatic SC"/>
              </a:rPr>
              <a:t>?</a:t>
            </a:r>
            <a:endParaRPr dirty="0"/>
          </a:p>
        </p:txBody>
      </p:sp>
      <p:sp>
        <p:nvSpPr>
          <p:cNvPr id="5" name="Google Shape;457;p13">
            <a:extLst>
              <a:ext uri="{FF2B5EF4-FFF2-40B4-BE49-F238E27FC236}">
                <a16:creationId xmlns:a16="http://schemas.microsoft.com/office/drawing/2014/main" id="{E9FAFE1A-D835-E088-6E95-BEA5F4D148D5}"/>
              </a:ext>
            </a:extLst>
          </p:cNvPr>
          <p:cNvSpPr/>
          <p:nvPr/>
        </p:nvSpPr>
        <p:spPr>
          <a:xfrm>
            <a:off x="1175895" y="1474838"/>
            <a:ext cx="3420862" cy="4670322"/>
          </a:xfrm>
          <a:prstGeom prst="frame">
            <a:avLst>
              <a:gd name="adj1" fmla="val 1743"/>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 name="TextBox 7">
            <a:extLst>
              <a:ext uri="{FF2B5EF4-FFF2-40B4-BE49-F238E27FC236}">
                <a16:creationId xmlns:a16="http://schemas.microsoft.com/office/drawing/2014/main" id="{7D3BD900-ADC1-8B07-6EA1-8CAC973ACF66}"/>
              </a:ext>
            </a:extLst>
          </p:cNvPr>
          <p:cNvSpPr txBox="1"/>
          <p:nvPr/>
        </p:nvSpPr>
        <p:spPr>
          <a:xfrm>
            <a:off x="6472720" y="3405101"/>
            <a:ext cx="2398612" cy="1815882"/>
          </a:xfrm>
          <a:prstGeom prst="rect">
            <a:avLst/>
          </a:prstGeom>
          <a:noFill/>
        </p:spPr>
        <p:txBody>
          <a:bodyPr wrap="square">
            <a:spAutoFit/>
          </a:bodyPr>
          <a:lstStyle/>
          <a:p>
            <a:pPr marL="285750" lvl="0" indent="-285750">
              <a:buFont typeface="Arial" panose="020B0604020202020204" pitchFamily="34" charset="0"/>
              <a:buChar char="•"/>
              <a:defRPr/>
            </a:pPr>
            <a:r>
              <a:rPr lang="cy-GB" sz="2800" b="1" dirty="0" err="1">
                <a:solidFill>
                  <a:srgbClr val="00B0F0"/>
                </a:solidFill>
                <a:latin typeface="Amatic SC" panose="00000500000000000000" pitchFamily="2" charset="-79"/>
                <a:cs typeface="Amatic SC" panose="00000500000000000000" pitchFamily="2" charset="-79"/>
              </a:rPr>
              <a:t>Embedded</a:t>
            </a:r>
            <a:r>
              <a:rPr lang="cy-GB" sz="2800" b="1" dirty="0">
                <a:solidFill>
                  <a:srgbClr val="00B0F0"/>
                </a:solidFill>
                <a:latin typeface="Amatic SC" panose="00000500000000000000" pitchFamily="2" charset="-79"/>
                <a:cs typeface="Amatic SC" panose="00000500000000000000" pitchFamily="2" charset="-79"/>
              </a:rPr>
              <a:t>
</a:t>
            </a:r>
            <a:r>
              <a:rPr lang="cy-GB" sz="2800" b="1" dirty="0" err="1">
                <a:solidFill>
                  <a:srgbClr val="00B050"/>
                </a:solidFill>
                <a:latin typeface="Amatic SC" panose="00000500000000000000" pitchFamily="2" charset="-79"/>
                <a:cs typeface="Amatic SC" panose="00000500000000000000" pitchFamily="2" charset="-79"/>
              </a:rPr>
              <a:t>Sure</a:t>
            </a:r>
            <a:r>
              <a:rPr lang="cy-GB" sz="2800" b="1" dirty="0">
                <a:solidFill>
                  <a:srgbClr val="00B050"/>
                </a:solidFill>
                <a:latin typeface="Amatic SC" panose="00000500000000000000" pitchFamily="2" charset="-79"/>
                <a:cs typeface="Amatic SC" panose="00000500000000000000" pitchFamily="2" charset="-79"/>
              </a:rPr>
              <a:t>/</a:t>
            </a:r>
            <a:r>
              <a:rPr lang="cy-GB" sz="2800" b="1" dirty="0" err="1">
                <a:solidFill>
                  <a:srgbClr val="00B050"/>
                </a:solidFill>
                <a:latin typeface="Amatic SC" panose="00000500000000000000" pitchFamily="2" charset="-79"/>
                <a:cs typeface="Amatic SC" panose="00000500000000000000" pitchFamily="2" charset="-79"/>
              </a:rPr>
              <a:t>competent</a:t>
            </a:r>
            <a:r>
              <a:rPr lang="cy-GB" sz="2800" b="1" dirty="0">
                <a:solidFill>
                  <a:srgbClr val="00B050"/>
                </a:solidFill>
                <a:latin typeface="Amatic SC" panose="00000500000000000000" pitchFamily="2" charset="-79"/>
                <a:cs typeface="Amatic SC" panose="00000500000000000000" pitchFamily="2" charset="-79"/>
              </a:rPr>
              <a:t>
</a:t>
            </a:r>
            <a:r>
              <a:rPr lang="cy-GB" sz="2800" b="1" dirty="0" err="1">
                <a:solidFill>
                  <a:srgbClr val="FFC000"/>
                </a:solidFill>
                <a:latin typeface="Amatic SC" panose="00000500000000000000" pitchFamily="2" charset="-79"/>
                <a:cs typeface="Amatic SC" panose="00000500000000000000" pitchFamily="2" charset="-79"/>
              </a:rPr>
              <a:t>In</a:t>
            </a:r>
            <a:r>
              <a:rPr lang="cy-GB" sz="2800" b="1" dirty="0">
                <a:solidFill>
                  <a:srgbClr val="FFC000"/>
                </a:solidFill>
                <a:latin typeface="Amatic SC" panose="00000500000000000000" pitchFamily="2" charset="-79"/>
                <a:cs typeface="Amatic SC" panose="00000500000000000000" pitchFamily="2" charset="-79"/>
              </a:rPr>
              <a:t> </a:t>
            </a:r>
            <a:r>
              <a:rPr lang="cy-GB" sz="2800" b="1" dirty="0" err="1">
                <a:solidFill>
                  <a:srgbClr val="FFC000"/>
                </a:solidFill>
                <a:latin typeface="Amatic SC" panose="00000500000000000000" pitchFamily="2" charset="-79"/>
                <a:cs typeface="Amatic SC" panose="00000500000000000000" pitchFamily="2" charset="-79"/>
              </a:rPr>
              <a:t>development</a:t>
            </a:r>
            <a:r>
              <a:rPr lang="cy-GB" sz="2800" b="1" dirty="0">
                <a:solidFill>
                  <a:srgbClr val="FFC000"/>
                </a:solidFill>
                <a:latin typeface="Amatic SC" panose="00000500000000000000" pitchFamily="2" charset="-79"/>
                <a:cs typeface="Amatic SC" panose="00000500000000000000" pitchFamily="2" charset="-79"/>
              </a:rPr>
              <a:t>
</a:t>
            </a:r>
            <a:r>
              <a:rPr lang="cy-GB" sz="2800" b="1" dirty="0" err="1">
                <a:solidFill>
                  <a:srgbClr val="FF66FF"/>
                </a:solidFill>
                <a:latin typeface="Amatic SC" panose="00000500000000000000" pitchFamily="2" charset="-79"/>
                <a:cs typeface="Amatic SC" panose="00000500000000000000" pitchFamily="2" charset="-79"/>
              </a:rPr>
              <a:t>Emerging</a:t>
            </a:r>
            <a:endParaRPr kumimoji="0" lang="cy-GB" sz="2800" b="1" i="0" u="none" strike="noStrike" kern="0" cap="none" spc="0" normalizeH="0" baseline="0" noProof="0" dirty="0">
              <a:ln>
                <a:noFill/>
              </a:ln>
              <a:solidFill>
                <a:srgbClr val="FF66FF"/>
              </a:solidFill>
              <a:effectLst/>
              <a:uLnTx/>
              <a:uFillTx/>
              <a:latin typeface="Amatic SC" panose="00000500000000000000" pitchFamily="2" charset="-79"/>
              <a:cs typeface="Amatic SC" panose="00000500000000000000" pitchFamily="2" charset="-79"/>
              <a:sym typeface="Arial"/>
            </a:endParaRPr>
          </a:p>
        </p:txBody>
      </p:sp>
      <p:sp>
        <p:nvSpPr>
          <p:cNvPr id="10" name="TextBox 9">
            <a:extLst>
              <a:ext uri="{FF2B5EF4-FFF2-40B4-BE49-F238E27FC236}">
                <a16:creationId xmlns:a16="http://schemas.microsoft.com/office/drawing/2014/main" id="{4889314E-8DF4-7E3B-E74D-E35822349310}"/>
              </a:ext>
            </a:extLst>
          </p:cNvPr>
          <p:cNvSpPr txBox="1"/>
          <p:nvPr/>
        </p:nvSpPr>
        <p:spPr>
          <a:xfrm>
            <a:off x="9072993" y="3512823"/>
            <a:ext cx="6373258" cy="2677656"/>
          </a:xfrm>
          <a:prstGeom prst="rect">
            <a:avLst/>
          </a:prstGeom>
          <a:noFill/>
        </p:spPr>
        <p:txBody>
          <a:bodyPr wrap="square">
            <a:spAutoFit/>
          </a:bodyPr>
          <a:lstStyle/>
          <a:p>
            <a:r>
              <a:rPr lang="en-GB" sz="2400" b="1" dirty="0">
                <a:latin typeface="Amatic SC" panose="00000500000000000000" pitchFamily="2" charset="-79"/>
                <a:cs typeface="Amatic SC" panose="00000500000000000000" pitchFamily="2" charset="-79"/>
              </a:rPr>
              <a:t>Formative Assessment:</a:t>
            </a:r>
          </a:p>
          <a:p>
            <a:r>
              <a:rPr lang="en-GB" sz="2400" b="1" dirty="0">
                <a:latin typeface="Amatic SC" panose="00000500000000000000" pitchFamily="2" charset="-79"/>
                <a:cs typeface="Amatic SC" panose="00000500000000000000" pitchFamily="2" charset="-79"/>
              </a:rPr>
              <a:t> ' The Principles of day-to-day’</a:t>
            </a:r>
          </a:p>
          <a:p>
            <a:endParaRPr lang="en-GB" sz="2400" b="1" dirty="0">
              <a:latin typeface="Amatic SC" panose="00000500000000000000" pitchFamily="2" charset="-79"/>
              <a:cs typeface="Amatic SC" panose="00000500000000000000" pitchFamily="2" charset="-79"/>
            </a:endParaRPr>
          </a:p>
          <a:p>
            <a:r>
              <a:rPr lang="en-GB" sz="2400" b="1" dirty="0">
                <a:latin typeface="Amatic SC" panose="00000500000000000000" pitchFamily="2" charset="-79"/>
                <a:cs typeface="Amatic SC" panose="00000500000000000000" pitchFamily="2" charset="-79"/>
              </a:rPr>
              <a:t>Summative Assessment:</a:t>
            </a:r>
          </a:p>
          <a:p>
            <a:r>
              <a:rPr lang="en-GB" sz="2400" b="1" dirty="0">
                <a:latin typeface="Amatic SC" panose="00000500000000000000" pitchFamily="2" charset="-79"/>
                <a:cs typeface="Amatic SC" panose="00000500000000000000" pitchFamily="2" charset="-79"/>
              </a:rPr>
              <a:t>Taith360</a:t>
            </a:r>
          </a:p>
          <a:p>
            <a:r>
              <a:rPr lang="en-GB" sz="2400" b="1" dirty="0">
                <a:latin typeface="Amatic SC" panose="00000500000000000000" pitchFamily="2" charset="-79"/>
                <a:cs typeface="Amatic SC" panose="00000500000000000000" pitchFamily="2" charset="-79"/>
              </a:rPr>
              <a:t>Agreed Success Criteria</a:t>
            </a:r>
          </a:p>
          <a:p>
            <a:r>
              <a:rPr lang="en-GB" sz="2400" b="1" dirty="0">
                <a:latin typeface="Amatic SC" panose="00000500000000000000" pitchFamily="2" charset="-79"/>
                <a:cs typeface="Amatic SC" panose="00000500000000000000" pitchFamily="2" charset="-79"/>
              </a:rPr>
              <a:t>Challenge and Standards </a:t>
            </a:r>
          </a:p>
        </p:txBody>
      </p:sp>
    </p:spTree>
    <p:extLst>
      <p:ext uri="{BB962C8B-B14F-4D97-AF65-F5344CB8AC3E}">
        <p14:creationId xmlns:p14="http://schemas.microsoft.com/office/powerpoint/2010/main" val="1303711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11"/>
          <p:cNvSpPr/>
          <p:nvPr/>
        </p:nvSpPr>
        <p:spPr>
          <a:xfrm>
            <a:off x="8761306" y="3411408"/>
            <a:ext cx="2766840" cy="2880782"/>
          </a:xfrm>
          <a:prstGeom prst="rect">
            <a:avLst/>
          </a:prstGeom>
          <a:solidFill>
            <a:srgbClr val="C2B5D8"/>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2" name="Google Shape;432;p11"/>
          <p:cNvSpPr txBox="1"/>
          <p:nvPr/>
        </p:nvSpPr>
        <p:spPr>
          <a:xfrm>
            <a:off x="379711" y="429141"/>
            <a:ext cx="5318102"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600" b="1" i="0" u="sng" strike="noStrike" cap="none" dirty="0">
                <a:solidFill>
                  <a:schemeClr val="dk1"/>
                </a:solidFill>
                <a:latin typeface="Amatic SC"/>
                <a:ea typeface="Amatic SC"/>
                <a:cs typeface="Amatic SC"/>
                <a:sym typeface="Amatic SC"/>
              </a:rPr>
              <a:t>An Agreed understanding of Progress</a:t>
            </a:r>
            <a:endParaRPr lang="es-ES" sz="1000" u="sng" dirty="0"/>
          </a:p>
        </p:txBody>
      </p:sp>
      <p:sp>
        <p:nvSpPr>
          <p:cNvPr id="433" name="Google Shape;433;p11"/>
          <p:cNvSpPr txBox="1"/>
          <p:nvPr/>
        </p:nvSpPr>
        <p:spPr>
          <a:xfrm>
            <a:off x="1566381" y="1865332"/>
            <a:ext cx="413143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200" b="1" u="sng" dirty="0">
                <a:latin typeface="Amatic SC" panose="00000500000000000000" pitchFamily="2" charset="-79"/>
                <a:cs typeface="Amatic SC" panose="00000500000000000000" pitchFamily="2" charset="-79"/>
              </a:rPr>
              <a:t>Formative Assessment:</a:t>
            </a:r>
          </a:p>
          <a:p>
            <a:pPr marL="0" marR="0" lvl="0" indent="0" algn="l" rtl="0">
              <a:spcBef>
                <a:spcPts val="0"/>
              </a:spcBef>
              <a:spcAft>
                <a:spcPts val="0"/>
              </a:spcAft>
              <a:buNone/>
            </a:pPr>
            <a:r>
              <a:rPr lang="en-GB" sz="3200" b="1" dirty="0">
                <a:latin typeface="Amatic SC" panose="00000500000000000000" pitchFamily="2" charset="-79"/>
                <a:cs typeface="Amatic SC" panose="00000500000000000000" pitchFamily="2" charset="-79"/>
              </a:rPr>
              <a:t> ' The Principles of day-to-day’</a:t>
            </a:r>
          </a:p>
        </p:txBody>
      </p:sp>
      <p:sp>
        <p:nvSpPr>
          <p:cNvPr id="434" name="Google Shape;434;p11"/>
          <p:cNvSpPr txBox="1"/>
          <p:nvPr/>
        </p:nvSpPr>
        <p:spPr>
          <a:xfrm>
            <a:off x="1619545" y="3024525"/>
            <a:ext cx="4025105" cy="646331"/>
          </a:xfrm>
          <a:prstGeom prst="rect">
            <a:avLst/>
          </a:prstGeom>
          <a:noFill/>
          <a:ln>
            <a:noFill/>
          </a:ln>
        </p:spPr>
        <p:txBody>
          <a:bodyPr spcFirstLastPara="1" wrap="square" lIns="91425" tIns="45700" rIns="91425" bIns="45700" anchor="t" anchorCtr="0">
            <a:noAutofit/>
          </a:bodyPr>
          <a:lstStyle/>
          <a:p>
            <a:r>
              <a:rPr lang="en-GB" sz="3600" b="1" u="sng" dirty="0">
                <a:latin typeface="Amatic SC" panose="00000500000000000000" pitchFamily="2" charset="-79"/>
                <a:cs typeface="Amatic SC" panose="00000500000000000000" pitchFamily="2" charset="-79"/>
              </a:rPr>
              <a:t>Summative Assessment:</a:t>
            </a:r>
          </a:p>
          <a:p>
            <a:r>
              <a:rPr lang="en-GB" sz="3600" b="1" dirty="0">
                <a:latin typeface="Amatic SC" panose="00000500000000000000" pitchFamily="2" charset="-79"/>
                <a:cs typeface="Amatic SC" panose="00000500000000000000" pitchFamily="2" charset="-79"/>
              </a:rPr>
              <a:t>Taith360</a:t>
            </a:r>
          </a:p>
          <a:p>
            <a:r>
              <a:rPr lang="en-GB" sz="3600" b="1" dirty="0">
                <a:latin typeface="Amatic SC" panose="00000500000000000000" pitchFamily="2" charset="-79"/>
                <a:cs typeface="Amatic SC" panose="00000500000000000000" pitchFamily="2" charset="-79"/>
              </a:rPr>
              <a:t>Agreed Success Criteria</a:t>
            </a:r>
          </a:p>
          <a:p>
            <a:r>
              <a:rPr lang="en-GB" sz="3600" b="1" dirty="0">
                <a:latin typeface="Amatic SC" panose="00000500000000000000" pitchFamily="2" charset="-79"/>
                <a:cs typeface="Amatic SC" panose="00000500000000000000" pitchFamily="2" charset="-79"/>
              </a:rPr>
              <a:t>Challenge and Standards </a:t>
            </a:r>
          </a:p>
        </p:txBody>
      </p:sp>
      <p:sp>
        <p:nvSpPr>
          <p:cNvPr id="438" name="Google Shape;438;p11"/>
          <p:cNvSpPr/>
          <p:nvPr/>
        </p:nvSpPr>
        <p:spPr>
          <a:xfrm>
            <a:off x="729563" y="1924475"/>
            <a:ext cx="719998" cy="511208"/>
          </a:xfrm>
          <a:custGeom>
            <a:avLst/>
            <a:gdLst/>
            <a:ahLst/>
            <a:cxnLst/>
            <a:rect l="l" t="t" r="r" b="b"/>
            <a:pathLst>
              <a:path w="12294" h="8655" extrusionOk="0">
                <a:moveTo>
                  <a:pt x="11206" y="1"/>
                </a:moveTo>
                <a:lnTo>
                  <a:pt x="4407" y="6460"/>
                </a:lnTo>
                <a:lnTo>
                  <a:pt x="1124" y="3087"/>
                </a:lnTo>
                <a:lnTo>
                  <a:pt x="0" y="4176"/>
                </a:lnTo>
                <a:lnTo>
                  <a:pt x="4354" y="8654"/>
                </a:lnTo>
                <a:lnTo>
                  <a:pt x="5496" y="7584"/>
                </a:lnTo>
                <a:lnTo>
                  <a:pt x="12294" y="1125"/>
                </a:lnTo>
                <a:lnTo>
                  <a:pt x="1120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729563" y="2979550"/>
            <a:ext cx="719998" cy="511208"/>
          </a:xfrm>
          <a:custGeom>
            <a:avLst/>
            <a:gdLst/>
            <a:ahLst/>
            <a:cxnLst/>
            <a:rect l="l" t="t" r="r" b="b"/>
            <a:pathLst>
              <a:path w="12294" h="8655" extrusionOk="0">
                <a:moveTo>
                  <a:pt x="11206" y="1"/>
                </a:moveTo>
                <a:lnTo>
                  <a:pt x="4407" y="6460"/>
                </a:lnTo>
                <a:lnTo>
                  <a:pt x="1124" y="3087"/>
                </a:lnTo>
                <a:lnTo>
                  <a:pt x="0" y="4176"/>
                </a:lnTo>
                <a:lnTo>
                  <a:pt x="4354" y="8654"/>
                </a:lnTo>
                <a:lnTo>
                  <a:pt x="5496" y="7584"/>
                </a:lnTo>
                <a:lnTo>
                  <a:pt x="12294" y="1125"/>
                </a:lnTo>
                <a:lnTo>
                  <a:pt x="1120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D31328D0-0CBC-78D3-D7C1-E0EC165440C4}"/>
              </a:ext>
            </a:extLst>
          </p:cNvPr>
          <p:cNvPicPr>
            <a:picLocks noChangeAspect="1"/>
          </p:cNvPicPr>
          <p:nvPr/>
        </p:nvPicPr>
        <p:blipFill>
          <a:blip r:embed="rId3"/>
          <a:stretch>
            <a:fillRect/>
          </a:stretch>
        </p:blipFill>
        <p:spPr>
          <a:xfrm>
            <a:off x="8591322" y="2439035"/>
            <a:ext cx="3030064" cy="3987209"/>
          </a:xfrm>
          <a:prstGeom prst="rect">
            <a:avLst/>
          </a:prstGeom>
        </p:spPr>
      </p:pic>
      <p:pic>
        <p:nvPicPr>
          <p:cNvPr id="437" name="Google Shape;437;p11" descr="Imagen que contiene pared, niño, interior, cepillo de dientes&#10;&#10;Descripción generada automáticamente"/>
          <p:cNvPicPr preferRelativeResize="0"/>
          <p:nvPr/>
        </p:nvPicPr>
        <p:blipFill rotWithShape="1">
          <a:blip r:embed="rId4">
            <a:alphaModFix/>
          </a:blip>
          <a:srcRect/>
          <a:stretch/>
        </p:blipFill>
        <p:spPr>
          <a:xfrm rot="613675">
            <a:off x="7503244" y="558141"/>
            <a:ext cx="4099002" cy="273266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6" name="Picture 5">
            <a:extLst>
              <a:ext uri="{FF2B5EF4-FFF2-40B4-BE49-F238E27FC236}">
                <a16:creationId xmlns:a16="http://schemas.microsoft.com/office/drawing/2014/main" id="{BCC7D6D8-BD3D-C3B4-644F-09730D66F5E4}"/>
              </a:ext>
            </a:extLst>
          </p:cNvPr>
          <p:cNvPicPr>
            <a:picLocks noChangeAspect="1"/>
          </p:cNvPicPr>
          <p:nvPr/>
        </p:nvPicPr>
        <p:blipFill>
          <a:blip r:embed="rId5"/>
          <a:stretch>
            <a:fillRect/>
          </a:stretch>
        </p:blipFill>
        <p:spPr>
          <a:xfrm rot="568905">
            <a:off x="7422486" y="549243"/>
            <a:ext cx="4274400" cy="2746552"/>
          </a:xfrm>
          <a:prstGeom prst="rect">
            <a:avLst/>
          </a:prstGeom>
        </p:spPr>
      </p:pic>
    </p:spTree>
    <p:extLst>
      <p:ext uri="{BB962C8B-B14F-4D97-AF65-F5344CB8AC3E}">
        <p14:creationId xmlns:p14="http://schemas.microsoft.com/office/powerpoint/2010/main" val="85801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BCF2BE4-4EF5-47C2-6BF3-C2B28C7827CC}"/>
              </a:ext>
            </a:extLst>
          </p:cNvPr>
          <p:cNvGraphicFramePr/>
          <p:nvPr>
            <p:extLst>
              <p:ext uri="{D42A27DB-BD31-4B8C-83A1-F6EECF244321}">
                <p14:modId xmlns:p14="http://schemas.microsoft.com/office/powerpoint/2010/main" val="3815064718"/>
              </p:ext>
            </p:extLst>
          </p:nvPr>
        </p:nvGraphicFramePr>
        <p:xfrm>
          <a:off x="6477685" y="579306"/>
          <a:ext cx="531704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3525DECC-29E4-A002-D8CC-1A6F408E207F}"/>
              </a:ext>
            </a:extLst>
          </p:cNvPr>
          <p:cNvGrpSpPr/>
          <p:nvPr/>
        </p:nvGrpSpPr>
        <p:grpSpPr>
          <a:xfrm>
            <a:off x="7516705" y="4318583"/>
            <a:ext cx="4410796" cy="964803"/>
            <a:chOff x="1039018" y="2578507"/>
            <a:chExt cx="5056981" cy="964803"/>
          </a:xfrm>
        </p:grpSpPr>
        <p:sp>
          <p:nvSpPr>
            <p:cNvPr id="5" name="Rectangle: Top Corners Rounded 4">
              <a:extLst>
                <a:ext uri="{FF2B5EF4-FFF2-40B4-BE49-F238E27FC236}">
                  <a16:creationId xmlns:a16="http://schemas.microsoft.com/office/drawing/2014/main" id="{456F8143-7D8F-3F4B-5504-BD0332DD94C5}"/>
                </a:ext>
              </a:extLst>
            </p:cNvPr>
            <p:cNvSpPr/>
            <p:nvPr/>
          </p:nvSpPr>
          <p:spPr>
            <a:xfrm rot="5400000">
              <a:off x="3085107" y="532418"/>
              <a:ext cx="964803" cy="5056981"/>
            </a:xfrm>
            <a:prstGeom prst="round2SameRect">
              <a:avLst/>
            </a:prstGeom>
            <a:solidFill>
              <a:srgbClr val="E6F0E2">
                <a:alpha val="90000"/>
                <a:hueOff val="0"/>
                <a:satOff val="0"/>
                <a:lumOff val="0"/>
                <a:alphaOff val="0"/>
              </a:srgbClr>
            </a:solidFill>
            <a:ln w="25400" cap="flat" cmpd="sng" algn="ctr">
              <a:solidFill>
                <a:srgbClr val="FCDE84"/>
              </a:solidFill>
              <a:prstDash val="solid"/>
            </a:ln>
            <a:effectLst/>
          </p:spPr>
        </p:sp>
        <p:sp>
          <p:nvSpPr>
            <p:cNvPr id="6" name="Rectangle: Top Corners Rounded 4">
              <a:extLst>
                <a:ext uri="{FF2B5EF4-FFF2-40B4-BE49-F238E27FC236}">
                  <a16:creationId xmlns:a16="http://schemas.microsoft.com/office/drawing/2014/main" id="{4961FD1B-3E80-DF6C-E853-5D386EE276CD}"/>
                </a:ext>
              </a:extLst>
            </p:cNvPr>
            <p:cNvSpPr txBox="1"/>
            <p:nvPr/>
          </p:nvSpPr>
          <p:spPr>
            <a:xfrm>
              <a:off x="1039018" y="2625605"/>
              <a:ext cx="5009883" cy="870607"/>
            </a:xfrm>
            <a:prstGeom prst="rect">
              <a:avLst/>
            </a:prstGeom>
            <a:noFill/>
            <a:ln>
              <a:solidFill>
                <a:srgbClr val="FCDE84"/>
              </a:solidFill>
            </a:ln>
            <a:effectLst/>
          </p:spPr>
          <p:txBody>
            <a:bodyPr spcFirstLastPara="0" vert="horz" wrap="square" lIns="206248" tIns="18415" rIns="18415" bIns="18415" numCol="1" spcCol="1270" anchor="ctr" anchorCtr="0">
              <a:noAutofit/>
            </a:bodyPr>
            <a:lstStyle/>
            <a:p>
              <a:pPr marL="285750" marR="0" lvl="1" indent="-285750" defTabSz="1289050" eaLnBrk="1" fontAlgn="auto" latinLnBrk="0" hangingPunct="1">
                <a:lnSpc>
                  <a:spcPct val="90000"/>
                </a:lnSpc>
                <a:spcBef>
                  <a:spcPct val="0"/>
                </a:spcBef>
                <a:spcAft>
                  <a:spcPct val="15000"/>
                </a:spcAft>
                <a:buClrTx/>
                <a:buSzTx/>
                <a:buFont typeface="Arial"/>
                <a:buChar char="•"/>
                <a:tabLst/>
                <a:defRPr/>
              </a:pPr>
              <a:endParaRPr kumimoji="0" lang="cy-GB" sz="2900" b="0" i="0" u="none" strike="noStrike" kern="1200" cap="none" spc="0" normalizeH="0" baseline="0" noProof="0">
                <a:ln>
                  <a:noFill/>
                </a:ln>
                <a:solidFill>
                  <a:srgbClr val="4C4C4D">
                    <a:hueOff val="0"/>
                    <a:satOff val="0"/>
                    <a:lumOff val="0"/>
                    <a:alphaOff val="0"/>
                  </a:srgbClr>
                </a:solidFill>
                <a:effectLst/>
                <a:uLnTx/>
                <a:uFillTx/>
                <a:latin typeface="Amatic SC" panose="00000500000000000000" pitchFamily="2" charset="-79"/>
                <a:ea typeface="+mn-ea"/>
                <a:cs typeface="Amatic SC" panose="00000500000000000000" pitchFamily="2" charset="-79"/>
              </a:endParaRPr>
            </a:p>
            <a:p>
              <a:pPr marL="285750" marR="0" lvl="1" indent="-285750" defTabSz="1289050" eaLnBrk="1" fontAlgn="auto" latinLnBrk="0" hangingPunct="1">
                <a:lnSpc>
                  <a:spcPct val="90000"/>
                </a:lnSpc>
                <a:spcBef>
                  <a:spcPct val="0"/>
                </a:spcBef>
                <a:spcAft>
                  <a:spcPct val="15000"/>
                </a:spcAft>
                <a:buClrTx/>
                <a:buSzTx/>
                <a:buFont typeface="Arial"/>
                <a:buChar char="•"/>
                <a:tabLst/>
                <a:defRPr/>
              </a:pPr>
              <a:endParaRPr kumimoji="0" lang="cy-GB" sz="2900" b="0" i="0" u="none" strike="noStrike" kern="1200" cap="none" spc="0" normalizeH="0" baseline="0" noProof="0">
                <a:ln>
                  <a:noFill/>
                </a:ln>
                <a:solidFill>
                  <a:srgbClr val="4C4C4D">
                    <a:hueOff val="0"/>
                    <a:satOff val="0"/>
                    <a:lumOff val="0"/>
                    <a:alphaOff val="0"/>
                  </a:srgbClr>
                </a:solidFill>
                <a:effectLst/>
                <a:uLnTx/>
                <a:uFillTx/>
                <a:latin typeface="Amatic SC" panose="00000500000000000000" pitchFamily="2" charset="-79"/>
                <a:ea typeface="+mn-ea"/>
                <a:cs typeface="Amatic SC" panose="00000500000000000000" pitchFamily="2" charset="-79"/>
              </a:endParaRPr>
            </a:p>
          </p:txBody>
        </p:sp>
      </p:grpSp>
      <p:grpSp>
        <p:nvGrpSpPr>
          <p:cNvPr id="7" name="Group 6">
            <a:extLst>
              <a:ext uri="{FF2B5EF4-FFF2-40B4-BE49-F238E27FC236}">
                <a16:creationId xmlns:a16="http://schemas.microsoft.com/office/drawing/2014/main" id="{A8868B1A-0E92-3693-C130-1E25FB750FFE}"/>
              </a:ext>
            </a:extLst>
          </p:cNvPr>
          <p:cNvGrpSpPr/>
          <p:nvPr/>
        </p:nvGrpSpPr>
        <p:grpSpPr>
          <a:xfrm>
            <a:off x="6479035" y="4318583"/>
            <a:ext cx="906251" cy="1484312"/>
            <a:chOff x="1" y="7"/>
            <a:chExt cx="1039018" cy="1484312"/>
          </a:xfrm>
          <a:solidFill>
            <a:srgbClr val="FFF2CC">
              <a:lumMod val="90000"/>
            </a:srgbClr>
          </a:solidFill>
        </p:grpSpPr>
        <p:sp>
          <p:nvSpPr>
            <p:cNvPr id="8" name="Arrow: Chevron 7">
              <a:extLst>
                <a:ext uri="{FF2B5EF4-FFF2-40B4-BE49-F238E27FC236}">
                  <a16:creationId xmlns:a16="http://schemas.microsoft.com/office/drawing/2014/main" id="{2536280D-F56B-903D-8B0E-3218CC6CC65D}"/>
                </a:ext>
              </a:extLst>
            </p:cNvPr>
            <p:cNvSpPr/>
            <p:nvPr/>
          </p:nvSpPr>
          <p:spPr>
            <a:xfrm rot="5400000">
              <a:off x="-222646" y="222654"/>
              <a:ext cx="1484312" cy="1039018"/>
            </a:xfrm>
            <a:prstGeom prst="chevron">
              <a:avLst/>
            </a:prstGeom>
            <a:grpFill/>
            <a:ln w="25400" cap="flat" cmpd="sng" algn="ctr">
              <a:solidFill>
                <a:srgbClr val="EA9999">
                  <a:hueOff val="0"/>
                  <a:satOff val="0"/>
                  <a:lumOff val="0"/>
                  <a:alphaOff val="0"/>
                </a:srgbClr>
              </a:solidFill>
              <a:prstDash val="solid"/>
            </a:ln>
            <a:effectLst/>
          </p:spPr>
        </p:sp>
        <p:sp>
          <p:nvSpPr>
            <p:cNvPr id="9" name="Arrow: Chevron 4">
              <a:extLst>
                <a:ext uri="{FF2B5EF4-FFF2-40B4-BE49-F238E27FC236}">
                  <a16:creationId xmlns:a16="http://schemas.microsoft.com/office/drawing/2014/main" id="{B1B20548-262C-A016-BEDC-E90EBF03AB94}"/>
                </a:ext>
              </a:extLst>
            </p:cNvPr>
            <p:cNvSpPr txBox="1"/>
            <p:nvPr/>
          </p:nvSpPr>
          <p:spPr>
            <a:xfrm>
              <a:off x="1" y="519516"/>
              <a:ext cx="1039018" cy="445294"/>
            </a:xfrm>
            <a:prstGeom prst="rect">
              <a:avLst/>
            </a:prstGeom>
            <a:grpFill/>
            <a:ln>
              <a:noFill/>
            </a:ln>
            <a:effectLst/>
          </p:spPr>
          <p:txBody>
            <a:bodyPr spcFirstLastPara="0" vert="horz" wrap="square" lIns="19050" tIns="19050" rIns="19050" bIns="19050" numCol="1" spcCol="1270" anchor="ctr" anchorCtr="0">
              <a:noAutofit/>
            </a:bodyPr>
            <a:lstStyle/>
            <a:p>
              <a:pPr marL="0" marR="0" lvl="0" indent="0" algn="ctr" defTabSz="1333500" eaLnBrk="1" fontAlgn="auto" latinLnBrk="0" hangingPunct="1">
                <a:lnSpc>
                  <a:spcPct val="90000"/>
                </a:lnSpc>
                <a:spcBef>
                  <a:spcPct val="0"/>
                </a:spcBef>
                <a:spcAft>
                  <a:spcPct val="35000"/>
                </a:spcAft>
                <a:buClrTx/>
                <a:buSzTx/>
                <a:buFontTx/>
                <a:buNone/>
                <a:tabLst/>
                <a:defRPr/>
              </a:pPr>
              <a:endParaRPr kumimoji="0" lang="cy-GB" sz="3000" b="0" i="0" u="none" strike="noStrike" kern="1200" cap="none" spc="0" normalizeH="0" baseline="0" noProof="0">
                <a:ln>
                  <a:noFill/>
                </a:ln>
                <a:solidFill>
                  <a:srgbClr val="E6F0E2"/>
                </a:solidFill>
                <a:effectLst/>
                <a:uLnTx/>
                <a:uFillTx/>
                <a:latin typeface="Amatic SC" panose="00000500000000000000" pitchFamily="2" charset="-79"/>
                <a:ea typeface="+mn-ea"/>
                <a:cs typeface="Amatic SC" panose="00000500000000000000" pitchFamily="2" charset="-79"/>
              </a:endParaRPr>
            </a:p>
          </p:txBody>
        </p:sp>
      </p:grpSp>
      <p:sp>
        <p:nvSpPr>
          <p:cNvPr id="10" name="TextBox 9">
            <a:extLst>
              <a:ext uri="{FF2B5EF4-FFF2-40B4-BE49-F238E27FC236}">
                <a16:creationId xmlns:a16="http://schemas.microsoft.com/office/drawing/2014/main" id="{61B84805-C942-3130-AC3C-9F405412DE72}"/>
              </a:ext>
            </a:extLst>
          </p:cNvPr>
          <p:cNvSpPr txBox="1"/>
          <p:nvPr/>
        </p:nvSpPr>
        <p:spPr>
          <a:xfrm>
            <a:off x="7592225" y="4361038"/>
            <a:ext cx="4285541" cy="523220"/>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y-GB" sz="2800" b="0" i="0" u="none" strike="noStrike" kern="0" cap="none" spc="0" normalizeH="0" baseline="0" noProof="0" dirty="0" err="1">
                <a:ln>
                  <a:noFill/>
                </a:ln>
                <a:solidFill>
                  <a:sysClr val="windowText" lastClr="000000"/>
                </a:solidFill>
                <a:effectLst/>
                <a:uLnTx/>
                <a:uFillTx/>
                <a:latin typeface="Amatic SC" panose="00000500000000000000" pitchFamily="2" charset="-79"/>
                <a:cs typeface="Amatic SC" panose="00000500000000000000" pitchFamily="2" charset="-79"/>
              </a:rPr>
              <a:t>Planning</a:t>
            </a:r>
            <a:r>
              <a:rPr kumimoji="0" lang="cy-GB" sz="2800" b="0" i="0" u="none" strike="noStrike" kern="0" cap="none" spc="0" normalizeH="0" baseline="0" noProof="0" dirty="0">
                <a:ln>
                  <a:noFill/>
                </a:ln>
                <a:solidFill>
                  <a:sysClr val="windowText" lastClr="000000"/>
                </a:solidFill>
                <a:effectLst/>
                <a:uLnTx/>
                <a:uFillTx/>
                <a:latin typeface="Amatic SC" panose="00000500000000000000" pitchFamily="2" charset="-79"/>
                <a:cs typeface="Amatic SC" panose="00000500000000000000" pitchFamily="2" charset="-79"/>
              </a:rPr>
              <a:t> </a:t>
            </a:r>
            <a:r>
              <a:rPr kumimoji="0" lang="cy-GB" sz="2800" b="0" i="0" u="none" strike="noStrike" kern="0" cap="none" spc="0" normalizeH="0" baseline="0" noProof="0" dirty="0" err="1">
                <a:ln>
                  <a:noFill/>
                </a:ln>
                <a:solidFill>
                  <a:sysClr val="windowText" lastClr="000000"/>
                </a:solidFill>
                <a:effectLst/>
                <a:uLnTx/>
                <a:uFillTx/>
                <a:latin typeface="Amatic SC" panose="00000500000000000000" pitchFamily="2" charset="-79"/>
                <a:cs typeface="Amatic SC" panose="00000500000000000000" pitchFamily="2" charset="-79"/>
              </a:rPr>
              <a:t>for</a:t>
            </a:r>
            <a:r>
              <a:rPr kumimoji="0" lang="cy-GB" sz="2800" b="0" i="0" u="none" strike="noStrike" kern="0" cap="none" spc="0" normalizeH="0" baseline="0" noProof="0" dirty="0">
                <a:ln>
                  <a:noFill/>
                </a:ln>
                <a:solidFill>
                  <a:sysClr val="windowText" lastClr="000000"/>
                </a:solidFill>
                <a:effectLst/>
                <a:uLnTx/>
                <a:uFillTx/>
                <a:latin typeface="Amatic SC" panose="00000500000000000000" pitchFamily="2" charset="-79"/>
                <a:cs typeface="Amatic SC" panose="00000500000000000000" pitchFamily="2" charset="-79"/>
              </a:rPr>
              <a:t> </a:t>
            </a:r>
            <a:r>
              <a:rPr kumimoji="0" lang="cy-GB" sz="2800" b="0" i="0" u="none" strike="noStrike" kern="0" cap="none" spc="0" normalizeH="0" baseline="0" noProof="0" dirty="0" err="1">
                <a:ln>
                  <a:noFill/>
                </a:ln>
                <a:solidFill>
                  <a:sysClr val="windowText" lastClr="000000"/>
                </a:solidFill>
                <a:effectLst/>
                <a:uLnTx/>
                <a:uFillTx/>
                <a:latin typeface="Amatic SC" panose="00000500000000000000" pitchFamily="2" charset="-79"/>
                <a:cs typeface="Amatic SC" panose="00000500000000000000" pitchFamily="2" charset="-79"/>
              </a:rPr>
              <a:t>Learning</a:t>
            </a:r>
            <a:endParaRPr kumimoji="0" lang="cy-GB" sz="2800" b="0" i="0" u="none" strike="noStrike" kern="0" cap="none" spc="0" normalizeH="0" baseline="0" noProof="0" dirty="0">
              <a:ln>
                <a:noFill/>
              </a:ln>
              <a:solidFill>
                <a:sysClr val="windowText" lastClr="000000"/>
              </a:solidFill>
              <a:effectLst/>
              <a:uLnTx/>
              <a:uFillTx/>
              <a:latin typeface="Amatic SC" panose="00000500000000000000" pitchFamily="2" charset="-79"/>
              <a:cs typeface="Amatic SC" panose="00000500000000000000" pitchFamily="2" charset="-79"/>
            </a:endParaRPr>
          </a:p>
        </p:txBody>
      </p:sp>
      <p:sp>
        <p:nvSpPr>
          <p:cNvPr id="11" name="Google Shape;456;p13">
            <a:extLst>
              <a:ext uri="{FF2B5EF4-FFF2-40B4-BE49-F238E27FC236}">
                <a16:creationId xmlns:a16="http://schemas.microsoft.com/office/drawing/2014/main" id="{C45C5BB9-2291-EDB7-FFB4-F6376483EA77}"/>
              </a:ext>
            </a:extLst>
          </p:cNvPr>
          <p:cNvSpPr/>
          <p:nvPr/>
        </p:nvSpPr>
        <p:spPr>
          <a:xfrm>
            <a:off x="1347783" y="1612490"/>
            <a:ext cx="3420862" cy="4670322"/>
          </a:xfrm>
          <a:prstGeom prst="rect">
            <a:avLst/>
          </a:prstGeom>
          <a:solidFill>
            <a:srgbClr val="8AA7C8"/>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457;p13">
            <a:extLst>
              <a:ext uri="{FF2B5EF4-FFF2-40B4-BE49-F238E27FC236}">
                <a16:creationId xmlns:a16="http://schemas.microsoft.com/office/drawing/2014/main" id="{B5B8C572-22D3-7BF6-1C2D-437069C4DB7C}"/>
              </a:ext>
            </a:extLst>
          </p:cNvPr>
          <p:cNvSpPr/>
          <p:nvPr/>
        </p:nvSpPr>
        <p:spPr>
          <a:xfrm>
            <a:off x="1175895" y="1474838"/>
            <a:ext cx="3420862" cy="4670322"/>
          </a:xfrm>
          <a:prstGeom prst="frame">
            <a:avLst>
              <a:gd name="adj1" fmla="val 1743"/>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458;p13">
            <a:extLst>
              <a:ext uri="{FF2B5EF4-FFF2-40B4-BE49-F238E27FC236}">
                <a16:creationId xmlns:a16="http://schemas.microsoft.com/office/drawing/2014/main" id="{DBDB37E6-9901-78E5-AAC2-D2D6A7AF9668}"/>
              </a:ext>
            </a:extLst>
          </p:cNvPr>
          <p:cNvSpPr txBox="1"/>
          <p:nvPr/>
        </p:nvSpPr>
        <p:spPr>
          <a:xfrm>
            <a:off x="1474875" y="2193325"/>
            <a:ext cx="2717743"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400" b="1" dirty="0">
                <a:solidFill>
                  <a:schemeClr val="dk1"/>
                </a:solidFill>
                <a:latin typeface="Amatic SC"/>
                <a:ea typeface="Amatic SC"/>
                <a:cs typeface="Amatic SC"/>
                <a:sym typeface="Amatic SC"/>
              </a:rPr>
              <a:t>So </a:t>
            </a:r>
            <a:r>
              <a:rPr lang="es-ES" sz="5400" b="1" dirty="0" err="1">
                <a:solidFill>
                  <a:schemeClr val="dk1"/>
                </a:solidFill>
                <a:latin typeface="Amatic SC"/>
                <a:ea typeface="Amatic SC"/>
                <a:cs typeface="Amatic SC"/>
                <a:sym typeface="Amatic SC"/>
              </a:rPr>
              <a:t>what</a:t>
            </a:r>
            <a:r>
              <a:rPr lang="es-ES" sz="5400" b="1" dirty="0">
                <a:solidFill>
                  <a:schemeClr val="dk1"/>
                </a:solidFill>
                <a:latin typeface="Amatic SC"/>
                <a:ea typeface="Amatic SC"/>
                <a:cs typeface="Amatic SC"/>
                <a:sym typeface="Amatic SC"/>
              </a:rPr>
              <a:t> can i do </a:t>
            </a:r>
            <a:r>
              <a:rPr lang="es-ES" sz="5400" b="1" dirty="0" err="1">
                <a:solidFill>
                  <a:schemeClr val="dk1"/>
                </a:solidFill>
                <a:latin typeface="Amatic SC"/>
                <a:ea typeface="Amatic SC"/>
                <a:cs typeface="Amatic SC"/>
                <a:sym typeface="Amatic SC"/>
              </a:rPr>
              <a:t>if</a:t>
            </a:r>
            <a:r>
              <a:rPr lang="es-ES" sz="5400" b="1" dirty="0">
                <a:solidFill>
                  <a:schemeClr val="dk1"/>
                </a:solidFill>
                <a:latin typeface="Amatic SC"/>
                <a:ea typeface="Amatic SC"/>
                <a:cs typeface="Amatic SC"/>
                <a:sym typeface="Amatic SC"/>
              </a:rPr>
              <a:t> i </a:t>
            </a:r>
            <a:r>
              <a:rPr lang="es-ES" sz="5400" b="1" dirty="0" err="1">
                <a:solidFill>
                  <a:schemeClr val="dk1"/>
                </a:solidFill>
                <a:latin typeface="Amatic SC"/>
                <a:ea typeface="Amatic SC"/>
                <a:cs typeface="Amatic SC"/>
                <a:sym typeface="Amatic SC"/>
              </a:rPr>
              <a:t>havent</a:t>
            </a:r>
            <a:r>
              <a:rPr lang="es-ES" sz="5400" b="1" dirty="0">
                <a:solidFill>
                  <a:schemeClr val="dk1"/>
                </a:solidFill>
                <a:latin typeface="Amatic SC"/>
                <a:ea typeface="Amatic SC"/>
                <a:cs typeface="Amatic SC"/>
                <a:sym typeface="Amatic SC"/>
              </a:rPr>
              <a:t> </a:t>
            </a:r>
            <a:r>
              <a:rPr lang="es-ES" sz="5400" b="1" dirty="0" err="1">
                <a:solidFill>
                  <a:schemeClr val="dk1"/>
                </a:solidFill>
                <a:latin typeface="Amatic SC"/>
                <a:ea typeface="Amatic SC"/>
                <a:cs typeface="Amatic SC"/>
                <a:sym typeface="Amatic SC"/>
              </a:rPr>
              <a:t>started</a:t>
            </a:r>
            <a:r>
              <a:rPr lang="es-ES" sz="5400" b="1" dirty="0">
                <a:solidFill>
                  <a:schemeClr val="dk1"/>
                </a:solidFill>
                <a:latin typeface="Amatic SC"/>
                <a:ea typeface="Amatic SC"/>
                <a:cs typeface="Amatic SC"/>
                <a:sym typeface="Amatic SC"/>
              </a:rPr>
              <a:t> </a:t>
            </a:r>
            <a:r>
              <a:rPr lang="es-ES" sz="5400" b="1" dirty="0" err="1">
                <a:solidFill>
                  <a:schemeClr val="dk1"/>
                </a:solidFill>
                <a:latin typeface="Amatic SC"/>
                <a:ea typeface="Amatic SC"/>
                <a:cs typeface="Amatic SC"/>
                <a:sym typeface="Amatic SC"/>
              </a:rPr>
              <a:t>yet</a:t>
            </a:r>
            <a:r>
              <a:rPr lang="es-ES" sz="5400" b="1" dirty="0">
                <a:solidFill>
                  <a:schemeClr val="dk1"/>
                </a:solidFill>
                <a:latin typeface="Amatic SC"/>
                <a:ea typeface="Amatic SC"/>
                <a:cs typeface="Amatic SC"/>
                <a:sym typeface="Amatic SC"/>
              </a:rPr>
              <a:t> ?</a:t>
            </a:r>
            <a:endParaRPr dirty="0"/>
          </a:p>
        </p:txBody>
      </p:sp>
    </p:spTree>
    <p:extLst>
      <p:ext uri="{BB962C8B-B14F-4D97-AF65-F5344CB8AC3E}">
        <p14:creationId xmlns:p14="http://schemas.microsoft.com/office/powerpoint/2010/main" val="1963073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56;p13">
            <a:extLst>
              <a:ext uri="{FF2B5EF4-FFF2-40B4-BE49-F238E27FC236}">
                <a16:creationId xmlns:a16="http://schemas.microsoft.com/office/drawing/2014/main" id="{ACA56B3D-60CA-6C9C-2E05-C2DC1DE51831}"/>
              </a:ext>
            </a:extLst>
          </p:cNvPr>
          <p:cNvSpPr/>
          <p:nvPr/>
        </p:nvSpPr>
        <p:spPr>
          <a:xfrm>
            <a:off x="1347783" y="1612490"/>
            <a:ext cx="3420862" cy="4670322"/>
          </a:xfrm>
          <a:prstGeom prst="rect">
            <a:avLst/>
          </a:prstGeom>
          <a:solidFill>
            <a:srgbClr val="8AA7C8"/>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457;p13">
            <a:extLst>
              <a:ext uri="{FF2B5EF4-FFF2-40B4-BE49-F238E27FC236}">
                <a16:creationId xmlns:a16="http://schemas.microsoft.com/office/drawing/2014/main" id="{5A221047-E305-EDEB-871D-6E40D3BDD7A8}"/>
              </a:ext>
            </a:extLst>
          </p:cNvPr>
          <p:cNvSpPr/>
          <p:nvPr/>
        </p:nvSpPr>
        <p:spPr>
          <a:xfrm>
            <a:off x="1175895" y="1474838"/>
            <a:ext cx="3420862" cy="4670322"/>
          </a:xfrm>
          <a:prstGeom prst="frame">
            <a:avLst>
              <a:gd name="adj1" fmla="val 1743"/>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 name="Google Shape;458;p13">
            <a:extLst>
              <a:ext uri="{FF2B5EF4-FFF2-40B4-BE49-F238E27FC236}">
                <a16:creationId xmlns:a16="http://schemas.microsoft.com/office/drawing/2014/main" id="{53BF91DC-6B3B-8D71-A3A6-1F2474336A9C}"/>
              </a:ext>
            </a:extLst>
          </p:cNvPr>
          <p:cNvSpPr txBox="1"/>
          <p:nvPr/>
        </p:nvSpPr>
        <p:spPr>
          <a:xfrm>
            <a:off x="6464594" y="1181483"/>
            <a:ext cx="5422605"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400" b="1" dirty="0">
                <a:solidFill>
                  <a:schemeClr val="dk1"/>
                </a:solidFill>
                <a:latin typeface="Amatic SC"/>
                <a:cs typeface="Amatic SC"/>
                <a:sym typeface="Amatic SC"/>
              </a:rPr>
              <a:t>Henrya12@hwbcymru.net</a:t>
            </a:r>
            <a:endParaRPr dirty="0"/>
          </a:p>
        </p:txBody>
      </p:sp>
      <p:sp>
        <p:nvSpPr>
          <p:cNvPr id="6" name="Google Shape;458;p13">
            <a:extLst>
              <a:ext uri="{FF2B5EF4-FFF2-40B4-BE49-F238E27FC236}">
                <a16:creationId xmlns:a16="http://schemas.microsoft.com/office/drawing/2014/main" id="{95FEE32D-F07D-C6D6-3F9C-5D1B9193D04F}"/>
              </a:ext>
            </a:extLst>
          </p:cNvPr>
          <p:cNvSpPr txBox="1"/>
          <p:nvPr/>
        </p:nvSpPr>
        <p:spPr>
          <a:xfrm>
            <a:off x="1627275" y="2345725"/>
            <a:ext cx="2717743"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400" b="1" dirty="0">
                <a:solidFill>
                  <a:schemeClr val="dk1"/>
                </a:solidFill>
                <a:latin typeface="Amatic SC"/>
                <a:cs typeface="Amatic SC"/>
                <a:sym typeface="Amatic SC"/>
              </a:rPr>
              <a:t>Good </a:t>
            </a:r>
          </a:p>
          <a:p>
            <a:pPr marL="0" marR="0" lvl="0" indent="0" algn="ctr" rtl="0">
              <a:spcBef>
                <a:spcPts val="0"/>
              </a:spcBef>
              <a:spcAft>
                <a:spcPts val="0"/>
              </a:spcAft>
              <a:buNone/>
            </a:pPr>
            <a:r>
              <a:rPr lang="es-ES" sz="5400" b="1" dirty="0" err="1">
                <a:solidFill>
                  <a:schemeClr val="dk1"/>
                </a:solidFill>
                <a:latin typeface="Amatic SC"/>
                <a:cs typeface="Amatic SC"/>
                <a:sym typeface="Amatic SC"/>
              </a:rPr>
              <a:t>Luck</a:t>
            </a:r>
            <a:r>
              <a:rPr lang="es-ES" sz="5400" b="1" dirty="0">
                <a:solidFill>
                  <a:schemeClr val="dk1"/>
                </a:solidFill>
                <a:latin typeface="Amatic SC"/>
                <a:cs typeface="Amatic SC"/>
                <a:sym typeface="Amatic SC"/>
              </a:rPr>
              <a:t>!!!!</a:t>
            </a:r>
            <a:endParaRPr dirty="0"/>
          </a:p>
        </p:txBody>
      </p:sp>
      <p:pic>
        <p:nvPicPr>
          <p:cNvPr id="8" name="Picture 7">
            <a:extLst>
              <a:ext uri="{FF2B5EF4-FFF2-40B4-BE49-F238E27FC236}">
                <a16:creationId xmlns:a16="http://schemas.microsoft.com/office/drawing/2014/main" id="{90622734-5C0E-7E37-79CB-9982D084D67B}"/>
              </a:ext>
            </a:extLst>
          </p:cNvPr>
          <p:cNvPicPr>
            <a:picLocks noChangeAspect="1"/>
          </p:cNvPicPr>
          <p:nvPr/>
        </p:nvPicPr>
        <p:blipFill>
          <a:blip r:embed="rId2"/>
          <a:stretch>
            <a:fillRect/>
          </a:stretch>
        </p:blipFill>
        <p:spPr>
          <a:xfrm>
            <a:off x="6636482" y="2181446"/>
            <a:ext cx="1581150" cy="1628553"/>
          </a:xfrm>
          <a:prstGeom prst="rect">
            <a:avLst/>
          </a:prstGeom>
        </p:spPr>
      </p:pic>
      <p:pic>
        <p:nvPicPr>
          <p:cNvPr id="10" name="Picture 9">
            <a:extLst>
              <a:ext uri="{FF2B5EF4-FFF2-40B4-BE49-F238E27FC236}">
                <a16:creationId xmlns:a16="http://schemas.microsoft.com/office/drawing/2014/main" id="{F0224FDA-26EF-2CC3-4371-59EAB0910DA6}"/>
              </a:ext>
            </a:extLst>
          </p:cNvPr>
          <p:cNvPicPr>
            <a:picLocks noChangeAspect="1"/>
          </p:cNvPicPr>
          <p:nvPr/>
        </p:nvPicPr>
        <p:blipFill>
          <a:blip r:embed="rId3"/>
          <a:stretch>
            <a:fillRect/>
          </a:stretch>
        </p:blipFill>
        <p:spPr>
          <a:xfrm>
            <a:off x="8280043" y="2181447"/>
            <a:ext cx="3267075" cy="1219200"/>
          </a:xfrm>
          <a:prstGeom prst="rect">
            <a:avLst/>
          </a:prstGeom>
        </p:spPr>
      </p:pic>
      <p:pic>
        <p:nvPicPr>
          <p:cNvPr id="12" name="Picture 11">
            <a:extLst>
              <a:ext uri="{FF2B5EF4-FFF2-40B4-BE49-F238E27FC236}">
                <a16:creationId xmlns:a16="http://schemas.microsoft.com/office/drawing/2014/main" id="{1044FBB6-1851-8541-901E-08FD1F731753}"/>
              </a:ext>
            </a:extLst>
          </p:cNvPr>
          <p:cNvPicPr>
            <a:picLocks noChangeAspect="1"/>
          </p:cNvPicPr>
          <p:nvPr/>
        </p:nvPicPr>
        <p:blipFill>
          <a:blip r:embed="rId4"/>
          <a:stretch>
            <a:fillRect/>
          </a:stretch>
        </p:blipFill>
        <p:spPr>
          <a:xfrm>
            <a:off x="6649041" y="3809999"/>
            <a:ext cx="1631002" cy="1409922"/>
          </a:xfrm>
          <a:prstGeom prst="rect">
            <a:avLst/>
          </a:prstGeom>
        </p:spPr>
      </p:pic>
      <p:pic>
        <p:nvPicPr>
          <p:cNvPr id="14" name="Picture 13">
            <a:extLst>
              <a:ext uri="{FF2B5EF4-FFF2-40B4-BE49-F238E27FC236}">
                <a16:creationId xmlns:a16="http://schemas.microsoft.com/office/drawing/2014/main" id="{928B62AD-3DEC-B636-CBC7-B4117CF65A78}"/>
              </a:ext>
            </a:extLst>
          </p:cNvPr>
          <p:cNvPicPr>
            <a:picLocks noChangeAspect="1"/>
          </p:cNvPicPr>
          <p:nvPr/>
        </p:nvPicPr>
        <p:blipFill>
          <a:blip r:embed="rId5"/>
          <a:stretch>
            <a:fillRect/>
          </a:stretch>
        </p:blipFill>
        <p:spPr>
          <a:xfrm>
            <a:off x="8233172" y="2181446"/>
            <a:ext cx="3313946" cy="3038475"/>
          </a:xfrm>
          <a:prstGeom prst="rect">
            <a:avLst/>
          </a:prstGeom>
        </p:spPr>
      </p:pic>
    </p:spTree>
    <p:extLst>
      <p:ext uri="{BB962C8B-B14F-4D97-AF65-F5344CB8AC3E}">
        <p14:creationId xmlns:p14="http://schemas.microsoft.com/office/powerpoint/2010/main" val="3894487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2AA4F-27BA-6095-7653-170BAFD7EFCB}"/>
              </a:ext>
            </a:extLst>
          </p:cNvPr>
          <p:cNvPicPr>
            <a:picLocks noChangeAspect="1"/>
          </p:cNvPicPr>
          <p:nvPr/>
        </p:nvPicPr>
        <p:blipFill>
          <a:blip r:embed="rId2"/>
          <a:stretch>
            <a:fillRect/>
          </a:stretch>
        </p:blipFill>
        <p:spPr>
          <a:xfrm>
            <a:off x="6561373" y="270437"/>
            <a:ext cx="2088220" cy="2111256"/>
          </a:xfrm>
          <a:prstGeom prst="rect">
            <a:avLst/>
          </a:prstGeom>
        </p:spPr>
      </p:pic>
      <p:sp>
        <p:nvSpPr>
          <p:cNvPr id="3" name="TextBox 2">
            <a:extLst>
              <a:ext uri="{FF2B5EF4-FFF2-40B4-BE49-F238E27FC236}">
                <a16:creationId xmlns:a16="http://schemas.microsoft.com/office/drawing/2014/main" id="{74EE2404-CC3D-3206-785C-7E9E435339B4}"/>
              </a:ext>
            </a:extLst>
          </p:cNvPr>
          <p:cNvSpPr txBox="1"/>
          <p:nvPr/>
        </p:nvSpPr>
        <p:spPr>
          <a:xfrm>
            <a:off x="847946" y="560070"/>
            <a:ext cx="6097772" cy="923330"/>
          </a:xfrm>
          <a:prstGeom prst="rect">
            <a:avLst/>
          </a:prstGeom>
          <a:noFill/>
        </p:spPr>
        <p:txBody>
          <a:bodyPr wrap="square">
            <a:spAutoFit/>
          </a:bodyPr>
          <a:lstStyle/>
          <a:p>
            <a:pPr marL="0" marR="0" lvl="0" indent="0" rtl="0">
              <a:spcBef>
                <a:spcPts val="0"/>
              </a:spcBef>
              <a:spcAft>
                <a:spcPts val="0"/>
              </a:spcAft>
              <a:buNone/>
            </a:pPr>
            <a:r>
              <a:rPr lang="en-GB" sz="5400" b="1" dirty="0">
                <a:solidFill>
                  <a:schemeClr val="tx1"/>
                </a:solidFill>
                <a:latin typeface="Amatic SC"/>
                <a:cs typeface="Amatic SC"/>
                <a:sym typeface="Amatic SC"/>
              </a:rPr>
              <a:t>Lloyd Henry</a:t>
            </a:r>
            <a:endParaRPr lang="en-GB" sz="2800" dirty="0">
              <a:solidFill>
                <a:schemeClr val="tx1"/>
              </a:solidFill>
            </a:endParaRPr>
          </a:p>
        </p:txBody>
      </p:sp>
      <p:sp>
        <p:nvSpPr>
          <p:cNvPr id="4" name="Google Shape;433;p11">
            <a:extLst>
              <a:ext uri="{FF2B5EF4-FFF2-40B4-BE49-F238E27FC236}">
                <a16:creationId xmlns:a16="http://schemas.microsoft.com/office/drawing/2014/main" id="{AB4F44E9-20CB-4B87-A567-2E4E06AEBD22}"/>
              </a:ext>
            </a:extLst>
          </p:cNvPr>
          <p:cNvSpPr txBox="1"/>
          <p:nvPr/>
        </p:nvSpPr>
        <p:spPr>
          <a:xfrm>
            <a:off x="1566381" y="1865332"/>
            <a:ext cx="413143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200" b="1" u="sng" dirty="0">
                <a:latin typeface="Amatic SC" panose="00000500000000000000" pitchFamily="2" charset="-79"/>
                <a:cs typeface="Amatic SC" panose="00000500000000000000" pitchFamily="2" charset="-79"/>
              </a:rPr>
              <a:t>Teaching for 10 + years</a:t>
            </a:r>
            <a:endParaRPr lang="en-GB" sz="3200" b="1" dirty="0">
              <a:latin typeface="Amatic SC" panose="00000500000000000000" pitchFamily="2" charset="-79"/>
              <a:cs typeface="Amatic SC" panose="00000500000000000000" pitchFamily="2" charset="-79"/>
            </a:endParaRPr>
          </a:p>
        </p:txBody>
      </p:sp>
      <p:sp>
        <p:nvSpPr>
          <p:cNvPr id="6" name="Google Shape;433;p11">
            <a:extLst>
              <a:ext uri="{FF2B5EF4-FFF2-40B4-BE49-F238E27FC236}">
                <a16:creationId xmlns:a16="http://schemas.microsoft.com/office/drawing/2014/main" id="{12B29C5B-5AF7-E30D-373A-3CA626D5CAD3}"/>
              </a:ext>
            </a:extLst>
          </p:cNvPr>
          <p:cNvSpPr txBox="1"/>
          <p:nvPr/>
        </p:nvSpPr>
        <p:spPr>
          <a:xfrm>
            <a:off x="1566381" y="2847428"/>
            <a:ext cx="413143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200" b="1" u="sng" dirty="0">
                <a:latin typeface="Amatic SC" panose="00000500000000000000" pitchFamily="2" charset="-79"/>
                <a:cs typeface="Amatic SC" panose="00000500000000000000" pitchFamily="2" charset="-79"/>
              </a:rPr>
              <a:t>Ysgol Gyfun Gwyr</a:t>
            </a:r>
            <a:endParaRPr lang="en-GB" sz="3200" b="1" dirty="0">
              <a:latin typeface="Amatic SC" panose="00000500000000000000" pitchFamily="2" charset="-79"/>
              <a:cs typeface="Amatic SC" panose="00000500000000000000" pitchFamily="2" charset="-79"/>
            </a:endParaRPr>
          </a:p>
        </p:txBody>
      </p:sp>
      <p:sp>
        <p:nvSpPr>
          <p:cNvPr id="7" name="Google Shape;433;p11">
            <a:extLst>
              <a:ext uri="{FF2B5EF4-FFF2-40B4-BE49-F238E27FC236}">
                <a16:creationId xmlns:a16="http://schemas.microsoft.com/office/drawing/2014/main" id="{83D0C5A4-94EB-9168-10DD-769B382758E7}"/>
              </a:ext>
            </a:extLst>
          </p:cNvPr>
          <p:cNvSpPr txBox="1"/>
          <p:nvPr/>
        </p:nvSpPr>
        <p:spPr>
          <a:xfrm>
            <a:off x="1566381" y="3914228"/>
            <a:ext cx="413143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200" b="1" u="sng" dirty="0">
                <a:latin typeface="Amatic SC" panose="00000500000000000000" pitchFamily="2" charset="-79"/>
                <a:cs typeface="Amatic SC" panose="00000500000000000000" pitchFamily="2" charset="-79"/>
              </a:rPr>
              <a:t>BNF/ </a:t>
            </a:r>
            <a:r>
              <a:rPr lang="en-GB" sz="3200" b="1" u="sng" dirty="0" err="1">
                <a:latin typeface="Amatic SC" panose="00000500000000000000" pitchFamily="2" charset="-79"/>
                <a:cs typeface="Amatic SC" panose="00000500000000000000" pitchFamily="2" charset="-79"/>
              </a:rPr>
              <a:t>Hybu</a:t>
            </a:r>
            <a:r>
              <a:rPr lang="en-GB" sz="3200" b="1" u="sng" dirty="0">
                <a:latin typeface="Amatic SC" panose="00000500000000000000" pitchFamily="2" charset="-79"/>
                <a:cs typeface="Amatic SC" panose="00000500000000000000" pitchFamily="2" charset="-79"/>
              </a:rPr>
              <a:t> Cig Cymru </a:t>
            </a:r>
            <a:endParaRPr lang="en-GB" sz="3200" b="1" dirty="0">
              <a:latin typeface="Amatic SC" panose="00000500000000000000" pitchFamily="2" charset="-79"/>
              <a:cs typeface="Amatic SC" panose="00000500000000000000" pitchFamily="2" charset="-79"/>
            </a:endParaRPr>
          </a:p>
        </p:txBody>
      </p:sp>
      <p:sp>
        <p:nvSpPr>
          <p:cNvPr id="8" name="Google Shape;433;p11">
            <a:extLst>
              <a:ext uri="{FF2B5EF4-FFF2-40B4-BE49-F238E27FC236}">
                <a16:creationId xmlns:a16="http://schemas.microsoft.com/office/drawing/2014/main" id="{146E7A27-707A-5E28-38D0-B90D83FC2A58}"/>
              </a:ext>
            </a:extLst>
          </p:cNvPr>
          <p:cNvSpPr txBox="1"/>
          <p:nvPr/>
        </p:nvSpPr>
        <p:spPr>
          <a:xfrm>
            <a:off x="1566381" y="4864070"/>
            <a:ext cx="413143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200" b="1" u="sng" dirty="0">
                <a:latin typeface="Amatic SC" panose="00000500000000000000" pitchFamily="2" charset="-79"/>
                <a:cs typeface="Amatic SC" panose="00000500000000000000" pitchFamily="2" charset="-79"/>
              </a:rPr>
              <a:t>@ </a:t>
            </a:r>
            <a:r>
              <a:rPr lang="en-GB" sz="3200" b="1" u="sng" dirty="0" err="1">
                <a:latin typeface="Amatic SC" panose="00000500000000000000" pitchFamily="2" charset="-79"/>
                <a:cs typeface="Amatic SC" panose="00000500000000000000" pitchFamily="2" charset="-79"/>
              </a:rPr>
              <a:t>Cegin</a:t>
            </a:r>
            <a:r>
              <a:rPr lang="en-GB" sz="3200" b="1" u="sng" dirty="0">
                <a:latin typeface="Amatic SC" panose="00000500000000000000" pitchFamily="2" charset="-79"/>
                <a:cs typeface="Amatic SC" panose="00000500000000000000" pitchFamily="2" charset="-79"/>
              </a:rPr>
              <a:t> Mr Henry</a:t>
            </a:r>
            <a:endParaRPr lang="en-GB" sz="3200" b="1" dirty="0">
              <a:latin typeface="Amatic SC" panose="00000500000000000000" pitchFamily="2" charset="-79"/>
              <a:cs typeface="Amatic SC" panose="00000500000000000000" pitchFamily="2" charset="-79"/>
            </a:endParaRPr>
          </a:p>
        </p:txBody>
      </p:sp>
      <p:pic>
        <p:nvPicPr>
          <p:cNvPr id="14" name="Picture 13">
            <a:extLst>
              <a:ext uri="{FF2B5EF4-FFF2-40B4-BE49-F238E27FC236}">
                <a16:creationId xmlns:a16="http://schemas.microsoft.com/office/drawing/2014/main" id="{A241258E-A4A8-EDF5-8E79-8D0C39EBCE5C}"/>
              </a:ext>
            </a:extLst>
          </p:cNvPr>
          <p:cNvPicPr>
            <a:picLocks noChangeAspect="1"/>
          </p:cNvPicPr>
          <p:nvPr/>
        </p:nvPicPr>
        <p:blipFill>
          <a:blip r:embed="rId3"/>
          <a:stretch>
            <a:fillRect/>
          </a:stretch>
        </p:blipFill>
        <p:spPr>
          <a:xfrm>
            <a:off x="7444423" y="2188497"/>
            <a:ext cx="2644627" cy="2247596"/>
          </a:xfrm>
          <a:prstGeom prst="rect">
            <a:avLst/>
          </a:prstGeom>
        </p:spPr>
      </p:pic>
      <p:pic>
        <p:nvPicPr>
          <p:cNvPr id="10" name="Picture 9">
            <a:extLst>
              <a:ext uri="{FF2B5EF4-FFF2-40B4-BE49-F238E27FC236}">
                <a16:creationId xmlns:a16="http://schemas.microsoft.com/office/drawing/2014/main" id="{7D4EAF54-13C1-46E6-48DD-7935984B46C0}"/>
              </a:ext>
            </a:extLst>
          </p:cNvPr>
          <p:cNvPicPr>
            <a:picLocks noChangeAspect="1"/>
          </p:cNvPicPr>
          <p:nvPr/>
        </p:nvPicPr>
        <p:blipFill>
          <a:blip r:embed="rId4"/>
          <a:stretch>
            <a:fillRect/>
          </a:stretch>
        </p:blipFill>
        <p:spPr>
          <a:xfrm>
            <a:off x="9352093" y="202628"/>
            <a:ext cx="2547052" cy="2561544"/>
          </a:xfrm>
          <a:prstGeom prst="rect">
            <a:avLst/>
          </a:prstGeom>
        </p:spPr>
      </p:pic>
      <p:pic>
        <p:nvPicPr>
          <p:cNvPr id="16" name="Picture 15">
            <a:extLst>
              <a:ext uri="{FF2B5EF4-FFF2-40B4-BE49-F238E27FC236}">
                <a16:creationId xmlns:a16="http://schemas.microsoft.com/office/drawing/2014/main" id="{2BB9DD75-CD26-C699-E0C6-53A28E618434}"/>
              </a:ext>
            </a:extLst>
          </p:cNvPr>
          <p:cNvPicPr>
            <a:picLocks noChangeAspect="1"/>
          </p:cNvPicPr>
          <p:nvPr/>
        </p:nvPicPr>
        <p:blipFill>
          <a:blip r:embed="rId5"/>
          <a:stretch>
            <a:fillRect/>
          </a:stretch>
        </p:blipFill>
        <p:spPr>
          <a:xfrm>
            <a:off x="6494189" y="4476307"/>
            <a:ext cx="1900469" cy="2061653"/>
          </a:xfrm>
          <a:prstGeom prst="rect">
            <a:avLst/>
          </a:prstGeom>
        </p:spPr>
      </p:pic>
      <p:pic>
        <p:nvPicPr>
          <p:cNvPr id="18" name="Picture 17">
            <a:extLst>
              <a:ext uri="{FF2B5EF4-FFF2-40B4-BE49-F238E27FC236}">
                <a16:creationId xmlns:a16="http://schemas.microsoft.com/office/drawing/2014/main" id="{1B48B22E-A518-58EA-8EA2-2E8496F3B6DC}"/>
              </a:ext>
            </a:extLst>
          </p:cNvPr>
          <p:cNvPicPr>
            <a:picLocks noChangeAspect="1"/>
          </p:cNvPicPr>
          <p:nvPr/>
        </p:nvPicPr>
        <p:blipFill rotWithShape="1">
          <a:blip r:embed="rId6"/>
          <a:srcRect l="15403"/>
          <a:stretch/>
        </p:blipFill>
        <p:spPr>
          <a:xfrm>
            <a:off x="9027040" y="4282302"/>
            <a:ext cx="2766698" cy="2449661"/>
          </a:xfrm>
          <a:prstGeom prst="rect">
            <a:avLst/>
          </a:prstGeom>
        </p:spPr>
      </p:pic>
    </p:spTree>
    <p:extLst>
      <p:ext uri="{BB962C8B-B14F-4D97-AF65-F5344CB8AC3E}">
        <p14:creationId xmlns:p14="http://schemas.microsoft.com/office/powerpoint/2010/main" val="2054507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18"/>
          <p:cNvSpPr/>
          <p:nvPr/>
        </p:nvSpPr>
        <p:spPr>
          <a:xfrm>
            <a:off x="2123767" y="2807764"/>
            <a:ext cx="3269049" cy="3108542"/>
          </a:xfrm>
          <a:prstGeom prst="rect">
            <a:avLst/>
          </a:prstGeom>
          <a:solidFill>
            <a:srgbClr val="C8D2BC"/>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0" name="Google Shape;550;p18"/>
          <p:cNvSpPr txBox="1"/>
          <p:nvPr/>
        </p:nvSpPr>
        <p:spPr>
          <a:xfrm>
            <a:off x="6594542" y="923330"/>
            <a:ext cx="5333214" cy="3108543"/>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pPr>
            <a:r>
              <a:rPr lang="en-GB" sz="2400" b="1" dirty="0">
                <a:solidFill>
                  <a:schemeClr val="dk1"/>
                </a:solidFill>
                <a:latin typeface="Amatic SC" panose="00000500000000000000" pitchFamily="2" charset="-79"/>
                <a:ea typeface="Patrick Hand"/>
                <a:cs typeface="Amatic SC" panose="00000500000000000000" pitchFamily="2" charset="-79"/>
                <a:sym typeface="Patrick Hand"/>
              </a:rPr>
              <a:t>The purpose of the new curriculum is to support our children and young people to be:</a:t>
            </a:r>
          </a:p>
          <a:p>
            <a:pPr marL="0" marR="0" lvl="0" indent="0" algn="l" rtl="0">
              <a:spcBef>
                <a:spcPts val="0"/>
              </a:spcBef>
              <a:spcAft>
                <a:spcPts val="0"/>
              </a:spcAft>
              <a:buNone/>
            </a:pPr>
            <a:endParaRPr lang="en-GB" sz="2400" b="1" dirty="0">
              <a:solidFill>
                <a:schemeClr val="dk1"/>
              </a:solidFill>
              <a:latin typeface="Amatic SC" panose="00000500000000000000" pitchFamily="2" charset="-79"/>
              <a:ea typeface="Patrick Hand"/>
              <a:cs typeface="Amatic SC" panose="00000500000000000000" pitchFamily="2" charset="-79"/>
              <a:sym typeface="Patrick Hand"/>
            </a:endParaRPr>
          </a:p>
          <a:p>
            <a:pPr marL="342900" marR="0" lvl="0" indent="-342900" algn="l" rtl="0">
              <a:spcBef>
                <a:spcPts val="0"/>
              </a:spcBef>
              <a:spcAft>
                <a:spcPts val="0"/>
              </a:spcAft>
              <a:buFont typeface="Arial" panose="020B0604020202020204" pitchFamily="34" charset="0"/>
              <a:buChar char="•"/>
            </a:pPr>
            <a:r>
              <a:rPr lang="en-GB" sz="2400" b="1" dirty="0">
                <a:solidFill>
                  <a:schemeClr val="dk1"/>
                </a:solidFill>
                <a:latin typeface="Amatic SC" panose="00000500000000000000" pitchFamily="2" charset="-79"/>
                <a:ea typeface="Patrick Hand"/>
                <a:cs typeface="Amatic SC" panose="00000500000000000000" pitchFamily="2" charset="-79"/>
                <a:sym typeface="Patrick Hand"/>
              </a:rPr>
              <a:t>Ambitious, capable learners, ready to learn throughout their lives </a:t>
            </a:r>
          </a:p>
          <a:p>
            <a:pPr marL="342900" marR="0" lvl="0" indent="-342900" algn="l" rtl="0">
              <a:spcBef>
                <a:spcPts val="0"/>
              </a:spcBef>
              <a:spcAft>
                <a:spcPts val="0"/>
              </a:spcAft>
              <a:buFont typeface="Arial" panose="020B0604020202020204" pitchFamily="34" charset="0"/>
              <a:buChar char="•"/>
            </a:pPr>
            <a:endParaRPr lang="en-GB" sz="2400" b="1" dirty="0">
              <a:solidFill>
                <a:schemeClr val="dk1"/>
              </a:solidFill>
              <a:latin typeface="Amatic SC" panose="00000500000000000000" pitchFamily="2" charset="-79"/>
              <a:ea typeface="Patrick Hand"/>
              <a:cs typeface="Amatic SC" panose="00000500000000000000" pitchFamily="2" charset="-79"/>
              <a:sym typeface="Patrick Hand"/>
            </a:endParaRPr>
          </a:p>
          <a:p>
            <a:pPr marL="342900" marR="0" lvl="0" indent="-342900" algn="l" rtl="0">
              <a:spcBef>
                <a:spcPts val="0"/>
              </a:spcBef>
              <a:spcAft>
                <a:spcPts val="0"/>
              </a:spcAft>
              <a:buFont typeface="Arial" panose="020B0604020202020204" pitchFamily="34" charset="0"/>
              <a:buChar char="•"/>
            </a:pPr>
            <a:r>
              <a:rPr lang="en-GB" sz="2400" b="1" dirty="0">
                <a:solidFill>
                  <a:schemeClr val="dk1"/>
                </a:solidFill>
                <a:latin typeface="Amatic SC" panose="00000500000000000000" pitchFamily="2" charset="-79"/>
                <a:ea typeface="Patrick Hand"/>
                <a:cs typeface="Amatic SC" panose="00000500000000000000" pitchFamily="2" charset="-79"/>
                <a:sym typeface="Patrick Hand"/>
              </a:rPr>
              <a:t>Enterprising, creative contributors, ready to play a full part in life and work</a:t>
            </a:r>
          </a:p>
          <a:p>
            <a:pPr marL="342900" marR="0" lvl="0" indent="-342900" algn="l" rtl="0">
              <a:spcBef>
                <a:spcPts val="0"/>
              </a:spcBef>
              <a:spcAft>
                <a:spcPts val="0"/>
              </a:spcAft>
              <a:buFont typeface="Arial" panose="020B0604020202020204" pitchFamily="34" charset="0"/>
              <a:buChar char="•"/>
            </a:pPr>
            <a:endParaRPr lang="en-GB" sz="2400" b="1" dirty="0">
              <a:solidFill>
                <a:schemeClr val="dk1"/>
              </a:solidFill>
              <a:latin typeface="Amatic SC" panose="00000500000000000000" pitchFamily="2" charset="-79"/>
              <a:ea typeface="Patrick Hand"/>
              <a:cs typeface="Amatic SC" panose="00000500000000000000" pitchFamily="2" charset="-79"/>
              <a:sym typeface="Patrick Hand"/>
            </a:endParaRPr>
          </a:p>
          <a:p>
            <a:pPr marL="342900" marR="0" lvl="0" indent="-342900" algn="l" rtl="0">
              <a:spcBef>
                <a:spcPts val="0"/>
              </a:spcBef>
              <a:spcAft>
                <a:spcPts val="0"/>
              </a:spcAft>
              <a:buFont typeface="Arial" panose="020B0604020202020204" pitchFamily="34" charset="0"/>
              <a:buChar char="•"/>
            </a:pPr>
            <a:r>
              <a:rPr lang="en-GB" sz="2400" b="1" dirty="0">
                <a:solidFill>
                  <a:schemeClr val="dk1"/>
                </a:solidFill>
                <a:latin typeface="Amatic SC" panose="00000500000000000000" pitchFamily="2" charset="-79"/>
                <a:ea typeface="Patrick Hand"/>
                <a:cs typeface="Amatic SC" panose="00000500000000000000" pitchFamily="2" charset="-79"/>
                <a:sym typeface="Patrick Hand"/>
              </a:rPr>
              <a:t>Ethical, informed citizens of Wales and the world  </a:t>
            </a:r>
          </a:p>
          <a:p>
            <a:pPr marL="342900" marR="0" lvl="0" indent="-342900" algn="l" rtl="0">
              <a:spcBef>
                <a:spcPts val="0"/>
              </a:spcBef>
              <a:spcAft>
                <a:spcPts val="0"/>
              </a:spcAft>
              <a:buFont typeface="Arial" panose="020B0604020202020204" pitchFamily="34" charset="0"/>
              <a:buChar char="•"/>
            </a:pPr>
            <a:endParaRPr lang="en-GB" sz="2400" b="1" dirty="0">
              <a:solidFill>
                <a:schemeClr val="dk1"/>
              </a:solidFill>
              <a:latin typeface="Amatic SC" panose="00000500000000000000" pitchFamily="2" charset="-79"/>
              <a:ea typeface="Patrick Hand"/>
              <a:cs typeface="Amatic SC" panose="00000500000000000000" pitchFamily="2" charset="-79"/>
              <a:sym typeface="Patrick Hand"/>
            </a:endParaRPr>
          </a:p>
          <a:p>
            <a:pPr marL="342900" marR="0" lvl="0" indent="-342900" algn="l" rtl="0">
              <a:spcBef>
                <a:spcPts val="0"/>
              </a:spcBef>
              <a:spcAft>
                <a:spcPts val="0"/>
              </a:spcAft>
              <a:buFont typeface="Arial" panose="020B0604020202020204" pitchFamily="34" charset="0"/>
              <a:buChar char="•"/>
            </a:pPr>
            <a:r>
              <a:rPr lang="en-GB" sz="2400" b="1" dirty="0">
                <a:solidFill>
                  <a:schemeClr val="dk1"/>
                </a:solidFill>
                <a:latin typeface="Amatic SC" panose="00000500000000000000" pitchFamily="2" charset="-79"/>
                <a:ea typeface="Patrick Hand"/>
                <a:cs typeface="Amatic SC" panose="00000500000000000000" pitchFamily="2" charset="-79"/>
                <a:sym typeface="Patrick Hand"/>
              </a:rPr>
              <a:t>Healthy, confident individuals, ready to lead fulfilling lives as valued members of society </a:t>
            </a:r>
          </a:p>
        </p:txBody>
      </p:sp>
      <p:sp>
        <p:nvSpPr>
          <p:cNvPr id="551" name="Google Shape;551;p18"/>
          <p:cNvSpPr txBox="1"/>
          <p:nvPr/>
        </p:nvSpPr>
        <p:spPr>
          <a:xfrm>
            <a:off x="7101066" y="0"/>
            <a:ext cx="4660406"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5400" b="1" dirty="0" err="1">
                <a:solidFill>
                  <a:schemeClr val="dk1"/>
                </a:solidFill>
                <a:latin typeface="Amatic SC"/>
                <a:ea typeface="Amatic SC"/>
                <a:cs typeface="Amatic SC"/>
                <a:sym typeface="Amatic SC"/>
              </a:rPr>
              <a:t>The</a:t>
            </a:r>
            <a:r>
              <a:rPr lang="es-ES" sz="5400" b="1" dirty="0">
                <a:solidFill>
                  <a:schemeClr val="dk1"/>
                </a:solidFill>
                <a:latin typeface="Amatic SC"/>
                <a:ea typeface="Amatic SC"/>
                <a:cs typeface="Amatic SC"/>
                <a:sym typeface="Amatic SC"/>
              </a:rPr>
              <a:t> New Curriculum</a:t>
            </a:r>
            <a:endParaRPr dirty="0"/>
          </a:p>
        </p:txBody>
      </p:sp>
      <p:pic>
        <p:nvPicPr>
          <p:cNvPr id="2" name="Picture 1">
            <a:extLst>
              <a:ext uri="{FF2B5EF4-FFF2-40B4-BE49-F238E27FC236}">
                <a16:creationId xmlns:a16="http://schemas.microsoft.com/office/drawing/2014/main" id="{7DCB7426-E25E-3A99-FBC2-A8016534AA56}"/>
              </a:ext>
            </a:extLst>
          </p:cNvPr>
          <p:cNvPicPr>
            <a:picLocks noChangeAspect="1"/>
          </p:cNvPicPr>
          <p:nvPr/>
        </p:nvPicPr>
        <p:blipFill>
          <a:blip r:embed="rId3"/>
          <a:stretch>
            <a:fillRect/>
          </a:stretch>
        </p:blipFill>
        <p:spPr>
          <a:xfrm>
            <a:off x="264243" y="1190848"/>
            <a:ext cx="5477337" cy="553191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D974C5-BF10-C9B7-14E2-3C5F316BFB2F}"/>
              </a:ext>
            </a:extLst>
          </p:cNvPr>
          <p:cNvPicPr>
            <a:picLocks noChangeAspect="1"/>
          </p:cNvPicPr>
          <p:nvPr/>
        </p:nvPicPr>
        <p:blipFill>
          <a:blip r:embed="rId2"/>
          <a:stretch>
            <a:fillRect/>
          </a:stretch>
        </p:blipFill>
        <p:spPr>
          <a:xfrm>
            <a:off x="481224" y="1329485"/>
            <a:ext cx="5176626" cy="4724809"/>
          </a:xfrm>
          <a:prstGeom prst="rect">
            <a:avLst/>
          </a:prstGeom>
        </p:spPr>
      </p:pic>
      <p:sp>
        <p:nvSpPr>
          <p:cNvPr id="4" name="TextBox 3">
            <a:extLst>
              <a:ext uri="{FF2B5EF4-FFF2-40B4-BE49-F238E27FC236}">
                <a16:creationId xmlns:a16="http://schemas.microsoft.com/office/drawing/2014/main" id="{9148BAF9-8D86-D397-DB76-6DE29FE4798E}"/>
              </a:ext>
            </a:extLst>
          </p:cNvPr>
          <p:cNvSpPr txBox="1"/>
          <p:nvPr/>
        </p:nvSpPr>
        <p:spPr>
          <a:xfrm>
            <a:off x="6687239" y="387430"/>
            <a:ext cx="4925688" cy="5923673"/>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200" b="1" kern="1200" dirty="0">
                <a:solidFill>
                  <a:schemeClr val="tx1"/>
                </a:solidFill>
                <a:latin typeface="Amatic SC" panose="00000500000000000000" pitchFamily="2" charset="-79"/>
                <a:ea typeface="+mn-ea"/>
                <a:cs typeface="Amatic SC" panose="00000500000000000000" pitchFamily="2" charset="-79"/>
              </a:rPr>
              <a:t>G</a:t>
            </a:r>
            <a:r>
              <a:rPr kumimoji="0" lang="en-GB" sz="3200" b="1" i="0" u="none" strike="noStrike" kern="1200" cap="none" spc="0" normalizeH="0" baseline="0" noProof="0" dirty="0" err="1">
                <a:ln>
                  <a:noFill/>
                </a:ln>
                <a:solidFill>
                  <a:schemeClr val="tx1"/>
                </a:solidFill>
                <a:effectLst/>
                <a:uLnTx/>
                <a:uFillTx/>
                <a:latin typeface="Amatic SC" panose="00000500000000000000" pitchFamily="2" charset="-79"/>
                <a:ea typeface="+mn-ea"/>
                <a:cs typeface="Amatic SC" panose="00000500000000000000" pitchFamily="2" charset="-79"/>
              </a:rPr>
              <a:t>uidance</a:t>
            </a:r>
            <a:r>
              <a:rPr kumimoji="0" lang="en-GB" sz="3200" b="1" i="0" u="none" strike="noStrike" kern="1200" cap="none" spc="0" normalizeH="0" baseline="0" noProof="0" dirty="0">
                <a:ln>
                  <a:noFill/>
                </a:ln>
                <a:solidFill>
                  <a:schemeClr val="tx1"/>
                </a:solidFill>
                <a:effectLst/>
                <a:uLnTx/>
                <a:uFillTx/>
                <a:latin typeface="Amatic SC" panose="00000500000000000000" pitchFamily="2" charset="-79"/>
                <a:ea typeface="+mn-ea"/>
                <a:cs typeface="Amatic SC" panose="00000500000000000000" pitchFamily="2" charset="-79"/>
              </a:rPr>
              <a:t> suggests that schools use the following 2 questions as a starting point for their improvement activities: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1" i="0" u="none" strike="noStrike" kern="1200" cap="none" spc="0" normalizeH="0" baseline="0" noProof="0" dirty="0">
              <a:ln>
                <a:noFill/>
              </a:ln>
              <a:solidFill>
                <a:schemeClr val="tx1"/>
              </a:solidFill>
              <a:effectLst/>
              <a:uLnTx/>
              <a:uFillTx/>
              <a:latin typeface="Amatic SC" panose="00000500000000000000" pitchFamily="2" charset="-79"/>
              <a:ea typeface="+mn-ea"/>
              <a:cs typeface="Amatic SC" panose="00000500000000000000" pitchFamily="2" charset="-79"/>
            </a:endParaRPr>
          </a:p>
          <a:p>
            <a:pPr marR="0" lvl="0" algn="l" defTabSz="914400" rtl="0" eaLnBrk="1" fontAlgn="auto" latinLnBrk="0" hangingPunct="1">
              <a:lnSpc>
                <a:spcPct val="90000"/>
              </a:lnSpc>
              <a:spcBef>
                <a:spcPts val="1000"/>
              </a:spcBef>
              <a:spcAft>
                <a:spcPts val="0"/>
              </a:spcAft>
              <a:buClrTx/>
              <a:buSzTx/>
              <a:tabLst/>
              <a:defRPr/>
            </a:pPr>
            <a:r>
              <a:rPr kumimoji="0" lang="en-GB" sz="3200" b="1" i="0" u="none" strike="noStrike" kern="1200" cap="none" spc="0" normalizeH="0" baseline="0" noProof="0" dirty="0">
                <a:ln>
                  <a:noFill/>
                </a:ln>
                <a:solidFill>
                  <a:schemeClr val="tx1"/>
                </a:solidFill>
                <a:effectLst/>
                <a:uLnTx/>
                <a:uFillTx/>
                <a:latin typeface="Amatic SC" panose="00000500000000000000" pitchFamily="2" charset="-79"/>
                <a:ea typeface="+mn-ea"/>
                <a:cs typeface="Amatic SC" panose="00000500000000000000" pitchFamily="2" charset="-79"/>
              </a:rPr>
              <a:t>1.How well do learners progress in the ways described in the progress principles, supporting them to develop towards the four purposes?</a:t>
            </a:r>
          </a:p>
          <a:p>
            <a:pPr marR="0" lvl="0" algn="l" defTabSz="914400" rtl="0" eaLnBrk="1" fontAlgn="auto" latinLnBrk="0" hangingPunct="1">
              <a:lnSpc>
                <a:spcPct val="90000"/>
              </a:lnSpc>
              <a:spcBef>
                <a:spcPts val="1000"/>
              </a:spcBef>
              <a:spcAft>
                <a:spcPts val="0"/>
              </a:spcAft>
              <a:buClrTx/>
              <a:buSzTx/>
              <a:tabLst/>
              <a:defRPr/>
            </a:pPr>
            <a:endParaRPr lang="en-GB" sz="3200" b="1" kern="1200" dirty="0">
              <a:solidFill>
                <a:schemeClr val="tx1"/>
              </a:solidFill>
              <a:latin typeface="Amatic SC" panose="00000500000000000000" pitchFamily="2" charset="-79"/>
              <a:ea typeface="+mn-ea"/>
              <a:cs typeface="Amatic SC" panose="00000500000000000000" pitchFamily="2" charset="-79"/>
            </a:endParaRPr>
          </a:p>
          <a:p>
            <a:pPr marR="0" lvl="0" algn="l" defTabSz="914400" rtl="0" eaLnBrk="1" fontAlgn="auto" latinLnBrk="0" hangingPunct="1">
              <a:lnSpc>
                <a:spcPct val="90000"/>
              </a:lnSpc>
              <a:spcBef>
                <a:spcPts val="1000"/>
              </a:spcBef>
              <a:spcAft>
                <a:spcPts val="0"/>
              </a:spcAft>
              <a:buClrTx/>
              <a:buSzTx/>
              <a:tabLst/>
              <a:defRPr/>
            </a:pPr>
            <a:r>
              <a:rPr kumimoji="0" lang="en-GB" sz="3200" b="1" i="0" u="none" strike="noStrike" kern="1200" cap="none" spc="0" normalizeH="0" baseline="0" noProof="0" dirty="0">
                <a:ln>
                  <a:noFill/>
                </a:ln>
                <a:solidFill>
                  <a:schemeClr val="tx1"/>
                </a:solidFill>
                <a:effectLst/>
                <a:uLnTx/>
                <a:uFillTx/>
                <a:latin typeface="Amatic SC" panose="00000500000000000000" pitchFamily="2" charset="-79"/>
                <a:ea typeface="+mn-ea"/>
                <a:cs typeface="Amatic SC" panose="00000500000000000000" pitchFamily="2" charset="-79"/>
              </a:rPr>
              <a:t>2.Is the pace of learners' progress in line with teacher and curriculum expectations?</a:t>
            </a:r>
            <a:endParaRPr kumimoji="0" lang="en-GB" altLang="en-US" sz="3200" b="1" i="0" u="none" strike="noStrike" kern="1200" cap="none" spc="0" normalizeH="0" baseline="0" noProof="0" dirty="0">
              <a:ln>
                <a:noFill/>
              </a:ln>
              <a:solidFill>
                <a:schemeClr val="tx1"/>
              </a:solidFill>
              <a:effectLst/>
              <a:uLnTx/>
              <a:uFillTx/>
              <a:latin typeface="Amatic SC" panose="00000500000000000000" pitchFamily="2" charset="-79"/>
              <a:ea typeface="+mn-ea"/>
              <a:cs typeface="Amatic SC" panose="00000500000000000000" pitchFamily="2" charset="-79"/>
            </a:endParaRPr>
          </a:p>
        </p:txBody>
      </p:sp>
    </p:spTree>
    <p:extLst>
      <p:ext uri="{BB962C8B-B14F-4D97-AF65-F5344CB8AC3E}">
        <p14:creationId xmlns:p14="http://schemas.microsoft.com/office/powerpoint/2010/main" val="2631505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153A0"/>
        </a:solidFill>
        <a:effectLst/>
      </p:bgPr>
    </p:bg>
    <p:spTree>
      <p:nvGrpSpPr>
        <p:cNvPr id="1" name="Shape 430"/>
        <p:cNvGrpSpPr/>
        <p:nvPr/>
      </p:nvGrpSpPr>
      <p:grpSpPr>
        <a:xfrm>
          <a:off x="0" y="0"/>
          <a:ext cx="0" cy="0"/>
          <a:chOff x="0" y="0"/>
          <a:chExt cx="0" cy="0"/>
        </a:xfrm>
      </p:grpSpPr>
      <p:sp>
        <p:nvSpPr>
          <p:cNvPr id="431" name="Google Shape;431;p11"/>
          <p:cNvSpPr/>
          <p:nvPr/>
        </p:nvSpPr>
        <p:spPr>
          <a:xfrm>
            <a:off x="8761306" y="3411408"/>
            <a:ext cx="2766840" cy="2880782"/>
          </a:xfrm>
          <a:prstGeom prst="rect">
            <a:avLst/>
          </a:prstGeom>
          <a:solidFill>
            <a:srgbClr val="C2B5D8"/>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2" name="Google Shape;432;p11"/>
          <p:cNvSpPr txBox="1"/>
          <p:nvPr/>
        </p:nvSpPr>
        <p:spPr>
          <a:xfrm>
            <a:off x="379711" y="429141"/>
            <a:ext cx="4860109"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b="1" i="0" u="none" strike="noStrike" cap="none" dirty="0">
                <a:solidFill>
                  <a:schemeClr val="dk1"/>
                </a:solidFill>
                <a:latin typeface="Amatic SC"/>
                <a:ea typeface="Amatic SC"/>
                <a:cs typeface="Amatic SC"/>
                <a:sym typeface="Amatic SC"/>
              </a:rPr>
              <a:t>So how do you incorporate food education into the new curriculum in Wales?</a:t>
            </a:r>
            <a:endParaRPr lang="es-ES" sz="800" dirty="0"/>
          </a:p>
        </p:txBody>
      </p:sp>
      <p:sp>
        <p:nvSpPr>
          <p:cNvPr id="433" name="Google Shape;433;p11"/>
          <p:cNvSpPr txBox="1"/>
          <p:nvPr/>
        </p:nvSpPr>
        <p:spPr>
          <a:xfrm>
            <a:off x="1578252" y="2000672"/>
            <a:ext cx="293082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600" b="1">
                <a:solidFill>
                  <a:schemeClr val="dk1"/>
                </a:solidFill>
                <a:latin typeface="Amatic SC"/>
                <a:ea typeface="Amatic SC"/>
                <a:cs typeface="Amatic SC"/>
                <a:sym typeface="Amatic SC"/>
              </a:rPr>
              <a:t>To do number 1</a:t>
            </a:r>
            <a:endParaRPr/>
          </a:p>
        </p:txBody>
      </p:sp>
      <p:sp>
        <p:nvSpPr>
          <p:cNvPr id="434" name="Google Shape;434;p11"/>
          <p:cNvSpPr txBox="1"/>
          <p:nvPr/>
        </p:nvSpPr>
        <p:spPr>
          <a:xfrm>
            <a:off x="1578253" y="2979561"/>
            <a:ext cx="293082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600" b="1">
                <a:solidFill>
                  <a:schemeClr val="dk1"/>
                </a:solidFill>
                <a:latin typeface="Amatic SC"/>
                <a:ea typeface="Amatic SC"/>
                <a:cs typeface="Amatic SC"/>
                <a:sym typeface="Amatic SC"/>
              </a:rPr>
              <a:t>To do number 2</a:t>
            </a:r>
            <a:endParaRPr/>
          </a:p>
        </p:txBody>
      </p:sp>
      <p:sp>
        <p:nvSpPr>
          <p:cNvPr id="435" name="Google Shape;435;p11"/>
          <p:cNvSpPr txBox="1"/>
          <p:nvPr/>
        </p:nvSpPr>
        <p:spPr>
          <a:xfrm>
            <a:off x="1578254" y="3989698"/>
            <a:ext cx="293082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600" b="1">
                <a:solidFill>
                  <a:schemeClr val="dk1"/>
                </a:solidFill>
                <a:latin typeface="Amatic SC"/>
                <a:ea typeface="Amatic SC"/>
                <a:cs typeface="Amatic SC"/>
                <a:sym typeface="Amatic SC"/>
              </a:rPr>
              <a:t>To do number 3</a:t>
            </a:r>
            <a:endParaRPr/>
          </a:p>
        </p:txBody>
      </p:sp>
      <p:sp>
        <p:nvSpPr>
          <p:cNvPr id="436" name="Google Shape;436;p11"/>
          <p:cNvSpPr txBox="1"/>
          <p:nvPr/>
        </p:nvSpPr>
        <p:spPr>
          <a:xfrm>
            <a:off x="1578253" y="4903951"/>
            <a:ext cx="293082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3600" b="1">
                <a:solidFill>
                  <a:schemeClr val="dk1"/>
                </a:solidFill>
                <a:latin typeface="Amatic SC"/>
                <a:ea typeface="Amatic SC"/>
                <a:cs typeface="Amatic SC"/>
                <a:sym typeface="Amatic SC"/>
              </a:rPr>
              <a:t>To do number 4</a:t>
            </a:r>
            <a:endParaRPr/>
          </a:p>
        </p:txBody>
      </p:sp>
      <p:pic>
        <p:nvPicPr>
          <p:cNvPr id="437" name="Google Shape;437;p11" descr="Imagen que contiene pared, niño, interior, cepillo de dientes&#10;&#10;Descripción generada automáticamente"/>
          <p:cNvPicPr preferRelativeResize="0"/>
          <p:nvPr/>
        </p:nvPicPr>
        <p:blipFill rotWithShape="1">
          <a:blip r:embed="rId3">
            <a:alphaModFix/>
          </a:blip>
          <a:srcRect/>
          <a:stretch/>
        </p:blipFill>
        <p:spPr>
          <a:xfrm rot="613675">
            <a:off x="7389084" y="949044"/>
            <a:ext cx="4099002" cy="273266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438" name="Google Shape;438;p11"/>
          <p:cNvSpPr/>
          <p:nvPr/>
        </p:nvSpPr>
        <p:spPr>
          <a:xfrm>
            <a:off x="729563" y="1924475"/>
            <a:ext cx="719998" cy="511208"/>
          </a:xfrm>
          <a:custGeom>
            <a:avLst/>
            <a:gdLst/>
            <a:ahLst/>
            <a:cxnLst/>
            <a:rect l="l" t="t" r="r" b="b"/>
            <a:pathLst>
              <a:path w="12294" h="8655" extrusionOk="0">
                <a:moveTo>
                  <a:pt x="11206" y="1"/>
                </a:moveTo>
                <a:lnTo>
                  <a:pt x="4407" y="6460"/>
                </a:lnTo>
                <a:lnTo>
                  <a:pt x="1124" y="3087"/>
                </a:lnTo>
                <a:lnTo>
                  <a:pt x="0" y="4176"/>
                </a:lnTo>
                <a:lnTo>
                  <a:pt x="4354" y="8654"/>
                </a:lnTo>
                <a:lnTo>
                  <a:pt x="5496" y="7584"/>
                </a:lnTo>
                <a:lnTo>
                  <a:pt x="12294" y="1125"/>
                </a:lnTo>
                <a:lnTo>
                  <a:pt x="1120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729563" y="2979550"/>
            <a:ext cx="719998" cy="511208"/>
          </a:xfrm>
          <a:custGeom>
            <a:avLst/>
            <a:gdLst/>
            <a:ahLst/>
            <a:cxnLst/>
            <a:rect l="l" t="t" r="r" b="b"/>
            <a:pathLst>
              <a:path w="12294" h="8655" extrusionOk="0">
                <a:moveTo>
                  <a:pt x="11206" y="1"/>
                </a:moveTo>
                <a:lnTo>
                  <a:pt x="4407" y="6460"/>
                </a:lnTo>
                <a:lnTo>
                  <a:pt x="1124" y="3087"/>
                </a:lnTo>
                <a:lnTo>
                  <a:pt x="0" y="4176"/>
                </a:lnTo>
                <a:lnTo>
                  <a:pt x="4354" y="8654"/>
                </a:lnTo>
                <a:lnTo>
                  <a:pt x="5496" y="7584"/>
                </a:lnTo>
                <a:lnTo>
                  <a:pt x="12294" y="1125"/>
                </a:lnTo>
                <a:lnTo>
                  <a:pt x="1120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F1E5C656-80A1-F413-C24A-4B7285DF3897}"/>
              </a:ext>
            </a:extLst>
          </p:cNvPr>
          <p:cNvPicPr>
            <a:picLocks noChangeAspect="1"/>
          </p:cNvPicPr>
          <p:nvPr/>
        </p:nvPicPr>
        <p:blipFill>
          <a:blip r:embed="rId4"/>
          <a:stretch>
            <a:fillRect/>
          </a:stretch>
        </p:blipFill>
        <p:spPr>
          <a:xfrm rot="647236">
            <a:off x="7335832" y="975958"/>
            <a:ext cx="4196901" cy="2674652"/>
          </a:xfrm>
          <a:prstGeom prst="rect">
            <a:avLst/>
          </a:prstGeom>
        </p:spPr>
      </p:pic>
      <p:pic>
        <p:nvPicPr>
          <p:cNvPr id="2" name="Picture 1">
            <a:extLst>
              <a:ext uri="{FF2B5EF4-FFF2-40B4-BE49-F238E27FC236}">
                <a16:creationId xmlns:a16="http://schemas.microsoft.com/office/drawing/2014/main" id="{8064E292-8F3F-A91D-6A63-138692BA3C00}"/>
              </a:ext>
            </a:extLst>
          </p:cNvPr>
          <p:cNvPicPr>
            <a:picLocks noChangeAspect="1"/>
          </p:cNvPicPr>
          <p:nvPr/>
        </p:nvPicPr>
        <p:blipFill>
          <a:blip r:embed="rId5"/>
          <a:stretch>
            <a:fillRect/>
          </a:stretch>
        </p:blipFill>
        <p:spPr>
          <a:xfrm>
            <a:off x="8992201" y="4162691"/>
            <a:ext cx="2305050" cy="19907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19"/>
          <p:cNvSpPr txBox="1"/>
          <p:nvPr/>
        </p:nvSpPr>
        <p:spPr>
          <a:xfrm>
            <a:off x="517451" y="1029232"/>
            <a:ext cx="4802334" cy="1446550"/>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s-ES" sz="6000" b="1" dirty="0">
                <a:solidFill>
                  <a:srgbClr val="344D6C"/>
                </a:solidFill>
                <a:latin typeface="Amatic SC"/>
                <a:cs typeface="Amatic SC"/>
                <a:sym typeface="Amatic SC"/>
              </a:rPr>
              <a:t>How do </a:t>
            </a:r>
            <a:r>
              <a:rPr lang="es-ES" sz="6000" b="1" dirty="0" err="1">
                <a:solidFill>
                  <a:srgbClr val="344D6C"/>
                </a:solidFill>
                <a:latin typeface="Amatic SC"/>
                <a:cs typeface="Amatic SC"/>
                <a:sym typeface="Amatic SC"/>
              </a:rPr>
              <a:t>you</a:t>
            </a:r>
            <a:r>
              <a:rPr lang="es-ES" sz="6000" b="1" dirty="0">
                <a:solidFill>
                  <a:srgbClr val="344D6C"/>
                </a:solidFill>
                <a:latin typeface="Amatic SC"/>
                <a:cs typeface="Amatic SC"/>
                <a:sym typeface="Amatic SC"/>
              </a:rPr>
              <a:t> plan </a:t>
            </a:r>
            <a:r>
              <a:rPr lang="es-ES" sz="6000" b="1" dirty="0" err="1">
                <a:solidFill>
                  <a:srgbClr val="344D6C"/>
                </a:solidFill>
                <a:latin typeface="Amatic SC"/>
                <a:cs typeface="Amatic SC"/>
                <a:sym typeface="Amatic SC"/>
              </a:rPr>
              <a:t>for</a:t>
            </a:r>
            <a:r>
              <a:rPr lang="es-ES" sz="6000" b="1" dirty="0">
                <a:solidFill>
                  <a:srgbClr val="344D6C"/>
                </a:solidFill>
                <a:latin typeface="Amatic SC"/>
                <a:cs typeface="Amatic SC"/>
                <a:sym typeface="Amatic SC"/>
              </a:rPr>
              <a:t> </a:t>
            </a:r>
            <a:r>
              <a:rPr lang="es-ES" sz="6000" b="1" dirty="0" err="1">
                <a:solidFill>
                  <a:srgbClr val="344D6C"/>
                </a:solidFill>
                <a:latin typeface="Amatic SC"/>
                <a:cs typeface="Amatic SC"/>
                <a:sym typeface="Amatic SC"/>
              </a:rPr>
              <a:t>the</a:t>
            </a:r>
            <a:r>
              <a:rPr lang="es-ES" sz="6000" b="1" dirty="0">
                <a:solidFill>
                  <a:srgbClr val="344D6C"/>
                </a:solidFill>
                <a:latin typeface="Amatic SC"/>
                <a:cs typeface="Amatic SC"/>
                <a:sym typeface="Amatic SC"/>
              </a:rPr>
              <a:t> </a:t>
            </a:r>
            <a:r>
              <a:rPr lang="es-ES" sz="6000" b="1" dirty="0" err="1">
                <a:solidFill>
                  <a:srgbClr val="344D6C"/>
                </a:solidFill>
                <a:latin typeface="Amatic SC"/>
                <a:cs typeface="Amatic SC"/>
                <a:sym typeface="Amatic SC"/>
              </a:rPr>
              <a:t>unkown</a:t>
            </a:r>
            <a:r>
              <a:rPr lang="es-ES" sz="6000" b="1" dirty="0">
                <a:solidFill>
                  <a:srgbClr val="344D6C"/>
                </a:solidFill>
                <a:latin typeface="Amatic SC"/>
                <a:cs typeface="Amatic SC"/>
                <a:sym typeface="Amatic SC"/>
              </a:rPr>
              <a:t>?</a:t>
            </a:r>
            <a:endParaRPr sz="1000" dirty="0"/>
          </a:p>
        </p:txBody>
      </p:sp>
      <p:pic>
        <p:nvPicPr>
          <p:cNvPr id="3" name="Picture 2">
            <a:extLst>
              <a:ext uri="{FF2B5EF4-FFF2-40B4-BE49-F238E27FC236}">
                <a16:creationId xmlns:a16="http://schemas.microsoft.com/office/drawing/2014/main" id="{797607DD-7D79-5ACF-C321-7E5ABAFD224C}"/>
              </a:ext>
            </a:extLst>
          </p:cNvPr>
          <p:cNvPicPr>
            <a:picLocks noChangeAspect="1"/>
          </p:cNvPicPr>
          <p:nvPr/>
        </p:nvPicPr>
        <p:blipFill rotWithShape="1">
          <a:blip r:embed="rId3"/>
          <a:srcRect r="60387" b="29043"/>
          <a:stretch/>
        </p:blipFill>
        <p:spPr>
          <a:xfrm>
            <a:off x="6648496" y="233407"/>
            <a:ext cx="5026053" cy="6209923"/>
          </a:xfrm>
          <a:prstGeom prst="rect">
            <a:avLst/>
          </a:prstGeom>
        </p:spPr>
      </p:pic>
      <p:pic>
        <p:nvPicPr>
          <p:cNvPr id="5" name="Picture 4">
            <a:extLst>
              <a:ext uri="{FF2B5EF4-FFF2-40B4-BE49-F238E27FC236}">
                <a16:creationId xmlns:a16="http://schemas.microsoft.com/office/drawing/2014/main" id="{31ED514F-164D-3C64-C5D2-C2610DFD79C3}"/>
              </a:ext>
            </a:extLst>
          </p:cNvPr>
          <p:cNvPicPr>
            <a:picLocks noChangeAspect="1"/>
          </p:cNvPicPr>
          <p:nvPr/>
        </p:nvPicPr>
        <p:blipFill>
          <a:blip r:embed="rId4"/>
          <a:stretch>
            <a:fillRect/>
          </a:stretch>
        </p:blipFill>
        <p:spPr>
          <a:xfrm>
            <a:off x="699135" y="3083758"/>
            <a:ext cx="4032885" cy="310749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3E8F27-8BB4-7C0C-1F0B-FFF14BB30B34}"/>
              </a:ext>
            </a:extLst>
          </p:cNvPr>
          <p:cNvSpPr txBox="1"/>
          <p:nvPr/>
        </p:nvSpPr>
        <p:spPr>
          <a:xfrm>
            <a:off x="6488698" y="2486828"/>
            <a:ext cx="5353491" cy="4031873"/>
          </a:xfrm>
          <a:prstGeom prst="rect">
            <a:avLst/>
          </a:prstGeom>
          <a:noFill/>
        </p:spPr>
        <p:txBody>
          <a:bodyPr wrap="square">
            <a:spAutoFit/>
          </a:bodyPr>
          <a:lstStyle/>
          <a:p>
            <a:pPr marL="457200" indent="-457200">
              <a:buFont typeface="Arial" panose="020B0604020202020204" pitchFamily="34" charset="0"/>
              <a:buChar char="•"/>
            </a:pPr>
            <a:r>
              <a:rPr lang="en-GB" sz="3200" b="1" dirty="0">
                <a:latin typeface="Amatic SC" panose="00000500000000000000" pitchFamily="2" charset="-79"/>
                <a:cs typeface="Amatic SC" panose="00000500000000000000" pitchFamily="2" charset="-79"/>
              </a:rPr>
              <a:t>What skills have been demonstrated and how can they be used in new learning experiences? 
What progress have learners made?  </a:t>
            </a:r>
          </a:p>
          <a:p>
            <a:pPr marL="457200" indent="-457200">
              <a:buFont typeface="Arial" panose="020B0604020202020204" pitchFamily="34" charset="0"/>
              <a:buChar char="•"/>
            </a:pPr>
            <a:r>
              <a:rPr lang="en-GB" sz="3200" b="1" dirty="0">
                <a:latin typeface="Amatic SC" panose="00000500000000000000" pitchFamily="2" charset="-79"/>
                <a:cs typeface="Amatic SC" panose="00000500000000000000" pitchFamily="2" charset="-79"/>
              </a:rPr>
              <a:t>What evidence can there be?</a:t>
            </a:r>
          </a:p>
          <a:p>
            <a:pPr marL="457200" indent="-457200">
              <a:buFont typeface="Arial" panose="020B0604020202020204" pitchFamily="34" charset="0"/>
              <a:buChar char="•"/>
            </a:pPr>
            <a:r>
              <a:rPr lang="en-GB" sz="3200" b="1" dirty="0">
                <a:latin typeface="Amatic SC" panose="00000500000000000000" pitchFamily="2" charset="-79"/>
                <a:cs typeface="Amatic SC" panose="00000500000000000000" pitchFamily="2" charset="-79"/>
              </a:rPr>
              <a:t>What do I as a teacher need to do to move the person/group/class learning forward? [Responsive learning]</a:t>
            </a:r>
            <a:endParaRPr lang="en-GB" sz="1200" b="1" dirty="0"/>
          </a:p>
        </p:txBody>
      </p:sp>
      <p:sp>
        <p:nvSpPr>
          <p:cNvPr id="5" name="TextBox 4">
            <a:extLst>
              <a:ext uri="{FF2B5EF4-FFF2-40B4-BE49-F238E27FC236}">
                <a16:creationId xmlns:a16="http://schemas.microsoft.com/office/drawing/2014/main" id="{0397BF7A-BC54-1945-0FCD-FF48EB8A578F}"/>
              </a:ext>
            </a:extLst>
          </p:cNvPr>
          <p:cNvSpPr txBox="1"/>
          <p:nvPr/>
        </p:nvSpPr>
        <p:spPr>
          <a:xfrm>
            <a:off x="441252" y="1120116"/>
            <a:ext cx="5353492" cy="1815882"/>
          </a:xfrm>
          <a:prstGeom prst="rect">
            <a:avLst/>
          </a:prstGeom>
          <a:noFill/>
        </p:spPr>
        <p:txBody>
          <a:bodyPr wrap="square">
            <a:spAutoFit/>
          </a:bodyPr>
          <a:lstStyle/>
          <a:p>
            <a:r>
              <a:rPr lang="en-GB" sz="2800" b="1" u="sng" dirty="0">
                <a:latin typeface="Amatic SC" panose="00000500000000000000" pitchFamily="2" charset="-79"/>
                <a:cs typeface="Amatic SC" panose="00000500000000000000" pitchFamily="2" charset="-79"/>
              </a:rPr>
              <a:t>Here are a few questions we as teachers should be able to answer when considering what is progress in the curriculum for Wales</a:t>
            </a:r>
            <a:r>
              <a:rPr lang="en-GB" sz="2800" b="1" dirty="0">
                <a:latin typeface="Amatic SC" panose="00000500000000000000" pitchFamily="2" charset="-79"/>
                <a:cs typeface="Amatic SC" panose="00000500000000000000" pitchFamily="2" charset="-79"/>
              </a:rPr>
              <a:t>
</a:t>
            </a:r>
          </a:p>
        </p:txBody>
      </p:sp>
      <p:sp>
        <p:nvSpPr>
          <p:cNvPr id="9" name="TextBox 8">
            <a:extLst>
              <a:ext uri="{FF2B5EF4-FFF2-40B4-BE49-F238E27FC236}">
                <a16:creationId xmlns:a16="http://schemas.microsoft.com/office/drawing/2014/main" id="{DF7C0125-194E-C798-20C8-A1C90296E930}"/>
              </a:ext>
            </a:extLst>
          </p:cNvPr>
          <p:cNvSpPr txBox="1"/>
          <p:nvPr/>
        </p:nvSpPr>
        <p:spPr>
          <a:xfrm>
            <a:off x="441251" y="2733050"/>
            <a:ext cx="4679389" cy="3539430"/>
          </a:xfrm>
          <a:prstGeom prst="rect">
            <a:avLst/>
          </a:prstGeom>
          <a:noFill/>
        </p:spPr>
        <p:txBody>
          <a:bodyPr wrap="square">
            <a:spAutoFit/>
          </a:bodyPr>
          <a:lstStyle/>
          <a:p>
            <a:pPr marL="457200" indent="-457200">
              <a:buFont typeface="Arial" panose="020B0604020202020204" pitchFamily="34" charset="0"/>
              <a:buChar char="•"/>
            </a:pPr>
            <a:r>
              <a:rPr lang="en-GB" sz="3200" b="1" dirty="0">
                <a:latin typeface="Amatic SC" panose="00000500000000000000" pitchFamily="2" charset="-79"/>
                <a:cs typeface="Amatic SC" panose="00000500000000000000" pitchFamily="2" charset="-79"/>
              </a:rPr>
              <a:t>What have the learners understood and how do you know that? 
What misconceptions can be identified and how can they be overcome? Do I need to adjust what I have planned?</a:t>
            </a:r>
            <a:endParaRPr lang="en-GB" sz="3200" dirty="0"/>
          </a:p>
        </p:txBody>
      </p:sp>
      <p:pic>
        <p:nvPicPr>
          <p:cNvPr id="10" name="Picture 9">
            <a:extLst>
              <a:ext uri="{FF2B5EF4-FFF2-40B4-BE49-F238E27FC236}">
                <a16:creationId xmlns:a16="http://schemas.microsoft.com/office/drawing/2014/main" id="{BC77E82D-2E9E-8A9D-29FC-BB9669A44440}"/>
              </a:ext>
            </a:extLst>
          </p:cNvPr>
          <p:cNvPicPr>
            <a:picLocks noChangeAspect="1"/>
          </p:cNvPicPr>
          <p:nvPr/>
        </p:nvPicPr>
        <p:blipFill>
          <a:blip r:embed="rId2"/>
          <a:stretch>
            <a:fillRect/>
          </a:stretch>
        </p:blipFill>
        <p:spPr>
          <a:xfrm>
            <a:off x="7564325" y="46333"/>
            <a:ext cx="3019855" cy="2440495"/>
          </a:xfrm>
          <a:prstGeom prst="rect">
            <a:avLst/>
          </a:prstGeom>
        </p:spPr>
      </p:pic>
    </p:spTree>
    <p:extLst>
      <p:ext uri="{BB962C8B-B14F-4D97-AF65-F5344CB8AC3E}">
        <p14:creationId xmlns:p14="http://schemas.microsoft.com/office/powerpoint/2010/main" val="199927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6" name="Google Shape;456;p13"/>
          <p:cNvSpPr/>
          <p:nvPr/>
        </p:nvSpPr>
        <p:spPr>
          <a:xfrm>
            <a:off x="1347783" y="1612490"/>
            <a:ext cx="3420862" cy="4670322"/>
          </a:xfrm>
          <a:prstGeom prst="rect">
            <a:avLst/>
          </a:prstGeom>
          <a:solidFill>
            <a:srgbClr val="C8D2BC"/>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7" name="Google Shape;457;p13"/>
          <p:cNvSpPr/>
          <p:nvPr/>
        </p:nvSpPr>
        <p:spPr>
          <a:xfrm>
            <a:off x="1175895" y="1474838"/>
            <a:ext cx="3420862" cy="4670322"/>
          </a:xfrm>
          <a:prstGeom prst="frame">
            <a:avLst>
              <a:gd name="adj1" fmla="val 1743"/>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13"/>
          <p:cNvSpPr txBox="1"/>
          <p:nvPr/>
        </p:nvSpPr>
        <p:spPr>
          <a:xfrm>
            <a:off x="1474875" y="2193325"/>
            <a:ext cx="2717743"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400" b="1" dirty="0" err="1">
                <a:solidFill>
                  <a:schemeClr val="dk1"/>
                </a:solidFill>
                <a:latin typeface="Amatic SC"/>
                <a:ea typeface="Amatic SC"/>
                <a:cs typeface="Amatic SC"/>
                <a:sym typeface="Amatic SC"/>
              </a:rPr>
              <a:t>What</a:t>
            </a:r>
            <a:r>
              <a:rPr lang="es-ES" sz="5400" b="1" dirty="0">
                <a:solidFill>
                  <a:schemeClr val="dk1"/>
                </a:solidFill>
                <a:latin typeface="Amatic SC"/>
                <a:ea typeface="Amatic SC"/>
                <a:cs typeface="Amatic SC"/>
                <a:sym typeface="Amatic SC"/>
              </a:rPr>
              <a:t> are </a:t>
            </a:r>
            <a:r>
              <a:rPr lang="es-ES" sz="5400" b="1" dirty="0" err="1">
                <a:solidFill>
                  <a:schemeClr val="dk1"/>
                </a:solidFill>
                <a:latin typeface="Amatic SC"/>
                <a:ea typeface="Amatic SC"/>
                <a:cs typeface="Amatic SC"/>
                <a:sym typeface="Amatic SC"/>
              </a:rPr>
              <a:t>your</a:t>
            </a:r>
            <a:r>
              <a:rPr lang="es-ES" sz="5400" b="1" dirty="0">
                <a:solidFill>
                  <a:schemeClr val="dk1"/>
                </a:solidFill>
                <a:latin typeface="Amatic SC"/>
                <a:ea typeface="Amatic SC"/>
                <a:cs typeface="Amatic SC"/>
                <a:sym typeface="Amatic SC"/>
              </a:rPr>
              <a:t> Key </a:t>
            </a:r>
            <a:r>
              <a:rPr lang="es-ES" sz="5400" b="1" dirty="0" err="1">
                <a:solidFill>
                  <a:schemeClr val="dk1"/>
                </a:solidFill>
                <a:latin typeface="Amatic SC"/>
                <a:ea typeface="Amatic SC"/>
                <a:cs typeface="Amatic SC"/>
                <a:sym typeface="Amatic SC"/>
              </a:rPr>
              <a:t>Areas</a:t>
            </a:r>
            <a:r>
              <a:rPr lang="es-ES" sz="5400" b="1" dirty="0">
                <a:solidFill>
                  <a:schemeClr val="dk1"/>
                </a:solidFill>
                <a:latin typeface="Amatic SC"/>
                <a:ea typeface="Amatic SC"/>
                <a:cs typeface="Amatic SC"/>
                <a:sym typeface="Amatic SC"/>
              </a:rPr>
              <a:t> </a:t>
            </a:r>
            <a:r>
              <a:rPr lang="es-ES" sz="5400" b="1" dirty="0" err="1">
                <a:solidFill>
                  <a:schemeClr val="dk1"/>
                </a:solidFill>
                <a:latin typeface="Amatic SC"/>
                <a:ea typeface="Amatic SC"/>
                <a:cs typeface="Amatic SC"/>
                <a:sym typeface="Amatic SC"/>
              </a:rPr>
              <a:t>of</a:t>
            </a:r>
            <a:r>
              <a:rPr lang="es-ES" sz="5400" b="1" dirty="0">
                <a:solidFill>
                  <a:schemeClr val="dk1"/>
                </a:solidFill>
                <a:latin typeface="Amatic SC"/>
                <a:ea typeface="Amatic SC"/>
                <a:cs typeface="Amatic SC"/>
                <a:sym typeface="Amatic SC"/>
              </a:rPr>
              <a:t> Focus?</a:t>
            </a:r>
            <a:endParaRPr dirty="0"/>
          </a:p>
        </p:txBody>
      </p:sp>
      <p:graphicFrame>
        <p:nvGraphicFramePr>
          <p:cNvPr id="2" name="Table 1">
            <a:extLst>
              <a:ext uri="{FF2B5EF4-FFF2-40B4-BE49-F238E27FC236}">
                <a16:creationId xmlns:a16="http://schemas.microsoft.com/office/drawing/2014/main" id="{5405029D-3EFC-CD6D-59A2-13D5DAF7D9DB}"/>
              </a:ext>
            </a:extLst>
          </p:cNvPr>
          <p:cNvGraphicFramePr>
            <a:graphicFrameLocks noGrp="1"/>
          </p:cNvGraphicFramePr>
          <p:nvPr>
            <p:extLst>
              <p:ext uri="{D42A27DB-BD31-4B8C-83A1-F6EECF244321}">
                <p14:modId xmlns:p14="http://schemas.microsoft.com/office/powerpoint/2010/main" val="4172902634"/>
              </p:ext>
            </p:extLst>
          </p:nvPr>
        </p:nvGraphicFramePr>
        <p:xfrm>
          <a:off x="7007645" y="227317"/>
          <a:ext cx="4383034" cy="6403366"/>
        </p:xfrm>
        <a:graphic>
          <a:graphicData uri="http://schemas.openxmlformats.org/drawingml/2006/table">
            <a:tbl>
              <a:tblPr firstRow="1" bandRow="1">
                <a:tableStyleId>{5940675A-B579-460E-94D1-54222C63F5DA}</a:tableStyleId>
              </a:tblPr>
              <a:tblGrid>
                <a:gridCol w="4383034">
                  <a:extLst>
                    <a:ext uri="{9D8B030D-6E8A-4147-A177-3AD203B41FA5}">
                      <a16:colId xmlns:a16="http://schemas.microsoft.com/office/drawing/2014/main" val="1237587947"/>
                    </a:ext>
                  </a:extLst>
                </a:gridCol>
              </a:tblGrid>
              <a:tr h="1025504">
                <a:tc>
                  <a:txBody>
                    <a:bodyPr/>
                    <a:lstStyle/>
                    <a:p>
                      <a:pPr algn="ctr"/>
                      <a:r>
                        <a:rPr lang="en-GB" sz="3200" dirty="0">
                          <a:latin typeface="Amatic SC" panose="00000500000000000000" pitchFamily="2" charset="-79"/>
                          <a:cs typeface="Amatic SC" panose="00000500000000000000" pitchFamily="2" charset="-79"/>
                        </a:rPr>
                        <a:t>Cooking/practical skills
</a:t>
                      </a:r>
                    </a:p>
                  </a:txBody>
                  <a:tcPr marL="91463" marR="91463" marT="41789" marB="41789"/>
                </a:tc>
                <a:extLst>
                  <a:ext uri="{0D108BD9-81ED-4DB2-BD59-A6C34878D82A}">
                    <a16:rowId xmlns:a16="http://schemas.microsoft.com/office/drawing/2014/main" val="1816045787"/>
                  </a:ext>
                </a:extLst>
              </a:tr>
              <a:tr h="806638">
                <a:tc>
                  <a:txBody>
                    <a:bodyPr/>
                    <a:lstStyle/>
                    <a:p>
                      <a:pPr algn="ctr"/>
                      <a:r>
                        <a:rPr lang="en-GB" sz="3200" dirty="0">
                          <a:latin typeface="Amatic SC" panose="00000500000000000000" pitchFamily="2" charset="-79"/>
                          <a:cs typeface="Amatic SC" panose="00000500000000000000" pitchFamily="2" charset="-79"/>
                        </a:rPr>
                        <a:t>Health and Safety</a:t>
                      </a:r>
                    </a:p>
                  </a:txBody>
                  <a:tcPr marL="91463" marR="91463" marT="41789" marB="41789"/>
                </a:tc>
                <a:extLst>
                  <a:ext uri="{0D108BD9-81ED-4DB2-BD59-A6C34878D82A}">
                    <a16:rowId xmlns:a16="http://schemas.microsoft.com/office/drawing/2014/main" val="3811937162"/>
                  </a:ext>
                </a:extLst>
              </a:tr>
              <a:tr h="806638">
                <a:tc>
                  <a:txBody>
                    <a:bodyPr/>
                    <a:lstStyle/>
                    <a:p>
                      <a:pPr algn="ctr"/>
                      <a:r>
                        <a:rPr lang="en-GB" sz="3200" dirty="0">
                          <a:latin typeface="Amatic SC" panose="00000500000000000000" pitchFamily="2" charset="-79"/>
                          <a:cs typeface="Amatic SC" panose="00000500000000000000" pitchFamily="2" charset="-79"/>
                        </a:rPr>
                        <a:t>Food Science
</a:t>
                      </a:r>
                    </a:p>
                  </a:txBody>
                  <a:tcPr marL="91463" marR="91463" marT="41789" marB="41789"/>
                </a:tc>
                <a:extLst>
                  <a:ext uri="{0D108BD9-81ED-4DB2-BD59-A6C34878D82A}">
                    <a16:rowId xmlns:a16="http://schemas.microsoft.com/office/drawing/2014/main" val="3336131345"/>
                  </a:ext>
                </a:extLst>
              </a:tr>
              <a:tr h="806638">
                <a:tc>
                  <a:txBody>
                    <a:bodyPr/>
                    <a:lstStyle/>
                    <a:p>
                      <a:pPr algn="ctr"/>
                      <a:r>
                        <a:rPr lang="en-GB" sz="3200" dirty="0">
                          <a:latin typeface="Amatic SC" panose="00000500000000000000" pitchFamily="2" charset="-79"/>
                          <a:cs typeface="Amatic SC" panose="00000500000000000000" pitchFamily="2" charset="-79"/>
                        </a:rPr>
                        <a:t>Diet And Healthy Living</a:t>
                      </a:r>
                    </a:p>
                  </a:txBody>
                  <a:tcPr marL="91463" marR="91463" marT="41789" marB="41789"/>
                </a:tc>
                <a:extLst>
                  <a:ext uri="{0D108BD9-81ED-4DB2-BD59-A6C34878D82A}">
                    <a16:rowId xmlns:a16="http://schemas.microsoft.com/office/drawing/2014/main" val="3930692992"/>
                  </a:ext>
                </a:extLst>
              </a:tr>
              <a:tr h="1025504">
                <a:tc>
                  <a:txBody>
                    <a:bodyPr/>
                    <a:lstStyle/>
                    <a:p>
                      <a:pPr algn="ctr"/>
                      <a:r>
                        <a:rPr lang="en-GB" sz="3200" dirty="0">
                          <a:latin typeface="Amatic SC" panose="00000500000000000000" pitchFamily="2" charset="-79"/>
                          <a:cs typeface="Amatic SC" panose="00000500000000000000" pitchFamily="2" charset="-79"/>
                        </a:rPr>
                        <a:t>Customer Awareness
</a:t>
                      </a:r>
                    </a:p>
                  </a:txBody>
                  <a:tcPr marL="91463" marR="91463" marT="41789" marB="41789"/>
                </a:tc>
                <a:extLst>
                  <a:ext uri="{0D108BD9-81ED-4DB2-BD59-A6C34878D82A}">
                    <a16:rowId xmlns:a16="http://schemas.microsoft.com/office/drawing/2014/main" val="1927387695"/>
                  </a:ext>
                </a:extLst>
              </a:tr>
              <a:tr h="806638">
                <a:tc>
                  <a:txBody>
                    <a:bodyPr/>
                    <a:lstStyle/>
                    <a:p>
                      <a:pPr algn="ctr"/>
                      <a:r>
                        <a:rPr lang="en-GB" sz="3200" dirty="0">
                          <a:latin typeface="Amatic SC" panose="00000500000000000000" pitchFamily="2" charset="-79"/>
                          <a:cs typeface="Amatic SC" panose="00000500000000000000" pitchFamily="2" charset="-79"/>
                        </a:rPr>
                        <a:t>Food choices</a:t>
                      </a:r>
                    </a:p>
                  </a:txBody>
                  <a:tcPr marL="91463" marR="91463" marT="41789" marB="41789"/>
                </a:tc>
                <a:extLst>
                  <a:ext uri="{0D108BD9-81ED-4DB2-BD59-A6C34878D82A}">
                    <a16:rowId xmlns:a16="http://schemas.microsoft.com/office/drawing/2014/main" val="3531938648"/>
                  </a:ext>
                </a:extLst>
              </a:tr>
              <a:tr h="806638">
                <a:tc>
                  <a:txBody>
                    <a:bodyPr/>
                    <a:lstStyle/>
                    <a:p>
                      <a:pPr algn="ctr"/>
                      <a:r>
                        <a:rPr lang="en-GB" sz="3200" dirty="0">
                          <a:latin typeface="Amatic SC" panose="00000500000000000000" pitchFamily="2" charset="-79"/>
                          <a:cs typeface="Amatic SC" panose="00000500000000000000" pitchFamily="2" charset="-79"/>
                        </a:rPr>
                        <a:t>????????</a:t>
                      </a:r>
                    </a:p>
                  </a:txBody>
                  <a:tcPr marL="91463" marR="91463" marT="41789" marB="41789"/>
                </a:tc>
                <a:extLst>
                  <a:ext uri="{0D108BD9-81ED-4DB2-BD59-A6C34878D82A}">
                    <a16:rowId xmlns:a16="http://schemas.microsoft.com/office/drawing/2014/main" val="1703906544"/>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3ED77D-267E-61DA-55F5-D72966D7FE15}"/>
              </a:ext>
            </a:extLst>
          </p:cNvPr>
          <p:cNvSpPr txBox="1"/>
          <p:nvPr/>
        </p:nvSpPr>
        <p:spPr>
          <a:xfrm>
            <a:off x="254317" y="2237367"/>
            <a:ext cx="5323522" cy="2681824"/>
          </a:xfrm>
          <a:prstGeom prst="rect">
            <a:avLst/>
          </a:prstGeom>
          <a:noFill/>
        </p:spPr>
        <p:txBody>
          <a:bodyPr wrap="square">
            <a:spAutoFit/>
          </a:bodyPr>
          <a:lstStyle/>
          <a:p>
            <a:pPr algn="ctr">
              <a:lnSpc>
                <a:spcPct val="107000"/>
              </a:lnSpc>
              <a:spcAft>
                <a:spcPts val="800"/>
              </a:spcAft>
            </a:pPr>
            <a:r>
              <a:rPr lang="en-GB" sz="4000" dirty="0">
                <a:effectLst/>
                <a:latin typeface="Amatic SC" panose="00000500000000000000" pitchFamily="2" charset="-79"/>
                <a:ea typeface="Times New Roman" panose="02020603050405020304" pitchFamily="18" charset="0"/>
                <a:cs typeface="Amatic SC" panose="00000500000000000000" pitchFamily="2" charset="-79"/>
              </a:rPr>
              <a:t>Here are some ideas for incorporating food education at Key Stage 3 (KS3) in the new Welsh curriculum:</a:t>
            </a:r>
            <a:endParaRPr lang="en-GB" sz="3200" dirty="0">
              <a:effectLst/>
              <a:latin typeface="Amatic SC" panose="00000500000000000000" pitchFamily="2" charset="-79"/>
              <a:ea typeface="Calibri" panose="020F0502020204030204" pitchFamily="34" charset="0"/>
              <a:cs typeface="Amatic SC" panose="00000500000000000000" pitchFamily="2" charset="-79"/>
            </a:endParaRPr>
          </a:p>
        </p:txBody>
      </p:sp>
      <p:sp>
        <p:nvSpPr>
          <p:cNvPr id="5" name="TextBox 4">
            <a:extLst>
              <a:ext uri="{FF2B5EF4-FFF2-40B4-BE49-F238E27FC236}">
                <a16:creationId xmlns:a16="http://schemas.microsoft.com/office/drawing/2014/main" id="{69738FAC-0949-95DA-32DE-FF618F8FF72C}"/>
              </a:ext>
            </a:extLst>
          </p:cNvPr>
          <p:cNvSpPr txBox="1"/>
          <p:nvPr/>
        </p:nvSpPr>
        <p:spPr>
          <a:xfrm>
            <a:off x="6614162" y="249875"/>
            <a:ext cx="5170168" cy="6006516"/>
          </a:xfrm>
          <a:prstGeom prst="rect">
            <a:avLst/>
          </a:prstGeom>
          <a:noFill/>
        </p:spPr>
        <p:txBody>
          <a:bodyPr wrap="square">
            <a:spAutoFit/>
          </a:bodyPr>
          <a:lstStyle/>
          <a:p>
            <a:pPr>
              <a:lnSpc>
                <a:spcPct val="107000"/>
              </a:lnSpc>
              <a:spcAft>
                <a:spcPts val="800"/>
              </a:spcAft>
            </a:pPr>
            <a:r>
              <a:rPr lang="en-GB" sz="4400" dirty="0">
                <a:effectLst/>
                <a:latin typeface="Amatic SC" panose="00000500000000000000" pitchFamily="2" charset="-79"/>
                <a:ea typeface="Times New Roman" panose="02020603050405020304" pitchFamily="18" charset="0"/>
                <a:cs typeface="Amatic SC" panose="00000500000000000000" pitchFamily="2" charset="-79"/>
              </a:rPr>
              <a:t>1.Nutritional Science:.</a:t>
            </a:r>
            <a:endParaRPr lang="en-GB" sz="3600" dirty="0">
              <a:effectLst/>
              <a:latin typeface="Amatic SC" panose="00000500000000000000" pitchFamily="2" charset="-79"/>
              <a:ea typeface="Calibri" panose="020F0502020204030204" pitchFamily="34" charset="0"/>
              <a:cs typeface="Amatic SC" panose="00000500000000000000" pitchFamily="2" charset="-79"/>
            </a:endParaRPr>
          </a:p>
          <a:p>
            <a:pPr>
              <a:lnSpc>
                <a:spcPct val="107000"/>
              </a:lnSpc>
              <a:spcAft>
                <a:spcPts val="800"/>
              </a:spcAft>
            </a:pPr>
            <a:r>
              <a:rPr lang="en-GB" sz="4400" dirty="0">
                <a:effectLst/>
                <a:latin typeface="Amatic SC" panose="00000500000000000000" pitchFamily="2" charset="-79"/>
                <a:ea typeface="Times New Roman" panose="02020603050405020304" pitchFamily="18" charset="0"/>
                <a:cs typeface="Amatic SC" panose="00000500000000000000" pitchFamily="2" charset="-79"/>
              </a:rPr>
              <a:t>2.Meal Planning and Preparation: </a:t>
            </a:r>
          </a:p>
          <a:p>
            <a:pPr>
              <a:lnSpc>
                <a:spcPct val="107000"/>
              </a:lnSpc>
              <a:spcAft>
                <a:spcPts val="800"/>
              </a:spcAft>
            </a:pPr>
            <a:r>
              <a:rPr lang="en-GB" sz="4400" dirty="0">
                <a:effectLst/>
                <a:latin typeface="Amatic SC" panose="00000500000000000000" pitchFamily="2" charset="-79"/>
                <a:ea typeface="Times New Roman" panose="02020603050405020304" pitchFamily="18" charset="0"/>
                <a:cs typeface="Amatic SC" panose="00000500000000000000" pitchFamily="2" charset="-79"/>
              </a:rPr>
              <a:t>3.Food and Culture</a:t>
            </a:r>
            <a:endParaRPr lang="en-GB" sz="3600" dirty="0">
              <a:effectLst/>
              <a:latin typeface="Amatic SC" panose="00000500000000000000" pitchFamily="2" charset="-79"/>
              <a:ea typeface="Calibri" panose="020F0502020204030204" pitchFamily="34" charset="0"/>
              <a:cs typeface="Amatic SC" panose="00000500000000000000" pitchFamily="2" charset="-79"/>
            </a:endParaRPr>
          </a:p>
          <a:p>
            <a:r>
              <a:rPr lang="en-GB" sz="4400" dirty="0">
                <a:latin typeface="Amatic SC" panose="00000500000000000000" pitchFamily="2" charset="-79"/>
                <a:cs typeface="Amatic SC" panose="00000500000000000000" pitchFamily="2" charset="-79"/>
              </a:rPr>
              <a:t>4.Food and the Environment</a:t>
            </a:r>
          </a:p>
          <a:p>
            <a:r>
              <a:rPr lang="en-GB" sz="4400" dirty="0">
                <a:latin typeface="Amatic SC" panose="00000500000000000000" pitchFamily="2" charset="-79"/>
                <a:cs typeface="Amatic SC" panose="00000500000000000000" pitchFamily="2" charset="-79"/>
              </a:rPr>
              <a:t>5.Food and Society:</a:t>
            </a:r>
          </a:p>
          <a:p>
            <a:r>
              <a:rPr lang="en-GB" sz="4400" dirty="0">
                <a:latin typeface="Amatic SC" panose="00000500000000000000" pitchFamily="2" charset="-79"/>
                <a:cs typeface="Amatic SC" panose="00000500000000000000" pitchFamily="2" charset="-79"/>
              </a:rPr>
              <a:t>6.Cooking Skills: </a:t>
            </a:r>
          </a:p>
          <a:p>
            <a:r>
              <a:rPr lang="en-GB" sz="4400" dirty="0">
                <a:latin typeface="Amatic SC" panose="00000500000000000000" pitchFamily="2" charset="-79"/>
                <a:cs typeface="Amatic SC" panose="00000500000000000000" pitchFamily="2" charset="-79"/>
              </a:rPr>
              <a:t>7.Mindful Eating: </a:t>
            </a:r>
          </a:p>
        </p:txBody>
      </p:sp>
    </p:spTree>
    <p:extLst>
      <p:ext uri="{BB962C8B-B14F-4D97-AF65-F5344CB8AC3E}">
        <p14:creationId xmlns:p14="http://schemas.microsoft.com/office/powerpoint/2010/main" val="2412437034"/>
      </p:ext>
    </p:extLst>
  </p:cSld>
  <p:clrMapOvr>
    <a:masterClrMapping/>
  </p:clrMapOvr>
</p:sld>
</file>

<file path=ppt/theme/theme1.xml><?xml version="1.0" encoding="utf-8"?>
<a:theme xmlns:a="http://schemas.openxmlformats.org/drawingml/2006/main" name="0071_Scrapbook_Template_SlidesMania">
  <a:themeElements>
    <a:clrScheme name="Papel">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7" ma:contentTypeDescription="Create a new document." ma:contentTypeScope="" ma:versionID="f2c597ebce0aa0fd5759700e14dd3ad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7039d98634059a90188b6cb8bc5e987"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B2C2D8-8BDC-4960-B8B2-C7FDED0A1CE0}">
  <ds:schemaRefs>
    <ds:schemaRef ds:uri="http://schemas.microsoft.com/office/2006/metadata/properties"/>
    <ds:schemaRef ds:uri="http://schemas.microsoft.com/office/infopath/2007/PartnerControls"/>
    <ds:schemaRef ds:uri="ead97cfe-a968-427f-b02b-893e6ba0355a"/>
    <ds:schemaRef ds:uri="c53071f4-7f44-43fd-895c-8e7b6a3746b0"/>
  </ds:schemaRefs>
</ds:datastoreItem>
</file>

<file path=customXml/itemProps2.xml><?xml version="1.0" encoding="utf-8"?>
<ds:datastoreItem xmlns:ds="http://schemas.openxmlformats.org/officeDocument/2006/customXml" ds:itemID="{E9EBC16D-8511-46E5-B8AA-9288495C9872}">
  <ds:schemaRefs>
    <ds:schemaRef ds:uri="http://schemas.microsoft.com/sharepoint/v3/contenttype/forms"/>
  </ds:schemaRefs>
</ds:datastoreItem>
</file>

<file path=customXml/itemProps3.xml><?xml version="1.0" encoding="utf-8"?>
<ds:datastoreItem xmlns:ds="http://schemas.openxmlformats.org/officeDocument/2006/customXml" ds:itemID="{D462C943-5153-4400-9DF4-5221A3DC14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394</TotalTime>
  <Words>618</Words>
  <Application>Microsoft Office PowerPoint</Application>
  <PresentationFormat>Widescreen</PresentationFormat>
  <Paragraphs>90</Paragraphs>
  <Slides>15</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Amatic SC</vt:lpstr>
      <vt:lpstr>Arial</vt:lpstr>
      <vt:lpstr>Barlow Condensed</vt:lpstr>
      <vt:lpstr>Calibri</vt:lpstr>
      <vt:lpstr>0071_Scrapbook_Template_SlidesMania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Aled_Lloyd Henry</dc:creator>
  <cp:lastModifiedBy>Amelia  Corton</cp:lastModifiedBy>
  <cp:revision>13</cp:revision>
  <dcterms:modified xsi:type="dcterms:W3CDTF">2023-03-10T16:31:08Z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MediaServiceImageTags">
    <vt:lpwstr/>
  </property>
</Properties>
</file>