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59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98" d="100"/>
          <a:sy n="98" d="100"/>
        </p:scale>
        <p:origin x="15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White" userId="3da70261-e0e7-408d-aace-eb577feade9e" providerId="ADAL" clId="{FA1627B7-CB3E-4AE7-876D-0E48310C5396}"/>
    <pc:docChg chg="modSld modMainMaster">
      <pc:chgData name="Alexander White" userId="3da70261-e0e7-408d-aace-eb577feade9e" providerId="ADAL" clId="{FA1627B7-CB3E-4AE7-876D-0E48310C5396}" dt="2024-06-05T08:41:13.644" v="24" actId="20577"/>
      <pc:docMkLst>
        <pc:docMk/>
      </pc:docMkLst>
      <pc:sldChg chg="addSp modSp mod">
        <pc:chgData name="Alexander White" userId="3da70261-e0e7-408d-aace-eb577feade9e" providerId="ADAL" clId="{FA1627B7-CB3E-4AE7-876D-0E48310C5396}" dt="2024-06-05T08:38:58.571" v="8"/>
        <pc:sldMkLst>
          <pc:docMk/>
          <pc:sldMk cId="1298930393" sldId="261"/>
        </pc:sldMkLst>
        <pc:spChg chg="mod">
          <ac:chgData name="Alexander White" userId="3da70261-e0e7-408d-aace-eb577feade9e" providerId="ADAL" clId="{FA1627B7-CB3E-4AE7-876D-0E48310C5396}" dt="2024-06-05T08:38:52.688" v="7" actId="20577"/>
          <ac:spMkLst>
            <pc:docMk/>
            <pc:sldMk cId="1298930393" sldId="261"/>
            <ac:spMk id="2" creationId="{00000000-0000-0000-0000-000000000000}"/>
          </ac:spMkLst>
        </pc:spChg>
        <pc:spChg chg="add mod">
          <ac:chgData name="Alexander White" userId="3da70261-e0e7-408d-aace-eb577feade9e" providerId="ADAL" clId="{FA1627B7-CB3E-4AE7-876D-0E48310C5396}" dt="2024-06-05T08:38:58.571" v="8"/>
          <ac:spMkLst>
            <pc:docMk/>
            <pc:sldMk cId="1298930393" sldId="261"/>
            <ac:spMk id="4" creationId="{820C1851-BA2D-111D-D337-A7A310CBFA03}"/>
          </ac:spMkLst>
        </pc:spChg>
      </pc:sldChg>
      <pc:sldMasterChg chg="modSp mod">
        <pc:chgData name="Alexander White" userId="3da70261-e0e7-408d-aace-eb577feade9e" providerId="ADAL" clId="{FA1627B7-CB3E-4AE7-876D-0E48310C5396}" dt="2024-06-05T08:40:59.425" v="12" actId="20577"/>
        <pc:sldMasterMkLst>
          <pc:docMk/>
          <pc:sldMasterMk cId="1328885048" sldId="2147483648"/>
        </pc:sldMasterMkLst>
        <pc:spChg chg="mod">
          <ac:chgData name="Alexander White" userId="3da70261-e0e7-408d-aace-eb577feade9e" providerId="ADAL" clId="{FA1627B7-CB3E-4AE7-876D-0E48310C5396}" dt="2024-06-05T08:40:59.425" v="12" actId="20577"/>
          <ac:spMkLst>
            <pc:docMk/>
            <pc:sldMasterMk cId="1328885048" sldId="2147483648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A1627B7-CB3E-4AE7-876D-0E48310C5396}" dt="2024-06-05T08:41:04.825" v="16" actId="20577"/>
        <pc:sldMasterMkLst>
          <pc:docMk/>
          <pc:sldMasterMk cId="1498317190" sldId="2147483650"/>
        </pc:sldMasterMkLst>
        <pc:spChg chg="mod">
          <ac:chgData name="Alexander White" userId="3da70261-e0e7-408d-aace-eb577feade9e" providerId="ADAL" clId="{FA1627B7-CB3E-4AE7-876D-0E48310C5396}" dt="2024-06-05T08:41:04.825" v="16" actId="20577"/>
          <ac:spMkLst>
            <pc:docMk/>
            <pc:sldMasterMk cId="1498317190" sldId="2147483650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A1627B7-CB3E-4AE7-876D-0E48310C5396}" dt="2024-06-05T08:41:09.666" v="20" actId="20577"/>
        <pc:sldMasterMkLst>
          <pc:docMk/>
          <pc:sldMasterMk cId="1822393236" sldId="2147483652"/>
        </pc:sldMasterMkLst>
        <pc:spChg chg="mod">
          <ac:chgData name="Alexander White" userId="3da70261-e0e7-408d-aace-eb577feade9e" providerId="ADAL" clId="{FA1627B7-CB3E-4AE7-876D-0E48310C5396}" dt="2024-06-05T08:41:09.666" v="20" actId="20577"/>
          <ac:spMkLst>
            <pc:docMk/>
            <pc:sldMasterMk cId="1822393236" sldId="2147483652"/>
            <ac:spMk id="9" creationId="{00000000-0000-0000-0000-000000000000}"/>
          </ac:spMkLst>
        </pc:spChg>
      </pc:sldMasterChg>
      <pc:sldMasterChg chg="modSp mod">
        <pc:chgData name="Alexander White" userId="3da70261-e0e7-408d-aace-eb577feade9e" providerId="ADAL" clId="{FA1627B7-CB3E-4AE7-876D-0E48310C5396}" dt="2024-06-05T08:41:13.644" v="24" actId="20577"/>
        <pc:sldMasterMkLst>
          <pc:docMk/>
          <pc:sldMasterMk cId="1788143608" sldId="2147483656"/>
        </pc:sldMasterMkLst>
        <pc:spChg chg="mod">
          <ac:chgData name="Alexander White" userId="3da70261-e0e7-408d-aace-eb577feade9e" providerId="ADAL" clId="{FA1627B7-CB3E-4AE7-876D-0E48310C5396}" dt="2024-06-05T08:41:13.644" v="24" actId="20577"/>
          <ac:spMkLst>
            <pc:docMk/>
            <pc:sldMasterMk cId="1788143608" sldId="2147483656"/>
            <ac:spMk id="8" creationId="{00000000-0000-0000-0000-000000000000}"/>
          </ac:spMkLst>
        </pc:spChg>
      </pc:sldMasterChg>
    </pc:docChg>
  </pc:docChgLst>
  <pc:docChgLst>
    <pc:chgData name="Ewen Trafford" userId="e520b4bf-a196-48b7-bc10-b1590a457daa" providerId="ADAL" clId="{42EEBCC9-0655-4D56-9AD7-DD246C322370}"/>
    <pc:docChg chg="modSld">
      <pc:chgData name="Ewen Trafford" userId="e520b4bf-a196-48b7-bc10-b1590a457daa" providerId="ADAL" clId="{42EEBCC9-0655-4D56-9AD7-DD246C322370}" dt="2024-08-28T14:19:28.456" v="79" actId="20577"/>
      <pc:docMkLst>
        <pc:docMk/>
      </pc:docMkLst>
      <pc:sldChg chg="modSp mod">
        <pc:chgData name="Ewen Trafford" userId="e520b4bf-a196-48b7-bc10-b1590a457daa" providerId="ADAL" clId="{42EEBCC9-0655-4D56-9AD7-DD246C322370}" dt="2024-08-28T14:18:15.257" v="18" actId="20577"/>
        <pc:sldMkLst>
          <pc:docMk/>
          <pc:sldMk cId="1069684210" sldId="264"/>
        </pc:sldMkLst>
        <pc:spChg chg="mod">
          <ac:chgData name="Ewen Trafford" userId="e520b4bf-a196-48b7-bc10-b1590a457daa" providerId="ADAL" clId="{42EEBCC9-0655-4D56-9AD7-DD246C322370}" dt="2024-08-28T14:18:09.206" v="8" actId="20577"/>
          <ac:spMkLst>
            <pc:docMk/>
            <pc:sldMk cId="1069684210" sldId="264"/>
            <ac:spMk id="2" creationId="{00000000-0000-0000-0000-000000000000}"/>
          </ac:spMkLst>
        </pc:spChg>
        <pc:spChg chg="mod">
          <ac:chgData name="Ewen Trafford" userId="e520b4bf-a196-48b7-bc10-b1590a457daa" providerId="ADAL" clId="{42EEBCC9-0655-4D56-9AD7-DD246C322370}" dt="2024-08-28T14:18:15.257" v="18" actId="20577"/>
          <ac:spMkLst>
            <pc:docMk/>
            <pc:sldMk cId="1069684210" sldId="264"/>
            <ac:spMk id="5" creationId="{00000000-0000-0000-0000-000000000000}"/>
          </ac:spMkLst>
        </pc:spChg>
      </pc:sldChg>
      <pc:sldChg chg="modSp mod">
        <pc:chgData name="Ewen Trafford" userId="e520b4bf-a196-48b7-bc10-b1590a457daa" providerId="ADAL" clId="{42EEBCC9-0655-4D56-9AD7-DD246C322370}" dt="2024-08-28T14:18:27.861" v="36" actId="20577"/>
        <pc:sldMkLst>
          <pc:docMk/>
          <pc:sldMk cId="1069684210" sldId="265"/>
        </pc:sldMkLst>
        <pc:spChg chg="mod">
          <ac:chgData name="Ewen Trafford" userId="e520b4bf-a196-48b7-bc10-b1590a457daa" providerId="ADAL" clId="{42EEBCC9-0655-4D56-9AD7-DD246C322370}" dt="2024-08-28T14:18:23.515" v="27" actId="20577"/>
          <ac:spMkLst>
            <pc:docMk/>
            <pc:sldMk cId="1069684210" sldId="265"/>
            <ac:spMk id="2" creationId="{00000000-0000-0000-0000-000000000000}"/>
          </ac:spMkLst>
        </pc:spChg>
        <pc:spChg chg="mod">
          <ac:chgData name="Ewen Trafford" userId="e520b4bf-a196-48b7-bc10-b1590a457daa" providerId="ADAL" clId="{42EEBCC9-0655-4D56-9AD7-DD246C322370}" dt="2024-08-28T14:18:27.861" v="36" actId="20577"/>
          <ac:spMkLst>
            <pc:docMk/>
            <pc:sldMk cId="1069684210" sldId="265"/>
            <ac:spMk id="5" creationId="{00000000-0000-0000-0000-000000000000}"/>
          </ac:spMkLst>
        </pc:spChg>
      </pc:sldChg>
      <pc:sldChg chg="modSp mod">
        <pc:chgData name="Ewen Trafford" userId="e520b4bf-a196-48b7-bc10-b1590a457daa" providerId="ADAL" clId="{42EEBCC9-0655-4D56-9AD7-DD246C322370}" dt="2024-08-28T14:18:34.746" v="37" actId="20577"/>
        <pc:sldMkLst>
          <pc:docMk/>
          <pc:sldMk cId="1069684210" sldId="266"/>
        </pc:sldMkLst>
        <pc:spChg chg="mod">
          <ac:chgData name="Ewen Trafford" userId="e520b4bf-a196-48b7-bc10-b1590a457daa" providerId="ADAL" clId="{42EEBCC9-0655-4D56-9AD7-DD246C322370}" dt="2024-08-28T14:18:34.746" v="37" actId="20577"/>
          <ac:spMkLst>
            <pc:docMk/>
            <pc:sldMk cId="1069684210" sldId="266"/>
            <ac:spMk id="5" creationId="{00000000-0000-0000-0000-000000000000}"/>
          </ac:spMkLst>
        </pc:spChg>
      </pc:sldChg>
      <pc:sldChg chg="modSp mod">
        <pc:chgData name="Ewen Trafford" userId="e520b4bf-a196-48b7-bc10-b1590a457daa" providerId="ADAL" clId="{42EEBCC9-0655-4D56-9AD7-DD246C322370}" dt="2024-08-28T14:18:41.732" v="38" actId="20577"/>
        <pc:sldMkLst>
          <pc:docMk/>
          <pc:sldMk cId="1069684210" sldId="267"/>
        </pc:sldMkLst>
        <pc:spChg chg="mod">
          <ac:chgData name="Ewen Trafford" userId="e520b4bf-a196-48b7-bc10-b1590a457daa" providerId="ADAL" clId="{42EEBCC9-0655-4D56-9AD7-DD246C322370}" dt="2024-08-28T14:18:41.732" v="38" actId="20577"/>
          <ac:spMkLst>
            <pc:docMk/>
            <pc:sldMk cId="1069684210" sldId="267"/>
            <ac:spMk id="5" creationId="{00000000-0000-0000-0000-000000000000}"/>
          </ac:spMkLst>
        </pc:spChg>
      </pc:sldChg>
      <pc:sldChg chg="modSp mod">
        <pc:chgData name="Ewen Trafford" userId="e520b4bf-a196-48b7-bc10-b1590a457daa" providerId="ADAL" clId="{42EEBCC9-0655-4D56-9AD7-DD246C322370}" dt="2024-08-28T14:18:55.961" v="56" actId="20577"/>
        <pc:sldMkLst>
          <pc:docMk/>
          <pc:sldMk cId="906906629" sldId="270"/>
        </pc:sldMkLst>
        <pc:spChg chg="mod">
          <ac:chgData name="Ewen Trafford" userId="e520b4bf-a196-48b7-bc10-b1590a457daa" providerId="ADAL" clId="{42EEBCC9-0655-4D56-9AD7-DD246C322370}" dt="2024-08-28T14:18:52.517" v="47" actId="20577"/>
          <ac:spMkLst>
            <pc:docMk/>
            <pc:sldMk cId="906906629" sldId="270"/>
            <ac:spMk id="2" creationId="{00000000-0000-0000-0000-000000000000}"/>
          </ac:spMkLst>
        </pc:spChg>
        <pc:spChg chg="mod">
          <ac:chgData name="Ewen Trafford" userId="e520b4bf-a196-48b7-bc10-b1590a457daa" providerId="ADAL" clId="{42EEBCC9-0655-4D56-9AD7-DD246C322370}" dt="2024-08-28T14:18:55.961" v="56" actId="20577"/>
          <ac:spMkLst>
            <pc:docMk/>
            <pc:sldMk cId="906906629" sldId="270"/>
            <ac:spMk id="5" creationId="{00000000-0000-0000-0000-000000000000}"/>
          </ac:spMkLst>
        </pc:spChg>
      </pc:sldChg>
      <pc:sldChg chg="modSp mod">
        <pc:chgData name="Ewen Trafford" userId="e520b4bf-a196-48b7-bc10-b1590a457daa" providerId="ADAL" clId="{42EEBCC9-0655-4D56-9AD7-DD246C322370}" dt="2024-08-28T14:19:02.395" v="57" actId="20577"/>
        <pc:sldMkLst>
          <pc:docMk/>
          <pc:sldMk cId="906906629" sldId="272"/>
        </pc:sldMkLst>
        <pc:spChg chg="mod">
          <ac:chgData name="Ewen Trafford" userId="e520b4bf-a196-48b7-bc10-b1590a457daa" providerId="ADAL" clId="{42EEBCC9-0655-4D56-9AD7-DD246C322370}" dt="2024-08-28T14:19:02.395" v="57" actId="20577"/>
          <ac:spMkLst>
            <pc:docMk/>
            <pc:sldMk cId="906906629" sldId="272"/>
            <ac:spMk id="5" creationId="{00000000-0000-0000-0000-000000000000}"/>
          </ac:spMkLst>
        </pc:spChg>
      </pc:sldChg>
      <pc:sldChg chg="modSp mod">
        <pc:chgData name="Ewen Trafford" userId="e520b4bf-a196-48b7-bc10-b1590a457daa" providerId="ADAL" clId="{42EEBCC9-0655-4D56-9AD7-DD246C322370}" dt="2024-08-28T14:19:08.874" v="59" actId="20577"/>
        <pc:sldMkLst>
          <pc:docMk/>
          <pc:sldMk cId="906906629" sldId="273"/>
        </pc:sldMkLst>
        <pc:spChg chg="mod">
          <ac:chgData name="Ewen Trafford" userId="e520b4bf-a196-48b7-bc10-b1590a457daa" providerId="ADAL" clId="{42EEBCC9-0655-4D56-9AD7-DD246C322370}" dt="2024-08-28T14:19:08.874" v="59" actId="20577"/>
          <ac:spMkLst>
            <pc:docMk/>
            <pc:sldMk cId="906906629" sldId="273"/>
            <ac:spMk id="5" creationId="{00000000-0000-0000-0000-000000000000}"/>
          </ac:spMkLst>
        </pc:spChg>
      </pc:sldChg>
      <pc:sldChg chg="modSp mod">
        <pc:chgData name="Ewen Trafford" userId="e520b4bf-a196-48b7-bc10-b1590a457daa" providerId="ADAL" clId="{42EEBCC9-0655-4D56-9AD7-DD246C322370}" dt="2024-08-28T14:19:21.926" v="77" actId="20577"/>
        <pc:sldMkLst>
          <pc:docMk/>
          <pc:sldMk cId="906906629" sldId="276"/>
        </pc:sldMkLst>
        <pc:spChg chg="mod">
          <ac:chgData name="Ewen Trafford" userId="e520b4bf-a196-48b7-bc10-b1590a457daa" providerId="ADAL" clId="{42EEBCC9-0655-4D56-9AD7-DD246C322370}" dt="2024-08-28T14:19:18.576" v="68" actId="20577"/>
          <ac:spMkLst>
            <pc:docMk/>
            <pc:sldMk cId="906906629" sldId="276"/>
            <ac:spMk id="2" creationId="{00000000-0000-0000-0000-000000000000}"/>
          </ac:spMkLst>
        </pc:spChg>
        <pc:spChg chg="mod">
          <ac:chgData name="Ewen Trafford" userId="e520b4bf-a196-48b7-bc10-b1590a457daa" providerId="ADAL" clId="{42EEBCC9-0655-4D56-9AD7-DD246C322370}" dt="2024-08-28T14:19:21.926" v="77" actId="20577"/>
          <ac:spMkLst>
            <pc:docMk/>
            <pc:sldMk cId="906906629" sldId="276"/>
            <ac:spMk id="5" creationId="{00000000-0000-0000-0000-000000000000}"/>
          </ac:spMkLst>
        </pc:spChg>
      </pc:sldChg>
      <pc:sldChg chg="modSp mod">
        <pc:chgData name="Ewen Trafford" userId="e520b4bf-a196-48b7-bc10-b1590a457daa" providerId="ADAL" clId="{42EEBCC9-0655-4D56-9AD7-DD246C322370}" dt="2024-08-28T14:19:28.456" v="79" actId="20577"/>
        <pc:sldMkLst>
          <pc:docMk/>
          <pc:sldMk cId="906906629" sldId="277"/>
        </pc:sldMkLst>
        <pc:spChg chg="mod">
          <ac:chgData name="Ewen Trafford" userId="e520b4bf-a196-48b7-bc10-b1590a457daa" providerId="ADAL" clId="{42EEBCC9-0655-4D56-9AD7-DD246C322370}" dt="2024-08-28T14:19:28.456" v="79" actId="20577"/>
          <ac:spMkLst>
            <pc:docMk/>
            <pc:sldMk cId="906906629" sldId="277"/>
            <ac:spMk id="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2024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2024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food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Persimmon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10066" r="9018" b="-388"/>
          <a:stretch>
            <a:fillRect/>
          </a:stretch>
        </p:blipFill>
        <p:spPr bwMode="auto">
          <a:xfrm>
            <a:off x="647202" y="2371272"/>
            <a:ext cx="4537075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831977" y="3523797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persimmon</a:t>
            </a:r>
          </a:p>
        </p:txBody>
      </p:sp>
    </p:spTree>
    <p:extLst>
      <p:ext uri="{BB962C8B-B14F-4D97-AF65-F5344CB8AC3E}">
        <p14:creationId xmlns:p14="http://schemas.microsoft.com/office/powerpoint/2010/main" val="344592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these?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These are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Lych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60" y="2167786"/>
            <a:ext cx="4465638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00098" y="3391749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lychees</a:t>
            </a:r>
          </a:p>
        </p:txBody>
      </p:sp>
    </p:spTree>
    <p:extLst>
      <p:ext uri="{BB962C8B-B14F-4D97-AF65-F5344CB8AC3E}">
        <p14:creationId xmlns:p14="http://schemas.microsoft.com/office/powerpoint/2010/main" val="906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8" descr="Bok Ch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t="4787" r="5260" b="6944"/>
          <a:stretch>
            <a:fillRect/>
          </a:stretch>
        </p:blipFill>
        <p:spPr bwMode="auto">
          <a:xfrm rot="17119615">
            <a:off x="1083587" y="2863370"/>
            <a:ext cx="3918455" cy="289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895792" y="3880845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bok</a:t>
            </a: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choi</a:t>
            </a:r>
            <a:endParaRPr lang="en-GB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an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Octop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30" y="2454049"/>
            <a:ext cx="5400675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14768" y="3317649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octopus</a:t>
            </a:r>
          </a:p>
        </p:txBody>
      </p:sp>
    </p:spTree>
    <p:extLst>
      <p:ext uri="{BB962C8B-B14F-4D97-AF65-F5344CB8AC3E}">
        <p14:creationId xmlns:p14="http://schemas.microsoft.com/office/powerpoint/2010/main" val="906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42610" y="3670540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okra</a:t>
            </a:r>
          </a:p>
        </p:txBody>
      </p:sp>
      <p:pic>
        <p:nvPicPr>
          <p:cNvPr id="8" name="Picture 7" descr="Okra Fre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47" y="1996522"/>
            <a:ext cx="31972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Papay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35" y="2358226"/>
            <a:ext cx="5184775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097810" y="2934489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papaya</a:t>
            </a:r>
          </a:p>
        </p:txBody>
      </p:sp>
    </p:spTree>
    <p:extLst>
      <p:ext uri="{BB962C8B-B14F-4D97-AF65-F5344CB8AC3E}">
        <p14:creationId xmlns:p14="http://schemas.microsoft.com/office/powerpoint/2010/main" val="906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Kohlrab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02" y="2283798"/>
            <a:ext cx="5616575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140340" y="3363298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kohlrabi</a:t>
            </a:r>
          </a:p>
        </p:txBody>
      </p:sp>
    </p:spTree>
    <p:extLst>
      <p:ext uri="{BB962C8B-B14F-4D97-AF65-F5344CB8AC3E}">
        <p14:creationId xmlns:p14="http://schemas.microsoft.com/office/powerpoint/2010/main" val="906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these?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These are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Cherries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2" y="2134942"/>
            <a:ext cx="5400676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17198" y="3106492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cherries</a:t>
            </a:r>
          </a:p>
        </p:txBody>
      </p:sp>
    </p:spTree>
    <p:extLst>
      <p:ext uri="{BB962C8B-B14F-4D97-AF65-F5344CB8AC3E}">
        <p14:creationId xmlns:p14="http://schemas.microsoft.com/office/powerpoint/2010/main" val="906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This is</a:t>
            </a:r>
            <a:endParaRPr lang="en-GB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05193" y="3148235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root ginger</a:t>
            </a:r>
          </a:p>
        </p:txBody>
      </p:sp>
      <p:pic>
        <p:nvPicPr>
          <p:cNvPr id="8" name="Picture 7" descr="Root G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8" y="2068735"/>
            <a:ext cx="39703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342358" y="3284108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fig</a:t>
            </a:r>
          </a:p>
        </p:txBody>
      </p:sp>
      <p:pic>
        <p:nvPicPr>
          <p:cNvPr id="8" name="Picture 7" descr="Fig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195" y="2347483"/>
            <a:ext cx="41052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321093" y="3438507"/>
            <a:ext cx="3779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plaice</a:t>
            </a:r>
          </a:p>
        </p:txBody>
      </p:sp>
      <p:pic>
        <p:nvPicPr>
          <p:cNvPr id="8" name="Picture 2" descr="S:\Shared\EDUCATION TEAM FILES\Seafish\IMAGES\Images from Karen\Plaice retouched sma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0"/>
          <a:stretch>
            <a:fillRect/>
          </a:stretch>
        </p:blipFill>
        <p:spPr bwMode="auto">
          <a:xfrm>
            <a:off x="1280780" y="2501882"/>
            <a:ext cx="4752975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Cheese Sw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955" y="2283798"/>
            <a:ext cx="42116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21093" y="3004523"/>
            <a:ext cx="3779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Swiss cheese</a:t>
            </a:r>
          </a:p>
        </p:txBody>
      </p:sp>
    </p:spTree>
    <p:extLst>
      <p:ext uri="{BB962C8B-B14F-4D97-AF65-F5344CB8AC3E}">
        <p14:creationId xmlns:p14="http://schemas.microsoft.com/office/powerpoint/2010/main" val="9069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New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0C1851-BA2D-111D-D337-A7A310CBFA03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0" t="5611" r="13580" b="7346"/>
          <a:stretch>
            <a:fillRect/>
          </a:stretch>
        </p:blipFill>
        <p:spPr bwMode="auto">
          <a:xfrm>
            <a:off x="1169274" y="2286000"/>
            <a:ext cx="44545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222287" y="3313113"/>
            <a:ext cx="3779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roast duck</a:t>
            </a:r>
          </a:p>
        </p:txBody>
      </p:sp>
    </p:spTree>
    <p:extLst>
      <p:ext uri="{BB962C8B-B14F-4D97-AF65-F5344CB8AC3E}">
        <p14:creationId xmlns:p14="http://schemas.microsoft.com/office/powerpoint/2010/main" val="10696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5" descr="Beetro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274" y="2094381"/>
            <a:ext cx="3172858" cy="4230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40340" y="3395762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beetroot</a:t>
            </a:r>
          </a:p>
        </p:txBody>
      </p:sp>
    </p:spTree>
    <p:extLst>
      <p:ext uri="{BB962C8B-B14F-4D97-AF65-F5344CB8AC3E}">
        <p14:creationId xmlns:p14="http://schemas.microsoft.com/office/powerpoint/2010/main" val="10696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these?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These are 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Quail Eggs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4" y="2463167"/>
            <a:ext cx="49323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76939" y="3207705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quail eggs</a:t>
            </a:r>
          </a:p>
        </p:txBody>
      </p:sp>
    </p:spTree>
    <p:extLst>
      <p:ext uri="{BB962C8B-B14F-4D97-AF65-F5344CB8AC3E}">
        <p14:creationId xmlns:p14="http://schemas.microsoft.com/office/powerpoint/2010/main" val="10696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are these?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These are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Coutget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5" y="2146781"/>
            <a:ext cx="6227763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52991" y="3083406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courgettes</a:t>
            </a:r>
          </a:p>
        </p:txBody>
      </p:sp>
    </p:spTree>
    <p:extLst>
      <p:ext uri="{BB962C8B-B14F-4D97-AF65-F5344CB8AC3E}">
        <p14:creationId xmlns:p14="http://schemas.microsoft.com/office/powerpoint/2010/main" val="10696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an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876740" y="3069155"/>
            <a:ext cx="27368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avocado</a:t>
            </a:r>
          </a:p>
        </p:txBody>
      </p:sp>
      <p:pic>
        <p:nvPicPr>
          <p:cNvPr id="8" name="Picture 7" descr="Avaca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5" y="2061092"/>
            <a:ext cx="38068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6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lemongr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3" y="2261343"/>
            <a:ext cx="6048376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97379" y="3413868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lemongrass</a:t>
            </a:r>
          </a:p>
        </p:txBody>
      </p:sp>
    </p:spTree>
    <p:extLst>
      <p:ext uri="{BB962C8B-B14F-4D97-AF65-F5344CB8AC3E}">
        <p14:creationId xmlns:p14="http://schemas.microsoft.com/office/powerpoint/2010/main" val="10696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this?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713279" y="5457926"/>
            <a:ext cx="46815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This is 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8454102" y="5981146"/>
            <a:ext cx="3097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Lob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355" y="2057327"/>
            <a:ext cx="6264276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546721" y="2849490"/>
            <a:ext cx="34559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lobster</a:t>
            </a:r>
          </a:p>
        </p:txBody>
      </p:sp>
    </p:spTree>
    <p:extLst>
      <p:ext uri="{BB962C8B-B14F-4D97-AF65-F5344CB8AC3E}">
        <p14:creationId xmlns:p14="http://schemas.microsoft.com/office/powerpoint/2010/main" val="10696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9" ma:contentTypeDescription="Create a new document." ma:contentTypeScope="" ma:versionID="d67e542ccfc98f8766c03bca3df5dec6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2465a60b32c7e66e77d39dce70c70dd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DE7F0C-487D-44A5-BF45-25106448657D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CF79F525-A46D-47AE-8A28-1780F62ECF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014055-97D9-4384-9ECF-B5DCF8235C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184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Office Theme</vt:lpstr>
      <vt:lpstr>Custom Design</vt:lpstr>
      <vt:lpstr>1_Custom Design</vt:lpstr>
      <vt:lpstr>3_Custom Design</vt:lpstr>
      <vt:lpstr>New food</vt:lpstr>
      <vt:lpstr>What is this?</vt:lpstr>
      <vt:lpstr>What is this?</vt:lpstr>
      <vt:lpstr>What is this?</vt:lpstr>
      <vt:lpstr>What are these?</vt:lpstr>
      <vt:lpstr>What are these?</vt:lpstr>
      <vt:lpstr>What is this?</vt:lpstr>
      <vt:lpstr>What is this?</vt:lpstr>
      <vt:lpstr>What is this?</vt:lpstr>
      <vt:lpstr>What is this?</vt:lpstr>
      <vt:lpstr>What are these?</vt:lpstr>
      <vt:lpstr>What is this?</vt:lpstr>
      <vt:lpstr>What is this?</vt:lpstr>
      <vt:lpstr>What is this?</vt:lpstr>
      <vt:lpstr>What is this?</vt:lpstr>
      <vt:lpstr>What is this?</vt:lpstr>
      <vt:lpstr>What are these?</vt:lpstr>
      <vt:lpstr>What is this?</vt:lpstr>
      <vt:lpstr>What is this?</vt:lpstr>
      <vt:lpstr>What is this?</vt:lpstr>
      <vt:lpstr>New food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22</cp:revision>
  <dcterms:created xsi:type="dcterms:W3CDTF">2018-10-10T09:22:08Z</dcterms:created>
  <dcterms:modified xsi:type="dcterms:W3CDTF">2024-08-28T14:19:29Z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  <property fmtid="{D5CDD505-2E9C-101B-9397-08002B2CF9AE}" pid="3" name="MediaServiceImageTags">
    <vt:lpwstr/>
  </property>
</Properties>
</file>