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74" r:id="rId9"/>
    <p:sldId id="275" r:id="rId10"/>
    <p:sldId id="276" r:id="rId11"/>
    <p:sldId id="277" r:id="rId12"/>
    <p:sldId id="278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D9BD"/>
    <a:srgbClr val="158B44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 varScale="1">
        <p:scale>
          <a:sx n="57" d="100"/>
          <a:sy n="57" d="100"/>
        </p:scale>
        <p:origin x="68" y="1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 Meek" userId="f3af35cc-3229-46e1-af36-3525661cfbd3" providerId="ADAL" clId="{2D3B2949-26B2-4EDC-9072-B32DF74D093D}"/>
    <pc:docChg chg="modMainMaster">
      <pc:chgData name="Frances Meek" userId="f3af35cc-3229-46e1-af36-3525661cfbd3" providerId="ADAL" clId="{2D3B2949-26B2-4EDC-9072-B32DF74D093D}" dt="2021-11-30T08:22:08.597" v="16" actId="20577"/>
      <pc:docMkLst>
        <pc:docMk/>
      </pc:docMkLst>
      <pc:sldMasterChg chg="modSp mod">
        <pc:chgData name="Frances Meek" userId="f3af35cc-3229-46e1-af36-3525661cfbd3" providerId="ADAL" clId="{2D3B2949-26B2-4EDC-9072-B32DF74D093D}" dt="2021-11-30T08:22:08.597" v="16" actId="20577"/>
        <pc:sldMasterMkLst>
          <pc:docMk/>
          <pc:sldMasterMk cId="1328885048" sldId="2147483648"/>
        </pc:sldMasterMkLst>
        <pc:spChg chg="mod">
          <ac:chgData name="Frances Meek" userId="f3af35cc-3229-46e1-af36-3525661cfbd3" providerId="ADAL" clId="{2D3B2949-26B2-4EDC-9072-B32DF74D093D}" dt="2021-11-30T08:22:08.597" v="16" actId="20577"/>
          <ac:spMkLst>
            <pc:docMk/>
            <pc:sldMasterMk cId="1328885048" sldId="2147483648"/>
            <ac:spMk id="9" creationId="{00000000-0000-0000-0000-000000000000}"/>
          </ac:spMkLst>
        </pc:spChg>
      </pc:sldMasterChg>
      <pc:sldMasterChg chg="modSp mod">
        <pc:chgData name="Frances Meek" userId="f3af35cc-3229-46e1-af36-3525661cfbd3" providerId="ADAL" clId="{2D3B2949-26B2-4EDC-9072-B32DF74D093D}" dt="2021-11-30T08:21:39.831" v="3" actId="20577"/>
        <pc:sldMasterMkLst>
          <pc:docMk/>
          <pc:sldMasterMk cId="1498317190" sldId="2147483650"/>
        </pc:sldMasterMkLst>
        <pc:spChg chg="mod">
          <ac:chgData name="Frances Meek" userId="f3af35cc-3229-46e1-af36-3525661cfbd3" providerId="ADAL" clId="{2D3B2949-26B2-4EDC-9072-B32DF74D093D}" dt="2021-11-30T08:21:39.831" v="3" actId="20577"/>
          <ac:spMkLst>
            <pc:docMk/>
            <pc:sldMasterMk cId="1498317190" sldId="2147483650"/>
            <ac:spMk id="9" creationId="{00000000-0000-0000-0000-000000000000}"/>
          </ac:spMkLst>
        </pc:spChg>
      </pc:sldMasterChg>
      <pc:sldMasterChg chg="modSp mod">
        <pc:chgData name="Frances Meek" userId="f3af35cc-3229-46e1-af36-3525661cfbd3" providerId="ADAL" clId="{2D3B2949-26B2-4EDC-9072-B32DF74D093D}" dt="2021-11-30T08:21:50.294" v="7" actId="20577"/>
        <pc:sldMasterMkLst>
          <pc:docMk/>
          <pc:sldMasterMk cId="1822393236" sldId="2147483652"/>
        </pc:sldMasterMkLst>
        <pc:spChg chg="mod">
          <ac:chgData name="Frances Meek" userId="f3af35cc-3229-46e1-af36-3525661cfbd3" providerId="ADAL" clId="{2D3B2949-26B2-4EDC-9072-B32DF74D093D}" dt="2021-11-30T08:21:50.294" v="7" actId="20577"/>
          <ac:spMkLst>
            <pc:docMk/>
            <pc:sldMasterMk cId="1822393236" sldId="2147483652"/>
            <ac:spMk id="9" creationId="{00000000-0000-0000-0000-000000000000}"/>
          </ac:spMkLst>
        </pc:spChg>
      </pc:sldMasterChg>
      <pc:sldMasterChg chg="modSp mod">
        <pc:chgData name="Frances Meek" userId="f3af35cc-3229-46e1-af36-3525661cfbd3" providerId="ADAL" clId="{2D3B2949-26B2-4EDC-9072-B32DF74D093D}" dt="2021-11-30T08:21:59.559" v="12" actId="1076"/>
        <pc:sldMasterMkLst>
          <pc:docMk/>
          <pc:sldMasterMk cId="1788143608" sldId="2147483656"/>
        </pc:sldMasterMkLst>
        <pc:spChg chg="mod">
          <ac:chgData name="Frances Meek" userId="f3af35cc-3229-46e1-af36-3525661cfbd3" providerId="ADAL" clId="{2D3B2949-26B2-4EDC-9072-B32DF74D093D}" dt="2021-11-30T08:21:58.746" v="11" actId="20577"/>
          <ac:spMkLst>
            <pc:docMk/>
            <pc:sldMasterMk cId="1788143608" sldId="2147483656"/>
            <ac:spMk id="8" creationId="{00000000-0000-0000-0000-000000000000}"/>
          </ac:spMkLst>
        </pc:spChg>
        <pc:picChg chg="mod">
          <ac:chgData name="Frances Meek" userId="f3af35cc-3229-46e1-af36-3525661cfbd3" providerId="ADAL" clId="{2D3B2949-26B2-4EDC-9072-B32DF74D093D}" dt="2021-11-30T08:21:59.559" v="12" actId="1076"/>
          <ac:picMkLst>
            <pc:docMk/>
            <pc:sldMasterMk cId="1788143608" sldId="2147483656"/>
            <ac:picMk id="7" creationId="{00000000-0000-0000-0000-000000000000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D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973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452" y="3531477"/>
            <a:ext cx="9830348" cy="733096"/>
          </a:xfrm>
        </p:spPr>
        <p:txBody>
          <a:bodyPr/>
          <a:lstStyle/>
          <a:p>
            <a:r>
              <a:rPr lang="en-US" dirty="0"/>
              <a:t>Food hygiene and safety scenarios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During cooking - sneezing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1994" y="2562101"/>
            <a:ext cx="570946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What would you do if you felt you wanted to sneeze while you were cooking?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sz="2400" dirty="0"/>
              <a:t>Cover your nose with a tissue.</a:t>
            </a:r>
          </a:p>
          <a:p>
            <a:pPr marL="342900" indent="-342900">
              <a:buAutoNum type="arabicPeriod"/>
            </a:pPr>
            <a:r>
              <a:rPr lang="en-US" sz="2400" dirty="0"/>
              <a:t>Throw the tissue in the bin.</a:t>
            </a:r>
          </a:p>
          <a:p>
            <a:pPr marL="342900" indent="-342900">
              <a:buAutoNum type="arabicPeriod"/>
            </a:pPr>
            <a:r>
              <a:rPr lang="en-US" sz="2400" dirty="0"/>
              <a:t>Wash and dry your hands again.</a:t>
            </a:r>
            <a:endParaRPr lang="en-GB" sz="2400" dirty="0"/>
          </a:p>
        </p:txBody>
      </p:sp>
      <p:pic>
        <p:nvPicPr>
          <p:cNvPr id="6" name="Picture 5" descr="A child with her hands on her face&#10;&#10;Description automatically generated with low confidence">
            <a:extLst>
              <a:ext uri="{FF2B5EF4-FFF2-40B4-BE49-F238E27FC236}">
                <a16:creationId xmlns:a16="http://schemas.microsoft.com/office/drawing/2014/main" id="{6C94E3A0-B06A-486C-94DD-349BD626E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50" y="2464421"/>
            <a:ext cx="4576921" cy="305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16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During cooking – hurting yourself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5409944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What would you do if you cut yourself while cooking?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 smtClean="0"/>
              <a:t>Tell </a:t>
            </a:r>
            <a:r>
              <a:rPr lang="en-US" sz="2400" dirty="0"/>
              <a:t>a teacher who will: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rinse the cut under water;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dry it with a paper towel;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cover it with a plaster.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AutoNum type="arabicPeriod"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084" y="2668739"/>
            <a:ext cx="4921081" cy="328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6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During cooking – going to the toilet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543758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What would you do if you needed to go to the toilet while you were cooking?</a:t>
            </a:r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Tell your teacher.</a:t>
            </a:r>
          </a:p>
          <a:p>
            <a:pPr marL="457200" indent="-457200">
              <a:buAutoNum type="arabicPeriod"/>
            </a:pPr>
            <a:r>
              <a:rPr lang="en-US" sz="2400" dirty="0"/>
              <a:t>Take off your apron.</a:t>
            </a:r>
          </a:p>
          <a:p>
            <a:pPr marL="457200" indent="-457200">
              <a:buAutoNum type="arabicPeriod"/>
            </a:pPr>
            <a:r>
              <a:rPr lang="en-US" sz="2400" dirty="0"/>
              <a:t>Wash and dry your hands again when you get back to the classroom.</a:t>
            </a:r>
          </a:p>
          <a:p>
            <a:pPr marL="457200" indent="-457200">
              <a:buAutoNum type="arabicPeriod"/>
            </a:pPr>
            <a:r>
              <a:rPr lang="en-US" sz="2400" dirty="0"/>
              <a:t>Put your apron back on.</a:t>
            </a: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588B54-BCAC-465D-8F37-2570C4DBD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283" y="2662870"/>
            <a:ext cx="4349721" cy="289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During cooking – food on the floor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499153" cy="3600000"/>
          </a:xfrm>
        </p:spPr>
        <p:txBody>
          <a:bodyPr/>
          <a:lstStyle/>
          <a:p>
            <a:pPr marL="88900" lvl="1" algn="l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would you do if some of the food you were working with fell on the floor?</a:t>
            </a:r>
          </a:p>
          <a:p>
            <a:pPr marL="88900" lvl="1" algn="l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6100" lvl="1" indent="-457200" algn="l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Stop what you are doing.</a:t>
            </a:r>
          </a:p>
          <a:p>
            <a:pPr marL="546100" lvl="1" indent="-457200" algn="l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Pick up the food and put it in the bin.</a:t>
            </a:r>
          </a:p>
          <a:p>
            <a:pPr marL="546100" lvl="1" indent="-457200" algn="l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Wash and dry your hands.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lvl="1" algn="l"/>
            <a:endParaRPr lang="en-GB" dirty="0"/>
          </a:p>
        </p:txBody>
      </p:sp>
      <p:pic>
        <p:nvPicPr>
          <p:cNvPr id="8" name="Picture 7" descr="A picture containing broom&#10;&#10;Description automatically generated">
            <a:extLst>
              <a:ext uri="{FF2B5EF4-FFF2-40B4-BE49-F238E27FC236}">
                <a16:creationId xmlns:a16="http://schemas.microsoft.com/office/drawing/2014/main" id="{BD8A3D9B-5C4A-4408-8672-ECDD0D6F7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166" y="2571092"/>
            <a:ext cx="4643385" cy="26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9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3B589280-B780-4E20-9C0C-2724683A1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4518" y="4185640"/>
            <a:ext cx="1800451" cy="18004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During cooking – spilling something on the floor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704637"/>
            <a:ext cx="6368948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What would you do if something runny got spilt on the floor</a:t>
            </a:r>
            <a:r>
              <a:rPr lang="en-GB" sz="2400" dirty="0" smtClean="0"/>
              <a:t>?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sz="2400" dirty="0"/>
              <a:t>Stop what you are doing.</a:t>
            </a:r>
          </a:p>
          <a:p>
            <a:pPr marL="342900" indent="-342900">
              <a:buAutoNum type="arabicPeriod"/>
            </a:pPr>
            <a:r>
              <a:rPr lang="en-US" sz="2400" dirty="0"/>
              <a:t>Tell the teacher.</a:t>
            </a:r>
          </a:p>
          <a:p>
            <a:pPr marL="342900" indent="-342900">
              <a:buAutoNum type="arabicPeriod"/>
            </a:pPr>
            <a:r>
              <a:rPr lang="en-US" sz="2400" dirty="0"/>
              <a:t>Wipe up what has been spilled using a paper towel or a mop.</a:t>
            </a:r>
          </a:p>
          <a:p>
            <a:pPr marL="342900" indent="-342900">
              <a:buAutoNum type="arabicPeriod"/>
            </a:pPr>
            <a:r>
              <a:rPr lang="en-US" sz="2400" dirty="0"/>
              <a:t>Cover the area with a hazard sign.</a:t>
            </a:r>
          </a:p>
          <a:p>
            <a:pPr marL="342900" indent="-342900">
              <a:buAutoNum type="arabicPeriod"/>
            </a:pPr>
            <a:r>
              <a:rPr lang="en-US" sz="2400" dirty="0"/>
              <a:t>Wash and dry your hands again.</a:t>
            </a:r>
            <a:endParaRPr lang="en-GB" sz="2400" dirty="0"/>
          </a:p>
        </p:txBody>
      </p:sp>
      <p:pic>
        <p:nvPicPr>
          <p:cNvPr id="6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3FB93209-44AE-4DD6-A4BA-5F931BE33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2631" y="2670449"/>
            <a:ext cx="3588142" cy="23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24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Food hygiene and safety scenarios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909C4E24-25EF-4E2F-8C39-79A07BA5B21E}"/>
              </a:ext>
            </a:extLst>
          </p:cNvPr>
          <p:cNvSpPr txBox="1"/>
          <p:nvPr/>
        </p:nvSpPr>
        <p:spPr>
          <a:xfrm>
            <a:off x="393116" y="5999572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538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3" ma:contentTypeDescription="Create a new document." ma:contentTypeScope="" ma:versionID="5029caf337f57718e1c0dfef63cd682c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fe479430d16b5c2b356496b4bcff2c34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8CC61F-756F-4B59-AC01-091708D9E7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578680-EADC-462A-B4AD-2BEF6A1D0E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1E97B9-2D0B-4C3A-8DF6-C3B749E75BA9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ead97cfe-a968-427f-b02b-893e6ba0355a"/>
    <ds:schemaRef ds:uri="http://purl.org/dc/terms/"/>
    <ds:schemaRef ds:uri="c53071f4-7f44-43fd-895c-8e7b6a3746b0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277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Office Theme</vt:lpstr>
      <vt:lpstr>Custom Design</vt:lpstr>
      <vt:lpstr>1_Custom Design</vt:lpstr>
      <vt:lpstr>3_Custom Design</vt:lpstr>
      <vt:lpstr>Food hygiene and safety scenarios</vt:lpstr>
      <vt:lpstr>During cooking - sneezing </vt:lpstr>
      <vt:lpstr>During cooking – hurting yourself</vt:lpstr>
      <vt:lpstr>During cooking – going to the toilet</vt:lpstr>
      <vt:lpstr>During cooking – food on the floor </vt:lpstr>
      <vt:lpstr>During cooking – spilling something on the floor </vt:lpstr>
      <vt:lpstr>Food hygiene and safety scenarios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Roy Ballam</cp:lastModifiedBy>
  <cp:revision>24</cp:revision>
  <dcterms:created xsi:type="dcterms:W3CDTF">2018-10-10T09:22:08Z</dcterms:created>
  <dcterms:modified xsi:type="dcterms:W3CDTF">2021-11-30T11:34:39Z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