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75" r:id="rId10"/>
    <p:sldId id="279" r:id="rId11"/>
    <p:sldId id="277" r:id="rId12"/>
    <p:sldId id="280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87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56707D60-11EC-48CC-B390-91AFFF18B3F2}"/>
    <pc:docChg chg="modSld">
      <pc:chgData name="Claire Theobald" userId="e5e96d6a-dffb-4be3-a7c9-5724c0a71d0d" providerId="ADAL" clId="{56707D60-11EC-48CC-B390-91AFFF18B3F2}" dt="2021-12-20T12:35:14.653" v="18" actId="20577"/>
      <pc:docMkLst>
        <pc:docMk/>
      </pc:docMkLst>
      <pc:sldChg chg="modSp mod">
        <pc:chgData name="Claire Theobald" userId="e5e96d6a-dffb-4be3-a7c9-5724c0a71d0d" providerId="ADAL" clId="{56707D60-11EC-48CC-B390-91AFFF18B3F2}" dt="2021-12-16T16:03:36.278" v="0" actId="14100"/>
        <pc:sldMkLst>
          <pc:docMk/>
          <pc:sldMk cId="875325708" sldId="279"/>
        </pc:sldMkLst>
        <pc:spChg chg="mod">
          <ac:chgData name="Claire Theobald" userId="e5e96d6a-dffb-4be3-a7c9-5724c0a71d0d" providerId="ADAL" clId="{56707D60-11EC-48CC-B390-91AFFF18B3F2}" dt="2021-12-16T16:03:36.278" v="0" actId="14100"/>
          <ac:spMkLst>
            <pc:docMk/>
            <pc:sldMk cId="875325708" sldId="279"/>
            <ac:spMk id="5" creationId="{DAD61A7A-8DB0-47E3-B905-00F09DB2CE3F}"/>
          </ac:spMkLst>
        </pc:spChg>
      </pc:sldChg>
      <pc:sldChg chg="modSp mod">
        <pc:chgData name="Claire Theobald" userId="e5e96d6a-dffb-4be3-a7c9-5724c0a71d0d" providerId="ADAL" clId="{56707D60-11EC-48CC-B390-91AFFF18B3F2}" dt="2021-12-20T12:35:14.653" v="18" actId="20577"/>
        <pc:sldMkLst>
          <pc:docMk/>
          <pc:sldMk cId="465792476" sldId="289"/>
        </pc:sldMkLst>
        <pc:spChg chg="mod">
          <ac:chgData name="Claire Theobald" userId="e5e96d6a-dffb-4be3-a7c9-5724c0a71d0d" providerId="ADAL" clId="{56707D60-11EC-48CC-B390-91AFFF18B3F2}" dt="2021-12-20T12:35:14.653" v="18" actId="20577"/>
          <ac:spMkLst>
            <pc:docMk/>
            <pc:sldMk cId="465792476" sldId="289"/>
            <ac:spMk id="5" creationId="{EF4493E9-E0CE-44EF-8926-766393AF4E49}"/>
          </ac:spMkLst>
        </pc:spChg>
      </pc:sldChg>
    </pc:docChg>
  </pc:docChgLst>
  <pc:docChgLst>
    <pc:chgData name="Claire Theobald" userId="e5e96d6a-dffb-4be3-a7c9-5724c0a71d0d" providerId="ADAL" clId="{D38957F5-4E80-4907-B586-2BED43F326F6}"/>
    <pc:docChg chg="undo custSel addSld delSld modSld sldOrd modMainMaster">
      <pc:chgData name="Claire Theobald" userId="e5e96d6a-dffb-4be3-a7c9-5724c0a71d0d" providerId="ADAL" clId="{D38957F5-4E80-4907-B586-2BED43F326F6}" dt="2021-12-08T13:59:55.229" v="700" actId="20577"/>
      <pc:docMkLst>
        <pc:docMk/>
      </pc:docMkLst>
      <pc:sldChg chg="modSp mod">
        <pc:chgData name="Claire Theobald" userId="e5e96d6a-dffb-4be3-a7c9-5724c0a71d0d" providerId="ADAL" clId="{D38957F5-4E80-4907-B586-2BED43F326F6}" dt="2021-12-08T11:43:23.041" v="16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D38957F5-4E80-4907-B586-2BED43F326F6}" dt="2021-12-08T11:43:23.041" v="16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D38957F5-4E80-4907-B586-2BED43F326F6}" dt="2021-12-08T11:43:25.563" v="17" actId="47"/>
        <pc:sldMkLst>
          <pc:docMk/>
          <pc:sldMk cId="1485787659" sldId="257"/>
        </pc:sldMkLst>
      </pc:sldChg>
      <pc:sldChg chg="add del">
        <pc:chgData name="Claire Theobald" userId="e5e96d6a-dffb-4be3-a7c9-5724c0a71d0d" providerId="ADAL" clId="{D38957F5-4E80-4907-B586-2BED43F326F6}" dt="2021-12-08T11:50:14.883" v="120" actId="47"/>
        <pc:sldMkLst>
          <pc:docMk/>
          <pc:sldMk cId="1740713487" sldId="259"/>
        </pc:sldMkLst>
      </pc:sldChg>
      <pc:sldChg chg="del">
        <pc:chgData name="Claire Theobald" userId="e5e96d6a-dffb-4be3-a7c9-5724c0a71d0d" providerId="ADAL" clId="{D38957F5-4E80-4907-B586-2BED43F326F6}" dt="2021-12-08T12:21:56.438" v="582" actId="47"/>
        <pc:sldMkLst>
          <pc:docMk/>
          <pc:sldMk cId="1833689877" sldId="260"/>
        </pc:sldMkLst>
      </pc:sldChg>
      <pc:sldChg chg="modSp mod">
        <pc:chgData name="Claire Theobald" userId="e5e96d6a-dffb-4be3-a7c9-5724c0a71d0d" providerId="ADAL" clId="{D38957F5-4E80-4907-B586-2BED43F326F6}" dt="2021-12-08T12:24:41.615" v="616" actId="1076"/>
        <pc:sldMkLst>
          <pc:docMk/>
          <pc:sldMk cId="3158952882" sldId="261"/>
        </pc:sldMkLst>
        <pc:spChg chg="mod">
          <ac:chgData name="Claire Theobald" userId="e5e96d6a-dffb-4be3-a7c9-5724c0a71d0d" providerId="ADAL" clId="{D38957F5-4E80-4907-B586-2BED43F326F6}" dt="2021-12-08T12:24:41.615" v="616" actId="1076"/>
          <ac:spMkLst>
            <pc:docMk/>
            <pc:sldMk cId="3158952882" sldId="261"/>
            <ac:spMk id="2" creationId="{00000000-0000-0000-0000-000000000000}"/>
          </ac:spMkLst>
        </pc:spChg>
        <pc:spChg chg="mod">
          <ac:chgData name="Claire Theobald" userId="e5e96d6a-dffb-4be3-a7c9-5724c0a71d0d" providerId="ADAL" clId="{D38957F5-4E80-4907-B586-2BED43F326F6}" dt="2021-12-08T12:22:07.730" v="600" actId="14100"/>
          <ac:spMkLst>
            <pc:docMk/>
            <pc:sldMk cId="3158952882" sldId="261"/>
            <ac:spMk id="3" creationId="{00000000-0000-0000-0000-000000000000}"/>
          </ac:spMkLst>
        </pc:spChg>
      </pc:sldChg>
      <pc:sldChg chg="addSp delSp modSp add del mod">
        <pc:chgData name="Claire Theobald" userId="e5e96d6a-dffb-4be3-a7c9-5724c0a71d0d" providerId="ADAL" clId="{D38957F5-4E80-4907-B586-2BED43F326F6}" dt="2021-12-08T12:05:54.762" v="232" actId="1076"/>
        <pc:sldMkLst>
          <pc:docMk/>
          <pc:sldMk cId="0" sldId="262"/>
        </pc:sldMkLst>
        <pc:spChg chg="add del mod">
          <ac:chgData name="Claire Theobald" userId="e5e96d6a-dffb-4be3-a7c9-5724c0a71d0d" providerId="ADAL" clId="{D38957F5-4E80-4907-B586-2BED43F326F6}" dt="2021-12-08T12:05:48.497" v="229" actId="478"/>
          <ac:spMkLst>
            <pc:docMk/>
            <pc:sldMk cId="0" sldId="262"/>
            <ac:spMk id="3" creationId="{830CFA7A-EE31-45B2-930B-6B5F2D9E3BB9}"/>
          </ac:spMkLst>
        </pc:spChg>
        <pc:spChg chg="add del mod">
          <ac:chgData name="Claire Theobald" userId="e5e96d6a-dffb-4be3-a7c9-5724c0a71d0d" providerId="ADAL" clId="{D38957F5-4E80-4907-B586-2BED43F326F6}" dt="2021-12-08T11:49:59.817" v="118" actId="478"/>
          <ac:spMkLst>
            <pc:docMk/>
            <pc:sldMk cId="0" sldId="262"/>
            <ac:spMk id="5" creationId="{7D62DF2D-AD62-44C4-A9B6-9536746E8361}"/>
          </ac:spMkLst>
        </pc:spChg>
        <pc:spChg chg="del mod">
          <ac:chgData name="Claire Theobald" userId="e5e96d6a-dffb-4be3-a7c9-5724c0a71d0d" providerId="ADAL" clId="{D38957F5-4E80-4907-B586-2BED43F326F6}" dt="2021-12-08T12:05:47.095" v="228" actId="478"/>
          <ac:spMkLst>
            <pc:docMk/>
            <pc:sldMk cId="0" sldId="262"/>
            <ac:spMk id="2050" creationId="{97EE4E2B-1C36-492E-89F1-0B2FE0CE6764}"/>
          </ac:spMkLst>
        </pc:spChg>
        <pc:picChg chg="mod">
          <ac:chgData name="Claire Theobald" userId="e5e96d6a-dffb-4be3-a7c9-5724c0a71d0d" providerId="ADAL" clId="{D38957F5-4E80-4907-B586-2BED43F326F6}" dt="2021-12-08T12:05:54.762" v="232" actId="1076"/>
          <ac:picMkLst>
            <pc:docMk/>
            <pc:sldMk cId="0" sldId="262"/>
            <ac:picMk id="2054" creationId="{33A8B28A-EA70-456E-ACBC-FCF0458B2505}"/>
          </ac:picMkLst>
        </pc:picChg>
      </pc:sldChg>
      <pc:sldChg chg="delSp modSp add del mod">
        <pc:chgData name="Claire Theobald" userId="e5e96d6a-dffb-4be3-a7c9-5724c0a71d0d" providerId="ADAL" clId="{D38957F5-4E80-4907-B586-2BED43F326F6}" dt="2021-12-08T11:48:47.147" v="94" actId="47"/>
        <pc:sldMkLst>
          <pc:docMk/>
          <pc:sldMk cId="0" sldId="263"/>
        </pc:sldMkLst>
        <pc:spChg chg="mod">
          <ac:chgData name="Claire Theobald" userId="e5e96d6a-dffb-4be3-a7c9-5724c0a71d0d" providerId="ADAL" clId="{D38957F5-4E80-4907-B586-2BED43F326F6}" dt="2021-12-08T11:44:40.601" v="35" actId="20577"/>
          <ac:spMkLst>
            <pc:docMk/>
            <pc:sldMk cId="0" sldId="263"/>
            <ac:spMk id="3074" creationId="{F2CCECC9-7780-44EE-A252-EA7C8DAFBD25}"/>
          </ac:spMkLst>
        </pc:spChg>
        <pc:picChg chg="del mod">
          <ac:chgData name="Claire Theobald" userId="e5e96d6a-dffb-4be3-a7c9-5724c0a71d0d" providerId="ADAL" clId="{D38957F5-4E80-4907-B586-2BED43F326F6}" dt="2021-12-08T11:45:04.969" v="53" actId="21"/>
          <ac:picMkLst>
            <pc:docMk/>
            <pc:sldMk cId="0" sldId="263"/>
            <ac:picMk id="3077" creationId="{74BC7C25-34D6-4000-AB68-D177FAFA54C6}"/>
          </ac:picMkLst>
        </pc:picChg>
      </pc:sldChg>
      <pc:sldChg chg="add del">
        <pc:chgData name="Claire Theobald" userId="e5e96d6a-dffb-4be3-a7c9-5724c0a71d0d" providerId="ADAL" clId="{D38957F5-4E80-4907-B586-2BED43F326F6}" dt="2021-12-08T11:50:26.587" v="121" actId="47"/>
        <pc:sldMkLst>
          <pc:docMk/>
          <pc:sldMk cId="0" sldId="264"/>
        </pc:sldMkLst>
      </pc:sldChg>
      <pc:sldChg chg="add del">
        <pc:chgData name="Claire Theobald" userId="e5e96d6a-dffb-4be3-a7c9-5724c0a71d0d" providerId="ADAL" clId="{D38957F5-4E80-4907-B586-2BED43F326F6}" dt="2021-12-08T12:07:36.705" v="280" actId="47"/>
        <pc:sldMkLst>
          <pc:docMk/>
          <pc:sldMk cId="0" sldId="265"/>
        </pc:sldMkLst>
      </pc:sldChg>
      <pc:sldChg chg="add del">
        <pc:chgData name="Claire Theobald" userId="e5e96d6a-dffb-4be3-a7c9-5724c0a71d0d" providerId="ADAL" clId="{D38957F5-4E80-4907-B586-2BED43F326F6}" dt="2021-12-08T12:15:26.228" v="386" actId="47"/>
        <pc:sldMkLst>
          <pc:docMk/>
          <pc:sldMk cId="0" sldId="266"/>
        </pc:sldMkLst>
      </pc:sldChg>
      <pc:sldChg chg="add del">
        <pc:chgData name="Claire Theobald" userId="e5e96d6a-dffb-4be3-a7c9-5724c0a71d0d" providerId="ADAL" clId="{D38957F5-4E80-4907-B586-2BED43F326F6}" dt="2021-12-08T12:21:52.736" v="579" actId="47"/>
        <pc:sldMkLst>
          <pc:docMk/>
          <pc:sldMk cId="0" sldId="267"/>
        </pc:sldMkLst>
      </pc:sldChg>
      <pc:sldChg chg="add del">
        <pc:chgData name="Claire Theobald" userId="e5e96d6a-dffb-4be3-a7c9-5724c0a71d0d" providerId="ADAL" clId="{D38957F5-4E80-4907-B586-2BED43F326F6}" dt="2021-12-08T12:21:53.736" v="580" actId="47"/>
        <pc:sldMkLst>
          <pc:docMk/>
          <pc:sldMk cId="0" sldId="268"/>
        </pc:sldMkLst>
      </pc:sldChg>
      <pc:sldChg chg="add del">
        <pc:chgData name="Claire Theobald" userId="e5e96d6a-dffb-4be3-a7c9-5724c0a71d0d" providerId="ADAL" clId="{D38957F5-4E80-4907-B586-2BED43F326F6}" dt="2021-12-08T12:21:54.989" v="581" actId="47"/>
        <pc:sldMkLst>
          <pc:docMk/>
          <pc:sldMk cId="0" sldId="269"/>
        </pc:sldMkLst>
      </pc:sldChg>
      <pc:sldChg chg="delSp add del ord">
        <pc:chgData name="Claire Theobald" userId="e5e96d6a-dffb-4be3-a7c9-5724c0a71d0d" providerId="ADAL" clId="{D38957F5-4E80-4907-B586-2BED43F326F6}" dt="2021-12-08T12:18:25.376" v="494" actId="47"/>
        <pc:sldMkLst>
          <pc:docMk/>
          <pc:sldMk cId="0" sldId="270"/>
        </pc:sldMkLst>
        <pc:picChg chg="del">
          <ac:chgData name="Claire Theobald" userId="e5e96d6a-dffb-4be3-a7c9-5724c0a71d0d" providerId="ADAL" clId="{D38957F5-4E80-4907-B586-2BED43F326F6}" dt="2021-12-08T12:11:13.753" v="324" actId="21"/>
          <ac:picMkLst>
            <pc:docMk/>
            <pc:sldMk cId="0" sldId="270"/>
            <ac:picMk id="20484" creationId="{DAB3E66F-D22C-43D1-8FF9-29E52FB495FC}"/>
          </ac:picMkLst>
        </pc:picChg>
      </pc:sldChg>
      <pc:sldChg chg="add del">
        <pc:chgData name="Claire Theobald" userId="e5e96d6a-dffb-4be3-a7c9-5724c0a71d0d" providerId="ADAL" clId="{D38957F5-4E80-4907-B586-2BED43F326F6}" dt="2021-12-08T12:15:24.457" v="385" actId="47"/>
        <pc:sldMkLst>
          <pc:docMk/>
          <pc:sldMk cId="0" sldId="271"/>
        </pc:sldMkLst>
      </pc:sldChg>
      <pc:sldChg chg="add del">
        <pc:chgData name="Claire Theobald" userId="e5e96d6a-dffb-4be3-a7c9-5724c0a71d0d" providerId="ADAL" clId="{D38957F5-4E80-4907-B586-2BED43F326F6}" dt="2021-12-08T12:10:38.892" v="310" actId="47"/>
        <pc:sldMkLst>
          <pc:docMk/>
          <pc:sldMk cId="0" sldId="272"/>
        </pc:sldMkLst>
      </pc:sldChg>
      <pc:sldChg chg="add del">
        <pc:chgData name="Claire Theobald" userId="e5e96d6a-dffb-4be3-a7c9-5724c0a71d0d" providerId="ADAL" clId="{D38957F5-4E80-4907-B586-2BED43F326F6}" dt="2021-12-08T12:21:51.317" v="578" actId="47"/>
        <pc:sldMkLst>
          <pc:docMk/>
          <pc:sldMk cId="0" sldId="273"/>
        </pc:sldMkLst>
      </pc:sldChg>
      <pc:sldChg chg="modSp add del">
        <pc:chgData name="Claire Theobald" userId="e5e96d6a-dffb-4be3-a7c9-5724c0a71d0d" providerId="ADAL" clId="{D38957F5-4E80-4907-B586-2BED43F326F6}" dt="2021-12-08T11:50:48.234" v="128" actId="47"/>
        <pc:sldMkLst>
          <pc:docMk/>
          <pc:sldMk cId="0" sldId="274"/>
        </pc:sldMkLst>
        <pc:spChg chg="mod">
          <ac:chgData name="Claire Theobald" userId="e5e96d6a-dffb-4be3-a7c9-5724c0a71d0d" providerId="ADAL" clId="{D38957F5-4E80-4907-B586-2BED43F326F6}" dt="2021-12-08T11:43:01.977" v="1"/>
          <ac:spMkLst>
            <pc:docMk/>
            <pc:sldMk cId="0" sldId="274"/>
            <ac:spMk id="5" creationId="{171C2F80-8519-456A-A851-705F3A93A201}"/>
          </ac:spMkLst>
        </pc:spChg>
      </pc:sldChg>
      <pc:sldChg chg="addSp delSp modSp mod">
        <pc:chgData name="Claire Theobald" userId="e5e96d6a-dffb-4be3-a7c9-5724c0a71d0d" providerId="ADAL" clId="{D38957F5-4E80-4907-B586-2BED43F326F6}" dt="2021-12-08T12:06:11.291" v="234" actId="113"/>
        <pc:sldMkLst>
          <pc:docMk/>
          <pc:sldMk cId="1989649824" sldId="275"/>
        </pc:sldMkLst>
        <pc:spChg chg="mod">
          <ac:chgData name="Claire Theobald" userId="e5e96d6a-dffb-4be3-a7c9-5724c0a71d0d" providerId="ADAL" clId="{D38957F5-4E80-4907-B586-2BED43F326F6}" dt="2021-12-08T12:00:52.373" v="197" actId="1076"/>
          <ac:spMkLst>
            <pc:docMk/>
            <pc:sldMk cId="1989649824" sldId="275"/>
            <ac:spMk id="2" creationId="{00000000-0000-0000-0000-000000000000}"/>
          </ac:spMkLst>
        </pc:spChg>
        <pc:spChg chg="del">
          <ac:chgData name="Claire Theobald" userId="e5e96d6a-dffb-4be3-a7c9-5724c0a71d0d" providerId="ADAL" clId="{D38957F5-4E80-4907-B586-2BED43F326F6}" dt="2021-12-08T11:45:08.971" v="54" actId="478"/>
          <ac:spMkLst>
            <pc:docMk/>
            <pc:sldMk cId="1989649824" sldId="275"/>
            <ac:spMk id="3" creationId="{00000000-0000-0000-0000-000000000000}"/>
          </ac:spMkLst>
        </pc:spChg>
        <pc:spChg chg="add del mod">
          <ac:chgData name="Claire Theobald" userId="e5e96d6a-dffb-4be3-a7c9-5724c0a71d0d" providerId="ADAL" clId="{D38957F5-4E80-4907-B586-2BED43F326F6}" dt="2021-12-08T11:45:11.291" v="55" actId="478"/>
          <ac:spMkLst>
            <pc:docMk/>
            <pc:sldMk cId="1989649824" sldId="275"/>
            <ac:spMk id="5" creationId="{33650708-2A83-4A15-935C-A797D2CD4842}"/>
          </ac:spMkLst>
        </pc:spChg>
        <pc:spChg chg="add mod">
          <ac:chgData name="Claire Theobald" userId="e5e96d6a-dffb-4be3-a7c9-5724c0a71d0d" providerId="ADAL" clId="{D38957F5-4E80-4907-B586-2BED43F326F6}" dt="2021-12-08T12:06:11.291" v="234" actId="113"/>
          <ac:spMkLst>
            <pc:docMk/>
            <pc:sldMk cId="1989649824" sldId="275"/>
            <ac:spMk id="5" creationId="{DAD61A7A-8DB0-47E3-B905-00F09DB2CE3F}"/>
          </ac:spMkLst>
        </pc:spChg>
        <pc:spChg chg="add del mod">
          <ac:chgData name="Claire Theobald" userId="e5e96d6a-dffb-4be3-a7c9-5724c0a71d0d" providerId="ADAL" clId="{D38957F5-4E80-4907-B586-2BED43F326F6}" dt="2021-12-08T12:00:42.908" v="193" actId="478"/>
          <ac:spMkLst>
            <pc:docMk/>
            <pc:sldMk cId="1989649824" sldId="275"/>
            <ac:spMk id="7" creationId="{9C4D1E2F-27DD-43C0-859C-98D383F7FE58}"/>
          </ac:spMkLst>
        </pc:spChg>
        <pc:picChg chg="add mod">
          <ac:chgData name="Claire Theobald" userId="e5e96d6a-dffb-4be3-a7c9-5724c0a71d0d" providerId="ADAL" clId="{D38957F5-4E80-4907-B586-2BED43F326F6}" dt="2021-12-08T12:00:49.784" v="196" actId="1076"/>
          <ac:picMkLst>
            <pc:docMk/>
            <pc:sldMk cId="1989649824" sldId="275"/>
            <ac:picMk id="6" creationId="{CFCA46C9-1BED-4E72-A8E9-85CFE9F5F819}"/>
          </ac:picMkLst>
        </pc:picChg>
      </pc:sldChg>
      <pc:sldChg chg="addSp delSp modSp del mod">
        <pc:chgData name="Claire Theobald" userId="e5e96d6a-dffb-4be3-a7c9-5724c0a71d0d" providerId="ADAL" clId="{D38957F5-4E80-4907-B586-2BED43F326F6}" dt="2021-12-08T12:02:27.497" v="227" actId="47"/>
        <pc:sldMkLst>
          <pc:docMk/>
          <pc:sldMk cId="3199036365" sldId="276"/>
        </pc:sldMkLst>
        <pc:spChg chg="mod">
          <ac:chgData name="Claire Theobald" userId="e5e96d6a-dffb-4be3-a7c9-5724c0a71d0d" providerId="ADAL" clId="{D38957F5-4E80-4907-B586-2BED43F326F6}" dt="2021-12-08T11:48:53.470" v="103" actId="20577"/>
          <ac:spMkLst>
            <pc:docMk/>
            <pc:sldMk cId="3199036365" sldId="276"/>
            <ac:spMk id="2" creationId="{00000000-0000-0000-0000-000000000000}"/>
          </ac:spMkLst>
        </pc:spChg>
        <pc:spChg chg="mod">
          <ac:chgData name="Claire Theobald" userId="e5e96d6a-dffb-4be3-a7c9-5724c0a71d0d" providerId="ADAL" clId="{D38957F5-4E80-4907-B586-2BED43F326F6}" dt="2021-12-08T12:01:56.779" v="216" actId="21"/>
          <ac:spMkLst>
            <pc:docMk/>
            <pc:sldMk cId="3199036365" sldId="276"/>
            <ac:spMk id="7" creationId="{9C4D1E2F-27DD-43C0-859C-98D383F7FE58}"/>
          </ac:spMkLst>
        </pc:spChg>
        <pc:picChg chg="add mod">
          <ac:chgData name="Claire Theobald" userId="e5e96d6a-dffb-4be3-a7c9-5724c0a71d0d" providerId="ADAL" clId="{D38957F5-4E80-4907-B586-2BED43F326F6}" dt="2021-12-08T11:49:06.394" v="108" actId="1076"/>
          <ac:picMkLst>
            <pc:docMk/>
            <pc:sldMk cId="3199036365" sldId="276"/>
            <ac:picMk id="5" creationId="{7BF8AB82-BC40-474B-A328-84616A91C776}"/>
          </ac:picMkLst>
        </pc:picChg>
        <pc:picChg chg="del">
          <ac:chgData name="Claire Theobald" userId="e5e96d6a-dffb-4be3-a7c9-5724c0a71d0d" providerId="ADAL" clId="{D38957F5-4E80-4907-B586-2BED43F326F6}" dt="2021-12-08T11:49:00.214" v="104" actId="478"/>
          <ac:picMkLst>
            <pc:docMk/>
            <pc:sldMk cId="3199036365" sldId="276"/>
            <ac:picMk id="6" creationId="{CFCA46C9-1BED-4E72-A8E9-85CFE9F5F819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3:52.908" v="611" actId="1076"/>
        <pc:sldMkLst>
          <pc:docMk/>
          <pc:sldMk cId="250572867" sldId="277"/>
        </pc:sldMkLst>
        <pc:spChg chg="del mod">
          <ac:chgData name="Claire Theobald" userId="e5e96d6a-dffb-4be3-a7c9-5724c0a71d0d" providerId="ADAL" clId="{D38957F5-4E80-4907-B586-2BED43F326F6}" dt="2021-12-08T12:23:27.606" v="608" actId="478"/>
          <ac:spMkLst>
            <pc:docMk/>
            <pc:sldMk cId="250572867" sldId="277"/>
            <ac:spMk id="2" creationId="{00000000-0000-0000-0000-000000000000}"/>
          </ac:spMkLst>
        </pc:spChg>
        <pc:spChg chg="add del mod">
          <ac:chgData name="Claire Theobald" userId="e5e96d6a-dffb-4be3-a7c9-5724c0a71d0d" providerId="ADAL" clId="{D38957F5-4E80-4907-B586-2BED43F326F6}" dt="2021-12-08T12:23:30.172" v="609" actId="478"/>
          <ac:spMkLst>
            <pc:docMk/>
            <pc:sldMk cId="250572867" sldId="277"/>
            <ac:spMk id="4" creationId="{86146F03-F624-45FB-9520-04BC7A273F0A}"/>
          </ac:spMkLst>
        </pc:spChg>
        <pc:spChg chg="add mod">
          <ac:chgData name="Claire Theobald" userId="e5e96d6a-dffb-4be3-a7c9-5724c0a71d0d" providerId="ADAL" clId="{D38957F5-4E80-4907-B586-2BED43F326F6}" dt="2021-12-08T12:23:49.487" v="610" actId="1076"/>
          <ac:spMkLst>
            <pc:docMk/>
            <pc:sldMk cId="250572867" sldId="277"/>
            <ac:spMk id="5" creationId="{EF4493E9-E0CE-44EF-8926-766393AF4E49}"/>
          </ac:spMkLst>
        </pc:spChg>
        <pc:spChg chg="del mod">
          <ac:chgData name="Claire Theobald" userId="e5e96d6a-dffb-4be3-a7c9-5724c0a71d0d" providerId="ADAL" clId="{D38957F5-4E80-4907-B586-2BED43F326F6}" dt="2021-12-08T12:06:43.481" v="237" actId="478"/>
          <ac:spMkLst>
            <pc:docMk/>
            <pc:sldMk cId="250572867" sldId="277"/>
            <ac:spMk id="7" creationId="{9C4D1E2F-27DD-43C0-859C-98D383F7FE58}"/>
          </ac:spMkLst>
        </pc:spChg>
        <pc:spChg chg="add mod">
          <ac:chgData name="Claire Theobald" userId="e5e96d6a-dffb-4be3-a7c9-5724c0a71d0d" providerId="ADAL" clId="{D38957F5-4E80-4907-B586-2BED43F326F6}" dt="2021-12-08T12:23:23.131" v="607" actId="20577"/>
          <ac:spMkLst>
            <pc:docMk/>
            <pc:sldMk cId="250572867" sldId="277"/>
            <ac:spMk id="8" creationId="{FB180A3D-AE01-4B29-8161-EFD15BC2F637}"/>
          </ac:spMkLst>
        </pc:spChg>
        <pc:picChg chg="del">
          <ac:chgData name="Claire Theobald" userId="e5e96d6a-dffb-4be3-a7c9-5724c0a71d0d" providerId="ADAL" clId="{D38957F5-4E80-4907-B586-2BED43F326F6}" dt="2021-12-08T11:51:28.464" v="129" actId="478"/>
          <ac:picMkLst>
            <pc:docMk/>
            <pc:sldMk cId="250572867" sldId="277"/>
            <ac:picMk id="5" creationId="{7BF8AB82-BC40-474B-A328-84616A91C776}"/>
          </ac:picMkLst>
        </pc:picChg>
        <pc:picChg chg="add mod">
          <ac:chgData name="Claire Theobald" userId="e5e96d6a-dffb-4be3-a7c9-5724c0a71d0d" providerId="ADAL" clId="{D38957F5-4E80-4907-B586-2BED43F326F6}" dt="2021-12-08T12:23:52.908" v="611" actId="1076"/>
          <ac:picMkLst>
            <pc:docMk/>
            <pc:sldMk cId="250572867" sldId="277"/>
            <ac:picMk id="6" creationId="{C88AAA8A-677F-4D6F-BBBF-CA0FBCE54A38}"/>
          </ac:picMkLst>
        </pc:picChg>
      </pc:sldChg>
      <pc:sldChg chg="del">
        <pc:chgData name="Claire Theobald" userId="e5e96d6a-dffb-4be3-a7c9-5724c0a71d0d" providerId="ADAL" clId="{D38957F5-4E80-4907-B586-2BED43F326F6}" dt="2021-12-08T12:07:23.795" v="274" actId="47"/>
        <pc:sldMkLst>
          <pc:docMk/>
          <pc:sldMk cId="2795876374" sldId="278"/>
        </pc:sldMkLst>
      </pc:sldChg>
      <pc:sldChg chg="addSp delSp modSp mod">
        <pc:chgData name="Claire Theobald" userId="e5e96d6a-dffb-4be3-a7c9-5724c0a71d0d" providerId="ADAL" clId="{D38957F5-4E80-4907-B586-2BED43F326F6}" dt="2021-12-08T12:06:23.280" v="236" actId="113"/>
        <pc:sldMkLst>
          <pc:docMk/>
          <pc:sldMk cId="875325708" sldId="279"/>
        </pc:sldMkLst>
        <pc:spChg chg="mod">
          <ac:chgData name="Claire Theobald" userId="e5e96d6a-dffb-4be3-a7c9-5724c0a71d0d" providerId="ADAL" clId="{D38957F5-4E80-4907-B586-2BED43F326F6}" dt="2021-12-08T12:01:21.610" v="210" actId="20577"/>
          <ac:spMkLst>
            <pc:docMk/>
            <pc:sldMk cId="875325708" sldId="279"/>
            <ac:spMk id="2" creationId="{00000000-0000-0000-0000-000000000000}"/>
          </ac:spMkLst>
        </pc:spChg>
        <pc:spChg chg="add del mod">
          <ac:chgData name="Claire Theobald" userId="e5e96d6a-dffb-4be3-a7c9-5724c0a71d0d" providerId="ADAL" clId="{D38957F5-4E80-4907-B586-2BED43F326F6}" dt="2021-12-08T12:06:23.280" v="236" actId="113"/>
          <ac:spMkLst>
            <pc:docMk/>
            <pc:sldMk cId="875325708" sldId="279"/>
            <ac:spMk id="5" creationId="{DAD61A7A-8DB0-47E3-B905-00F09DB2CE3F}"/>
          </ac:spMkLst>
        </pc:spChg>
        <pc:picChg chg="del">
          <ac:chgData name="Claire Theobald" userId="e5e96d6a-dffb-4be3-a7c9-5724c0a71d0d" providerId="ADAL" clId="{D38957F5-4E80-4907-B586-2BED43F326F6}" dt="2021-12-08T12:01:27.005" v="211" actId="478"/>
          <ac:picMkLst>
            <pc:docMk/>
            <pc:sldMk cId="875325708" sldId="279"/>
            <ac:picMk id="6" creationId="{CFCA46C9-1BED-4E72-A8E9-85CFE9F5F819}"/>
          </ac:picMkLst>
        </pc:picChg>
        <pc:picChg chg="add mod">
          <ac:chgData name="Claire Theobald" userId="e5e96d6a-dffb-4be3-a7c9-5724c0a71d0d" providerId="ADAL" clId="{D38957F5-4E80-4907-B586-2BED43F326F6}" dt="2021-12-08T12:01:47.795" v="215" actId="732"/>
          <ac:picMkLst>
            <pc:docMk/>
            <pc:sldMk cId="875325708" sldId="279"/>
            <ac:picMk id="7" creationId="{5AC4B5B8-299F-49A8-8F11-30D461F15EDE}"/>
          </ac:picMkLst>
        </pc:picChg>
      </pc:sldChg>
      <pc:sldChg chg="addSp delSp modSp del mod">
        <pc:chgData name="Claire Theobald" userId="e5e96d6a-dffb-4be3-a7c9-5724c0a71d0d" providerId="ADAL" clId="{D38957F5-4E80-4907-B586-2BED43F326F6}" dt="2021-12-08T12:01:10.176" v="201" actId="47"/>
        <pc:sldMkLst>
          <pc:docMk/>
          <pc:sldMk cId="4226314273" sldId="279"/>
        </pc:sldMkLst>
        <pc:spChg chg="del">
          <ac:chgData name="Claire Theobald" userId="e5e96d6a-dffb-4be3-a7c9-5724c0a71d0d" providerId="ADAL" clId="{D38957F5-4E80-4907-B586-2BED43F326F6}" dt="2021-12-08T11:58:43.068" v="182" actId="478"/>
          <ac:spMkLst>
            <pc:docMk/>
            <pc:sldMk cId="4226314273" sldId="279"/>
            <ac:spMk id="2" creationId="{00000000-0000-0000-0000-000000000000}"/>
          </ac:spMkLst>
        </pc:spChg>
        <pc:spChg chg="mod">
          <ac:chgData name="Claire Theobald" userId="e5e96d6a-dffb-4be3-a7c9-5724c0a71d0d" providerId="ADAL" clId="{D38957F5-4E80-4907-B586-2BED43F326F6}" dt="2021-12-08T12:00:32.604" v="192" actId="207"/>
          <ac:spMkLst>
            <pc:docMk/>
            <pc:sldMk cId="4226314273" sldId="279"/>
            <ac:spMk id="3" creationId="{00000000-0000-0000-0000-000000000000}"/>
          </ac:spMkLst>
        </pc:spChg>
        <pc:spChg chg="mod">
          <ac:chgData name="Claire Theobald" userId="e5e96d6a-dffb-4be3-a7c9-5724c0a71d0d" providerId="ADAL" clId="{D38957F5-4E80-4907-B586-2BED43F326F6}" dt="2021-12-08T11:57:18.527" v="169"/>
          <ac:spMkLst>
            <pc:docMk/>
            <pc:sldMk cId="4226314273" sldId="279"/>
            <ac:spMk id="4" creationId="{00000000-0000-0000-0000-000000000000}"/>
          </ac:spMkLst>
        </pc:spChg>
        <pc:spChg chg="add del mod">
          <ac:chgData name="Claire Theobald" userId="e5e96d6a-dffb-4be3-a7c9-5724c0a71d0d" providerId="ADAL" clId="{D38957F5-4E80-4907-B586-2BED43F326F6}" dt="2021-12-08T11:58:45.300" v="183" actId="478"/>
          <ac:spMkLst>
            <pc:docMk/>
            <pc:sldMk cId="4226314273" sldId="279"/>
            <ac:spMk id="6" creationId="{0B2D534D-E7EB-440B-B974-265DF33C1B76}"/>
          </ac:spMkLst>
        </pc:spChg>
        <pc:picChg chg="add mod">
          <ac:chgData name="Claire Theobald" userId="e5e96d6a-dffb-4be3-a7c9-5724c0a71d0d" providerId="ADAL" clId="{D38957F5-4E80-4907-B586-2BED43F326F6}" dt="2021-12-08T11:58:51.473" v="186" actId="1076"/>
          <ac:picMkLst>
            <pc:docMk/>
            <pc:sldMk cId="4226314273" sldId="279"/>
            <ac:picMk id="7" creationId="{E62D1B36-2324-4E08-88B4-1FEE4FEABD1D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15:06.896" v="380" actId="1076"/>
        <pc:sldMkLst>
          <pc:docMk/>
          <pc:sldMk cId="2481053445" sldId="280"/>
        </pc:sldMkLst>
        <pc:spChg chg="del">
          <ac:chgData name="Claire Theobald" userId="e5e96d6a-dffb-4be3-a7c9-5724c0a71d0d" providerId="ADAL" clId="{D38957F5-4E80-4907-B586-2BED43F326F6}" dt="2021-12-08T12:07:53.711" v="281" actId="478"/>
          <ac:spMkLst>
            <pc:docMk/>
            <pc:sldMk cId="2481053445" sldId="280"/>
            <ac:spMk id="2" creationId="{00000000-0000-0000-0000-000000000000}"/>
          </ac:spMkLst>
        </pc:spChg>
        <pc:spChg chg="add del mod">
          <ac:chgData name="Claire Theobald" userId="e5e96d6a-dffb-4be3-a7c9-5724c0a71d0d" providerId="ADAL" clId="{D38957F5-4E80-4907-B586-2BED43F326F6}" dt="2021-12-08T12:07:55.051" v="282" actId="478"/>
          <ac:spMkLst>
            <pc:docMk/>
            <pc:sldMk cId="2481053445" sldId="280"/>
            <ac:spMk id="4" creationId="{9C706EFB-62B7-4ED0-A110-8E8CC635AD36}"/>
          </ac:spMkLst>
        </pc:spChg>
        <pc:spChg chg="mod">
          <ac:chgData name="Claire Theobald" userId="e5e96d6a-dffb-4be3-a7c9-5724c0a71d0d" providerId="ADAL" clId="{D38957F5-4E80-4907-B586-2BED43F326F6}" dt="2021-12-08T12:08:45.099" v="305" actId="5793"/>
          <ac:spMkLst>
            <pc:docMk/>
            <pc:sldMk cId="2481053445" sldId="280"/>
            <ac:spMk id="5" creationId="{EF4493E9-E0CE-44EF-8926-766393AF4E49}"/>
          </ac:spMkLst>
        </pc:spChg>
        <pc:picChg chg="del">
          <ac:chgData name="Claire Theobald" userId="e5e96d6a-dffb-4be3-a7c9-5724c0a71d0d" providerId="ADAL" clId="{D38957F5-4E80-4907-B586-2BED43F326F6}" dt="2021-12-08T12:08:05.786" v="289" actId="478"/>
          <ac:picMkLst>
            <pc:docMk/>
            <pc:sldMk cId="2481053445" sldId="280"/>
            <ac:picMk id="6" creationId="{C88AAA8A-677F-4D6F-BBBF-CA0FBCE54A38}"/>
          </ac:picMkLst>
        </pc:picChg>
        <pc:picChg chg="add mod">
          <ac:chgData name="Claire Theobald" userId="e5e96d6a-dffb-4be3-a7c9-5724c0a71d0d" providerId="ADAL" clId="{D38957F5-4E80-4907-B586-2BED43F326F6}" dt="2021-12-08T12:15:06.896" v="380" actId="1076"/>
          <ac:picMkLst>
            <pc:docMk/>
            <pc:sldMk cId="2481053445" sldId="280"/>
            <ac:picMk id="7" creationId="{3B882078-0017-4CEE-8E56-D098EDC15BED}"/>
          </ac:picMkLst>
        </pc:picChg>
      </pc:sldChg>
      <pc:sldChg chg="addSp modSp add del">
        <pc:chgData name="Claire Theobald" userId="e5e96d6a-dffb-4be3-a7c9-5724c0a71d0d" providerId="ADAL" clId="{D38957F5-4E80-4907-B586-2BED43F326F6}" dt="2021-12-08T12:18:24.743" v="493" actId="47"/>
        <pc:sldMkLst>
          <pc:docMk/>
          <pc:sldMk cId="3260651550" sldId="281"/>
        </pc:sldMkLst>
        <pc:picChg chg="add mod">
          <ac:chgData name="Claire Theobald" userId="e5e96d6a-dffb-4be3-a7c9-5724c0a71d0d" providerId="ADAL" clId="{D38957F5-4E80-4907-B586-2BED43F326F6}" dt="2021-12-08T12:17:21.187" v="431"/>
          <ac:picMkLst>
            <pc:docMk/>
            <pc:sldMk cId="3260651550" sldId="281"/>
            <ac:picMk id="3" creationId="{A22723A7-356B-4AAE-801A-EEDEDF51ECD8}"/>
          </ac:picMkLst>
        </pc:picChg>
      </pc:sldChg>
      <pc:sldChg chg="add del">
        <pc:chgData name="Claire Theobald" userId="e5e96d6a-dffb-4be3-a7c9-5724c0a71d0d" providerId="ADAL" clId="{D38957F5-4E80-4907-B586-2BED43F326F6}" dt="2021-12-08T12:18:25.946" v="495" actId="47"/>
        <pc:sldMkLst>
          <pc:docMk/>
          <pc:sldMk cId="696977804" sldId="282"/>
        </pc:sldMkLst>
      </pc:sldChg>
      <pc:sldChg chg="add del">
        <pc:chgData name="Claire Theobald" userId="e5e96d6a-dffb-4be3-a7c9-5724c0a71d0d" providerId="ADAL" clId="{D38957F5-4E80-4907-B586-2BED43F326F6}" dt="2021-12-08T12:21:47.146" v="575" actId="47"/>
        <pc:sldMkLst>
          <pc:docMk/>
          <pc:sldMk cId="602143897" sldId="283"/>
        </pc:sldMkLst>
      </pc:sldChg>
      <pc:sldChg chg="add del">
        <pc:chgData name="Claire Theobald" userId="e5e96d6a-dffb-4be3-a7c9-5724c0a71d0d" providerId="ADAL" clId="{D38957F5-4E80-4907-B586-2BED43F326F6}" dt="2021-12-08T12:21:47.725" v="576" actId="47"/>
        <pc:sldMkLst>
          <pc:docMk/>
          <pc:sldMk cId="1283248519" sldId="284"/>
        </pc:sldMkLst>
      </pc:sldChg>
      <pc:sldChg chg="add del">
        <pc:chgData name="Claire Theobald" userId="e5e96d6a-dffb-4be3-a7c9-5724c0a71d0d" providerId="ADAL" clId="{D38957F5-4E80-4907-B586-2BED43F326F6}" dt="2021-12-08T12:21:48.347" v="577" actId="47"/>
        <pc:sldMkLst>
          <pc:docMk/>
          <pc:sldMk cId="1313599806" sldId="285"/>
        </pc:sldMkLst>
      </pc:sldChg>
      <pc:sldChg chg="addSp delSp modSp del mod">
        <pc:chgData name="Claire Theobald" userId="e5e96d6a-dffb-4be3-a7c9-5724c0a71d0d" providerId="ADAL" clId="{D38957F5-4E80-4907-B586-2BED43F326F6}" dt="2021-12-08T12:13:02.523" v="337" actId="47"/>
        <pc:sldMkLst>
          <pc:docMk/>
          <pc:sldMk cId="1037206903" sldId="286"/>
        </pc:sldMkLst>
        <pc:spChg chg="mod">
          <ac:chgData name="Claire Theobald" userId="e5e96d6a-dffb-4be3-a7c9-5724c0a71d0d" providerId="ADAL" clId="{D38957F5-4E80-4907-B586-2BED43F326F6}" dt="2021-12-08T12:12:14.794" v="335" actId="21"/>
          <ac:spMkLst>
            <pc:docMk/>
            <pc:sldMk cId="1037206903" sldId="286"/>
            <ac:spMk id="5" creationId="{EF4493E9-E0CE-44EF-8926-766393AF4E49}"/>
          </ac:spMkLst>
        </pc:spChg>
        <pc:picChg chg="add del mod">
          <ac:chgData name="Claire Theobald" userId="e5e96d6a-dffb-4be3-a7c9-5724c0a71d0d" providerId="ADAL" clId="{D38957F5-4E80-4907-B586-2BED43F326F6}" dt="2021-12-08T12:11:45.702" v="330" actId="21"/>
          <ac:picMkLst>
            <pc:docMk/>
            <pc:sldMk cId="1037206903" sldId="286"/>
            <ac:picMk id="4" creationId="{74C85D05-A362-47F7-A57B-3AC67A7FE8F0}"/>
          </ac:picMkLst>
        </pc:picChg>
        <pc:picChg chg="del">
          <ac:chgData name="Claire Theobald" userId="e5e96d6a-dffb-4be3-a7c9-5724c0a71d0d" providerId="ADAL" clId="{D38957F5-4E80-4907-B586-2BED43F326F6}" dt="2021-12-08T12:11:09.400" v="323" actId="478"/>
          <ac:picMkLst>
            <pc:docMk/>
            <pc:sldMk cId="1037206903" sldId="286"/>
            <ac:picMk id="7" creationId="{3B882078-0017-4CEE-8E56-D098EDC15BED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0:32.585" v="559" actId="14100"/>
        <pc:sldMkLst>
          <pc:docMk/>
          <pc:sldMk cId="1917021315" sldId="287"/>
        </pc:sldMkLst>
        <pc:spChg chg="mod">
          <ac:chgData name="Claire Theobald" userId="e5e96d6a-dffb-4be3-a7c9-5724c0a71d0d" providerId="ADAL" clId="{D38957F5-4E80-4907-B586-2BED43F326F6}" dt="2021-12-08T12:12:19.125" v="336"/>
          <ac:spMkLst>
            <pc:docMk/>
            <pc:sldMk cId="1917021315" sldId="287"/>
            <ac:spMk id="5" creationId="{EF4493E9-E0CE-44EF-8926-766393AF4E49}"/>
          </ac:spMkLst>
        </pc:spChg>
        <pc:picChg chg="add mod">
          <ac:chgData name="Claire Theobald" userId="e5e96d6a-dffb-4be3-a7c9-5724c0a71d0d" providerId="ADAL" clId="{D38957F5-4E80-4907-B586-2BED43F326F6}" dt="2021-12-08T12:20:32.585" v="559" actId="14100"/>
          <ac:picMkLst>
            <pc:docMk/>
            <pc:sldMk cId="1917021315" sldId="287"/>
            <ac:picMk id="4" creationId="{B23A1EF2-39DA-4EE5-AFEE-11020E17E2F1}"/>
          </ac:picMkLst>
        </pc:picChg>
        <pc:picChg chg="del">
          <ac:chgData name="Claire Theobald" userId="e5e96d6a-dffb-4be3-a7c9-5724c0a71d0d" providerId="ADAL" clId="{D38957F5-4E80-4907-B586-2BED43F326F6}" dt="2021-12-08T12:11:52.026" v="333" actId="478"/>
          <ac:picMkLst>
            <pc:docMk/>
            <pc:sldMk cId="1917021315" sldId="287"/>
            <ac:picMk id="7" creationId="{3B882078-0017-4CEE-8E56-D098EDC15BED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0:26.274" v="557" actId="14100"/>
        <pc:sldMkLst>
          <pc:docMk/>
          <pc:sldMk cId="2534910422" sldId="288"/>
        </pc:sldMkLst>
        <pc:spChg chg="mod">
          <ac:chgData name="Claire Theobald" userId="e5e96d6a-dffb-4be3-a7c9-5724c0a71d0d" providerId="ADAL" clId="{D38957F5-4E80-4907-B586-2BED43F326F6}" dt="2021-12-08T12:13:42.009" v="345" actId="20577"/>
          <ac:spMkLst>
            <pc:docMk/>
            <pc:sldMk cId="2534910422" sldId="288"/>
            <ac:spMk id="5" creationId="{EF4493E9-E0CE-44EF-8926-766393AF4E49}"/>
          </ac:spMkLst>
        </pc:spChg>
        <pc:picChg chg="del">
          <ac:chgData name="Claire Theobald" userId="e5e96d6a-dffb-4be3-a7c9-5724c0a71d0d" providerId="ADAL" clId="{D38957F5-4E80-4907-B586-2BED43F326F6}" dt="2021-12-08T12:13:18.482" v="340" actId="478"/>
          <ac:picMkLst>
            <pc:docMk/>
            <pc:sldMk cId="2534910422" sldId="288"/>
            <ac:picMk id="4" creationId="{B23A1EF2-39DA-4EE5-AFEE-11020E17E2F1}"/>
          </ac:picMkLst>
        </pc:picChg>
        <pc:picChg chg="add mod">
          <ac:chgData name="Claire Theobald" userId="e5e96d6a-dffb-4be3-a7c9-5724c0a71d0d" providerId="ADAL" clId="{D38957F5-4E80-4907-B586-2BED43F326F6}" dt="2021-12-08T12:20:26.274" v="557" actId="14100"/>
          <ac:picMkLst>
            <pc:docMk/>
            <pc:sldMk cId="2534910422" sldId="288"/>
            <ac:picMk id="6" creationId="{0692D8AE-F3D6-4F2C-9587-36187C75C052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0:21.203" v="555" actId="1076"/>
        <pc:sldMkLst>
          <pc:docMk/>
          <pc:sldMk cId="465792476" sldId="289"/>
        </pc:sldMkLst>
        <pc:spChg chg="mod">
          <ac:chgData name="Claire Theobald" userId="e5e96d6a-dffb-4be3-a7c9-5724c0a71d0d" providerId="ADAL" clId="{D38957F5-4E80-4907-B586-2BED43F326F6}" dt="2021-12-08T12:14:48.377" v="374" actId="20577"/>
          <ac:spMkLst>
            <pc:docMk/>
            <pc:sldMk cId="465792476" sldId="289"/>
            <ac:spMk id="5" creationId="{EF4493E9-E0CE-44EF-8926-766393AF4E49}"/>
          </ac:spMkLst>
        </pc:spChg>
        <pc:picChg chg="add mod">
          <ac:chgData name="Claire Theobald" userId="e5e96d6a-dffb-4be3-a7c9-5724c0a71d0d" providerId="ADAL" clId="{D38957F5-4E80-4907-B586-2BED43F326F6}" dt="2021-12-08T12:20:21.203" v="555" actId="1076"/>
          <ac:picMkLst>
            <pc:docMk/>
            <pc:sldMk cId="465792476" sldId="289"/>
            <ac:picMk id="4" creationId="{1B6EDE4D-0DDF-4041-8217-C5505F737C7D}"/>
          </ac:picMkLst>
        </pc:picChg>
        <pc:picChg chg="del">
          <ac:chgData name="Claire Theobald" userId="e5e96d6a-dffb-4be3-a7c9-5724c0a71d0d" providerId="ADAL" clId="{D38957F5-4E80-4907-B586-2BED43F326F6}" dt="2021-12-08T12:14:22.793" v="346" actId="478"/>
          <ac:picMkLst>
            <pc:docMk/>
            <pc:sldMk cId="465792476" sldId="289"/>
            <ac:picMk id="6" creationId="{0692D8AE-F3D6-4F2C-9587-36187C75C052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18:36.824" v="496" actId="208"/>
        <pc:sldMkLst>
          <pc:docMk/>
          <pc:sldMk cId="987939100" sldId="290"/>
        </pc:sldMkLst>
        <pc:spChg chg="mod">
          <ac:chgData name="Claire Theobald" userId="e5e96d6a-dffb-4be3-a7c9-5724c0a71d0d" providerId="ADAL" clId="{D38957F5-4E80-4907-B586-2BED43F326F6}" dt="2021-12-08T12:15:45.227" v="422" actId="20577"/>
          <ac:spMkLst>
            <pc:docMk/>
            <pc:sldMk cId="987939100" sldId="290"/>
            <ac:spMk id="5" creationId="{EF4493E9-E0CE-44EF-8926-766393AF4E49}"/>
          </ac:spMkLst>
        </pc:spChg>
        <pc:picChg chg="del">
          <ac:chgData name="Claire Theobald" userId="e5e96d6a-dffb-4be3-a7c9-5724c0a71d0d" providerId="ADAL" clId="{D38957F5-4E80-4907-B586-2BED43F326F6}" dt="2021-12-08T12:15:52.598" v="423" actId="478"/>
          <ac:picMkLst>
            <pc:docMk/>
            <pc:sldMk cId="987939100" sldId="290"/>
            <ac:picMk id="4" creationId="{1B6EDE4D-0DDF-4041-8217-C5505F737C7D}"/>
          </ac:picMkLst>
        </pc:picChg>
        <pc:picChg chg="add mod">
          <ac:chgData name="Claire Theobald" userId="e5e96d6a-dffb-4be3-a7c9-5724c0a71d0d" providerId="ADAL" clId="{D38957F5-4E80-4907-B586-2BED43F326F6}" dt="2021-12-08T12:18:36.824" v="496" actId="208"/>
          <ac:picMkLst>
            <pc:docMk/>
            <pc:sldMk cId="987939100" sldId="290"/>
            <ac:picMk id="6" creationId="{18A2FD74-AC19-48F8-98AE-9156143802ED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18:46.236" v="499" actId="1076"/>
        <pc:sldMkLst>
          <pc:docMk/>
          <pc:sldMk cId="592941982" sldId="291"/>
        </pc:sldMkLst>
        <pc:spChg chg="mod">
          <ac:chgData name="Claire Theobald" userId="e5e96d6a-dffb-4be3-a7c9-5724c0a71d0d" providerId="ADAL" clId="{D38957F5-4E80-4907-B586-2BED43F326F6}" dt="2021-12-08T12:18:15.225" v="489" actId="20577"/>
          <ac:spMkLst>
            <pc:docMk/>
            <pc:sldMk cId="592941982" sldId="291"/>
            <ac:spMk id="5" creationId="{EF4493E9-E0CE-44EF-8926-766393AF4E49}"/>
          </ac:spMkLst>
        </pc:spChg>
        <pc:picChg chg="add mod">
          <ac:chgData name="Claire Theobald" userId="e5e96d6a-dffb-4be3-a7c9-5724c0a71d0d" providerId="ADAL" clId="{D38957F5-4E80-4907-B586-2BED43F326F6}" dt="2021-12-08T12:18:46.236" v="499" actId="1076"/>
          <ac:picMkLst>
            <pc:docMk/>
            <pc:sldMk cId="592941982" sldId="291"/>
            <ac:picMk id="4" creationId="{775E1101-6881-4A54-BA8D-6E638D9E2D06}"/>
          </ac:picMkLst>
        </pc:picChg>
        <pc:picChg chg="del">
          <ac:chgData name="Claire Theobald" userId="e5e96d6a-dffb-4be3-a7c9-5724c0a71d0d" providerId="ADAL" clId="{D38957F5-4E80-4907-B586-2BED43F326F6}" dt="2021-12-08T12:17:24.246" v="432" actId="478"/>
          <ac:picMkLst>
            <pc:docMk/>
            <pc:sldMk cId="592941982" sldId="291"/>
            <ac:picMk id="6" creationId="{18A2FD74-AC19-48F8-98AE-9156143802ED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4:30.345" v="613" actId="20577"/>
        <pc:sldMkLst>
          <pc:docMk/>
          <pc:sldMk cId="3580135841" sldId="292"/>
        </pc:sldMkLst>
        <pc:spChg chg="mod">
          <ac:chgData name="Claire Theobald" userId="e5e96d6a-dffb-4be3-a7c9-5724c0a71d0d" providerId="ADAL" clId="{D38957F5-4E80-4907-B586-2BED43F326F6}" dt="2021-12-08T12:24:30.345" v="613" actId="20577"/>
          <ac:spMkLst>
            <pc:docMk/>
            <pc:sldMk cId="3580135841" sldId="292"/>
            <ac:spMk id="5" creationId="{EF4493E9-E0CE-44EF-8926-766393AF4E49}"/>
          </ac:spMkLst>
        </pc:spChg>
        <pc:picChg chg="del">
          <ac:chgData name="Claire Theobald" userId="e5e96d6a-dffb-4be3-a7c9-5724c0a71d0d" providerId="ADAL" clId="{D38957F5-4E80-4907-B586-2BED43F326F6}" dt="2021-12-08T12:20:03.175" v="549" actId="478"/>
          <ac:picMkLst>
            <pc:docMk/>
            <pc:sldMk cId="3580135841" sldId="292"/>
            <ac:picMk id="4" creationId="{775E1101-6881-4A54-BA8D-6E638D9E2D06}"/>
          </ac:picMkLst>
        </pc:picChg>
        <pc:picChg chg="add mod">
          <ac:chgData name="Claire Theobald" userId="e5e96d6a-dffb-4be3-a7c9-5724c0a71d0d" providerId="ADAL" clId="{D38957F5-4E80-4907-B586-2BED43F326F6}" dt="2021-12-08T12:20:11.295" v="554" actId="1076"/>
          <ac:picMkLst>
            <pc:docMk/>
            <pc:sldMk cId="3580135841" sldId="292"/>
            <ac:picMk id="6" creationId="{B1F33B23-F6DF-4445-863F-421B46F55008}"/>
          </ac:picMkLst>
        </pc:picChg>
      </pc:sldChg>
      <pc:sldChg chg="addSp delSp modSp mod">
        <pc:chgData name="Claire Theobald" userId="e5e96d6a-dffb-4be3-a7c9-5724c0a71d0d" providerId="ADAL" clId="{D38957F5-4E80-4907-B586-2BED43F326F6}" dt="2021-12-08T12:24:34.803" v="615" actId="20577"/>
        <pc:sldMkLst>
          <pc:docMk/>
          <pc:sldMk cId="400845907" sldId="293"/>
        </pc:sldMkLst>
        <pc:spChg chg="mod">
          <ac:chgData name="Claire Theobald" userId="e5e96d6a-dffb-4be3-a7c9-5724c0a71d0d" providerId="ADAL" clId="{D38957F5-4E80-4907-B586-2BED43F326F6}" dt="2021-12-08T12:24:34.803" v="615" actId="20577"/>
          <ac:spMkLst>
            <pc:docMk/>
            <pc:sldMk cId="400845907" sldId="293"/>
            <ac:spMk id="5" creationId="{EF4493E9-E0CE-44EF-8926-766393AF4E49}"/>
          </ac:spMkLst>
        </pc:spChg>
        <pc:picChg chg="add mod">
          <ac:chgData name="Claire Theobald" userId="e5e96d6a-dffb-4be3-a7c9-5724c0a71d0d" providerId="ADAL" clId="{D38957F5-4E80-4907-B586-2BED43F326F6}" dt="2021-12-08T12:21:31.990" v="566" actId="1076"/>
          <ac:picMkLst>
            <pc:docMk/>
            <pc:sldMk cId="400845907" sldId="293"/>
            <ac:picMk id="4" creationId="{B67E780B-9EF3-430E-8D31-82D939A864E3}"/>
          </ac:picMkLst>
        </pc:picChg>
        <pc:picChg chg="del">
          <ac:chgData name="Claire Theobald" userId="e5e96d6a-dffb-4be3-a7c9-5724c0a71d0d" providerId="ADAL" clId="{D38957F5-4E80-4907-B586-2BED43F326F6}" dt="2021-12-08T12:21:09.437" v="560" actId="478"/>
          <ac:picMkLst>
            <pc:docMk/>
            <pc:sldMk cId="400845907" sldId="293"/>
            <ac:picMk id="6" creationId="{B1F33B23-F6DF-4445-863F-421B46F55008}"/>
          </ac:picMkLst>
        </pc:picChg>
      </pc:sldChg>
      <pc:sldChg chg="modSp mod">
        <pc:chgData name="Claire Theobald" userId="e5e96d6a-dffb-4be3-a7c9-5724c0a71d0d" providerId="ADAL" clId="{D38957F5-4E80-4907-B586-2BED43F326F6}" dt="2021-12-08T13:58:05.573" v="696" actId="207"/>
        <pc:sldMkLst>
          <pc:docMk/>
          <pc:sldMk cId="1390824928" sldId="294"/>
        </pc:sldMkLst>
        <pc:spChg chg="mod">
          <ac:chgData name="Claire Theobald" userId="e5e96d6a-dffb-4be3-a7c9-5724c0a71d0d" providerId="ADAL" clId="{D38957F5-4E80-4907-B586-2BED43F326F6}" dt="2021-12-08T13:58:05.573" v="696" actId="207"/>
          <ac:spMkLst>
            <pc:docMk/>
            <pc:sldMk cId="1390824928" sldId="294"/>
            <ac:spMk id="3" creationId="{00000000-0000-0000-0000-000000000000}"/>
          </ac:spMkLst>
        </pc:spChg>
        <pc:spChg chg="mod">
          <ac:chgData name="Claire Theobald" userId="e5e96d6a-dffb-4be3-a7c9-5724c0a71d0d" providerId="ADAL" clId="{D38957F5-4E80-4907-B586-2BED43F326F6}" dt="2021-12-08T13:57:42.598" v="695" actId="20577"/>
          <ac:spMkLst>
            <pc:docMk/>
            <pc:sldMk cId="1390824928" sldId="294"/>
            <ac:spMk id="7" creationId="{00000000-0000-0000-0000-000000000000}"/>
          </ac:spMkLst>
        </pc:spChg>
      </pc:sldChg>
      <pc:sldMasterChg chg="modSp mod">
        <pc:chgData name="Claire Theobald" userId="e5e96d6a-dffb-4be3-a7c9-5724c0a71d0d" providerId="ADAL" clId="{D38957F5-4E80-4907-B586-2BED43F326F6}" dt="2021-12-08T12:25:55.986" v="620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D38957F5-4E80-4907-B586-2BED43F326F6}" dt="2021-12-08T12:25:55.986" v="620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D38957F5-4E80-4907-B586-2BED43F326F6}" dt="2021-12-08T13:59:55.229" v="700" actId="20577"/>
        <pc:sldMasterMkLst>
          <pc:docMk/>
          <pc:sldMasterMk cId="1498317190" sldId="2147483650"/>
        </pc:sldMasterMkLst>
        <pc:spChg chg="mod">
          <ac:chgData name="Claire Theobald" userId="e5e96d6a-dffb-4be3-a7c9-5724c0a71d0d" providerId="ADAL" clId="{D38957F5-4E80-4907-B586-2BED43F326F6}" dt="2021-12-08T13:59:55.229" v="700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 delSldLayout">
        <pc:chgData name="Claire Theobald" userId="e5e96d6a-dffb-4be3-a7c9-5724c0a71d0d" providerId="ADAL" clId="{D38957F5-4E80-4907-B586-2BED43F326F6}" dt="2021-12-08T12:21:54.989" v="581" actId="47"/>
        <pc:sldMasterMkLst>
          <pc:docMk/>
          <pc:sldMasterMk cId="1822393236" sldId="2147483652"/>
        </pc:sldMasterMkLst>
        <pc:spChg chg="mod">
          <ac:chgData name="Claire Theobald" userId="e5e96d6a-dffb-4be3-a7c9-5724c0a71d0d" providerId="ADAL" clId="{D38957F5-4E80-4907-B586-2BED43F326F6}" dt="2021-12-08T11:46:10.558" v="64" actId="20577"/>
          <ac:spMkLst>
            <pc:docMk/>
            <pc:sldMasterMk cId="1822393236" sldId="2147483652"/>
            <ac:spMk id="9" creationId="{00000000-0000-0000-0000-000000000000}"/>
          </ac:spMkLst>
        </pc:spChg>
        <pc:sldLayoutChg chg="del">
          <pc:chgData name="Claire Theobald" userId="e5e96d6a-dffb-4be3-a7c9-5724c0a71d0d" providerId="ADAL" clId="{D38957F5-4E80-4907-B586-2BED43F326F6}" dt="2021-12-08T12:21:54.989" v="581" actId="47"/>
          <pc:sldLayoutMkLst>
            <pc:docMk/>
            <pc:sldMasterMk cId="1822393236" sldId="2147483652"/>
            <pc:sldLayoutMk cId="4133129225" sldId="2147483662"/>
          </pc:sldLayoutMkLst>
        </pc:sldLayoutChg>
        <pc:sldLayoutChg chg="del">
          <pc:chgData name="Claire Theobald" userId="e5e96d6a-dffb-4be3-a7c9-5724c0a71d0d" providerId="ADAL" clId="{D38957F5-4E80-4907-B586-2BED43F326F6}" dt="2021-12-08T12:07:23.795" v="274" actId="47"/>
          <pc:sldLayoutMkLst>
            <pc:docMk/>
            <pc:sldMasterMk cId="1822393236" sldId="2147483652"/>
            <pc:sldLayoutMk cId="352491976" sldId="2147483663"/>
          </pc:sldLayoutMkLst>
        </pc:sldLayoutChg>
      </pc:sldMasterChg>
      <pc:sldMasterChg chg="modSp mod">
        <pc:chgData name="Claire Theobald" userId="e5e96d6a-dffb-4be3-a7c9-5724c0a71d0d" providerId="ADAL" clId="{D38957F5-4E80-4907-B586-2BED43F326F6}" dt="2021-12-08T13:52:51.187" v="624" actId="20577"/>
        <pc:sldMasterMkLst>
          <pc:docMk/>
          <pc:sldMasterMk cId="1788143608" sldId="2147483656"/>
        </pc:sldMasterMkLst>
        <pc:spChg chg="mod">
          <ac:chgData name="Claire Theobald" userId="e5e96d6a-dffb-4be3-a7c9-5724c0a71d0d" providerId="ADAL" clId="{D38957F5-4E80-4907-B586-2BED43F326F6}" dt="2021-12-08T13:52:51.187" v="624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Bagel brushetta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6. Rub garlic over the bagel pieces.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A2FD74-AC19-48F8-98AE-91561438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8" y="2264979"/>
            <a:ext cx="5092246" cy="38205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3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7. Spoon the tomatoes onto the bagel pieces.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5E1101-6881-4A54-BA8D-6E638D9E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25" y="2228308"/>
            <a:ext cx="4971561" cy="37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8. Top with small pieces of mozzarella.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1F33B23-F6DF-4445-863F-421B46F5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95" y="2158822"/>
            <a:ext cx="5046088" cy="37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9. Serve.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7E780B-9EF3-430E-8D31-82D939A8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01" y="2129052"/>
            <a:ext cx="5307492" cy="39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/>
              <a:t>Top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different types of bread, e.g. slices of ciabatta or baguette, bread rolls.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different types of cheese, e.g. Lancashire, Edam.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different herbs, e.g. chives, coriander.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Drain</a:t>
            </a:r>
          </a:p>
          <a:p>
            <a:pPr lvl="0"/>
            <a:r>
              <a:rPr lang="en-GB" sz="2000" dirty="0"/>
              <a:t>Snip</a:t>
            </a:r>
          </a:p>
          <a:p>
            <a:pPr lvl="0"/>
            <a:r>
              <a:rPr lang="en-GB" sz="2000" dirty="0"/>
              <a:t>Mix, stir and combine </a:t>
            </a:r>
          </a:p>
          <a:p>
            <a:pPr lvl="0"/>
            <a:r>
              <a:rPr lang="en-GB" sz="2000" dirty="0"/>
              <a:t>Cut</a:t>
            </a:r>
          </a:p>
          <a:p>
            <a:pPr lvl="0"/>
            <a:r>
              <a:rPr lang="en-GB" sz="2000" dirty="0"/>
              <a:t>Portion/divide </a:t>
            </a:r>
          </a:p>
        </p:txBody>
      </p:sp>
    </p:spTree>
    <p:extLst>
      <p:ext uri="{BB962C8B-B14F-4D97-AF65-F5344CB8AC3E}">
        <p14:creationId xmlns:p14="http://schemas.microsoft.com/office/powerpoint/2010/main" val="139082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314" y="550651"/>
            <a:ext cx="9144000" cy="635491"/>
          </a:xfrm>
        </p:spPr>
        <p:txBody>
          <a:bodyPr/>
          <a:lstStyle/>
          <a:p>
            <a:r>
              <a:rPr lang="en-GB" dirty="0"/>
              <a:t>Bagel bruschetta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697EA0-4653-4CCD-9E3A-ED4ECB160D3C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3A8B28A-EA70-456E-ACBC-FCF0458B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2" y="1309742"/>
            <a:ext cx="5717628" cy="47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Ingredients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A46C9-1BED-4E72-A8E9-85CFE9F5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7" y="2132027"/>
            <a:ext cx="5824930" cy="39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941497" y="2132026"/>
            <a:ext cx="4302735" cy="3909401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b="1" dirty="0"/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bagel, quartered and sliced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200g can chopped tomatoes, strained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spring onion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¼ ball low fat mozzarella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– 3 basil leaves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garlic clove, peeled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964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597" y="1485973"/>
            <a:ext cx="9720000" cy="720000"/>
          </a:xfrm>
        </p:spPr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D61A7A-8DB0-47E3-B905-00F09DB2CE3F}"/>
              </a:ext>
            </a:extLst>
          </p:cNvPr>
          <p:cNvSpPr txBox="1">
            <a:spLocks/>
          </p:cNvSpPr>
          <p:nvPr/>
        </p:nvSpPr>
        <p:spPr>
          <a:xfrm>
            <a:off x="6647381" y="2132026"/>
            <a:ext cx="4596852" cy="3909401"/>
          </a:xfrm>
          <a:prstGeom prst="rect">
            <a:avLst/>
          </a:prstGeom>
          <a:solidFill>
            <a:srgbClr val="DAE6C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Spoon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Kitchen scissors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Baking tray</a:t>
            </a:r>
          </a:p>
          <a:p>
            <a:pPr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</a:p>
          <a:p>
            <a:endParaRPr lang="en-US" sz="20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AC4B5B8-299F-49A8-8F11-30D461F15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/>
        </p:blipFill>
        <p:spPr bwMode="auto">
          <a:xfrm>
            <a:off x="773597" y="2132026"/>
            <a:ext cx="5599417" cy="39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2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88AAA8A-677F-4D6F-BBBF-CA0FBCE5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75" y="2589049"/>
            <a:ext cx="5028449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97" y="210073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Pour the tomatoes into the bowl.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180A3D-AE01-4B29-8161-EFD15BC2F637}"/>
              </a:ext>
            </a:extLst>
          </p:cNvPr>
          <p:cNvSpPr txBox="1">
            <a:spLocks/>
          </p:cNvSpPr>
          <p:nvPr/>
        </p:nvSpPr>
        <p:spPr>
          <a:xfrm>
            <a:off x="773597" y="1485973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5057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Tear the basil into the bowl.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B882078-0017-4CEE-8E56-D098EDC1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2104171"/>
            <a:ext cx="5480882" cy="41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5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Snip the spring onions into the bowl.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3A1EF2-39DA-4EE5-AFEE-11020E17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08" y="2059163"/>
            <a:ext cx="5335454" cy="42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2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Stir everything together.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92D8AE-F3D6-4F2C-9587-36187C75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18" y="2192380"/>
            <a:ext cx="5264327" cy="3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F4493E9-E0CE-44EF-8926-766393AF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27" y="16290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</a:t>
            </a:r>
            <a:r>
              <a:rPr lang="en-GB" sz="2000"/>
              <a:t>Bake for </a:t>
            </a:r>
            <a:r>
              <a:rPr lang="en-GB" sz="2000" dirty="0"/>
              <a:t>5-8 minutes.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B6EDE4D-0DDF-4041-8217-C5505F73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63" y="2149262"/>
            <a:ext cx="5393527" cy="40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92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2C562F-ACEB-46EC-A4A1-A03D6F2D8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BA0E7-CC97-48F7-ACC8-0A26C7A03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6A0C8-4264-4999-B919-0A5610AA4D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211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3_Custom Design</vt:lpstr>
      <vt:lpstr>Bagel brushetta</vt:lpstr>
      <vt:lpstr>PowerPoint Presentation</vt:lpstr>
      <vt:lpstr>Ingredients </vt:lpstr>
      <vt:lpstr>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Bagel bruschetta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22</cp:revision>
  <dcterms:created xsi:type="dcterms:W3CDTF">2018-10-10T09:22:08Z</dcterms:created>
  <dcterms:modified xsi:type="dcterms:W3CDTF">2021-12-20T12:35:16Z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