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59" r:id="rId6"/>
    <p:sldId id="262" r:id="rId7"/>
    <p:sldId id="263" r:id="rId8"/>
    <p:sldId id="264" r:id="rId9"/>
    <p:sldId id="267" r:id="rId10"/>
    <p:sldId id="266" r:id="rId11"/>
    <p:sldId id="265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BFD4"/>
    <a:srgbClr val="584288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112" d="100"/>
          <a:sy n="112" d="100"/>
        </p:scale>
        <p:origin x="61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 numCol="1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B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Where does milk come from?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are these?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863" y="2097979"/>
            <a:ext cx="1940167" cy="3033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877" y="2790666"/>
            <a:ext cx="2314798" cy="25277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450" y="3256835"/>
            <a:ext cx="2987824" cy="19883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04854" y="522622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Milk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37184" y="522622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Yogurt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8127" y="5245198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Cheese </a:t>
            </a:r>
          </a:p>
        </p:txBody>
      </p:sp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815" y="3877099"/>
            <a:ext cx="1640056" cy="24499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These are all </a:t>
            </a:r>
            <a:r>
              <a:rPr lang="en-US"/>
              <a:t>dairy foods.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494105" cy="98326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What are they made from?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169274" y="3888614"/>
            <a:ext cx="4877565" cy="983269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sz="2800" dirty="0"/>
              <a:t>They are all made from milk.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984" y="1706487"/>
            <a:ext cx="3299154" cy="228128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04" b="8453"/>
          <a:stretch/>
        </p:blipFill>
        <p:spPr>
          <a:xfrm>
            <a:off x="6832175" y="4483510"/>
            <a:ext cx="1604386" cy="18435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848" y="4380248"/>
            <a:ext cx="1312576" cy="196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13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Where does milk come from?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65705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Milk is from a dairy cow.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Dairy cows are reared by  farmers around the UK.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Have you seen a dairy cow before?</a:t>
            </a:r>
          </a:p>
          <a:p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03"/>
          <a:stretch/>
        </p:blipFill>
        <p:spPr>
          <a:xfrm>
            <a:off x="7839206" y="2079523"/>
            <a:ext cx="3819491" cy="4091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13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other food is made from milk?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/>
              <a:t>There are different types of milk, yogurt and cheese.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2903" y="3684624"/>
            <a:ext cx="3308605" cy="21969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23" b="11049"/>
          <a:stretch/>
        </p:blipFill>
        <p:spPr>
          <a:xfrm>
            <a:off x="4865063" y="3567533"/>
            <a:ext cx="2169918" cy="23140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196" y="3268060"/>
            <a:ext cx="1740893" cy="261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132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other food is made from milk?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10540943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Milk, yogurt and cheese can be used in lots of dishes.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62" y="3402134"/>
            <a:ext cx="3462311" cy="23054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8264" y="3195657"/>
            <a:ext cx="2127197" cy="25119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352" y="3402134"/>
            <a:ext cx="3458238" cy="230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29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162" r="24113" b="3945"/>
          <a:stretch/>
        </p:blipFill>
        <p:spPr>
          <a:xfrm>
            <a:off x="613847" y="2296210"/>
            <a:ext cx="2898513" cy="15655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9378" y="1374947"/>
            <a:ext cx="1765247" cy="2760015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3783553" y="2754955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Arrow 10"/>
          <p:cNvSpPr/>
          <p:nvPr/>
        </p:nvSpPr>
        <p:spPr>
          <a:xfrm>
            <a:off x="7036918" y="2754955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613847" y="4304548"/>
            <a:ext cx="30219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Milk is from a dairy cow.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32606" y="4338149"/>
            <a:ext cx="31615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Milk – from the dairy cow.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97282" y="4447536"/>
            <a:ext cx="34931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Yogurt and cheese is made from milk.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786" y="2330014"/>
            <a:ext cx="2712214" cy="18049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6733" y="2084627"/>
            <a:ext cx="1821170" cy="198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087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:\Shared\EDUCATION TEAM FILES\Photographs Oct 2018 onwards\boy drinking mil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735" y="1317170"/>
            <a:ext cx="7241458" cy="4895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 you like milk?</a:t>
            </a:r>
          </a:p>
        </p:txBody>
      </p:sp>
    </p:spTree>
    <p:extLst>
      <p:ext uri="{BB962C8B-B14F-4D97-AF65-F5344CB8AC3E}">
        <p14:creationId xmlns:p14="http://schemas.microsoft.com/office/powerpoint/2010/main" val="4040132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For further information, go to:</a:t>
            </a:r>
          </a:p>
          <a:p>
            <a:pPr marL="0" indent="0" algn="ctr">
              <a:buNone/>
            </a:pPr>
            <a:r>
              <a:rPr lang="en-US" sz="3600" dirty="0"/>
              <a:t>www.foodafactoflife.org.uk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6902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145</Words>
  <Application>Microsoft Office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Office Theme</vt:lpstr>
      <vt:lpstr>Custom Design</vt:lpstr>
      <vt:lpstr>1_Custom Design</vt:lpstr>
      <vt:lpstr>3_Custom Design</vt:lpstr>
      <vt:lpstr>Where does milk come from?</vt:lpstr>
      <vt:lpstr>What are these?</vt:lpstr>
      <vt:lpstr>These are all dairy foods.</vt:lpstr>
      <vt:lpstr>Where does milk come from?</vt:lpstr>
      <vt:lpstr>What other food is made from milk?</vt:lpstr>
      <vt:lpstr>What other food is made from milk?</vt:lpstr>
      <vt:lpstr>Summary</vt:lpstr>
      <vt:lpstr>Do you like milk?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Elsa Healey</cp:lastModifiedBy>
  <cp:revision>28</cp:revision>
  <dcterms:created xsi:type="dcterms:W3CDTF">2018-10-10T09:22:08Z</dcterms:created>
  <dcterms:modified xsi:type="dcterms:W3CDTF">2021-12-01T20:25:16Z</dcterms:modified>
</cp:coreProperties>
</file>