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74" r:id="rId9"/>
    <p:sldId id="275" r:id="rId10"/>
    <p:sldId id="276" r:id="rId11"/>
    <p:sldId id="278" r:id="rId12"/>
    <p:sldId id="282" r:id="rId13"/>
    <p:sldId id="284" r:id="rId14"/>
    <p:sldId id="281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43F358-8D1D-42E7-9B4C-857EFA60B1CF}" v="4" dt="2023-03-09T11:15:31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114" d="100"/>
          <a:sy n="114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Theobald" userId="e5e96d6a-dffb-4be3-a7c9-5724c0a71d0d" providerId="ADAL" clId="{9F43F358-8D1D-42E7-9B4C-857EFA60B1CF}"/>
    <pc:docChg chg="custSel delSld modSld sldOrd modMainMaster">
      <pc:chgData name="Claire Theobald" userId="e5e96d6a-dffb-4be3-a7c9-5724c0a71d0d" providerId="ADAL" clId="{9F43F358-8D1D-42E7-9B4C-857EFA60B1CF}" dt="2023-03-09T16:13:02.503" v="97" actId="47"/>
      <pc:docMkLst>
        <pc:docMk/>
      </pc:docMkLst>
      <pc:sldChg chg="modSp mod">
        <pc:chgData name="Claire Theobald" userId="e5e96d6a-dffb-4be3-a7c9-5724c0a71d0d" providerId="ADAL" clId="{9F43F358-8D1D-42E7-9B4C-857EFA60B1CF}" dt="2023-03-09T11:19:16.253" v="89" actId="1076"/>
        <pc:sldMkLst>
          <pc:docMk/>
          <pc:sldMk cId="830885317" sldId="274"/>
        </pc:sldMkLst>
        <pc:picChg chg="mod">
          <ac:chgData name="Claire Theobald" userId="e5e96d6a-dffb-4be3-a7c9-5724c0a71d0d" providerId="ADAL" clId="{9F43F358-8D1D-42E7-9B4C-857EFA60B1CF}" dt="2023-03-09T11:19:16.253" v="89" actId="1076"/>
          <ac:picMkLst>
            <pc:docMk/>
            <pc:sldMk cId="830885317" sldId="274"/>
            <ac:picMk id="4" creationId="{E354C704-D0DC-3FC6-D857-6F484AA20DB2}"/>
          </ac:picMkLst>
        </pc:picChg>
      </pc:sldChg>
      <pc:sldChg chg="modSp mod">
        <pc:chgData name="Claire Theobald" userId="e5e96d6a-dffb-4be3-a7c9-5724c0a71d0d" providerId="ADAL" clId="{9F43F358-8D1D-42E7-9B4C-857EFA60B1CF}" dt="2023-03-09T11:19:20.014" v="90" actId="1076"/>
        <pc:sldMkLst>
          <pc:docMk/>
          <pc:sldMk cId="2519474408" sldId="275"/>
        </pc:sldMkLst>
        <pc:picChg chg="mod">
          <ac:chgData name="Claire Theobald" userId="e5e96d6a-dffb-4be3-a7c9-5724c0a71d0d" providerId="ADAL" clId="{9F43F358-8D1D-42E7-9B4C-857EFA60B1CF}" dt="2023-03-09T11:19:20.014" v="90" actId="1076"/>
          <ac:picMkLst>
            <pc:docMk/>
            <pc:sldMk cId="2519474408" sldId="275"/>
            <ac:picMk id="7" creationId="{801B395B-620A-2DCD-7599-C83ED4EE750B}"/>
          </ac:picMkLst>
        </pc:picChg>
      </pc:sldChg>
      <pc:sldChg chg="addSp delSp modSp del mod">
        <pc:chgData name="Claire Theobald" userId="e5e96d6a-dffb-4be3-a7c9-5724c0a71d0d" providerId="ADAL" clId="{9F43F358-8D1D-42E7-9B4C-857EFA60B1CF}" dt="2023-03-09T16:12:24.908" v="95" actId="47"/>
        <pc:sldMkLst>
          <pc:docMk/>
          <pc:sldMk cId="520478199" sldId="280"/>
        </pc:sldMkLst>
        <pc:spChg chg="mod">
          <ac:chgData name="Claire Theobald" userId="e5e96d6a-dffb-4be3-a7c9-5724c0a71d0d" providerId="ADAL" clId="{9F43F358-8D1D-42E7-9B4C-857EFA60B1CF}" dt="2023-03-09T11:07:52.357" v="45" actId="20577"/>
          <ac:spMkLst>
            <pc:docMk/>
            <pc:sldMk cId="520478199" sldId="280"/>
            <ac:spMk id="2" creationId="{00000000-0000-0000-0000-000000000000}"/>
          </ac:spMkLst>
        </pc:spChg>
        <pc:picChg chg="mod modCrop">
          <ac:chgData name="Claire Theobald" userId="e5e96d6a-dffb-4be3-a7c9-5724c0a71d0d" providerId="ADAL" clId="{9F43F358-8D1D-42E7-9B4C-857EFA60B1CF}" dt="2023-03-09T11:19:38.871" v="92" actId="1076"/>
          <ac:picMkLst>
            <pc:docMk/>
            <pc:sldMk cId="520478199" sldId="280"/>
            <ac:picMk id="4" creationId="{D79DE6FF-6DBC-C479-51C5-3471344002D2}"/>
          </ac:picMkLst>
        </pc:picChg>
        <pc:picChg chg="add del mod">
          <ac:chgData name="Claire Theobald" userId="e5e96d6a-dffb-4be3-a7c9-5724c0a71d0d" providerId="ADAL" clId="{9F43F358-8D1D-42E7-9B4C-857EFA60B1CF}" dt="2023-03-09T11:03:32.623" v="12" actId="478"/>
          <ac:picMkLst>
            <pc:docMk/>
            <pc:sldMk cId="520478199" sldId="280"/>
            <ac:picMk id="5" creationId="{9BFBB51D-C83E-018D-A293-94A921F3EC19}"/>
          </ac:picMkLst>
        </pc:picChg>
      </pc:sldChg>
      <pc:sldChg chg="ord">
        <pc:chgData name="Claire Theobald" userId="e5e96d6a-dffb-4be3-a7c9-5724c0a71d0d" providerId="ADAL" clId="{9F43F358-8D1D-42E7-9B4C-857EFA60B1CF}" dt="2023-03-09T11:03:37.171" v="14"/>
        <pc:sldMkLst>
          <pc:docMk/>
          <pc:sldMk cId="3859537831" sldId="281"/>
        </pc:sldMkLst>
      </pc:sldChg>
      <pc:sldChg chg="addSp delSp modSp mod">
        <pc:chgData name="Claire Theobald" userId="e5e96d6a-dffb-4be3-a7c9-5724c0a71d0d" providerId="ADAL" clId="{9F43F358-8D1D-42E7-9B4C-857EFA60B1CF}" dt="2023-03-09T11:22:46.812" v="94" actId="1076"/>
        <pc:sldMkLst>
          <pc:docMk/>
          <pc:sldMk cId="2584303208" sldId="282"/>
        </pc:sldMkLst>
        <pc:spChg chg="mod">
          <ac:chgData name="Claire Theobald" userId="e5e96d6a-dffb-4be3-a7c9-5724c0a71d0d" providerId="ADAL" clId="{9F43F358-8D1D-42E7-9B4C-857EFA60B1CF}" dt="2023-03-09T11:08:27.245" v="72" actId="20577"/>
          <ac:spMkLst>
            <pc:docMk/>
            <pc:sldMk cId="2584303208" sldId="282"/>
            <ac:spMk id="2" creationId="{00000000-0000-0000-0000-000000000000}"/>
          </ac:spMkLst>
        </pc:spChg>
        <pc:picChg chg="del">
          <ac:chgData name="Claire Theobald" userId="e5e96d6a-dffb-4be3-a7c9-5724c0a71d0d" providerId="ADAL" clId="{9F43F358-8D1D-42E7-9B4C-857EFA60B1CF}" dt="2023-03-09T11:08:21.428" v="61" actId="478"/>
          <ac:picMkLst>
            <pc:docMk/>
            <pc:sldMk cId="2584303208" sldId="282"/>
            <ac:picMk id="4" creationId="{8E63AAB0-61FB-FEA5-AFC4-0EB53126062F}"/>
          </ac:picMkLst>
        </pc:picChg>
        <pc:picChg chg="add mod modCrop">
          <ac:chgData name="Claire Theobald" userId="e5e96d6a-dffb-4be3-a7c9-5724c0a71d0d" providerId="ADAL" clId="{9F43F358-8D1D-42E7-9B4C-857EFA60B1CF}" dt="2023-03-09T11:22:46.812" v="94" actId="1076"/>
          <ac:picMkLst>
            <pc:docMk/>
            <pc:sldMk cId="2584303208" sldId="282"/>
            <ac:picMk id="5" creationId="{5BB7B2FC-3A44-8496-58E9-6EAAAD923E23}"/>
          </ac:picMkLst>
        </pc:picChg>
      </pc:sldChg>
      <pc:sldChg chg="delSp modSp del mod">
        <pc:chgData name="Claire Theobald" userId="e5e96d6a-dffb-4be3-a7c9-5724c0a71d0d" providerId="ADAL" clId="{9F43F358-8D1D-42E7-9B4C-857EFA60B1CF}" dt="2023-03-09T16:13:02.503" v="97" actId="47"/>
        <pc:sldMkLst>
          <pc:docMk/>
          <pc:sldMk cId="3418202460" sldId="283"/>
        </pc:sldMkLst>
        <pc:picChg chg="del">
          <ac:chgData name="Claire Theobald" userId="e5e96d6a-dffb-4be3-a7c9-5724c0a71d0d" providerId="ADAL" clId="{9F43F358-8D1D-42E7-9B4C-857EFA60B1CF}" dt="2023-03-09T11:03:06.905" v="3" actId="478"/>
          <ac:picMkLst>
            <pc:docMk/>
            <pc:sldMk cId="3418202460" sldId="283"/>
            <ac:picMk id="4" creationId="{D79DE6FF-6DBC-C479-51C5-3471344002D2}"/>
          </ac:picMkLst>
        </pc:picChg>
        <pc:picChg chg="del mod modCrop">
          <ac:chgData name="Claire Theobald" userId="e5e96d6a-dffb-4be3-a7c9-5724c0a71d0d" providerId="ADAL" clId="{9F43F358-8D1D-42E7-9B4C-857EFA60B1CF}" dt="2023-03-09T16:13:00.152" v="96" actId="478"/>
          <ac:picMkLst>
            <pc:docMk/>
            <pc:sldMk cId="3418202460" sldId="283"/>
            <ac:picMk id="5" creationId="{9BFBB51D-C83E-018D-A293-94A921F3EC19}"/>
          </ac:picMkLst>
        </pc:picChg>
      </pc:sldChg>
      <pc:sldMasterChg chg="modSp mod">
        <pc:chgData name="Claire Theobald" userId="e5e96d6a-dffb-4be3-a7c9-5724c0a71d0d" providerId="ADAL" clId="{9F43F358-8D1D-42E7-9B4C-857EFA60B1CF}" dt="2023-03-09T11:08:51.903" v="77" actId="1076"/>
        <pc:sldMasterMkLst>
          <pc:docMk/>
          <pc:sldMasterMk cId="1498317190" sldId="2147483650"/>
        </pc:sldMasterMkLst>
        <pc:spChg chg="mod">
          <ac:chgData name="Claire Theobald" userId="e5e96d6a-dffb-4be3-a7c9-5724c0a71d0d" providerId="ADAL" clId="{9F43F358-8D1D-42E7-9B4C-857EFA60B1CF}" dt="2023-03-09T11:08:50.491" v="76" actId="20577"/>
          <ac:spMkLst>
            <pc:docMk/>
            <pc:sldMasterMk cId="1498317190" sldId="2147483650"/>
            <ac:spMk id="9" creationId="{00000000-0000-0000-0000-000000000000}"/>
          </ac:spMkLst>
        </pc:spChg>
        <pc:picChg chg="mod">
          <ac:chgData name="Claire Theobald" userId="e5e96d6a-dffb-4be3-a7c9-5724c0a71d0d" providerId="ADAL" clId="{9F43F358-8D1D-42E7-9B4C-857EFA60B1CF}" dt="2023-03-09T11:08:51.903" v="77" actId="1076"/>
          <ac:picMkLst>
            <pc:docMk/>
            <pc:sldMasterMk cId="1498317190" sldId="2147483650"/>
            <ac:picMk id="8" creationId="{00000000-0000-0000-0000-000000000000}"/>
          </ac:picMkLst>
        </pc:picChg>
      </pc:sldMasterChg>
    </pc:docChg>
  </pc:docChgLst>
  <pc:docChgLst>
    <pc:chgData name="Claire Theobald" userId="e5e96d6a-dffb-4be3-a7c9-5724c0a71d0d" providerId="ADAL" clId="{3485AA56-B683-4307-AFE8-3646E2B309FE}"/>
    <pc:docChg chg="undo custSel delSld modSld sldOrd modMainMaster">
      <pc:chgData name="Claire Theobald" userId="e5e96d6a-dffb-4be3-a7c9-5724c0a71d0d" providerId="ADAL" clId="{3485AA56-B683-4307-AFE8-3646E2B309FE}" dt="2023-03-08T08:27:28.893" v="569" actId="47"/>
      <pc:docMkLst>
        <pc:docMk/>
      </pc:docMkLst>
      <pc:sldChg chg="modSp mod">
        <pc:chgData name="Claire Theobald" userId="e5e96d6a-dffb-4be3-a7c9-5724c0a71d0d" providerId="ADAL" clId="{3485AA56-B683-4307-AFE8-3646E2B309FE}" dt="2023-02-28T10:09:02.084" v="14" actId="20577"/>
        <pc:sldMkLst>
          <pc:docMk/>
          <pc:sldMk cId="1955166399" sldId="256"/>
        </pc:sldMkLst>
        <pc:spChg chg="mod">
          <ac:chgData name="Claire Theobald" userId="e5e96d6a-dffb-4be3-a7c9-5724c0a71d0d" providerId="ADAL" clId="{3485AA56-B683-4307-AFE8-3646E2B309FE}" dt="2023-02-28T10:09:02.084" v="14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addSp delSp modSp del mod delAnim">
        <pc:chgData name="Claire Theobald" userId="e5e96d6a-dffb-4be3-a7c9-5724c0a71d0d" providerId="ADAL" clId="{3485AA56-B683-4307-AFE8-3646E2B309FE}" dt="2023-02-28T10:17:34.830" v="177" actId="47"/>
        <pc:sldMkLst>
          <pc:docMk/>
          <pc:sldMk cId="1740713487" sldId="259"/>
        </pc:sldMkLst>
        <pc:spChg chg="del">
          <ac:chgData name="Claire Theobald" userId="e5e96d6a-dffb-4be3-a7c9-5724c0a71d0d" providerId="ADAL" clId="{3485AA56-B683-4307-AFE8-3646E2B309FE}" dt="2023-02-28T10:09:08.718" v="16" actId="478"/>
          <ac:spMkLst>
            <pc:docMk/>
            <pc:sldMk cId="1740713487" sldId="259"/>
            <ac:spMk id="3" creationId="{00000000-0000-0000-0000-000000000000}"/>
          </ac:spMkLst>
        </pc:spChg>
        <pc:spChg chg="add del mod">
          <ac:chgData name="Claire Theobald" userId="e5e96d6a-dffb-4be3-a7c9-5724c0a71d0d" providerId="ADAL" clId="{3485AA56-B683-4307-AFE8-3646E2B309FE}" dt="2023-02-28T10:09:10.333" v="17" actId="478"/>
          <ac:spMkLst>
            <pc:docMk/>
            <pc:sldMk cId="1740713487" sldId="259"/>
            <ac:spMk id="6" creationId="{82A29E36-910E-C60D-95BA-71F4FD3787C2}"/>
          </ac:spMkLst>
        </pc:spChg>
        <pc:picChg chg="del">
          <ac:chgData name="Claire Theobald" userId="e5e96d6a-dffb-4be3-a7c9-5724c0a71d0d" providerId="ADAL" clId="{3485AA56-B683-4307-AFE8-3646E2B309FE}" dt="2023-02-28T10:09:05.873" v="15" actId="478"/>
          <ac:picMkLst>
            <pc:docMk/>
            <pc:sldMk cId="1740713487" sldId="259"/>
            <ac:picMk id="4" creationId="{00000000-0000-0000-0000-000000000000}"/>
          </ac:picMkLst>
        </pc:picChg>
      </pc:sldChg>
      <pc:sldChg chg="modSp mod">
        <pc:chgData name="Claire Theobald" userId="e5e96d6a-dffb-4be3-a7c9-5724c0a71d0d" providerId="ADAL" clId="{3485AA56-B683-4307-AFE8-3646E2B309FE}" dt="2023-02-28T10:19:59.620" v="211" actId="20577"/>
        <pc:sldMkLst>
          <pc:docMk/>
          <pc:sldMk cId="1298930393" sldId="261"/>
        </pc:sldMkLst>
        <pc:spChg chg="mod">
          <ac:chgData name="Claire Theobald" userId="e5e96d6a-dffb-4be3-a7c9-5724c0a71d0d" providerId="ADAL" clId="{3485AA56-B683-4307-AFE8-3646E2B309FE}" dt="2023-02-28T10:19:59.620" v="211" actId="20577"/>
          <ac:spMkLst>
            <pc:docMk/>
            <pc:sldMk cId="1298930393" sldId="261"/>
            <ac:spMk id="2" creationId="{00000000-0000-0000-0000-000000000000}"/>
          </ac:spMkLst>
        </pc:spChg>
      </pc:sldChg>
      <pc:sldChg chg="del">
        <pc:chgData name="Claire Theobald" userId="e5e96d6a-dffb-4be3-a7c9-5724c0a71d0d" providerId="ADAL" clId="{3485AA56-B683-4307-AFE8-3646E2B309FE}" dt="2023-02-28T10:19:48.195" v="190" actId="47"/>
        <pc:sldMkLst>
          <pc:docMk/>
          <pc:sldMk cId="2142629861" sldId="263"/>
        </pc:sldMkLst>
      </pc:sldChg>
      <pc:sldChg chg="del">
        <pc:chgData name="Claire Theobald" userId="e5e96d6a-dffb-4be3-a7c9-5724c0a71d0d" providerId="ADAL" clId="{3485AA56-B683-4307-AFE8-3646E2B309FE}" dt="2023-02-28T10:19:48.618" v="191" actId="47"/>
        <pc:sldMkLst>
          <pc:docMk/>
          <pc:sldMk cId="2142629861" sldId="264"/>
        </pc:sldMkLst>
      </pc:sldChg>
      <pc:sldChg chg="del">
        <pc:chgData name="Claire Theobald" userId="e5e96d6a-dffb-4be3-a7c9-5724c0a71d0d" providerId="ADAL" clId="{3485AA56-B683-4307-AFE8-3646E2B309FE}" dt="2023-02-28T10:19:49.051" v="192" actId="47"/>
        <pc:sldMkLst>
          <pc:docMk/>
          <pc:sldMk cId="1953528640" sldId="268"/>
        </pc:sldMkLst>
      </pc:sldChg>
      <pc:sldChg chg="del">
        <pc:chgData name="Claire Theobald" userId="e5e96d6a-dffb-4be3-a7c9-5724c0a71d0d" providerId="ADAL" clId="{3485AA56-B683-4307-AFE8-3646E2B309FE}" dt="2023-02-28T10:19:49.420" v="193" actId="47"/>
        <pc:sldMkLst>
          <pc:docMk/>
          <pc:sldMk cId="1953528640" sldId="269"/>
        </pc:sldMkLst>
      </pc:sldChg>
      <pc:sldChg chg="del">
        <pc:chgData name="Claire Theobald" userId="e5e96d6a-dffb-4be3-a7c9-5724c0a71d0d" providerId="ADAL" clId="{3485AA56-B683-4307-AFE8-3646E2B309FE}" dt="2023-02-28T10:19:49.838" v="194" actId="47"/>
        <pc:sldMkLst>
          <pc:docMk/>
          <pc:sldMk cId="1953528640" sldId="270"/>
        </pc:sldMkLst>
      </pc:sldChg>
      <pc:sldChg chg="del">
        <pc:chgData name="Claire Theobald" userId="e5e96d6a-dffb-4be3-a7c9-5724c0a71d0d" providerId="ADAL" clId="{3485AA56-B683-4307-AFE8-3646E2B309FE}" dt="2023-02-28T10:19:50.254" v="195" actId="47"/>
        <pc:sldMkLst>
          <pc:docMk/>
          <pc:sldMk cId="1953528640" sldId="271"/>
        </pc:sldMkLst>
      </pc:sldChg>
      <pc:sldChg chg="del">
        <pc:chgData name="Claire Theobald" userId="e5e96d6a-dffb-4be3-a7c9-5724c0a71d0d" providerId="ADAL" clId="{3485AA56-B683-4307-AFE8-3646E2B309FE}" dt="2023-02-28T10:19:50.818" v="196" actId="47"/>
        <pc:sldMkLst>
          <pc:docMk/>
          <pc:sldMk cId="179582040" sldId="272"/>
        </pc:sldMkLst>
      </pc:sldChg>
      <pc:sldChg chg="del">
        <pc:chgData name="Claire Theobald" userId="e5e96d6a-dffb-4be3-a7c9-5724c0a71d0d" providerId="ADAL" clId="{3485AA56-B683-4307-AFE8-3646E2B309FE}" dt="2023-02-28T10:17:35.768" v="178" actId="47"/>
        <pc:sldMkLst>
          <pc:docMk/>
          <pc:sldMk cId="3076409811" sldId="273"/>
        </pc:sldMkLst>
      </pc:sldChg>
      <pc:sldChg chg="addSp delSp modSp mod">
        <pc:chgData name="Claire Theobald" userId="e5e96d6a-dffb-4be3-a7c9-5724c0a71d0d" providerId="ADAL" clId="{3485AA56-B683-4307-AFE8-3646E2B309FE}" dt="2023-02-28T16:31:36.668" v="512" actId="1076"/>
        <pc:sldMkLst>
          <pc:docMk/>
          <pc:sldMk cId="830885317" sldId="274"/>
        </pc:sldMkLst>
        <pc:spChg chg="mod ord">
          <ac:chgData name="Claire Theobald" userId="e5e96d6a-dffb-4be3-a7c9-5724c0a71d0d" providerId="ADAL" clId="{3485AA56-B683-4307-AFE8-3646E2B309FE}" dt="2023-02-28T10:17:04.080" v="175" actId="20577"/>
          <ac:spMkLst>
            <pc:docMk/>
            <pc:sldMk cId="830885317" sldId="274"/>
            <ac:spMk id="2" creationId="{00000000-0000-0000-0000-000000000000}"/>
          </ac:spMkLst>
        </pc:spChg>
        <pc:graphicFrameChg chg="add del mod modGraphic">
          <ac:chgData name="Claire Theobald" userId="e5e96d6a-dffb-4be3-a7c9-5724c0a71d0d" providerId="ADAL" clId="{3485AA56-B683-4307-AFE8-3646E2B309FE}" dt="2023-02-28T16:31:07.281" v="510" actId="478"/>
          <ac:graphicFrameMkLst>
            <pc:docMk/>
            <pc:sldMk cId="830885317" sldId="274"/>
            <ac:graphicFrameMk id="3" creationId="{F7B2FADE-35A4-ADCB-F77F-730DA805FC75}"/>
          </ac:graphicFrameMkLst>
        </pc:graphicFrameChg>
        <pc:picChg chg="add mod modCrop">
          <ac:chgData name="Claire Theobald" userId="e5e96d6a-dffb-4be3-a7c9-5724c0a71d0d" providerId="ADAL" clId="{3485AA56-B683-4307-AFE8-3646E2B309FE}" dt="2023-02-28T16:31:36.668" v="512" actId="1076"/>
          <ac:picMkLst>
            <pc:docMk/>
            <pc:sldMk cId="830885317" sldId="274"/>
            <ac:picMk id="4" creationId="{E354C704-D0DC-3FC6-D857-6F484AA20DB2}"/>
          </ac:picMkLst>
        </pc:picChg>
        <pc:picChg chg="add del mod">
          <ac:chgData name="Claire Theobald" userId="e5e96d6a-dffb-4be3-a7c9-5724c0a71d0d" providerId="ADAL" clId="{3485AA56-B683-4307-AFE8-3646E2B309FE}" dt="2023-02-28T10:10:49.667" v="28" actId="478"/>
          <ac:picMkLst>
            <pc:docMk/>
            <pc:sldMk cId="830885317" sldId="274"/>
            <ac:picMk id="6" creationId="{7E9D5EAE-722D-7355-A0DF-B6ED7AE03CAE}"/>
          </ac:picMkLst>
        </pc:picChg>
      </pc:sldChg>
      <pc:sldChg chg="addSp delSp modSp mod">
        <pc:chgData name="Claire Theobald" userId="e5e96d6a-dffb-4be3-a7c9-5724c0a71d0d" providerId="ADAL" clId="{3485AA56-B683-4307-AFE8-3646E2B309FE}" dt="2023-02-28T13:21:54.424" v="482" actId="20577"/>
        <pc:sldMkLst>
          <pc:docMk/>
          <pc:sldMk cId="2519474408" sldId="275"/>
        </pc:sldMkLst>
        <pc:spChg chg="mod">
          <ac:chgData name="Claire Theobald" userId="e5e96d6a-dffb-4be3-a7c9-5724c0a71d0d" providerId="ADAL" clId="{3485AA56-B683-4307-AFE8-3646E2B309FE}" dt="2023-02-28T13:21:54.424" v="482" actId="20577"/>
          <ac:spMkLst>
            <pc:docMk/>
            <pc:sldMk cId="2519474408" sldId="275"/>
            <ac:spMk id="2" creationId="{00000000-0000-0000-0000-000000000000}"/>
          </ac:spMkLst>
        </pc:spChg>
        <pc:picChg chg="del">
          <ac:chgData name="Claire Theobald" userId="e5e96d6a-dffb-4be3-a7c9-5724c0a71d0d" providerId="ADAL" clId="{3485AA56-B683-4307-AFE8-3646E2B309FE}" dt="2023-02-28T10:13:33.113" v="84" actId="478"/>
          <ac:picMkLst>
            <pc:docMk/>
            <pc:sldMk cId="2519474408" sldId="275"/>
            <ac:picMk id="4" creationId="{E354C704-D0DC-3FC6-D857-6F484AA20DB2}"/>
          </ac:picMkLst>
        </pc:picChg>
        <pc:picChg chg="add del mod">
          <ac:chgData name="Claire Theobald" userId="e5e96d6a-dffb-4be3-a7c9-5724c0a71d0d" providerId="ADAL" clId="{3485AA56-B683-4307-AFE8-3646E2B309FE}" dt="2023-02-28T10:16:14.256" v="116" actId="478"/>
          <ac:picMkLst>
            <pc:docMk/>
            <pc:sldMk cId="2519474408" sldId="275"/>
            <ac:picMk id="5" creationId="{08025356-0E2D-5F46-CA0D-55DD1F06C4FA}"/>
          </ac:picMkLst>
        </pc:picChg>
        <pc:picChg chg="add mod">
          <ac:chgData name="Claire Theobald" userId="e5e96d6a-dffb-4be3-a7c9-5724c0a71d0d" providerId="ADAL" clId="{3485AA56-B683-4307-AFE8-3646E2B309FE}" dt="2023-02-28T10:17:46.078" v="180" actId="1076"/>
          <ac:picMkLst>
            <pc:docMk/>
            <pc:sldMk cId="2519474408" sldId="275"/>
            <ac:picMk id="7" creationId="{801B395B-620A-2DCD-7599-C83ED4EE750B}"/>
          </ac:picMkLst>
        </pc:picChg>
      </pc:sldChg>
      <pc:sldChg chg="addSp delSp modSp mod">
        <pc:chgData name="Claire Theobald" userId="e5e96d6a-dffb-4be3-a7c9-5724c0a71d0d" providerId="ADAL" clId="{3485AA56-B683-4307-AFE8-3646E2B309FE}" dt="2023-02-28T16:31:23.378" v="511" actId="1076"/>
        <pc:sldMkLst>
          <pc:docMk/>
          <pc:sldMk cId="4011032812" sldId="276"/>
        </pc:sldMkLst>
        <pc:spChg chg="mod">
          <ac:chgData name="Claire Theobald" userId="e5e96d6a-dffb-4be3-a7c9-5724c0a71d0d" providerId="ADAL" clId="{3485AA56-B683-4307-AFE8-3646E2B309FE}" dt="2023-02-28T10:16:31.832" v="139" actId="14100"/>
          <ac:spMkLst>
            <pc:docMk/>
            <pc:sldMk cId="4011032812" sldId="276"/>
            <ac:spMk id="2" creationId="{00000000-0000-0000-0000-000000000000}"/>
          </ac:spMkLst>
        </pc:spChg>
        <pc:picChg chg="add mod modCrop">
          <ac:chgData name="Claire Theobald" userId="e5e96d6a-dffb-4be3-a7c9-5724c0a71d0d" providerId="ADAL" clId="{3485AA56-B683-4307-AFE8-3646E2B309FE}" dt="2023-02-28T16:31:23.378" v="511" actId="1076"/>
          <ac:picMkLst>
            <pc:docMk/>
            <pc:sldMk cId="4011032812" sldId="276"/>
            <ac:picMk id="4" creationId="{750F1CA5-A3C1-63EE-EC27-2B985363051F}"/>
          </ac:picMkLst>
        </pc:picChg>
        <pc:picChg chg="del">
          <ac:chgData name="Claire Theobald" userId="e5e96d6a-dffb-4be3-a7c9-5724c0a71d0d" providerId="ADAL" clId="{3485AA56-B683-4307-AFE8-3646E2B309FE}" dt="2023-02-28T10:16:10.566" v="114" actId="478"/>
          <ac:picMkLst>
            <pc:docMk/>
            <pc:sldMk cId="4011032812" sldId="276"/>
            <ac:picMk id="5" creationId="{08025356-0E2D-5F46-CA0D-55DD1F06C4FA}"/>
          </ac:picMkLst>
        </pc:picChg>
        <pc:picChg chg="del">
          <ac:chgData name="Claire Theobald" userId="e5e96d6a-dffb-4be3-a7c9-5724c0a71d0d" providerId="ADAL" clId="{3485AA56-B683-4307-AFE8-3646E2B309FE}" dt="2023-02-28T10:16:08.918" v="113" actId="478"/>
          <ac:picMkLst>
            <pc:docMk/>
            <pc:sldMk cId="4011032812" sldId="276"/>
            <ac:picMk id="7" creationId="{801B395B-620A-2DCD-7599-C83ED4EE750B}"/>
          </ac:picMkLst>
        </pc:picChg>
      </pc:sldChg>
      <pc:sldChg chg="addSp delSp modSp del mod ord">
        <pc:chgData name="Claire Theobald" userId="e5e96d6a-dffb-4be3-a7c9-5724c0a71d0d" providerId="ADAL" clId="{3485AA56-B683-4307-AFE8-3646E2B309FE}" dt="2023-03-08T08:27:28.893" v="569" actId="47"/>
        <pc:sldMkLst>
          <pc:docMk/>
          <pc:sldMk cId="1700306802" sldId="277"/>
        </pc:sldMkLst>
        <pc:spChg chg="mod">
          <ac:chgData name="Claire Theobald" userId="e5e96d6a-dffb-4be3-a7c9-5724c0a71d0d" providerId="ADAL" clId="{3485AA56-B683-4307-AFE8-3646E2B309FE}" dt="2023-02-28T10:20:12.886" v="218" actId="20577"/>
          <ac:spMkLst>
            <pc:docMk/>
            <pc:sldMk cId="1700306802" sldId="277"/>
            <ac:spMk id="2" creationId="{00000000-0000-0000-0000-000000000000}"/>
          </ac:spMkLst>
        </pc:spChg>
        <pc:spChg chg="add mod">
          <ac:chgData name="Claire Theobald" userId="e5e96d6a-dffb-4be3-a7c9-5724c0a71d0d" providerId="ADAL" clId="{3485AA56-B683-4307-AFE8-3646E2B309FE}" dt="2023-02-28T10:31:38.929" v="438" actId="20577"/>
          <ac:spMkLst>
            <pc:docMk/>
            <pc:sldMk cId="1700306802" sldId="277"/>
            <ac:spMk id="3" creationId="{679AE377-E65F-4607-D273-6E390A01E4C3}"/>
          </ac:spMkLst>
        </pc:spChg>
        <pc:picChg chg="del">
          <ac:chgData name="Claire Theobald" userId="e5e96d6a-dffb-4be3-a7c9-5724c0a71d0d" providerId="ADAL" clId="{3485AA56-B683-4307-AFE8-3646E2B309FE}" dt="2023-02-28T10:20:09.040" v="212" actId="478"/>
          <ac:picMkLst>
            <pc:docMk/>
            <pc:sldMk cId="1700306802" sldId="277"/>
            <ac:picMk id="4" creationId="{750F1CA5-A3C1-63EE-EC27-2B985363051F}"/>
          </ac:picMkLst>
        </pc:picChg>
        <pc:picChg chg="add del mod">
          <ac:chgData name="Claire Theobald" userId="e5e96d6a-dffb-4be3-a7c9-5724c0a71d0d" providerId="ADAL" clId="{3485AA56-B683-4307-AFE8-3646E2B309FE}" dt="2023-02-28T13:19:17.276" v="443" actId="478"/>
          <ac:picMkLst>
            <pc:docMk/>
            <pc:sldMk cId="1700306802" sldId="277"/>
            <ac:picMk id="5" creationId="{59F99A44-52DB-5149-DE77-1CED6FF3CB45}"/>
          </ac:picMkLst>
        </pc:picChg>
      </pc:sldChg>
      <pc:sldChg chg="addSp delSp modSp mod ord">
        <pc:chgData name="Claire Theobald" userId="e5e96d6a-dffb-4be3-a7c9-5724c0a71d0d" providerId="ADAL" clId="{3485AA56-B683-4307-AFE8-3646E2B309FE}" dt="2023-03-08T07:40:01.093" v="568" actId="20577"/>
        <pc:sldMkLst>
          <pc:docMk/>
          <pc:sldMk cId="954395769" sldId="278"/>
        </pc:sldMkLst>
        <pc:spChg chg="mod">
          <ac:chgData name="Claire Theobald" userId="e5e96d6a-dffb-4be3-a7c9-5724c0a71d0d" providerId="ADAL" clId="{3485AA56-B683-4307-AFE8-3646E2B309FE}" dt="2023-03-08T07:40:01.093" v="568" actId="20577"/>
          <ac:spMkLst>
            <pc:docMk/>
            <pc:sldMk cId="954395769" sldId="278"/>
            <ac:spMk id="2" creationId="{00000000-0000-0000-0000-000000000000}"/>
          </ac:spMkLst>
        </pc:spChg>
        <pc:picChg chg="add del mod modCrop">
          <ac:chgData name="Claire Theobald" userId="e5e96d6a-dffb-4be3-a7c9-5724c0a71d0d" providerId="ADAL" clId="{3485AA56-B683-4307-AFE8-3646E2B309FE}" dt="2023-02-28T10:26:05.595" v="383" actId="478"/>
          <ac:picMkLst>
            <pc:docMk/>
            <pc:sldMk cId="954395769" sldId="278"/>
            <ac:picMk id="4" creationId="{2BE9D615-9348-B8AA-ACA1-8CA85D0E4A6C}"/>
          </ac:picMkLst>
        </pc:picChg>
        <pc:picChg chg="add mod modCrop">
          <ac:chgData name="Claire Theobald" userId="e5e96d6a-dffb-4be3-a7c9-5724c0a71d0d" providerId="ADAL" clId="{3485AA56-B683-4307-AFE8-3646E2B309FE}" dt="2023-02-28T10:26:42.629" v="398" actId="1076"/>
          <ac:picMkLst>
            <pc:docMk/>
            <pc:sldMk cId="954395769" sldId="278"/>
            <ac:picMk id="6" creationId="{8EC3CBE6-EF59-0569-1AC0-B55238FC237B}"/>
          </ac:picMkLst>
        </pc:picChg>
      </pc:sldChg>
      <pc:sldChg chg="del">
        <pc:chgData name="Claire Theobald" userId="e5e96d6a-dffb-4be3-a7c9-5724c0a71d0d" providerId="ADAL" clId="{3485AA56-B683-4307-AFE8-3646E2B309FE}" dt="2023-02-28T13:22:11.626" v="483" actId="47"/>
        <pc:sldMkLst>
          <pc:docMk/>
          <pc:sldMk cId="3912343159" sldId="279"/>
        </pc:sldMkLst>
      </pc:sldChg>
      <pc:sldChg chg="addSp modSp mod">
        <pc:chgData name="Claire Theobald" userId="e5e96d6a-dffb-4be3-a7c9-5724c0a71d0d" providerId="ADAL" clId="{3485AA56-B683-4307-AFE8-3646E2B309FE}" dt="2023-03-01T11:24:13.070" v="519" actId="1076"/>
        <pc:sldMkLst>
          <pc:docMk/>
          <pc:sldMk cId="520478199" sldId="280"/>
        </pc:sldMkLst>
        <pc:picChg chg="add mod">
          <ac:chgData name="Claire Theobald" userId="e5e96d6a-dffb-4be3-a7c9-5724c0a71d0d" providerId="ADAL" clId="{3485AA56-B683-4307-AFE8-3646E2B309FE}" dt="2023-03-01T11:24:13.070" v="519" actId="1076"/>
          <ac:picMkLst>
            <pc:docMk/>
            <pc:sldMk cId="520478199" sldId="280"/>
            <ac:picMk id="4" creationId="{D79DE6FF-6DBC-C479-51C5-3471344002D2}"/>
          </ac:picMkLst>
        </pc:picChg>
      </pc:sldChg>
      <pc:sldChg chg="addSp modSp mod">
        <pc:chgData name="Claire Theobald" userId="e5e96d6a-dffb-4be3-a7c9-5724c0a71d0d" providerId="ADAL" clId="{3485AA56-B683-4307-AFE8-3646E2B309FE}" dt="2023-03-08T07:39:28.060" v="566" actId="1076"/>
        <pc:sldMkLst>
          <pc:docMk/>
          <pc:sldMk cId="3859537831" sldId="281"/>
        </pc:sldMkLst>
        <pc:spChg chg="mod">
          <ac:chgData name="Claire Theobald" userId="e5e96d6a-dffb-4be3-a7c9-5724c0a71d0d" providerId="ADAL" clId="{3485AA56-B683-4307-AFE8-3646E2B309FE}" dt="2023-03-08T07:39:21.141" v="563" actId="20577"/>
          <ac:spMkLst>
            <pc:docMk/>
            <pc:sldMk cId="3859537831" sldId="281"/>
            <ac:spMk id="2" creationId="{00000000-0000-0000-0000-000000000000}"/>
          </ac:spMkLst>
        </pc:spChg>
        <pc:picChg chg="add mod">
          <ac:chgData name="Claire Theobald" userId="e5e96d6a-dffb-4be3-a7c9-5724c0a71d0d" providerId="ADAL" clId="{3485AA56-B683-4307-AFE8-3646E2B309FE}" dt="2023-03-08T07:39:28.060" v="566" actId="1076"/>
          <ac:picMkLst>
            <pc:docMk/>
            <pc:sldMk cId="3859537831" sldId="281"/>
            <ac:picMk id="4" creationId="{FE155313-C11C-E3CA-010B-614FAD5342B1}"/>
          </ac:picMkLst>
        </pc:picChg>
      </pc:sldChg>
      <pc:sldChg chg="addSp delSp modSp mod">
        <pc:chgData name="Claire Theobald" userId="e5e96d6a-dffb-4be3-a7c9-5724c0a71d0d" providerId="ADAL" clId="{3485AA56-B683-4307-AFE8-3646E2B309FE}" dt="2023-02-28T13:21:41.552" v="474" actId="1076"/>
        <pc:sldMkLst>
          <pc:docMk/>
          <pc:sldMk cId="2584303208" sldId="282"/>
        </pc:sldMkLst>
        <pc:spChg chg="mod">
          <ac:chgData name="Claire Theobald" userId="e5e96d6a-dffb-4be3-a7c9-5724c0a71d0d" providerId="ADAL" clId="{3485AA56-B683-4307-AFE8-3646E2B309FE}" dt="2023-02-28T13:20:15.203" v="469" actId="20577"/>
          <ac:spMkLst>
            <pc:docMk/>
            <pc:sldMk cId="2584303208" sldId="282"/>
            <ac:spMk id="2" creationId="{00000000-0000-0000-0000-000000000000}"/>
          </ac:spMkLst>
        </pc:spChg>
        <pc:picChg chg="add mod modCrop">
          <ac:chgData name="Claire Theobald" userId="e5e96d6a-dffb-4be3-a7c9-5724c0a71d0d" providerId="ADAL" clId="{3485AA56-B683-4307-AFE8-3646E2B309FE}" dt="2023-02-28T13:21:41.552" v="474" actId="1076"/>
          <ac:picMkLst>
            <pc:docMk/>
            <pc:sldMk cId="2584303208" sldId="282"/>
            <ac:picMk id="4" creationId="{8E63AAB0-61FB-FEA5-AFC4-0EB53126062F}"/>
          </ac:picMkLst>
        </pc:picChg>
        <pc:picChg chg="del">
          <ac:chgData name="Claire Theobald" userId="e5e96d6a-dffb-4be3-a7c9-5724c0a71d0d" providerId="ADAL" clId="{3485AA56-B683-4307-AFE8-3646E2B309FE}" dt="2023-02-28T13:19:48.246" v="444" actId="478"/>
          <ac:picMkLst>
            <pc:docMk/>
            <pc:sldMk cId="2584303208" sldId="282"/>
            <ac:picMk id="6" creationId="{8EC3CBE6-EF59-0569-1AC0-B55238FC237B}"/>
          </ac:picMkLst>
        </pc:picChg>
      </pc:sldChg>
      <pc:sldMasterChg chg="modSp mod">
        <pc:chgData name="Claire Theobald" userId="e5e96d6a-dffb-4be3-a7c9-5724c0a71d0d" providerId="ADAL" clId="{3485AA56-B683-4307-AFE8-3646E2B309FE}" dt="2023-02-28T13:22:34.657" v="487" actId="20577"/>
        <pc:sldMasterMkLst>
          <pc:docMk/>
          <pc:sldMasterMk cId="1328885048" sldId="2147483648"/>
        </pc:sldMasterMkLst>
        <pc:spChg chg="mod">
          <ac:chgData name="Claire Theobald" userId="e5e96d6a-dffb-4be3-a7c9-5724c0a71d0d" providerId="ADAL" clId="{3485AA56-B683-4307-AFE8-3646E2B309FE}" dt="2023-02-28T13:22:34.657" v="487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Claire Theobald" userId="e5e96d6a-dffb-4be3-a7c9-5724c0a71d0d" providerId="ADAL" clId="{3485AA56-B683-4307-AFE8-3646E2B309FE}" dt="2023-02-28T10:09:27.543" v="21" actId="20577"/>
        <pc:sldMasterMkLst>
          <pc:docMk/>
          <pc:sldMasterMk cId="1822393236" sldId="2147483652"/>
        </pc:sldMasterMkLst>
        <pc:spChg chg="mod">
          <ac:chgData name="Claire Theobald" userId="e5e96d6a-dffb-4be3-a7c9-5724c0a71d0d" providerId="ADAL" clId="{3485AA56-B683-4307-AFE8-3646E2B309FE}" dt="2023-02-28T10:09:27.543" v="21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Claire Theobald" userId="e5e96d6a-dffb-4be3-a7c9-5724c0a71d0d" providerId="ADAL" clId="{3485AA56-B683-4307-AFE8-3646E2B309FE}" dt="2023-03-08T07:39:02.279" v="537" actId="20577"/>
        <pc:sldMasterMkLst>
          <pc:docMk/>
          <pc:sldMasterMk cId="1788143608" sldId="2147483656"/>
        </pc:sldMasterMkLst>
        <pc:spChg chg="mod">
          <ac:chgData name="Claire Theobald" userId="e5e96d6a-dffb-4be3-a7c9-5724c0a71d0d" providerId="ADAL" clId="{3485AA56-B683-4307-AFE8-3646E2B309FE}" dt="2023-03-08T07:39:02.279" v="537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" y="-179973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2023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Sandwich images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oughnut, donut, food, paper&#10;&#10;Description automatically generated">
            <a:extLst>
              <a:ext uri="{FF2B5EF4-FFF2-40B4-BE49-F238E27FC236}">
                <a16:creationId xmlns:a16="http://schemas.microsoft.com/office/drawing/2014/main" id="{E354C704-D0DC-3FC6-D857-6F484AA20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4" t="2589" b="3968"/>
          <a:stretch/>
        </p:blipFill>
        <p:spPr>
          <a:xfrm>
            <a:off x="2809117" y="2124513"/>
            <a:ext cx="5361760" cy="4318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443" y="1337401"/>
            <a:ext cx="9690832" cy="720000"/>
          </a:xfrm>
        </p:spPr>
        <p:txBody>
          <a:bodyPr/>
          <a:lstStyle/>
          <a:p>
            <a:r>
              <a:rPr lang="en-US" dirty="0"/>
              <a:t>Cheese and salad in a sesame seed bagel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8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443" y="1337401"/>
            <a:ext cx="5969871" cy="720000"/>
          </a:xfrm>
        </p:spPr>
        <p:txBody>
          <a:bodyPr/>
          <a:lstStyle/>
          <a:p>
            <a:r>
              <a:rPr lang="en-US" dirty="0"/>
              <a:t>Chicken and salad in a wrap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A picture containing food, sandwich, snack food&#10;&#10;Description automatically generated">
            <a:extLst>
              <a:ext uri="{FF2B5EF4-FFF2-40B4-BE49-F238E27FC236}">
                <a16:creationId xmlns:a16="http://schemas.microsoft.com/office/drawing/2014/main" id="{801B395B-620A-2DCD-7599-C83ED4EE7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478" y="2057401"/>
            <a:ext cx="6355746" cy="423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7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443" y="1337401"/>
            <a:ext cx="7338157" cy="720000"/>
          </a:xfrm>
        </p:spPr>
        <p:txBody>
          <a:bodyPr/>
          <a:lstStyle/>
          <a:p>
            <a:r>
              <a:rPr lang="en-US" dirty="0"/>
              <a:t>Tuna and salad in a seeded roll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picture containing food, sandwich, snack food, plate&#10;&#10;Description automatically generated">
            <a:extLst>
              <a:ext uri="{FF2B5EF4-FFF2-40B4-BE49-F238E27FC236}">
                <a16:creationId xmlns:a16="http://schemas.microsoft.com/office/drawing/2014/main" id="{750F1CA5-A3C1-63EE-EC27-2B9853630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" t="3875" r="3845" b="6269"/>
          <a:stretch/>
        </p:blipFill>
        <p:spPr>
          <a:xfrm>
            <a:off x="2314575" y="2143126"/>
            <a:ext cx="6443526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3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443" y="1337401"/>
            <a:ext cx="7338157" cy="720000"/>
          </a:xfrm>
        </p:spPr>
        <p:txBody>
          <a:bodyPr/>
          <a:lstStyle/>
          <a:p>
            <a:r>
              <a:rPr lang="en-US" dirty="0"/>
              <a:t>Falafel and salad in a pitta bread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A sandwich on a plate&#10;&#10;Description automatically generated with medium confidence">
            <a:extLst>
              <a:ext uri="{FF2B5EF4-FFF2-40B4-BE49-F238E27FC236}">
                <a16:creationId xmlns:a16="http://schemas.microsoft.com/office/drawing/2014/main" id="{8EC3CBE6-EF59-0569-1AC0-B55238FC23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 t="17033" b="8917"/>
          <a:stretch/>
        </p:blipFill>
        <p:spPr>
          <a:xfrm>
            <a:off x="1391439" y="2156791"/>
            <a:ext cx="8773807" cy="43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9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443" y="1337401"/>
            <a:ext cx="7338157" cy="720000"/>
          </a:xfrm>
        </p:spPr>
        <p:txBody>
          <a:bodyPr/>
          <a:lstStyle/>
          <a:p>
            <a:r>
              <a:rPr lang="en-US" dirty="0"/>
              <a:t>Egg mayonnaise on granary bread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picture containing food, bread, half, snack food&#10;&#10;Description automatically generated">
            <a:extLst>
              <a:ext uri="{FF2B5EF4-FFF2-40B4-BE49-F238E27FC236}">
                <a16:creationId xmlns:a16="http://schemas.microsoft.com/office/drawing/2014/main" id="{5BB7B2FC-3A44-8496-58E9-6EAAAD923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0" b="17339"/>
          <a:stretch/>
        </p:blipFill>
        <p:spPr>
          <a:xfrm>
            <a:off x="1929466" y="2291026"/>
            <a:ext cx="6627427" cy="37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0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443" y="1337401"/>
            <a:ext cx="7338157" cy="720000"/>
          </a:xfrm>
        </p:spPr>
        <p:txBody>
          <a:bodyPr/>
          <a:lstStyle/>
          <a:p>
            <a:r>
              <a:rPr lang="en-US" dirty="0"/>
              <a:t>Ham and salad on seeded bread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sandwich with meat and vegetables&#10;&#10;Description automatically generated with low confidence">
            <a:extLst>
              <a:ext uri="{FF2B5EF4-FFF2-40B4-BE49-F238E27FC236}">
                <a16:creationId xmlns:a16="http://schemas.microsoft.com/office/drawing/2014/main" id="{8E63AAB0-61FB-FEA5-AFC4-0EB531260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62" t="9765" r="19644" b="7679"/>
          <a:stretch/>
        </p:blipFill>
        <p:spPr>
          <a:xfrm>
            <a:off x="2886075" y="1904999"/>
            <a:ext cx="5514975" cy="467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9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443" y="1337401"/>
            <a:ext cx="7338157" cy="720000"/>
          </a:xfrm>
        </p:spPr>
        <p:txBody>
          <a:bodyPr/>
          <a:lstStyle/>
          <a:p>
            <a:r>
              <a:rPr lang="en-US" dirty="0"/>
              <a:t>Toasted cheese sandwich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close-up of some food&#10;&#10;Description automatically generated with medium confidence">
            <a:extLst>
              <a:ext uri="{FF2B5EF4-FFF2-40B4-BE49-F238E27FC236}">
                <a16:creationId xmlns:a16="http://schemas.microsoft.com/office/drawing/2014/main" id="{FE155313-C11C-E3CA-010B-614FAD534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955" y="2057401"/>
            <a:ext cx="5915770" cy="394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3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Sandwich images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7" ma:contentTypeDescription="Create a new document." ma:contentTypeScope="" ma:versionID="f2c597ebce0aa0fd5759700e14dd3ad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7039d98634059a90188b6cb8bc5e987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EE044-0C22-430E-809B-CBDE21650BB1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2.xml><?xml version="1.0" encoding="utf-8"?>
<ds:datastoreItem xmlns:ds="http://schemas.openxmlformats.org/officeDocument/2006/customXml" ds:itemID="{39D87946-6D34-48DD-91D7-560CE3AE1C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D165ED-CB5E-4AFC-AE48-818D52D12B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68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Office Theme</vt:lpstr>
      <vt:lpstr>Custom Design</vt:lpstr>
      <vt:lpstr>1_Custom Design</vt:lpstr>
      <vt:lpstr>3_Custom Design</vt:lpstr>
      <vt:lpstr>Sandwich images </vt:lpstr>
      <vt:lpstr>Cheese and salad in a sesame seed bagel </vt:lpstr>
      <vt:lpstr>Chicken and salad in a wrap </vt:lpstr>
      <vt:lpstr>Tuna and salad in a seeded roll </vt:lpstr>
      <vt:lpstr>Falafel and salad in a pitta bread  </vt:lpstr>
      <vt:lpstr>Egg mayonnaise on granary bread  </vt:lpstr>
      <vt:lpstr>Ham and salad on seeded bread  </vt:lpstr>
      <vt:lpstr>Toasted cheese sandwich </vt:lpstr>
      <vt:lpstr>Sandwich images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Claire Theobald</cp:lastModifiedBy>
  <cp:revision>24</cp:revision>
  <dcterms:created xsi:type="dcterms:W3CDTF">2018-10-10T09:22:08Z</dcterms:created>
  <dcterms:modified xsi:type="dcterms:W3CDTF">2023-03-09T16:13:06Z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