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664" r:id="rId5"/>
    <p:sldMasterId id="2147483738" r:id="rId6"/>
    <p:sldMasterId id="2147483743" r:id="rId7"/>
    <p:sldMasterId id="2147483745" r:id="rId8"/>
    <p:sldMasterId id="2147483747" r:id="rId9"/>
    <p:sldMasterId id="2147483750" r:id="rId10"/>
    <p:sldMasterId id="2147483760" r:id="rId11"/>
  </p:sldMasterIdLst>
  <p:notesMasterIdLst>
    <p:notesMasterId r:id="rId25"/>
  </p:notesMasterIdLst>
  <p:handoutMasterIdLst>
    <p:handoutMasterId r:id="rId26"/>
  </p:handoutMasterIdLst>
  <p:sldIdLst>
    <p:sldId id="388" r:id="rId12"/>
    <p:sldId id="507" r:id="rId13"/>
    <p:sldId id="508" r:id="rId14"/>
    <p:sldId id="510" r:id="rId15"/>
    <p:sldId id="511" r:id="rId16"/>
    <p:sldId id="512" r:id="rId17"/>
    <p:sldId id="513" r:id="rId18"/>
    <p:sldId id="503" r:id="rId19"/>
    <p:sldId id="506" r:id="rId20"/>
    <p:sldId id="514" r:id="rId21"/>
    <p:sldId id="509" r:id="rId22"/>
    <p:sldId id="498" r:id="rId23"/>
    <p:sldId id="362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cey Lockyer" initials="SL" lastIdx="9" clrIdx="0">
    <p:extLst>
      <p:ext uri="{19B8F6BF-5375-455C-9EA6-DF929625EA0E}">
        <p15:presenceInfo xmlns:p15="http://schemas.microsoft.com/office/powerpoint/2012/main" userId="S-1-5-21-1974762338-2042246095-630515929-11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61BA"/>
    <a:srgbClr val="F33DA5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8" y="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 Meek" userId="f3af35cc-3229-46e1-af36-3525661cfbd3" providerId="ADAL" clId="{F7C398F7-3F10-47D7-8BD5-569DA06FBC2B}"/>
    <pc:docChg chg="undo custSel addSld delSld modSld sldOrd">
      <pc:chgData name="Frances Meek" userId="f3af35cc-3229-46e1-af36-3525661cfbd3" providerId="ADAL" clId="{F7C398F7-3F10-47D7-8BD5-569DA06FBC2B}" dt="2022-06-09T14:10:12.075" v="1691" actId="1076"/>
      <pc:docMkLst>
        <pc:docMk/>
      </pc:docMkLst>
      <pc:sldChg chg="addSp delSp modSp mod">
        <pc:chgData name="Frances Meek" userId="f3af35cc-3229-46e1-af36-3525661cfbd3" providerId="ADAL" clId="{F7C398F7-3F10-47D7-8BD5-569DA06FBC2B}" dt="2022-06-09T12:33:55.420" v="1566" actId="20577"/>
        <pc:sldMkLst>
          <pc:docMk/>
          <pc:sldMk cId="2582238690" sldId="357"/>
        </pc:sldMkLst>
        <pc:spChg chg="mod">
          <ac:chgData name="Frances Meek" userId="f3af35cc-3229-46e1-af36-3525661cfbd3" providerId="ADAL" clId="{F7C398F7-3F10-47D7-8BD5-569DA06FBC2B}" dt="2022-06-09T08:42:40.926" v="55" actId="20577"/>
          <ac:spMkLst>
            <pc:docMk/>
            <pc:sldMk cId="2582238690" sldId="357"/>
            <ac:spMk id="2" creationId="{00000000-0000-0000-0000-000000000000}"/>
          </ac:spMkLst>
        </pc:spChg>
        <pc:spChg chg="mod">
          <ac:chgData name="Frances Meek" userId="f3af35cc-3229-46e1-af36-3525661cfbd3" providerId="ADAL" clId="{F7C398F7-3F10-47D7-8BD5-569DA06FBC2B}" dt="2022-06-09T08:48:58.301" v="217" actId="20577"/>
          <ac:spMkLst>
            <pc:docMk/>
            <pc:sldMk cId="2582238690" sldId="357"/>
            <ac:spMk id="3" creationId="{00000000-0000-0000-0000-000000000000}"/>
          </ac:spMkLst>
        </pc:spChg>
        <pc:spChg chg="add mod">
          <ac:chgData name="Frances Meek" userId="f3af35cc-3229-46e1-af36-3525661cfbd3" providerId="ADAL" clId="{F7C398F7-3F10-47D7-8BD5-569DA06FBC2B}" dt="2022-06-09T12:33:55.420" v="1566" actId="20577"/>
          <ac:spMkLst>
            <pc:docMk/>
            <pc:sldMk cId="2582238690" sldId="357"/>
            <ac:spMk id="4" creationId="{037CF9A4-4745-A910-9015-C6579DE007F5}"/>
          </ac:spMkLst>
        </pc:spChg>
        <pc:picChg chg="del">
          <ac:chgData name="Frances Meek" userId="f3af35cc-3229-46e1-af36-3525661cfbd3" providerId="ADAL" clId="{F7C398F7-3F10-47D7-8BD5-569DA06FBC2B}" dt="2022-06-09T08:42:43.832" v="56" actId="478"/>
          <ac:picMkLst>
            <pc:docMk/>
            <pc:sldMk cId="2582238690" sldId="357"/>
            <ac:picMk id="5" creationId="{6B866646-4BF9-2FEE-37CE-98B4F8B2DEEB}"/>
          </ac:picMkLst>
        </pc:picChg>
      </pc:sldChg>
      <pc:sldChg chg="modSp mod">
        <pc:chgData name="Frances Meek" userId="f3af35cc-3229-46e1-af36-3525661cfbd3" providerId="ADAL" clId="{F7C398F7-3F10-47D7-8BD5-569DA06FBC2B}" dt="2022-06-09T12:32:51.463" v="1493" actId="20577"/>
        <pc:sldMkLst>
          <pc:docMk/>
          <pc:sldMk cId="4084959460" sldId="361"/>
        </pc:sldMkLst>
        <pc:spChg chg="mod">
          <ac:chgData name="Frances Meek" userId="f3af35cc-3229-46e1-af36-3525661cfbd3" providerId="ADAL" clId="{F7C398F7-3F10-47D7-8BD5-569DA06FBC2B}" dt="2022-06-09T12:32:51.463" v="1493" actId="20577"/>
          <ac:spMkLst>
            <pc:docMk/>
            <pc:sldMk cId="4084959460" sldId="361"/>
            <ac:spMk id="3" creationId="{00000000-0000-0000-0000-000000000000}"/>
          </ac:spMkLst>
        </pc:spChg>
      </pc:sldChg>
      <pc:sldChg chg="modSp mod">
        <pc:chgData name="Frances Meek" userId="f3af35cc-3229-46e1-af36-3525661cfbd3" providerId="ADAL" clId="{F7C398F7-3F10-47D7-8BD5-569DA06FBC2B}" dt="2022-06-09T12:33:17.088" v="1556" actId="20577"/>
        <pc:sldMkLst>
          <pc:docMk/>
          <pc:sldMk cId="3994123565" sldId="362"/>
        </pc:sldMkLst>
        <pc:spChg chg="mod">
          <ac:chgData name="Frances Meek" userId="f3af35cc-3229-46e1-af36-3525661cfbd3" providerId="ADAL" clId="{F7C398F7-3F10-47D7-8BD5-569DA06FBC2B}" dt="2022-06-09T12:33:17.088" v="1556" actId="20577"/>
          <ac:spMkLst>
            <pc:docMk/>
            <pc:sldMk cId="3994123565" sldId="362"/>
            <ac:spMk id="4" creationId="{00000000-0000-0000-0000-000000000000}"/>
          </ac:spMkLst>
        </pc:spChg>
      </pc:sldChg>
      <pc:sldChg chg="modSp mod">
        <pc:chgData name="Frances Meek" userId="f3af35cc-3229-46e1-af36-3525661cfbd3" providerId="ADAL" clId="{F7C398F7-3F10-47D7-8BD5-569DA06FBC2B}" dt="2022-06-09T08:43:18.455" v="143" actId="20577"/>
        <pc:sldMkLst>
          <pc:docMk/>
          <pc:sldMk cId="667877756" sldId="388"/>
        </pc:sldMkLst>
        <pc:spChg chg="mod">
          <ac:chgData name="Frances Meek" userId="f3af35cc-3229-46e1-af36-3525661cfbd3" providerId="ADAL" clId="{F7C398F7-3F10-47D7-8BD5-569DA06FBC2B}" dt="2022-06-09T08:43:08.360" v="138" actId="20577"/>
          <ac:spMkLst>
            <pc:docMk/>
            <pc:sldMk cId="667877756" sldId="388"/>
            <ac:spMk id="2" creationId="{00000000-0000-0000-0000-000000000000}"/>
          </ac:spMkLst>
        </pc:spChg>
        <pc:spChg chg="mod">
          <ac:chgData name="Frances Meek" userId="f3af35cc-3229-46e1-af36-3525661cfbd3" providerId="ADAL" clId="{F7C398F7-3F10-47D7-8BD5-569DA06FBC2B}" dt="2022-06-09T08:43:18.455" v="143" actId="20577"/>
          <ac:spMkLst>
            <pc:docMk/>
            <pc:sldMk cId="667877756" sldId="388"/>
            <ac:spMk id="3" creationId="{00000000-0000-0000-0000-000000000000}"/>
          </ac:spMkLst>
        </pc:spChg>
      </pc:sldChg>
      <pc:sldChg chg="addSp delSp modSp mod">
        <pc:chgData name="Frances Meek" userId="f3af35cc-3229-46e1-af36-3525661cfbd3" providerId="ADAL" clId="{F7C398F7-3F10-47D7-8BD5-569DA06FBC2B}" dt="2022-06-09T14:03:59.661" v="1651" actId="692"/>
        <pc:sldMkLst>
          <pc:docMk/>
          <pc:sldMk cId="2623210695" sldId="492"/>
        </pc:sldMkLst>
        <pc:spChg chg="mod">
          <ac:chgData name="Frances Meek" userId="f3af35cc-3229-46e1-af36-3525661cfbd3" providerId="ADAL" clId="{F7C398F7-3F10-47D7-8BD5-569DA06FBC2B}" dt="2022-06-09T14:03:06.096" v="1637" actId="20577"/>
          <ac:spMkLst>
            <pc:docMk/>
            <pc:sldMk cId="2623210695" sldId="492"/>
            <ac:spMk id="3" creationId="{00000000-0000-0000-0000-000000000000}"/>
          </ac:spMkLst>
        </pc:spChg>
        <pc:picChg chg="del">
          <ac:chgData name="Frances Meek" userId="f3af35cc-3229-46e1-af36-3525661cfbd3" providerId="ADAL" clId="{F7C398F7-3F10-47D7-8BD5-569DA06FBC2B}" dt="2022-06-09T14:03:16.151" v="1638" actId="478"/>
          <ac:picMkLst>
            <pc:docMk/>
            <pc:sldMk cId="2623210695" sldId="492"/>
            <ac:picMk id="5" creationId="{D9BAF5F8-0885-2F68-ECBC-A0C5652F5C45}"/>
          </ac:picMkLst>
        </pc:picChg>
        <pc:picChg chg="add mod">
          <ac:chgData name="Frances Meek" userId="f3af35cc-3229-46e1-af36-3525661cfbd3" providerId="ADAL" clId="{F7C398F7-3F10-47D7-8BD5-569DA06FBC2B}" dt="2022-06-09T14:03:59.661" v="1651" actId="692"/>
          <ac:picMkLst>
            <pc:docMk/>
            <pc:sldMk cId="2623210695" sldId="492"/>
            <ac:picMk id="6" creationId="{FCB690A1-E5B7-B35B-8239-A4E95B05AE32}"/>
          </ac:picMkLst>
        </pc:picChg>
      </pc:sldChg>
      <pc:sldChg chg="del">
        <pc:chgData name="Frances Meek" userId="f3af35cc-3229-46e1-af36-3525661cfbd3" providerId="ADAL" clId="{F7C398F7-3F10-47D7-8BD5-569DA06FBC2B}" dt="2022-06-09T09:27:03.955" v="1282" actId="47"/>
        <pc:sldMkLst>
          <pc:docMk/>
          <pc:sldMk cId="2891677653" sldId="494"/>
        </pc:sldMkLst>
      </pc:sldChg>
      <pc:sldChg chg="del">
        <pc:chgData name="Frances Meek" userId="f3af35cc-3229-46e1-af36-3525661cfbd3" providerId="ADAL" clId="{F7C398F7-3F10-47D7-8BD5-569DA06FBC2B}" dt="2022-06-09T09:21:13.244" v="1271" actId="47"/>
        <pc:sldMkLst>
          <pc:docMk/>
          <pc:sldMk cId="3235440351" sldId="497"/>
        </pc:sldMkLst>
      </pc:sldChg>
      <pc:sldChg chg="del">
        <pc:chgData name="Frances Meek" userId="f3af35cc-3229-46e1-af36-3525661cfbd3" providerId="ADAL" clId="{F7C398F7-3F10-47D7-8BD5-569DA06FBC2B}" dt="2022-06-09T09:21:17.100" v="1272" actId="47"/>
        <pc:sldMkLst>
          <pc:docMk/>
          <pc:sldMk cId="658292234" sldId="500"/>
        </pc:sldMkLst>
      </pc:sldChg>
      <pc:sldChg chg="del">
        <pc:chgData name="Frances Meek" userId="f3af35cc-3229-46e1-af36-3525661cfbd3" providerId="ADAL" clId="{F7C398F7-3F10-47D7-8BD5-569DA06FBC2B}" dt="2022-06-09T09:27:35.964" v="1284" actId="47"/>
        <pc:sldMkLst>
          <pc:docMk/>
          <pc:sldMk cId="3614287157" sldId="504"/>
        </pc:sldMkLst>
      </pc:sldChg>
      <pc:sldChg chg="del">
        <pc:chgData name="Frances Meek" userId="f3af35cc-3229-46e1-af36-3525661cfbd3" providerId="ADAL" clId="{F7C398F7-3F10-47D7-8BD5-569DA06FBC2B}" dt="2022-06-09T09:27:32.872" v="1283" actId="47"/>
        <pc:sldMkLst>
          <pc:docMk/>
          <pc:sldMk cId="4183654032" sldId="505"/>
        </pc:sldMkLst>
      </pc:sldChg>
      <pc:sldChg chg="addSp delSp modSp add del mod modAnim">
        <pc:chgData name="Frances Meek" userId="f3af35cc-3229-46e1-af36-3525661cfbd3" providerId="ADAL" clId="{F7C398F7-3F10-47D7-8BD5-569DA06FBC2B}" dt="2022-06-09T14:09:21.509" v="1675" actId="20577"/>
        <pc:sldMkLst>
          <pc:docMk/>
          <pc:sldMk cId="2472653308" sldId="506"/>
        </pc:sldMkLst>
        <pc:spChg chg="mod">
          <ac:chgData name="Frances Meek" userId="f3af35cc-3229-46e1-af36-3525661cfbd3" providerId="ADAL" clId="{F7C398F7-3F10-47D7-8BD5-569DA06FBC2B}" dt="2022-06-09T14:09:21.509" v="1675" actId="20577"/>
          <ac:spMkLst>
            <pc:docMk/>
            <pc:sldMk cId="2472653308" sldId="506"/>
            <ac:spMk id="3" creationId="{0ED7655D-0085-A436-63ED-C13FBB9AD47D}"/>
          </ac:spMkLst>
        </pc:spChg>
        <pc:picChg chg="add mod">
          <ac:chgData name="Frances Meek" userId="f3af35cc-3229-46e1-af36-3525661cfbd3" providerId="ADAL" clId="{F7C398F7-3F10-47D7-8BD5-569DA06FBC2B}" dt="2022-06-09T12:26:09.341" v="1440" actId="692"/>
          <ac:picMkLst>
            <pc:docMk/>
            <pc:sldMk cId="2472653308" sldId="506"/>
            <ac:picMk id="5" creationId="{3E48633B-696E-BEBA-864A-99B6A262CED7}"/>
          </ac:picMkLst>
        </pc:picChg>
        <pc:picChg chg="del">
          <ac:chgData name="Frances Meek" userId="f3af35cc-3229-46e1-af36-3525661cfbd3" providerId="ADAL" clId="{F7C398F7-3F10-47D7-8BD5-569DA06FBC2B}" dt="2022-06-09T12:22:00.763" v="1374" actId="478"/>
          <ac:picMkLst>
            <pc:docMk/>
            <pc:sldMk cId="2472653308" sldId="506"/>
            <ac:picMk id="7" creationId="{93EB3935-51F2-00A5-54C4-129A4656C8A9}"/>
          </ac:picMkLst>
        </pc:picChg>
        <pc:picChg chg="add mod">
          <ac:chgData name="Frances Meek" userId="f3af35cc-3229-46e1-af36-3525661cfbd3" providerId="ADAL" clId="{F7C398F7-3F10-47D7-8BD5-569DA06FBC2B}" dt="2022-06-09T12:26:09.341" v="1440" actId="692"/>
          <ac:picMkLst>
            <pc:docMk/>
            <pc:sldMk cId="2472653308" sldId="506"/>
            <ac:picMk id="8" creationId="{571B5C4F-2741-B3B0-EBB6-FA4B532F974E}"/>
          </ac:picMkLst>
        </pc:picChg>
        <pc:picChg chg="del">
          <ac:chgData name="Frances Meek" userId="f3af35cc-3229-46e1-af36-3525661cfbd3" providerId="ADAL" clId="{F7C398F7-3F10-47D7-8BD5-569DA06FBC2B}" dt="2022-06-09T12:22:01.449" v="1375" actId="478"/>
          <ac:picMkLst>
            <pc:docMk/>
            <pc:sldMk cId="2472653308" sldId="506"/>
            <ac:picMk id="9" creationId="{9CD50C20-86FE-E5FD-AE76-317B1A1F61F2}"/>
          </ac:picMkLst>
        </pc:picChg>
        <pc:picChg chg="add mod">
          <ac:chgData name="Frances Meek" userId="f3af35cc-3229-46e1-af36-3525661cfbd3" providerId="ADAL" clId="{F7C398F7-3F10-47D7-8BD5-569DA06FBC2B}" dt="2022-06-09T12:26:16.124" v="1441" actId="1076"/>
          <ac:picMkLst>
            <pc:docMk/>
            <pc:sldMk cId="2472653308" sldId="506"/>
            <ac:picMk id="11" creationId="{5268E885-B20F-CC0B-58FE-2D2408E4027B}"/>
          </ac:picMkLst>
        </pc:picChg>
        <pc:picChg chg="del">
          <ac:chgData name="Frances Meek" userId="f3af35cc-3229-46e1-af36-3525661cfbd3" providerId="ADAL" clId="{F7C398F7-3F10-47D7-8BD5-569DA06FBC2B}" dt="2022-06-09T12:22:01.942" v="1376" actId="478"/>
          <ac:picMkLst>
            <pc:docMk/>
            <pc:sldMk cId="2472653308" sldId="506"/>
            <ac:picMk id="13" creationId="{EC0A36F1-8438-6B0D-87D2-1C422DA3FB45}"/>
          </ac:picMkLst>
        </pc:picChg>
        <pc:picChg chg="add mod">
          <ac:chgData name="Frances Meek" userId="f3af35cc-3229-46e1-af36-3525661cfbd3" providerId="ADAL" clId="{F7C398F7-3F10-47D7-8BD5-569DA06FBC2B}" dt="2022-06-09T12:26:17.276" v="1442" actId="1076"/>
          <ac:picMkLst>
            <pc:docMk/>
            <pc:sldMk cId="2472653308" sldId="506"/>
            <ac:picMk id="14" creationId="{203115A3-32D5-D4CC-F30A-D782E5E94919}"/>
          </ac:picMkLst>
        </pc:picChg>
        <pc:picChg chg="add mod">
          <ac:chgData name="Frances Meek" userId="f3af35cc-3229-46e1-af36-3525661cfbd3" providerId="ADAL" clId="{F7C398F7-3F10-47D7-8BD5-569DA06FBC2B}" dt="2022-06-09T12:26:28.428" v="1446" actId="1076"/>
          <ac:picMkLst>
            <pc:docMk/>
            <pc:sldMk cId="2472653308" sldId="506"/>
            <ac:picMk id="16" creationId="{B565DEB8-4DAE-2617-E3B3-115E1B13D534}"/>
          </ac:picMkLst>
        </pc:picChg>
      </pc:sldChg>
      <pc:sldChg chg="addSp delSp modSp new mod ord">
        <pc:chgData name="Frances Meek" userId="f3af35cc-3229-46e1-af36-3525661cfbd3" providerId="ADAL" clId="{F7C398F7-3F10-47D7-8BD5-569DA06FBC2B}" dt="2022-06-09T14:07:59.233" v="1673" actId="692"/>
        <pc:sldMkLst>
          <pc:docMk/>
          <pc:sldMk cId="3832350823" sldId="507"/>
        </pc:sldMkLst>
        <pc:spChg chg="mod">
          <ac:chgData name="Frances Meek" userId="f3af35cc-3229-46e1-af36-3525661cfbd3" providerId="ADAL" clId="{F7C398F7-3F10-47D7-8BD5-569DA06FBC2B}" dt="2022-06-09T08:50:32.487" v="280" actId="20577"/>
          <ac:spMkLst>
            <pc:docMk/>
            <pc:sldMk cId="3832350823" sldId="507"/>
            <ac:spMk id="2" creationId="{19A10A22-C111-A4CA-707B-F082BB033C30}"/>
          </ac:spMkLst>
        </pc:spChg>
        <pc:spChg chg="mod">
          <ac:chgData name="Frances Meek" userId="f3af35cc-3229-46e1-af36-3525661cfbd3" providerId="ADAL" clId="{F7C398F7-3F10-47D7-8BD5-569DA06FBC2B}" dt="2022-06-09T09:23:11.863" v="1274" actId="20577"/>
          <ac:spMkLst>
            <pc:docMk/>
            <pc:sldMk cId="3832350823" sldId="507"/>
            <ac:spMk id="3" creationId="{EE99B0C4-2680-45E9-AAD5-E9E9B91301D1}"/>
          </ac:spMkLst>
        </pc:spChg>
        <pc:spChg chg="add mod">
          <ac:chgData name="Frances Meek" userId="f3af35cc-3229-46e1-af36-3525661cfbd3" providerId="ADAL" clId="{F7C398F7-3F10-47D7-8BD5-569DA06FBC2B}" dt="2022-06-09T09:24:23.716" v="1281" actId="1076"/>
          <ac:spMkLst>
            <pc:docMk/>
            <pc:sldMk cId="3832350823" sldId="507"/>
            <ac:spMk id="5" creationId="{431F9E2F-59AB-011B-0D4E-26669E87391B}"/>
          </ac:spMkLst>
        </pc:spChg>
        <pc:graphicFrameChg chg="add del mod">
          <ac:chgData name="Frances Meek" userId="f3af35cc-3229-46e1-af36-3525661cfbd3" providerId="ADAL" clId="{F7C398F7-3F10-47D7-8BD5-569DA06FBC2B}" dt="2022-06-09T14:06:50.817" v="1653" actId="478"/>
          <ac:graphicFrameMkLst>
            <pc:docMk/>
            <pc:sldMk cId="3832350823" sldId="507"/>
            <ac:graphicFrameMk id="6" creationId="{8CE7F5B7-62BC-9348-D015-23E657063C4F}"/>
          </ac:graphicFrameMkLst>
        </pc:graphicFrameChg>
        <pc:picChg chg="add del mod">
          <ac:chgData name="Frances Meek" userId="f3af35cc-3229-46e1-af36-3525661cfbd3" providerId="ADAL" clId="{F7C398F7-3F10-47D7-8BD5-569DA06FBC2B}" dt="2022-06-09T14:07:18.048" v="1659"/>
          <ac:picMkLst>
            <pc:docMk/>
            <pc:sldMk cId="3832350823" sldId="507"/>
            <ac:picMk id="7" creationId="{60798C7B-9FA1-1974-78B4-13F2BE8D64A0}"/>
          </ac:picMkLst>
        </pc:picChg>
        <pc:picChg chg="add del mod">
          <ac:chgData name="Frances Meek" userId="f3af35cc-3229-46e1-af36-3525661cfbd3" providerId="ADAL" clId="{F7C398F7-3F10-47D7-8BD5-569DA06FBC2B}" dt="2022-06-09T14:07:18.048" v="1659"/>
          <ac:picMkLst>
            <pc:docMk/>
            <pc:sldMk cId="3832350823" sldId="507"/>
            <ac:picMk id="8" creationId="{F3776F97-6E0A-B25D-B5F1-D88F7291DA73}"/>
          </ac:picMkLst>
        </pc:picChg>
        <pc:picChg chg="add mod">
          <ac:chgData name="Frances Meek" userId="f3af35cc-3229-46e1-af36-3525661cfbd3" providerId="ADAL" clId="{F7C398F7-3F10-47D7-8BD5-569DA06FBC2B}" dt="2022-06-09T14:07:59.233" v="1673" actId="692"/>
          <ac:picMkLst>
            <pc:docMk/>
            <pc:sldMk cId="3832350823" sldId="507"/>
            <ac:picMk id="10" creationId="{8B026511-91F6-188E-087D-94D6483E85C1}"/>
          </ac:picMkLst>
        </pc:picChg>
      </pc:sldChg>
      <pc:sldChg chg="addSp delSp modSp mod">
        <pc:chgData name="Frances Meek" userId="f3af35cc-3229-46e1-af36-3525661cfbd3" providerId="ADAL" clId="{F7C398F7-3F10-47D7-8BD5-569DA06FBC2B}" dt="2022-06-09T09:08:04.518" v="843" actId="12"/>
        <pc:sldMkLst>
          <pc:docMk/>
          <pc:sldMk cId="1963268353" sldId="508"/>
        </pc:sldMkLst>
        <pc:spChg chg="mod">
          <ac:chgData name="Frances Meek" userId="f3af35cc-3229-46e1-af36-3525661cfbd3" providerId="ADAL" clId="{F7C398F7-3F10-47D7-8BD5-569DA06FBC2B}" dt="2022-06-09T09:08:04.518" v="843" actId="12"/>
          <ac:spMkLst>
            <pc:docMk/>
            <pc:sldMk cId="1963268353" sldId="508"/>
            <ac:spMk id="3" creationId="{00000000-0000-0000-0000-000000000000}"/>
          </ac:spMkLst>
        </pc:spChg>
        <pc:picChg chg="mod">
          <ac:chgData name="Frances Meek" userId="f3af35cc-3229-46e1-af36-3525661cfbd3" providerId="ADAL" clId="{F7C398F7-3F10-47D7-8BD5-569DA06FBC2B}" dt="2022-06-09T09:07:30.040" v="761" actId="14100"/>
          <ac:picMkLst>
            <pc:docMk/>
            <pc:sldMk cId="1963268353" sldId="508"/>
            <ac:picMk id="4" creationId="{00000000-0000-0000-0000-000000000000}"/>
          </ac:picMkLst>
        </pc:picChg>
        <pc:picChg chg="del">
          <ac:chgData name="Frances Meek" userId="f3af35cc-3229-46e1-af36-3525661cfbd3" providerId="ADAL" clId="{F7C398F7-3F10-47D7-8BD5-569DA06FBC2B}" dt="2022-06-09T09:07:06.078" v="750" actId="478"/>
          <ac:picMkLst>
            <pc:docMk/>
            <pc:sldMk cId="1963268353" sldId="508"/>
            <ac:picMk id="7" creationId="{00000000-0000-0000-0000-000000000000}"/>
          </ac:picMkLst>
        </pc:picChg>
        <pc:picChg chg="add mod">
          <ac:chgData name="Frances Meek" userId="f3af35cc-3229-46e1-af36-3525661cfbd3" providerId="ADAL" clId="{F7C398F7-3F10-47D7-8BD5-569DA06FBC2B}" dt="2022-06-09T09:07:25.887" v="760" actId="692"/>
          <ac:picMkLst>
            <pc:docMk/>
            <pc:sldMk cId="1963268353" sldId="508"/>
            <ac:picMk id="9" creationId="{FB41E9B5-4166-C3ED-BD95-AC83CE039CF5}"/>
          </ac:picMkLst>
        </pc:picChg>
      </pc:sldChg>
      <pc:sldChg chg="addSp delSp modSp mod ord">
        <pc:chgData name="Frances Meek" userId="f3af35cc-3229-46e1-af36-3525661cfbd3" providerId="ADAL" clId="{F7C398F7-3F10-47D7-8BD5-569DA06FBC2B}" dt="2022-06-09T09:21:07.688" v="1270"/>
        <pc:sldMkLst>
          <pc:docMk/>
          <pc:sldMk cId="2420474448" sldId="509"/>
        </pc:sldMkLst>
        <pc:picChg chg="del">
          <ac:chgData name="Frances Meek" userId="f3af35cc-3229-46e1-af36-3525661cfbd3" providerId="ADAL" clId="{F7C398F7-3F10-47D7-8BD5-569DA06FBC2B}" dt="2022-06-09T09:09:44.751" v="844" actId="478"/>
          <ac:picMkLst>
            <pc:docMk/>
            <pc:sldMk cId="2420474448" sldId="509"/>
            <ac:picMk id="5" creationId="{00000000-0000-0000-0000-000000000000}"/>
          </ac:picMkLst>
        </pc:picChg>
        <pc:picChg chg="add mod">
          <ac:chgData name="Frances Meek" userId="f3af35cc-3229-46e1-af36-3525661cfbd3" providerId="ADAL" clId="{F7C398F7-3F10-47D7-8BD5-569DA06FBC2B}" dt="2022-06-09T09:10:01.036" v="853" actId="692"/>
          <ac:picMkLst>
            <pc:docMk/>
            <pc:sldMk cId="2420474448" sldId="509"/>
            <ac:picMk id="6" creationId="{F1336FD7-69B2-AD11-2F1F-06B42036CC6C}"/>
          </ac:picMkLst>
        </pc:picChg>
      </pc:sldChg>
      <pc:sldChg chg="addSp modSp new mod">
        <pc:chgData name="Frances Meek" userId="f3af35cc-3229-46e1-af36-3525661cfbd3" providerId="ADAL" clId="{F7C398F7-3F10-47D7-8BD5-569DA06FBC2B}" dt="2022-06-09T09:19:56.693" v="1268" actId="20577"/>
        <pc:sldMkLst>
          <pc:docMk/>
          <pc:sldMk cId="3276636582" sldId="510"/>
        </pc:sldMkLst>
        <pc:spChg chg="mod">
          <ac:chgData name="Frances Meek" userId="f3af35cc-3229-46e1-af36-3525661cfbd3" providerId="ADAL" clId="{F7C398F7-3F10-47D7-8BD5-569DA06FBC2B}" dt="2022-06-09T09:10:22.788" v="895" actId="255"/>
          <ac:spMkLst>
            <pc:docMk/>
            <pc:sldMk cId="3276636582" sldId="510"/>
            <ac:spMk id="2" creationId="{C50B5894-F823-2ED4-ACE7-D61C2CB1C9DC}"/>
          </ac:spMkLst>
        </pc:spChg>
        <pc:spChg chg="mod">
          <ac:chgData name="Frances Meek" userId="f3af35cc-3229-46e1-af36-3525661cfbd3" providerId="ADAL" clId="{F7C398F7-3F10-47D7-8BD5-569DA06FBC2B}" dt="2022-06-09T09:19:56.693" v="1268" actId="20577"/>
          <ac:spMkLst>
            <pc:docMk/>
            <pc:sldMk cId="3276636582" sldId="510"/>
            <ac:spMk id="3" creationId="{964B52F3-528A-EDE3-E50C-A65374373CAD}"/>
          </ac:spMkLst>
        </pc:spChg>
        <pc:picChg chg="add mod">
          <ac:chgData name="Frances Meek" userId="f3af35cc-3229-46e1-af36-3525661cfbd3" providerId="ADAL" clId="{F7C398F7-3F10-47D7-8BD5-569DA06FBC2B}" dt="2022-06-09T09:18:45.189" v="1215" actId="1076"/>
          <ac:picMkLst>
            <pc:docMk/>
            <pc:sldMk cId="3276636582" sldId="510"/>
            <ac:picMk id="5" creationId="{FFE0AA55-B24E-A326-A72A-FA097D943EED}"/>
          </ac:picMkLst>
        </pc:picChg>
      </pc:sldChg>
      <pc:sldChg chg="modSp mod">
        <pc:chgData name="Frances Meek" userId="f3af35cc-3229-46e1-af36-3525661cfbd3" providerId="ADAL" clId="{F7C398F7-3F10-47D7-8BD5-569DA06FBC2B}" dt="2022-06-09T09:22:42.396" v="1273" actId="20577"/>
        <pc:sldMkLst>
          <pc:docMk/>
          <pc:sldMk cId="1034609398" sldId="512"/>
        </pc:sldMkLst>
        <pc:spChg chg="mod">
          <ac:chgData name="Frances Meek" userId="f3af35cc-3229-46e1-af36-3525661cfbd3" providerId="ADAL" clId="{F7C398F7-3F10-47D7-8BD5-569DA06FBC2B}" dt="2022-06-09T09:22:42.396" v="1273" actId="20577"/>
          <ac:spMkLst>
            <pc:docMk/>
            <pc:sldMk cId="1034609398" sldId="512"/>
            <ac:spMk id="3" creationId="{00000000-0000-0000-0000-000000000000}"/>
          </ac:spMkLst>
        </pc:spChg>
      </pc:sldChg>
      <pc:sldChg chg="addSp delSp modSp add mod modAnim">
        <pc:chgData name="Frances Meek" userId="f3af35cc-3229-46e1-af36-3525661cfbd3" providerId="ADAL" clId="{F7C398F7-3F10-47D7-8BD5-569DA06FBC2B}" dt="2022-06-09T14:10:12.075" v="1691" actId="1076"/>
        <pc:sldMkLst>
          <pc:docMk/>
          <pc:sldMk cId="1164344013" sldId="514"/>
        </pc:sldMkLst>
        <pc:spChg chg="mod">
          <ac:chgData name="Frances Meek" userId="f3af35cc-3229-46e1-af36-3525661cfbd3" providerId="ADAL" clId="{F7C398F7-3F10-47D7-8BD5-569DA06FBC2B}" dt="2022-06-09T12:27:03.441" v="1452" actId="20577"/>
          <ac:spMkLst>
            <pc:docMk/>
            <pc:sldMk cId="1164344013" sldId="514"/>
            <ac:spMk id="3" creationId="{0ED7655D-0085-A436-63ED-C13FBB9AD47D}"/>
          </ac:spMkLst>
        </pc:spChg>
        <pc:picChg chg="add mod">
          <ac:chgData name="Frances Meek" userId="f3af35cc-3229-46e1-af36-3525661cfbd3" providerId="ADAL" clId="{F7C398F7-3F10-47D7-8BD5-569DA06FBC2B}" dt="2022-06-09T14:09:50.723" v="1682" actId="1076"/>
          <ac:picMkLst>
            <pc:docMk/>
            <pc:sldMk cId="1164344013" sldId="514"/>
            <ac:picMk id="5" creationId="{4E79F792-8938-2380-DA5A-2E6184CA5BF6}"/>
          </ac:picMkLst>
        </pc:picChg>
        <pc:picChg chg="del">
          <ac:chgData name="Frances Meek" userId="f3af35cc-3229-46e1-af36-3525661cfbd3" providerId="ADAL" clId="{F7C398F7-3F10-47D7-8BD5-569DA06FBC2B}" dt="2022-06-09T12:27:06.627" v="1453" actId="478"/>
          <ac:picMkLst>
            <pc:docMk/>
            <pc:sldMk cId="1164344013" sldId="514"/>
            <ac:picMk id="7" creationId="{93EB3935-51F2-00A5-54C4-129A4656C8A9}"/>
          </ac:picMkLst>
        </pc:picChg>
        <pc:picChg chg="add mod">
          <ac:chgData name="Frances Meek" userId="f3af35cc-3229-46e1-af36-3525661cfbd3" providerId="ADAL" clId="{F7C398F7-3F10-47D7-8BD5-569DA06FBC2B}" dt="2022-06-09T14:09:52.292" v="1683" actId="1076"/>
          <ac:picMkLst>
            <pc:docMk/>
            <pc:sldMk cId="1164344013" sldId="514"/>
            <ac:picMk id="8" creationId="{2E495A6B-1AE2-2BE4-A2C6-8D8072C4F53C}"/>
          </ac:picMkLst>
        </pc:picChg>
        <pc:picChg chg="del">
          <ac:chgData name="Frances Meek" userId="f3af35cc-3229-46e1-af36-3525661cfbd3" providerId="ADAL" clId="{F7C398F7-3F10-47D7-8BD5-569DA06FBC2B}" dt="2022-06-09T12:27:07.393" v="1454" actId="478"/>
          <ac:picMkLst>
            <pc:docMk/>
            <pc:sldMk cId="1164344013" sldId="514"/>
            <ac:picMk id="9" creationId="{9CD50C20-86FE-E5FD-AE76-317B1A1F61F2}"/>
          </ac:picMkLst>
        </pc:picChg>
        <pc:picChg chg="add mod">
          <ac:chgData name="Frances Meek" userId="f3af35cc-3229-46e1-af36-3525661cfbd3" providerId="ADAL" clId="{F7C398F7-3F10-47D7-8BD5-569DA06FBC2B}" dt="2022-06-09T14:09:54.491" v="1684" actId="1076"/>
          <ac:picMkLst>
            <pc:docMk/>
            <pc:sldMk cId="1164344013" sldId="514"/>
            <ac:picMk id="11" creationId="{DA093F8A-7BD4-0217-3A0D-74491F551674}"/>
          </ac:picMkLst>
        </pc:picChg>
        <pc:picChg chg="add mod">
          <ac:chgData name="Frances Meek" userId="f3af35cc-3229-46e1-af36-3525661cfbd3" providerId="ADAL" clId="{F7C398F7-3F10-47D7-8BD5-569DA06FBC2B}" dt="2022-06-09T14:10:01.696" v="1687" actId="1076"/>
          <ac:picMkLst>
            <pc:docMk/>
            <pc:sldMk cId="1164344013" sldId="514"/>
            <ac:picMk id="12" creationId="{A2E11D65-9274-9986-B880-33907F0CACCA}"/>
          </ac:picMkLst>
        </pc:picChg>
        <pc:picChg chg="del">
          <ac:chgData name="Frances Meek" userId="f3af35cc-3229-46e1-af36-3525661cfbd3" providerId="ADAL" clId="{F7C398F7-3F10-47D7-8BD5-569DA06FBC2B}" dt="2022-06-09T12:27:07.851" v="1455" actId="478"/>
          <ac:picMkLst>
            <pc:docMk/>
            <pc:sldMk cId="1164344013" sldId="514"/>
            <ac:picMk id="13" creationId="{EC0A36F1-8438-6B0D-87D2-1C422DA3FB45}"/>
          </ac:picMkLst>
        </pc:picChg>
        <pc:picChg chg="add mod">
          <ac:chgData name="Frances Meek" userId="f3af35cc-3229-46e1-af36-3525661cfbd3" providerId="ADAL" clId="{F7C398F7-3F10-47D7-8BD5-569DA06FBC2B}" dt="2022-06-09T14:10:10.138" v="1690" actId="1076"/>
          <ac:picMkLst>
            <pc:docMk/>
            <pc:sldMk cId="1164344013" sldId="514"/>
            <ac:picMk id="14" creationId="{F60483E9-375F-C314-7ABF-B72718FA6D85}"/>
          </ac:picMkLst>
        </pc:picChg>
        <pc:picChg chg="add mod">
          <ac:chgData name="Frances Meek" userId="f3af35cc-3229-46e1-af36-3525661cfbd3" providerId="ADAL" clId="{F7C398F7-3F10-47D7-8BD5-569DA06FBC2B}" dt="2022-06-09T14:10:12.075" v="1691" actId="1076"/>
          <ac:picMkLst>
            <pc:docMk/>
            <pc:sldMk cId="1164344013" sldId="514"/>
            <ac:picMk id="16" creationId="{A8764AD1-A466-DC8D-C430-A5E2254BC621}"/>
          </ac:picMkLst>
        </pc:picChg>
      </pc:sldChg>
      <pc:sldChg chg="add del">
        <pc:chgData name="Frances Meek" userId="f3af35cc-3229-46e1-af36-3525661cfbd3" providerId="ADAL" clId="{F7C398F7-3F10-47D7-8BD5-569DA06FBC2B}" dt="2022-06-09T12:32:34.167" v="1490" actId="47"/>
        <pc:sldMkLst>
          <pc:docMk/>
          <pc:sldMk cId="3469788195" sldId="515"/>
        </pc:sldMkLst>
      </pc:sldChg>
      <pc:sldChg chg="add del">
        <pc:chgData name="Frances Meek" userId="f3af35cc-3229-46e1-af36-3525661cfbd3" providerId="ADAL" clId="{F7C398F7-3F10-47D7-8BD5-569DA06FBC2B}" dt="2022-06-09T12:32:35.903" v="1491" actId="47"/>
        <pc:sldMkLst>
          <pc:docMk/>
          <pc:sldMk cId="27745951" sldId="516"/>
        </pc:sldMkLst>
      </pc:sldChg>
    </pc:docChg>
  </pc:docChgLst>
  <pc:docChgLst>
    <pc:chgData name="Ewen Trafford" userId="e520b4bf-a196-48b7-bc10-b1590a457daa" providerId="ADAL" clId="{425851F2-8061-49F5-9E54-394EB3AD6FA7}"/>
    <pc:docChg chg="delSld">
      <pc:chgData name="Ewen Trafford" userId="e520b4bf-a196-48b7-bc10-b1590a457daa" providerId="ADAL" clId="{425851F2-8061-49F5-9E54-394EB3AD6FA7}" dt="2022-06-13T15:35:32.775" v="3" actId="47"/>
      <pc:docMkLst>
        <pc:docMk/>
      </pc:docMkLst>
      <pc:sldChg chg="del">
        <pc:chgData name="Ewen Trafford" userId="e520b4bf-a196-48b7-bc10-b1590a457daa" providerId="ADAL" clId="{425851F2-8061-49F5-9E54-394EB3AD6FA7}" dt="2022-06-13T15:35:20.882" v="0" actId="47"/>
        <pc:sldMkLst>
          <pc:docMk/>
          <pc:sldMk cId="2582238690" sldId="357"/>
        </pc:sldMkLst>
      </pc:sldChg>
      <pc:sldChg chg="del">
        <pc:chgData name="Ewen Trafford" userId="e520b4bf-a196-48b7-bc10-b1590a457daa" providerId="ADAL" clId="{425851F2-8061-49F5-9E54-394EB3AD6FA7}" dt="2022-06-13T15:35:21.610" v="1" actId="47"/>
        <pc:sldMkLst>
          <pc:docMk/>
          <pc:sldMk cId="1194114546" sldId="358"/>
        </pc:sldMkLst>
      </pc:sldChg>
      <pc:sldChg chg="del">
        <pc:chgData name="Ewen Trafford" userId="e520b4bf-a196-48b7-bc10-b1590a457daa" providerId="ADAL" clId="{425851F2-8061-49F5-9E54-394EB3AD6FA7}" dt="2022-06-13T15:35:32.775" v="3" actId="47"/>
        <pc:sldMkLst>
          <pc:docMk/>
          <pc:sldMk cId="4084959460" sldId="361"/>
        </pc:sldMkLst>
      </pc:sldChg>
      <pc:sldChg chg="del">
        <pc:chgData name="Ewen Trafford" userId="e520b4bf-a196-48b7-bc10-b1590a457daa" providerId="ADAL" clId="{425851F2-8061-49F5-9E54-394EB3AD6FA7}" dt="2022-06-13T15:35:29.526" v="2" actId="47"/>
        <pc:sldMkLst>
          <pc:docMk/>
          <pc:sldMk cId="2623210695" sldId="49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CF3D-FF37-4C1C-82E8-430E71F90BAD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1F54C-240F-49B2-893A-16BFF9AD5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32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B554F4-ED46-4F26-A2D6-3B07EEE860FA}" type="datetimeFigureOut">
              <a:rPr lang="en-GB" smtClean="0"/>
              <a:t>13/06/2022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666ED-86A5-4133-9AFC-9F5F883921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08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673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42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07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3666ED-86A5-4133-9AFC-9F5F8839214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379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CF957-BDFF-47E8-9214-FEEF451BFF3C}" type="slidenum">
              <a:rPr lang="en-GB" smtClean="0"/>
              <a:t>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409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ACD7-ED27-4292-8B74-2526C0FA4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C6668-8E2B-49E5-A397-1FE62B765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2313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TC 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3" y="274638"/>
            <a:ext cx="10862997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12" y="1500176"/>
            <a:ext cx="10972800" cy="4156042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95A6A8-E67F-4495-8C77-DB6D965D2A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56217"/>
            <a:ext cx="1610054" cy="15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642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047125"/>
          </a:xfrm>
        </p:spPr>
        <p:txBody>
          <a:bodyPr/>
          <a:lstStyle>
            <a:lvl1pPr>
              <a:defRPr sz="28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9AEAC-53E9-43E7-AE3A-448BAF47A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5" y="5647326"/>
            <a:ext cx="1619552" cy="151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7955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4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541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565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43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340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lIns="91425" tIns="91425" rIns="91425" bIns="91425" anchor="b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lIns="91425" tIns="91425" rIns="91425" b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defRPr/>
            </a:pPr>
            <a:fld id="{F38878DE-4658-D147-84A7-944727CC44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168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2400" y="274638"/>
            <a:ext cx="6350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7651" y="1600201"/>
            <a:ext cx="6254749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0554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bit of bubble_20%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" y="1"/>
            <a:ext cx="4720167" cy="2168525"/>
          </a:xfrm>
          <a:prstGeom prst="rect">
            <a:avLst/>
          </a:prstGeom>
          <a:noFill/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208867" y="1789114"/>
            <a:ext cx="7357533" cy="282098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8839330-7105-4DB3-984A-BEE0D94AD2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14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92195-34B0-40E1-BB96-D0EA469824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9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4565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4D629-F3A1-442F-BF7E-21F1AFBA4C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14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8651" y="2930526"/>
            <a:ext cx="4129616" cy="277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1468" y="2930526"/>
            <a:ext cx="4129617" cy="2779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2086C5-9EF5-4471-B1F4-0C912E0A78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385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B58015-D634-40A2-A48E-9AFB77D7D3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646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F56F8-480C-4B8A-BC2E-E90ADF7E9E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94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C5C99-B94E-4F9B-89D9-ECC52FD621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22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2E8D7-EB89-4E6C-A71D-84147B5B0C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04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84F8B-3F78-4498-B52A-44939043D3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58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0F8F6-EB25-477F-95B1-CBF6E061A4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71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16534" y="1700213"/>
            <a:ext cx="2114551" cy="4010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68651" y="1700213"/>
            <a:ext cx="6144683" cy="4010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C137F-3F53-4960-B129-DD1EE1C9CC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0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27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37127"/>
            <a:ext cx="11128310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200"/>
            <a:ext cx="11123613" cy="40703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922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837127"/>
            <a:ext cx="11268269" cy="624819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 here</a:t>
            </a:r>
            <a:endParaRPr lang="en-GB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9600" y="1854021"/>
            <a:ext cx="7362825" cy="40449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Click to edit </a:t>
            </a:r>
            <a:endParaRPr lang="en-GB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75613" y="1854200"/>
            <a:ext cx="3798887" cy="40449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58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5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5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>
              <a:buSzPct val="90000"/>
              <a:buFont typeface="Arial" charset="0"/>
              <a:buChar char="•"/>
              <a:defRPr sz="135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16224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000" b="1" i="0">
                <a:solidFill>
                  <a:srgbClr val="C33D86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90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14313" indent="-214313" algn="l">
              <a:buFont typeface="Arial" charset="0"/>
              <a:buChar char="•"/>
              <a:defRPr sz="1350"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6719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5373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34" y="4676504"/>
            <a:ext cx="2656676" cy="248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6148" y="1412776"/>
            <a:ext cx="8544949" cy="1728192"/>
          </a:xfrm>
        </p:spPr>
        <p:txBody>
          <a:bodyPr/>
          <a:lstStyle>
            <a:lvl1pPr algn="ctr">
              <a:defRPr sz="6000" b="1" baseline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79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92" y="0"/>
            <a:ext cx="12172508" cy="684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4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837127"/>
            <a:ext cx="8398374" cy="624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here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67437"/>
            <a:ext cx="11135932" cy="3889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Click to add text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86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60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2022</a:t>
            </a:r>
          </a:p>
        </p:txBody>
      </p:sp>
    </p:spTree>
    <p:extLst>
      <p:ext uri="{BB962C8B-B14F-4D97-AF65-F5344CB8AC3E}">
        <p14:creationId xmlns:p14="http://schemas.microsoft.com/office/powerpoint/2010/main" val="143828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73072" y="6539530"/>
            <a:ext cx="1072178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675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675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675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2022</a:t>
            </a:r>
          </a:p>
        </p:txBody>
      </p:sp>
    </p:spTree>
    <p:extLst>
      <p:ext uri="{BB962C8B-B14F-4D97-AF65-F5344CB8AC3E}">
        <p14:creationId xmlns:p14="http://schemas.microsoft.com/office/powerpoint/2010/main" val="361425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2022</a:t>
            </a:r>
          </a:p>
        </p:txBody>
      </p:sp>
    </p:spTree>
    <p:extLst>
      <p:ext uri="{BB962C8B-B14F-4D97-AF65-F5344CB8AC3E}">
        <p14:creationId xmlns:p14="http://schemas.microsoft.com/office/powerpoint/2010/main" val="323358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232400" y="274638"/>
            <a:ext cx="6350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27651" y="1600201"/>
            <a:ext cx="62547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6025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604A7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604A7B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604A7B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604A7B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604A7B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604A7B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604A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bit of bubble_20%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-38100" y="1"/>
            <a:ext cx="4720167" cy="216852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68652" y="1700213"/>
            <a:ext cx="846243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68652" y="2930526"/>
            <a:ext cx="8462433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32CAFF7-BA05-4B92-867C-F4310C3569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4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rgbClr val="A8084D"/>
          </a:solidFill>
          <a:latin typeface="FS Mencap" pitchFamily="50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https://www.foodafactoflife.org.uk/pupils-with-additional-needs/developing-skills-for-independent-living/cooking/" TargetMode="External"/><Relationship Id="rId7" Type="http://schemas.openxmlformats.org/officeDocument/2006/relationships/image" Target="../media/image45.png"/><Relationship Id="rId2" Type="http://schemas.openxmlformats.org/officeDocument/2006/relationships/hyperlink" Target="https://www.foodafactoflife.org.uk/pupils-with-additional-needs/developing-skills-for-independent-living/going-shopping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hyperlink" Target="https://www.foodafactoflife.org.uk/pupils-with-additional-needs/developing-skills-for-independent-living/eating-and-sharing/" TargetMode="External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afactoflife.org.uk/professional-development/ppd-toolkit/secondary/your-professional-development/" TargetMode="External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oodafactoflife.org.uk/professional-development/ppd-toolkit/teaching-pupils-with-additional-needs/characteristics-of-good-practice-in-teaching-food-and-nutrition-education-to-pupils-with-additional-needs/" TargetMode="External"/><Relationship Id="rId5" Type="http://schemas.openxmlformats.org/officeDocument/2006/relationships/hyperlink" Target="https://www.foodafactoflife.org.uk/professional-development/ppd-toolkit/secondary/food-teaching-in-schools-a-framework-of-knowledge-and-skills/" TargetMode="External"/><Relationship Id="rId4" Type="http://schemas.openxmlformats.org/officeDocument/2006/relationships/hyperlink" Target="https://www.foodafactoflife.org.uk/professional-development/ppd-toolkit/primary/food-teaching-in-schools-a-framework-of-knowledge-and-skills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foodafactoflife.org.uk/professional-development/ppd-toolkit/teaching-pupils-with-additional-needs/characteristics-of-good-practice-in-teaching-food-and-nutrition-education-to-pupils-with-additional-needs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uk.stop-hunger.org/home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hyperlink" Target="https://www.foodafactoflife.org.uk/media/9663/ffl-resources-to-support-pupils-with-additional-needs.docx" TargetMode="External"/><Relationship Id="rId7" Type="http://schemas.openxmlformats.org/officeDocument/2006/relationships/hyperlink" Target="https://uk.stop-hunger.org/home" TargetMode="External"/><Relationship Id="rId2" Type="http://schemas.openxmlformats.org/officeDocument/2006/relationships/hyperlink" Target="https://www.foodafactoflife.org.uk/pupils-with-additional-needs/teaching-pupils-with-additional-needs/characteristics-of-good-practice-in-teaching-food-and-nutrition-education-to-pupils-with-additional-needs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oodafactoflife.org.uk/professional-development/ppd-toolkit/teaching-pupils-with-additional-needs/characteristics-of-good-practice-in-teaching-food-and-nutrition-education-to-pupils-with-additional-needs/#Webinars" TargetMode="External"/><Relationship Id="rId5" Type="http://schemas.openxmlformats.org/officeDocument/2006/relationships/hyperlink" Target="https://www.foodafactoflife.org.uk/pupils-with-additional-needs/developing-skills-for-independent-living/" TargetMode="External"/><Relationship Id="rId4" Type="http://schemas.openxmlformats.org/officeDocument/2006/relationships/hyperlink" Target="https://www.foodafactoflife.org.uk/pupils-with-additional-needs/teaching-pupils-with-additional-needs/resources-to-support-teaching-pupils-with-additional-need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hyperlink" Target="https://www.savoyeducationaltrust.org.uk/" TargetMode="External"/><Relationship Id="rId4" Type="http://schemas.openxmlformats.org/officeDocument/2006/relationships/hyperlink" Target="https://www.foodafactoflife.org.uk/professional-development/ppd-toolkit/teaching-pupils-with-additional-needs/characteristics-of-good-practice-in-teaching-food-and-nutrition-education-to-pupils-with-additional-needs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oodafactoflife.org.uk/pupils-with-additional-need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odafactoflife.org.uk/pupils-with-additional-needs/cooking/serving-and-sharing/" TargetMode="External"/><Relationship Id="rId13" Type="http://schemas.openxmlformats.org/officeDocument/2006/relationships/image" Target="../media/image17.png"/><Relationship Id="rId3" Type="http://schemas.openxmlformats.org/officeDocument/2006/relationships/hyperlink" Target="https://www.foodafactoflife.org.uk/pupils-with-additional-needs/healthy-eating/food-and-drink-for-life/" TargetMode="External"/><Relationship Id="rId7" Type="http://schemas.openxmlformats.org/officeDocument/2006/relationships/hyperlink" Target="https://www.foodafactoflife.org.uk/pupils-with-additional-needs/cooking/cooking/" TargetMode="External"/><Relationship Id="rId12" Type="http://schemas.openxmlformats.org/officeDocument/2006/relationships/hyperlink" Target="https://www.foodafactoflife.org.uk/pupils-with-additional-needs/recipes-and-videos/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foodafactoflife.org.uk/pupils-with-additional-needs/cooking/choice-preference-and-occasions/" TargetMode="External"/><Relationship Id="rId11" Type="http://schemas.openxmlformats.org/officeDocument/2006/relationships/hyperlink" Target="https://www.foodafactoflife.org.uk/pupils-with-additional-needs/where-food-comes-from/shopping/" TargetMode="External"/><Relationship Id="rId5" Type="http://schemas.openxmlformats.org/officeDocument/2006/relationships/hyperlink" Target="https://www.foodafactoflife.org.uk/pupils-with-additional-needs/healthy-eating/being-active/" TargetMode="External"/><Relationship Id="rId15" Type="http://schemas.openxmlformats.org/officeDocument/2006/relationships/image" Target="../media/image19.png"/><Relationship Id="rId10" Type="http://schemas.openxmlformats.org/officeDocument/2006/relationships/hyperlink" Target="https://www.foodafactoflife.org.uk/pupils-with-additional-needs/where-food-comes-from/food-is-produced-and-processed/" TargetMode="External"/><Relationship Id="rId4" Type="http://schemas.openxmlformats.org/officeDocument/2006/relationships/hyperlink" Target="https://www.foodafactoflife.org.uk/pupils-with-additional-needs/healthy-eating/variety-eat-well/" TargetMode="External"/><Relationship Id="rId9" Type="http://schemas.openxmlformats.org/officeDocument/2006/relationships/hyperlink" Target="https://www.foodafactoflife.org.uk/pupils-with-additional-needs/where-food-comes-from/food-origins/" TargetMode="External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foodafactoflife.org.uk/pupils-with-additional-needs/developing-skills-for-independent-living/planning-what-to-eat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801" y="2948082"/>
            <a:ext cx="10110266" cy="733096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3600" dirty="0"/>
              <a:t>Developing skills for independent living: Food and drink</a:t>
            </a:r>
            <a:endParaRPr lang="en-GB" sz="3600" b="0" dirty="0"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452" y="5348177"/>
            <a:ext cx="248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09/06/2022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77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F8C9-BF88-6453-7945-EA56C40E7F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400" dirty="0"/>
              <a:t>Developing skills for independent living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7655D-0085-A436-63ED-C13FBB9AD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4926724" cy="3600000"/>
          </a:xfrm>
        </p:spPr>
        <p:txBody>
          <a:bodyPr/>
          <a:lstStyle/>
          <a:p>
            <a:r>
              <a:rPr lang="en-GB" sz="2000" dirty="0">
                <a:hlinkClick r:id="rId2"/>
              </a:rPr>
              <a:t>Going shopping </a:t>
            </a:r>
            <a:endParaRPr lang="en-GB" sz="2000" dirty="0"/>
          </a:p>
          <a:p>
            <a:r>
              <a:rPr lang="en-GB" sz="2000" dirty="0">
                <a:hlinkClick r:id="rId3"/>
              </a:rPr>
              <a:t>Cooking</a:t>
            </a:r>
            <a:endParaRPr lang="en-GB" sz="2000" dirty="0"/>
          </a:p>
          <a:p>
            <a:r>
              <a:rPr lang="en-GB" sz="2000" dirty="0">
                <a:hlinkClick r:id="rId4"/>
              </a:rPr>
              <a:t>Eating and sharing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9F792-8938-2380-DA5A-2E6184CA5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822" y="2057239"/>
            <a:ext cx="4518930" cy="2516964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495A6B-1AE2-2BE4-A2C6-8D8072C4F5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817" y="2828430"/>
            <a:ext cx="3973047" cy="2207597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093F8A-7BD4-0217-3A0D-74491F551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265" y="3482143"/>
            <a:ext cx="3942464" cy="2236464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E11D65-9274-9986-B880-33907F0CAC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7654" y="4162003"/>
            <a:ext cx="3787509" cy="2131826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0483E9-375F-C314-7ABF-B72718FA6D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3676" y="4861497"/>
            <a:ext cx="3461906" cy="1944057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8764AD1-A466-DC8D-C430-A5E2254BC6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6663" y="4982553"/>
            <a:ext cx="3246085" cy="1823001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116434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5">
            <a:extLst>
              <a:ext uri="{FF2B5EF4-FFF2-40B4-BE49-F238E27FC236}">
                <a16:creationId xmlns:a16="http://schemas.microsoft.com/office/drawing/2014/main" id="{147B1964-6DCB-45AB-9B41-C1137E32A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726" y="2033066"/>
            <a:ext cx="4252844" cy="3842726"/>
          </a:xfrm>
        </p:spPr>
        <p:txBody>
          <a:bodyPr/>
          <a:lstStyle/>
          <a:p>
            <a:endParaRPr lang="en-US"/>
          </a:p>
          <a:p>
            <a:pPr marL="0" indent="0">
              <a:buNone/>
            </a:pPr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17E414-C792-48DB-A132-297A2F4D4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322" y="1252100"/>
            <a:ext cx="9720000" cy="720000"/>
          </a:xfrm>
        </p:spPr>
        <p:txBody>
          <a:bodyPr/>
          <a:lstStyle/>
          <a:p>
            <a:r>
              <a:rPr lang="en-US" sz="3400" dirty="0"/>
              <a:t>Support for your professional development</a:t>
            </a:r>
            <a:endParaRPr lang="en-GB" sz="3400" i="1" dirty="0"/>
          </a:p>
        </p:txBody>
      </p:sp>
      <p:sp>
        <p:nvSpPr>
          <p:cNvPr id="18" name="Subtitle 5">
            <a:extLst>
              <a:ext uri="{FF2B5EF4-FFF2-40B4-BE49-F238E27FC236}">
                <a16:creationId xmlns:a16="http://schemas.microsoft.com/office/drawing/2014/main" id="{4063A2AB-B99E-44BE-B6C8-0C74100F7DFA}"/>
              </a:ext>
            </a:extLst>
          </p:cNvPr>
          <p:cNvSpPr txBox="1">
            <a:spLocks/>
          </p:cNvSpPr>
          <p:nvPr/>
        </p:nvSpPr>
        <p:spPr>
          <a:xfrm>
            <a:off x="740569" y="2110390"/>
            <a:ext cx="5368131" cy="3855596"/>
          </a:xfrm>
          <a:prstGeom prst="rect">
            <a:avLst/>
          </a:prstGeom>
        </p:spPr>
        <p:txBody>
          <a:bodyPr lIns="0" tIns="0" rIns="0" bIns="0" numCol="1" anchor="t"/>
          <a:lstStyle>
            <a:lvl1pPr marL="214313" indent="-214313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90000"/>
              <a:buFont typeface="Arial" charset="0"/>
              <a:buChar char="•"/>
              <a:defRPr sz="135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b="1"/>
          </a:p>
          <a:p>
            <a:pPr marL="0" indent="0">
              <a:buFont typeface="Arial" charset="0"/>
              <a:buNone/>
            </a:pPr>
            <a:endParaRPr lang="en-US"/>
          </a:p>
          <a:p>
            <a:pPr marL="0" indent="0">
              <a:buFont typeface="Arial" charset="0"/>
              <a:buNone/>
            </a:pP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969896" y="2049424"/>
            <a:ext cx="67552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Reflection documents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Help develop reflective practice.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Ideal for staff at all career stages.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Provide an opportunity to reflect on personal practice and identify future actions.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There are also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resources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to support needs analysis and planning your own professional journey based on the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Teaching food in 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primary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secondary</a:t>
            </a:r>
            <a:r>
              <a:rPr lang="en-US" sz="2000" i="1">
                <a:latin typeface="Arial" panose="020B0604020202020204" pitchFamily="34" charset="0"/>
                <a:cs typeface="Arial" panose="020B0604020202020204" pitchFamily="34" charset="0"/>
              </a:rPr>
              <a:t> schools: A framework of knowledge and skills. 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97159" y="5496910"/>
            <a:ext cx="2669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Reflection documents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336FD7-69B2-AD11-2F1F-06B42036CC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5104" y="2461847"/>
            <a:ext cx="4078942" cy="2808514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2420474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400"/>
              <a:t>Sources of support and further information </a:t>
            </a:r>
            <a:endParaRPr lang="en-GB" sz="34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6829097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/>
              <a:t>Three pages of websites and useful information/ documents can be found at the end of the </a:t>
            </a:r>
            <a:r>
              <a:rPr lang="en-US" sz="2000" i="1">
                <a:hlinkClick r:id="rId2"/>
              </a:rPr>
              <a:t>Characteristics of good practice in teaching food and nutrition to pupils with additional needs </a:t>
            </a:r>
            <a:r>
              <a:rPr lang="en-US" sz="2000"/>
              <a:t>guide.  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777" y="2571092"/>
            <a:ext cx="2558610" cy="3678487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2814034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2800"/>
              <a:t>For further information, go to:</a:t>
            </a:r>
          </a:p>
          <a:p>
            <a:pPr marL="0" indent="0" algn="ctr">
              <a:buNone/>
            </a:pPr>
            <a:r>
              <a:rPr lang="en-GB" sz="2800"/>
              <a:t>www.foodafactoflife.org.uk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676" y="581132"/>
            <a:ext cx="969107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C33D86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Developing skills for independent living:  Food and drink</a:t>
            </a:r>
            <a:endParaRPr kumimoji="0" lang="en-GB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7076" y="5753648"/>
            <a:ext cx="1108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>
                <a:latin typeface="Arial" panose="020B0604020202020204" pitchFamily="34" charset="0"/>
                <a:cs typeface="Arial" panose="020B0604020202020204" pitchFamily="34" charset="0"/>
              </a:rPr>
              <a:t>The British Nutrition Foundation gratefully acknowledges the support from the </a:t>
            </a:r>
            <a:r>
              <a:rPr lang="en-GB" sz="1400" i="1" u="sng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Sodexo Stop Hunger Foundation </a:t>
            </a:r>
            <a:r>
              <a:rPr lang="en-GB" sz="1400" i="1">
                <a:latin typeface="Arial" panose="020B0604020202020204" pitchFamily="34" charset="0"/>
                <a:cs typeface="Arial" panose="020B0604020202020204" pitchFamily="34" charset="0"/>
              </a:rPr>
              <a:t>which has enabled us to develop and produce resources around Developing skills for independent living, as well as host training events for teachers. </a:t>
            </a:r>
            <a:endParaRPr lang="en-GB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123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0A22-C111-A4CA-707B-F082BB033C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400" dirty="0"/>
              <a:t>Supporting teachers of pupils with additional needs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99B0C4-2680-45E9-AAD5-E9E9B91301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7040227" cy="3600000"/>
          </a:xfrm>
        </p:spPr>
        <p:txBody>
          <a:bodyPr/>
          <a:lstStyle/>
          <a:p>
            <a:r>
              <a:rPr lang="en-GB" sz="2000" i="1" dirty="0">
                <a:hlinkClick r:id="rId2"/>
              </a:rPr>
              <a:t>Characteristics of good practice in teaching food and nutrition education to pupils with additional needs </a:t>
            </a:r>
            <a:r>
              <a:rPr lang="en-GB" sz="2000" dirty="0"/>
              <a:t>guide.</a:t>
            </a:r>
          </a:p>
          <a:p>
            <a:r>
              <a:rPr lang="en-GB" sz="2000" dirty="0"/>
              <a:t>A </a:t>
            </a:r>
            <a:r>
              <a:rPr lang="en-GB" sz="2000" dirty="0">
                <a:hlinkClick r:id="rId3"/>
              </a:rPr>
              <a:t>mapping document </a:t>
            </a:r>
            <a:r>
              <a:rPr lang="en-GB" sz="2000" dirty="0"/>
              <a:t>highlighting </a:t>
            </a:r>
            <a:r>
              <a:rPr lang="en-GB" sz="2000" i="1" dirty="0"/>
              <a:t>Food – a fact life </a:t>
            </a:r>
            <a:r>
              <a:rPr lang="en-GB" sz="2000" dirty="0"/>
              <a:t>resources that support pupils with lower levels of numeracy and literacy. </a:t>
            </a:r>
          </a:p>
          <a:p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Resources</a:t>
            </a:r>
            <a:r>
              <a:rPr lang="en-GB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to provide a framework and structure for teaching around the key themes of Healthy eating, Cooking and Where food comes from.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Resources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to support developing skills for independent living*.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Teacher training –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webinar recordings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available.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1F9E2F-59AB-011B-0D4E-26669E87391B}"/>
              </a:ext>
            </a:extLst>
          </p:cNvPr>
          <p:cNvSpPr txBox="1"/>
          <p:nvPr/>
        </p:nvSpPr>
        <p:spPr>
          <a:xfrm>
            <a:off x="1083286" y="6384252"/>
            <a:ext cx="85988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resources created with the support of the </a:t>
            </a: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Sodexo Stop Hunger Foundation</a:t>
            </a:r>
            <a:endParaRPr lang="en-GB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B026511-91F6-188E-087D-94D6483E85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5065" y="2890636"/>
            <a:ext cx="3605349" cy="2403566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3832350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274" y="1563798"/>
            <a:ext cx="9803525" cy="720000"/>
          </a:xfrm>
        </p:spPr>
        <p:txBody>
          <a:bodyPr/>
          <a:lstStyle/>
          <a:p>
            <a:r>
              <a:rPr lang="en-GB" sz="3400" dirty="0"/>
              <a:t>Characteristics of good practice in teaching food and nutrition education to pupils with additional needs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3142592"/>
            <a:ext cx="5935717" cy="302849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/>
                <a:cs typeface="Arial"/>
              </a:rPr>
              <a:t>Defines the key characteristics of good practice</a:t>
            </a:r>
            <a:r>
              <a:rPr lang="en-US" sz="2000" dirty="0">
                <a:latin typeface="Arial"/>
                <a:cs typeface="Arial"/>
              </a:rPr>
              <a:t> that are specific to teaching food and nutrition to pupils with additional needs.</a:t>
            </a:r>
            <a:endParaRPr lang="en-US" sz="2000" dirty="0"/>
          </a:p>
          <a:p>
            <a:pPr marL="213995" indent="-213995">
              <a:buNone/>
            </a:pPr>
            <a:r>
              <a:rPr lang="en-US" sz="2000" dirty="0">
                <a:latin typeface="Arial"/>
                <a:cs typeface="Arial"/>
              </a:rPr>
              <a:t>• </a:t>
            </a:r>
            <a:r>
              <a:rPr lang="en-US" sz="2000" b="1" dirty="0">
                <a:latin typeface="Arial"/>
                <a:cs typeface="Arial"/>
              </a:rPr>
              <a:t>Exemplifies these characteristics</a:t>
            </a:r>
            <a:r>
              <a:rPr lang="en-US" sz="2000" dirty="0">
                <a:latin typeface="Arial"/>
                <a:cs typeface="Arial"/>
              </a:rPr>
              <a:t> of good practice in UK schools, both special and mainstream.</a:t>
            </a:r>
          </a:p>
          <a:p>
            <a:r>
              <a:rPr lang="en-US" sz="2000" dirty="0">
                <a:latin typeface="Arial"/>
                <a:cs typeface="Arial"/>
              </a:rPr>
              <a:t>Includes Developing skills for independent living and skills for work.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176" y="2768806"/>
            <a:ext cx="2157199" cy="3028499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240112" y="6004587"/>
            <a:ext cx="3153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Guide and supporting resources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8786" y="6017202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2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British Nutrition Foundation would like to gratefully acknowledge the financial support provided by the </a:t>
            </a:r>
            <a:r>
              <a:rPr lang="en-GB" sz="12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Savoy Educational Trust </a:t>
            </a:r>
            <a:r>
              <a:rPr lang="en-GB" sz="12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the production of this Guide.</a:t>
            </a:r>
            <a:endParaRPr lang="en-GB" sz="12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41E9B5-4166-C3ED-BD95-AC83CE039C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6663" y="2768807"/>
            <a:ext cx="2084980" cy="3028499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1963268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B5894-F823-2ED4-ACE7-D61C2CB1C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400" dirty="0"/>
              <a:t>Developing skills for independent living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B52F3-528A-EDE3-E50C-A65374373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5" y="2283798"/>
            <a:ext cx="9720000" cy="3600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Pupils should be enabled to acquire, develop and secure skills and knowledge, and have a range of experiences around food and drink, cooking, and looking after themselves, to support their health, wellbeing and independent living.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000" dirty="0"/>
              <a:t>Where appropriate, they should develop skills around: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Planning what to buy and eat.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Making choices and using information.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Following recipes.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Using practical food skills.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Food hygiene and safety.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Working with others/social situations.</a:t>
            </a:r>
          </a:p>
          <a:p>
            <a:pPr>
              <a:lnSpc>
                <a:spcPct val="100000"/>
              </a:lnSpc>
            </a:pPr>
            <a:r>
              <a:rPr lang="en-GB" sz="2000" dirty="0"/>
              <a:t>Using and communicating with IT.</a:t>
            </a:r>
          </a:p>
          <a:p>
            <a:endParaRPr lang="en-GB" dirty="0"/>
          </a:p>
        </p:txBody>
      </p:sp>
      <p:pic>
        <p:nvPicPr>
          <p:cNvPr id="5" name="Picture 4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FFE0AA55-B24E-A326-A72A-FA097D943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826" y="3702213"/>
            <a:ext cx="3703319" cy="246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3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E90E0-9597-A31D-3EEE-05C80D3F73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400" dirty="0"/>
              <a:t>New dedicated area on </a:t>
            </a:r>
            <a:r>
              <a:rPr lang="en-GB" sz="3400" i="1" dirty="0"/>
              <a:t>Food – a fact of life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9D4BBE-A0C3-D642-A984-93F1F25D3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38" y="2386838"/>
            <a:ext cx="6379830" cy="2537702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E7697-4E7A-1B96-2576-911B8760D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168" y="2717344"/>
            <a:ext cx="5434642" cy="3429000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D10DF-381A-94CD-8904-5E101FA0AE09}"/>
              </a:ext>
            </a:extLst>
          </p:cNvPr>
          <p:cNvSpPr txBox="1"/>
          <p:nvPr/>
        </p:nvSpPr>
        <p:spPr>
          <a:xfrm>
            <a:off x="484742" y="6235547"/>
            <a:ext cx="4439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Pupils with additional needs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96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7539" y="1262170"/>
            <a:ext cx="9720000" cy="720000"/>
          </a:xfrm>
        </p:spPr>
        <p:txBody>
          <a:bodyPr/>
          <a:lstStyle/>
          <a:p>
            <a:r>
              <a:rPr lang="en-US" sz="3400" i="1" dirty="0"/>
              <a:t>Food – a fact of life </a:t>
            </a:r>
            <a:r>
              <a:rPr lang="en-US" sz="3400" dirty="0"/>
              <a:t>resources</a:t>
            </a:r>
            <a:endParaRPr lang="en-GB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7539" y="1995830"/>
            <a:ext cx="8706319" cy="3600000"/>
          </a:xfrm>
        </p:spPr>
        <p:txBody>
          <a:bodyPr/>
          <a:lstStyle/>
          <a:p>
            <a:pPr marL="0" indent="0" algn="l">
              <a:buNone/>
            </a:pP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resources for pupils with additional needs cover nine key areas: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Food and drink for life</a:t>
            </a: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Variety (eat well) </a:t>
            </a:r>
            <a:endParaRPr lang="en-US" sz="2000" b="0" i="0" dirty="0">
              <a:solidFill>
                <a:srgbClr val="26314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Being active </a:t>
            </a:r>
            <a:endParaRPr lang="en-US" sz="2000" b="0" i="0" dirty="0">
              <a:solidFill>
                <a:srgbClr val="26314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Choice, preference and occasions</a:t>
            </a: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Cooking (including food hygiene and safety)</a:t>
            </a:r>
            <a:endParaRPr lang="en-US" sz="2000" b="0" i="0" dirty="0">
              <a:solidFill>
                <a:srgbClr val="26314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Serving and sharing</a:t>
            </a:r>
            <a:endParaRPr lang="en-US" sz="2000" b="0" i="0" dirty="0">
              <a:solidFill>
                <a:srgbClr val="26314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Food origins</a:t>
            </a: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Food is produced and processed </a:t>
            </a:r>
            <a:endParaRPr lang="en-US" sz="2000" b="0" i="0" dirty="0">
              <a:solidFill>
                <a:srgbClr val="26314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rgbClr val="007B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Shopping</a:t>
            </a:r>
            <a:r>
              <a:rPr lang="en-US" sz="2000" b="0" i="0" dirty="0">
                <a:solidFill>
                  <a:srgbClr val="26314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Plus</a:t>
            </a:r>
            <a:r>
              <a:rPr lang="en-US" sz="2000" dirty="0">
                <a:solidFill>
                  <a:srgbClr val="26314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Peer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-to-peer recipe videos and adapted recipes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l"/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GB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7CAEBE-320B-0254-7B4A-AAC83B7AE7D0}"/>
              </a:ext>
            </a:extLst>
          </p:cNvPr>
          <p:cNvSpPr txBox="1"/>
          <p:nvPr/>
        </p:nvSpPr>
        <p:spPr>
          <a:xfrm>
            <a:off x="195943" y="6474983"/>
            <a:ext cx="7293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*resources created with the support of the Sodexo Stop Hunger Foundation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1DB29F-2732-B0F2-E9B9-8CABC1F86F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87542" y="2111491"/>
            <a:ext cx="2328863" cy="3324225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539424-D74A-39F9-55B7-167FC0A6B2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45131" y="2327341"/>
            <a:ext cx="1865980" cy="2739777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4F8B28-656A-005E-E837-C3172959D1D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01389" y="4574203"/>
            <a:ext cx="3344114" cy="1877785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2D9142-C80D-FB46-7F8A-019605C80C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62640" y="3134973"/>
            <a:ext cx="1274400" cy="2743200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1034609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E284CFB-614F-0305-7497-EC41D69DB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823" y="2969473"/>
            <a:ext cx="2669440" cy="1507861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4A7BB8-DC47-A767-33DD-136281625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119" y="4791177"/>
            <a:ext cx="3047656" cy="1730987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89FEEF-01E9-D484-207B-996F742FD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297" y="1701539"/>
            <a:ext cx="3373211" cy="2414435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A725A6-DA55-7347-551D-FF024F860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3635" y="3815493"/>
            <a:ext cx="2995341" cy="2103505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F18DD7-1FED-CA07-CFD0-06E6B8DF1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664" y="1067416"/>
            <a:ext cx="2212521" cy="3147120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13415F-65B3-0F86-1050-4C9EE0B97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1714" y="3613820"/>
            <a:ext cx="2161100" cy="3004457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BA1FF8-E361-E122-F7D7-4B0281B0C9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169" y="1070784"/>
            <a:ext cx="3047656" cy="1708671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D48C89-609F-8E69-6A69-E95DEFE1F4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024" y="982530"/>
            <a:ext cx="2219325" cy="3200400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8EC346-A822-D2D1-DC81-7CF070768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406" y="1843087"/>
            <a:ext cx="2200275" cy="3171825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9D26F4-9BE0-5C4D-FF60-96BDDE15C6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7997" y="4331409"/>
            <a:ext cx="1550274" cy="2284253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1788135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35658A-241B-8790-4EE6-38FF237C3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145" y="4131382"/>
            <a:ext cx="4001481" cy="2231915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C483F6-1C0F-478E-9F8F-0B8934DC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36" y="1088092"/>
            <a:ext cx="2311606" cy="32226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AFCD81-47C5-4EAC-DFEF-458BFEC3D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797" y="2906485"/>
            <a:ext cx="1817254" cy="25976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47DF39-24AA-830C-9153-C2BCDD5C3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145" y="1610660"/>
            <a:ext cx="4001481" cy="2362442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3DCB1E9-759B-2DB3-4921-892C1039E38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19" y="1060638"/>
            <a:ext cx="2807303" cy="4093985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F3D31C-75AB-83B5-3A99-BE7B3EF2D3A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891" y="2699417"/>
            <a:ext cx="2569038" cy="3657311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CE674C-9D60-3DBB-531F-753973735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6415" y="3342099"/>
            <a:ext cx="2248945" cy="3218957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4F47C14-CCBF-FF15-FE6A-D9A8AF1D8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304" y="1131395"/>
            <a:ext cx="2694214" cy="3756051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A9CE6D-D039-DD06-2418-FEB4AF62F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687" y="3277170"/>
            <a:ext cx="2178040" cy="3113315"/>
          </a:xfrm>
          <a:prstGeom prst="rect">
            <a:avLst/>
          </a:prstGeom>
          <a:ln w="25400">
            <a:solidFill>
              <a:srgbClr val="F33DA5"/>
            </a:solidFill>
          </a:ln>
        </p:spPr>
      </p:pic>
    </p:spTree>
    <p:extLst>
      <p:ext uri="{BB962C8B-B14F-4D97-AF65-F5344CB8AC3E}">
        <p14:creationId xmlns:p14="http://schemas.microsoft.com/office/powerpoint/2010/main" val="427579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BF8C9-BF88-6453-7945-EA56C40E7F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400" dirty="0"/>
              <a:t>Developing skills for independent living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D7655D-0085-A436-63ED-C13FBB9AD4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4926724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Planning what to eat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Teachers guide with suggested activities and questions to ask.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Social story - </a:t>
            </a:r>
            <a:r>
              <a:rPr lang="en-GB" sz="20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planning what to eat, getting inspiration for what to cook and writing a shopping list.</a:t>
            </a:r>
          </a:p>
          <a:p>
            <a:r>
              <a:rPr lang="en-GB" sz="20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Supporting resources.</a:t>
            </a:r>
            <a:endParaRPr lang="en-GB" sz="20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48633B-696E-BEBA-864A-99B6A262C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372" y="2068861"/>
            <a:ext cx="4361579" cy="2458408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1B5C4F-2741-B3B0-EBB6-FA4B532F9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883" y="2849776"/>
            <a:ext cx="4661494" cy="2593836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8E885-B20F-CC0B-58FE-2D2408E40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7695" y="3654553"/>
            <a:ext cx="4361580" cy="2434694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3115A3-32D5-D4CC-F30A-D782E5E949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2430" y="4377484"/>
            <a:ext cx="3437510" cy="1909123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65DEB8-4DAE-2617-E3B3-115E1B13D5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1854" y="5019471"/>
            <a:ext cx="3196115" cy="1757106"/>
          </a:xfrm>
          <a:prstGeom prst="rect">
            <a:avLst/>
          </a:prstGeom>
          <a:ln w="25400">
            <a:solidFill>
              <a:srgbClr val="CF61BA"/>
            </a:solidFill>
          </a:ln>
        </p:spPr>
      </p:pic>
    </p:spTree>
    <p:extLst>
      <p:ext uri="{BB962C8B-B14F-4D97-AF65-F5344CB8AC3E}">
        <p14:creationId xmlns:p14="http://schemas.microsoft.com/office/powerpoint/2010/main" val="247265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Education">
      <a:dk1>
        <a:srgbClr val="6C0633"/>
      </a:dk1>
      <a:lt1>
        <a:srgbClr val="FFFFFF"/>
      </a:lt1>
      <a:dk2>
        <a:srgbClr val="EE1F60"/>
      </a:dk2>
      <a:lt2>
        <a:srgbClr val="FFFFFF"/>
      </a:lt2>
      <a:accent1>
        <a:srgbClr val="F6A6B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5058"/>
      </a:hlink>
      <a:folHlink>
        <a:srgbClr val="005058"/>
      </a:folHlink>
    </a:clrScheme>
    <a:fontScheme name="U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FS Mencap"/>
        <a:ea typeface=""/>
        <a:cs typeface=""/>
      </a:majorFont>
      <a:minorFont>
        <a:latin typeface="FS Menc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d97cfe-a968-427f-b02b-893e6ba0355a">
      <UserInfo>
        <DisplayName>Roy Ballam</DisplayName>
        <AccountId>13</AccountId>
        <AccountType/>
      </UserInfo>
    </SharedWithUsers>
    <_Flow_SignoffStatus xmlns="c53071f4-7f44-43fd-895c-8e7b6a3746b0" xsi:nil="true"/>
    <TaxCatchAll xmlns="ead97cfe-a968-427f-b02b-893e6ba0355a" xsi:nil="true"/>
    <lcf76f155ced4ddcb4097134ff3c332f xmlns="c53071f4-7f44-43fd-895c-8e7b6a3746b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7" ma:contentTypeDescription="Create a new document." ma:contentTypeScope="" ma:versionID="f2c597ebce0aa0fd5759700e14dd3adc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27039d98634059a90188b6cb8bc5e987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7b8b45f8-435e-402c-b129-c8853cba6318}" ma:internalName="TaxCatchAll" ma:showField="CatchAllData" ma:web="ead97cfe-a968-427f-b02b-893e6ba035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5BC0D5-8915-4AD8-A6C0-3960C8FE24FF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ead97cfe-a968-427f-b02b-893e6ba0355a"/>
    <ds:schemaRef ds:uri="http://schemas.microsoft.com/office/infopath/2007/PartnerControls"/>
    <ds:schemaRef ds:uri="http://www.w3.org/XML/1998/namespace"/>
    <ds:schemaRef ds:uri="http://purl.org/dc/dcmitype/"/>
    <ds:schemaRef ds:uri="c53071f4-7f44-43fd-895c-8e7b6a3746b0"/>
  </ds:schemaRefs>
</ds:datastoreItem>
</file>

<file path=customXml/itemProps2.xml><?xml version="1.0" encoding="utf-8"?>
<ds:datastoreItem xmlns:ds="http://schemas.openxmlformats.org/officeDocument/2006/customXml" ds:itemID="{E0AD8AB0-5B9F-4EC1-BB7B-6DB7F5EC28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3071f4-7f44-43fd-895c-8e7b6a3746b0"/>
    <ds:schemaRef ds:uri="ead97cfe-a968-427f-b02b-893e6ba035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077E6A-F2A9-4102-8884-58F6975EA6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BNF Powerpoint Template - Widescreen</Template>
  <TotalTime>469</TotalTime>
  <Words>609</Words>
  <Application>Microsoft Office PowerPoint</Application>
  <PresentationFormat>Widescreen</PresentationFormat>
  <Paragraphs>74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FS Mencap</vt:lpstr>
      <vt:lpstr>Custom Design</vt:lpstr>
      <vt:lpstr>1_Custom Design</vt:lpstr>
      <vt:lpstr>2_Custom Design</vt:lpstr>
      <vt:lpstr>3_Custom Design</vt:lpstr>
      <vt:lpstr>5_Custom Design</vt:lpstr>
      <vt:lpstr>Office Theme</vt:lpstr>
      <vt:lpstr>1_Office Theme</vt:lpstr>
      <vt:lpstr>Default Design</vt:lpstr>
      <vt:lpstr>Developing skills for independent living: Food and drink</vt:lpstr>
      <vt:lpstr>Supporting teachers of pupils with additional needs</vt:lpstr>
      <vt:lpstr>Characteristics of good practice in teaching food and nutrition education to pupils with additional needs</vt:lpstr>
      <vt:lpstr>Developing skills for independent living</vt:lpstr>
      <vt:lpstr>New dedicated area on Food – a fact of life</vt:lpstr>
      <vt:lpstr>Food – a fact of life resources</vt:lpstr>
      <vt:lpstr>PowerPoint Presentation</vt:lpstr>
      <vt:lpstr>PowerPoint Presentation</vt:lpstr>
      <vt:lpstr>Developing skills for independent living</vt:lpstr>
      <vt:lpstr>Developing skills for independent living</vt:lpstr>
      <vt:lpstr>Support for your professional development</vt:lpstr>
      <vt:lpstr>Sources of support and further information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Ewen Trafford</cp:lastModifiedBy>
  <cp:revision>3</cp:revision>
  <cp:lastPrinted>2019-09-19T12:37:07Z</cp:lastPrinted>
  <dcterms:created xsi:type="dcterms:W3CDTF">2017-10-26T16:07:58Z</dcterms:created>
  <dcterms:modified xsi:type="dcterms:W3CDTF">2022-06-13T15:35:32Z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  <property fmtid="{D5CDD505-2E9C-101B-9397-08002B2CF9AE}" pid="3" name="MediaServiceImageTags">
    <vt:lpwstr/>
  </property>
</Properties>
</file>