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9" r:id="rId14"/>
    <p:sldId id="266" r:id="rId15"/>
    <p:sldId id="282" r:id="rId16"/>
    <p:sldId id="267" r:id="rId17"/>
    <p:sldId id="268" r:id="rId18"/>
    <p:sldId id="310" r:id="rId19"/>
    <p:sldId id="271" r:id="rId20"/>
    <p:sldId id="283" r:id="rId21"/>
    <p:sldId id="274" r:id="rId22"/>
    <p:sldId id="273" r:id="rId23"/>
    <p:sldId id="275" r:id="rId24"/>
    <p:sldId id="277" r:id="rId25"/>
    <p:sldId id="276" r:id="rId26"/>
    <p:sldId id="278" r:id="rId27"/>
    <p:sldId id="279" r:id="rId28"/>
    <p:sldId id="280" r:id="rId29"/>
    <p:sldId id="309"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DC108-1BAA-9FEF-CEA4-D545C54B8B95}" name="Guest User" initials="GU" userId="S::urn:spo:anon#ec9d9edc131a5cf16461ac2395ae454e18cadc90c8e217f4aab65d85e7b0a91d::" providerId="AD"/>
  <p188:author id="{D4D1B1B4-6FBD-E3E5-A056-60D28133288D}" name="Jenny Elms" initials="JE" userId="37f64f16dbf056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288"/>
    <a:srgbClr val="C7BFD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88320-FAA4-4611-BF0C-D1388B58BDF2}" v="211" dt="2022-01-18T14:52:34.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AA1DD2DE-6D4F-4796-BA79-4A720932E8BB}"/>
    <pc:docChg chg="custSel modSld">
      <pc:chgData name="Frances Meek" userId="f3af35cc-3229-46e1-af36-3525661cfbd3" providerId="ADAL" clId="{AA1DD2DE-6D4F-4796-BA79-4A720932E8BB}" dt="2021-12-20T10:29:44.877" v="8" actId="14100"/>
      <pc:docMkLst>
        <pc:docMk/>
      </pc:docMkLst>
      <pc:sldChg chg="addSp delSp modSp mod">
        <pc:chgData name="Frances Meek" userId="f3af35cc-3229-46e1-af36-3525661cfbd3" providerId="ADAL" clId="{AA1DD2DE-6D4F-4796-BA79-4A720932E8BB}" dt="2021-12-20T10:29:44.877" v="8" actId="14100"/>
        <pc:sldMkLst>
          <pc:docMk/>
          <pc:sldMk cId="1740713487" sldId="259"/>
        </pc:sldMkLst>
        <pc:spChg chg="del">
          <ac:chgData name="Frances Meek" userId="f3af35cc-3229-46e1-af36-3525661cfbd3" providerId="ADAL" clId="{AA1DD2DE-6D4F-4796-BA79-4A720932E8BB}" dt="2021-12-20T10:29:37.259" v="1" actId="478"/>
          <ac:spMkLst>
            <pc:docMk/>
            <pc:sldMk cId="1740713487" sldId="259"/>
            <ac:spMk id="6" creationId="{E2A99161-D3F4-490A-915B-14ADA6C5CB2D}"/>
          </ac:spMkLst>
        </pc:spChg>
        <pc:picChg chg="add mod">
          <ac:chgData name="Frances Meek" userId="f3af35cc-3229-46e1-af36-3525661cfbd3" providerId="ADAL" clId="{AA1DD2DE-6D4F-4796-BA79-4A720932E8BB}" dt="2021-12-20T10:29:44.877" v="8" actId="14100"/>
          <ac:picMkLst>
            <pc:docMk/>
            <pc:sldMk cId="1740713487" sldId="259"/>
            <ac:picMk id="5" creationId="{12851DA2-4731-4E04-AD8D-BE63A7E62FAD}"/>
          </ac:picMkLst>
        </pc:picChg>
        <pc:picChg chg="del">
          <ac:chgData name="Frances Meek" userId="f3af35cc-3229-46e1-af36-3525661cfbd3" providerId="ADAL" clId="{AA1DD2DE-6D4F-4796-BA79-4A720932E8BB}" dt="2021-12-20T10:29:35.663" v="0" actId="478"/>
          <ac:picMkLst>
            <pc:docMk/>
            <pc:sldMk cId="1740713487" sldId="259"/>
            <ac:picMk id="1026" creationId="{12786A02-FFAC-40FD-9D43-6D9A92B8BCF3}"/>
          </ac:picMkLst>
        </pc:picChg>
      </pc:sldChg>
    </pc:docChg>
  </pc:docChgLst>
  <pc:docChgLst>
    <pc:chgData name="Claire Theobald" userId="e5e96d6a-dffb-4be3-a7c9-5724c0a71d0d" providerId="ADAL" clId="{25B88320-FAA4-4611-BF0C-D1388B58BDF2}"/>
    <pc:docChg chg="undo custSel addSld delSld modSld modMainMaster">
      <pc:chgData name="Claire Theobald" userId="e5e96d6a-dffb-4be3-a7c9-5724c0a71d0d" providerId="ADAL" clId="{25B88320-FAA4-4611-BF0C-D1388B58BDF2}" dt="2022-01-21T09:30:47.984" v="1386" actId="207"/>
      <pc:docMkLst>
        <pc:docMk/>
      </pc:docMkLst>
      <pc:sldChg chg="modSp mod">
        <pc:chgData name="Claire Theobald" userId="e5e96d6a-dffb-4be3-a7c9-5724c0a71d0d" providerId="ADAL" clId="{25B88320-FAA4-4611-BF0C-D1388B58BDF2}" dt="2022-01-18T06:19:35.771" v="4" actId="1076"/>
        <pc:sldMkLst>
          <pc:docMk/>
          <pc:sldMk cId="1955166399" sldId="256"/>
        </pc:sldMkLst>
        <pc:spChg chg="mod">
          <ac:chgData name="Claire Theobald" userId="e5e96d6a-dffb-4be3-a7c9-5724c0a71d0d" providerId="ADAL" clId="{25B88320-FAA4-4611-BF0C-D1388B58BDF2}" dt="2022-01-18T06:18:49.735" v="0" actId="1076"/>
          <ac:spMkLst>
            <pc:docMk/>
            <pc:sldMk cId="1955166399" sldId="256"/>
            <ac:spMk id="2" creationId="{00000000-0000-0000-0000-000000000000}"/>
          </ac:spMkLst>
        </pc:spChg>
        <pc:spChg chg="mod">
          <ac:chgData name="Claire Theobald" userId="e5e96d6a-dffb-4be3-a7c9-5724c0a71d0d" providerId="ADAL" clId="{25B88320-FAA4-4611-BF0C-D1388B58BDF2}" dt="2022-01-18T06:19:35.771" v="4" actId="1076"/>
          <ac:spMkLst>
            <pc:docMk/>
            <pc:sldMk cId="1955166399" sldId="256"/>
            <ac:spMk id="3" creationId="{B000A1A5-5600-4D3A-A3EC-6DDBB34DBD55}"/>
          </ac:spMkLst>
        </pc:spChg>
      </pc:sldChg>
      <pc:sldChg chg="addSp delSp modSp mod">
        <pc:chgData name="Claire Theobald" userId="e5e96d6a-dffb-4be3-a7c9-5724c0a71d0d" providerId="ADAL" clId="{25B88320-FAA4-4611-BF0C-D1388B58BDF2}" dt="2022-01-18T15:02:26.386" v="1355" actId="20577"/>
        <pc:sldMkLst>
          <pc:docMk/>
          <pc:sldMk cId="1740713487" sldId="259"/>
        </pc:sldMkLst>
        <pc:spChg chg="mod">
          <ac:chgData name="Claire Theobald" userId="e5e96d6a-dffb-4be3-a7c9-5724c0a71d0d" providerId="ADAL" clId="{25B88320-FAA4-4611-BF0C-D1388B58BDF2}" dt="2022-01-18T06:20:57.087" v="21" actId="1076"/>
          <ac:spMkLst>
            <pc:docMk/>
            <pc:sldMk cId="1740713487" sldId="259"/>
            <ac:spMk id="2" creationId="{00000000-0000-0000-0000-000000000000}"/>
          </ac:spMkLst>
        </pc:spChg>
        <pc:spChg chg="mod">
          <ac:chgData name="Claire Theobald" userId="e5e96d6a-dffb-4be3-a7c9-5724c0a71d0d" providerId="ADAL" clId="{25B88320-FAA4-4611-BF0C-D1388B58BDF2}" dt="2022-01-18T15:02:26.386" v="1355" actId="20577"/>
          <ac:spMkLst>
            <pc:docMk/>
            <pc:sldMk cId="1740713487" sldId="259"/>
            <ac:spMk id="3" creationId="{00000000-0000-0000-0000-000000000000}"/>
          </ac:spMkLst>
        </pc:spChg>
        <pc:picChg chg="del mod">
          <ac:chgData name="Claire Theobald" userId="e5e96d6a-dffb-4be3-a7c9-5724c0a71d0d" providerId="ADAL" clId="{25B88320-FAA4-4611-BF0C-D1388B58BDF2}" dt="2022-01-18T13:18:41.890" v="1196" actId="21"/>
          <ac:picMkLst>
            <pc:docMk/>
            <pc:sldMk cId="1740713487" sldId="259"/>
            <ac:picMk id="5" creationId="{12851DA2-4731-4E04-AD8D-BE63A7E62FAD}"/>
          </ac:picMkLst>
        </pc:picChg>
        <pc:picChg chg="add mod">
          <ac:chgData name="Claire Theobald" userId="e5e96d6a-dffb-4be3-a7c9-5724c0a71d0d" providerId="ADAL" clId="{25B88320-FAA4-4611-BF0C-D1388B58BDF2}" dt="2022-01-18T14:35:34.159" v="1301" actId="1076"/>
          <ac:picMkLst>
            <pc:docMk/>
            <pc:sldMk cId="1740713487" sldId="259"/>
            <ac:picMk id="6" creationId="{4BCD7C91-3E86-4088-A09E-EBE516FDE08A}"/>
          </ac:picMkLst>
        </pc:picChg>
      </pc:sldChg>
      <pc:sldChg chg="modSp mod">
        <pc:chgData name="Claire Theobald" userId="e5e96d6a-dffb-4be3-a7c9-5724c0a71d0d" providerId="ADAL" clId="{25B88320-FAA4-4611-BF0C-D1388B58BDF2}" dt="2022-01-18T06:41:01.213" v="361" actId="1076"/>
        <pc:sldMkLst>
          <pc:docMk/>
          <pc:sldMk cId="1654414361" sldId="262"/>
        </pc:sldMkLst>
        <pc:spChg chg="mod">
          <ac:chgData name="Claire Theobald" userId="e5e96d6a-dffb-4be3-a7c9-5724c0a71d0d" providerId="ADAL" clId="{25B88320-FAA4-4611-BF0C-D1388B58BDF2}" dt="2022-01-18T06:21:08.297" v="25" actId="1076"/>
          <ac:spMkLst>
            <pc:docMk/>
            <pc:sldMk cId="1654414361" sldId="262"/>
            <ac:spMk id="2" creationId="{ED525FB5-3D2F-431E-A575-DBF43040D94C}"/>
          </ac:spMkLst>
        </pc:spChg>
        <pc:spChg chg="mod">
          <ac:chgData name="Claire Theobald" userId="e5e96d6a-dffb-4be3-a7c9-5724c0a71d0d" providerId="ADAL" clId="{25B88320-FAA4-4611-BF0C-D1388B58BDF2}" dt="2022-01-18T06:41:01.213" v="361" actId="1076"/>
          <ac:spMkLst>
            <pc:docMk/>
            <pc:sldMk cId="1654414361" sldId="262"/>
            <ac:spMk id="3" creationId="{8FED8D0D-FF53-48B9-866A-AA7ED6DD3F16}"/>
          </ac:spMkLst>
        </pc:spChg>
        <pc:picChg chg="mod">
          <ac:chgData name="Claire Theobald" userId="e5e96d6a-dffb-4be3-a7c9-5724c0a71d0d" providerId="ADAL" clId="{25B88320-FAA4-4611-BF0C-D1388B58BDF2}" dt="2022-01-18T06:21:45.123" v="37" actId="1076"/>
          <ac:picMkLst>
            <pc:docMk/>
            <pc:sldMk cId="1654414361" sldId="262"/>
            <ac:picMk id="5" creationId="{F2A3021D-01E2-45E1-BC73-97A8D5396C51}"/>
          </ac:picMkLst>
        </pc:picChg>
        <pc:picChg chg="mod">
          <ac:chgData name="Claire Theobald" userId="e5e96d6a-dffb-4be3-a7c9-5724c0a71d0d" providerId="ADAL" clId="{25B88320-FAA4-4611-BF0C-D1388B58BDF2}" dt="2022-01-18T06:21:47.969" v="39" actId="14100"/>
          <ac:picMkLst>
            <pc:docMk/>
            <pc:sldMk cId="1654414361" sldId="262"/>
            <ac:picMk id="10" creationId="{EF584A10-131C-482F-88C4-76529E59DEDD}"/>
          </ac:picMkLst>
        </pc:picChg>
      </pc:sldChg>
      <pc:sldChg chg="modSp mod">
        <pc:chgData name="Claire Theobald" userId="e5e96d6a-dffb-4be3-a7c9-5724c0a71d0d" providerId="ADAL" clId="{25B88320-FAA4-4611-BF0C-D1388B58BDF2}" dt="2022-01-18T06:41:17.983" v="365" actId="20577"/>
        <pc:sldMkLst>
          <pc:docMk/>
          <pc:sldMk cId="2955053491" sldId="263"/>
        </pc:sldMkLst>
        <pc:spChg chg="mod">
          <ac:chgData name="Claire Theobald" userId="e5e96d6a-dffb-4be3-a7c9-5724c0a71d0d" providerId="ADAL" clId="{25B88320-FAA4-4611-BF0C-D1388B58BDF2}" dt="2022-01-18T06:22:21.271" v="47" actId="1076"/>
          <ac:spMkLst>
            <pc:docMk/>
            <pc:sldMk cId="2955053491" sldId="263"/>
            <ac:spMk id="2" creationId="{129E5FAA-68E7-4028-8632-A20E9D9442B4}"/>
          </ac:spMkLst>
        </pc:spChg>
        <pc:spChg chg="mod">
          <ac:chgData name="Claire Theobald" userId="e5e96d6a-dffb-4be3-a7c9-5724c0a71d0d" providerId="ADAL" clId="{25B88320-FAA4-4611-BF0C-D1388B58BDF2}" dt="2022-01-18T06:41:17.983" v="365" actId="20577"/>
          <ac:spMkLst>
            <pc:docMk/>
            <pc:sldMk cId="2955053491" sldId="263"/>
            <ac:spMk id="3" creationId="{8852FC59-18F1-488E-91BD-04BD01FBF21E}"/>
          </ac:spMkLst>
        </pc:spChg>
        <pc:spChg chg="mod">
          <ac:chgData name="Claire Theobald" userId="e5e96d6a-dffb-4be3-a7c9-5724c0a71d0d" providerId="ADAL" clId="{25B88320-FAA4-4611-BF0C-D1388B58BDF2}" dt="2022-01-18T06:22:44.643" v="57" actId="1076"/>
          <ac:spMkLst>
            <pc:docMk/>
            <pc:sldMk cId="2955053491" sldId="263"/>
            <ac:spMk id="4" creationId="{A61F5ADB-C0BD-415A-A84C-A55E762C0378}"/>
          </ac:spMkLst>
        </pc:spChg>
      </pc:sldChg>
      <pc:sldChg chg="modSp mod">
        <pc:chgData name="Claire Theobald" userId="e5e96d6a-dffb-4be3-a7c9-5724c0a71d0d" providerId="ADAL" clId="{25B88320-FAA4-4611-BF0C-D1388B58BDF2}" dt="2022-01-21T09:30:47.984" v="1386" actId="207"/>
        <pc:sldMkLst>
          <pc:docMk/>
          <pc:sldMk cId="3268949713" sldId="264"/>
        </pc:sldMkLst>
        <pc:spChg chg="mod">
          <ac:chgData name="Claire Theobald" userId="e5e96d6a-dffb-4be3-a7c9-5724c0a71d0d" providerId="ADAL" clId="{25B88320-FAA4-4611-BF0C-D1388B58BDF2}" dt="2022-01-18T06:24:13.262" v="86" actId="1076"/>
          <ac:spMkLst>
            <pc:docMk/>
            <pc:sldMk cId="3268949713" sldId="264"/>
            <ac:spMk id="2" creationId="{A8A7619B-B971-40C8-8366-1F3E7CBEACFF}"/>
          </ac:spMkLst>
        </pc:spChg>
        <pc:spChg chg="mod">
          <ac:chgData name="Claire Theobald" userId="e5e96d6a-dffb-4be3-a7c9-5724c0a71d0d" providerId="ADAL" clId="{25B88320-FAA4-4611-BF0C-D1388B58BDF2}" dt="2022-01-21T09:30:47.984" v="1386" actId="207"/>
          <ac:spMkLst>
            <pc:docMk/>
            <pc:sldMk cId="3268949713" sldId="264"/>
            <ac:spMk id="3" creationId="{6E2D4984-0940-43C7-8A7B-EB918748CF92}"/>
          </ac:spMkLst>
        </pc:spChg>
        <pc:picChg chg="mod">
          <ac:chgData name="Claire Theobald" userId="e5e96d6a-dffb-4be3-a7c9-5724c0a71d0d" providerId="ADAL" clId="{25B88320-FAA4-4611-BF0C-D1388B58BDF2}" dt="2022-01-18T06:23:40.721" v="71" actId="1076"/>
          <ac:picMkLst>
            <pc:docMk/>
            <pc:sldMk cId="3268949713" sldId="264"/>
            <ac:picMk id="5" creationId="{BB9036CD-90CA-4EE1-9827-34EE93CFD779}"/>
          </ac:picMkLst>
        </pc:picChg>
        <pc:picChg chg="mod">
          <ac:chgData name="Claire Theobald" userId="e5e96d6a-dffb-4be3-a7c9-5724c0a71d0d" providerId="ADAL" clId="{25B88320-FAA4-4611-BF0C-D1388B58BDF2}" dt="2022-01-18T06:24:06.643" v="84" actId="1076"/>
          <ac:picMkLst>
            <pc:docMk/>
            <pc:sldMk cId="3268949713" sldId="264"/>
            <ac:picMk id="7" creationId="{E21BA05D-A24A-4D09-9C4A-8844FB74E40F}"/>
          </ac:picMkLst>
        </pc:picChg>
        <pc:picChg chg="mod">
          <ac:chgData name="Claire Theobald" userId="e5e96d6a-dffb-4be3-a7c9-5724c0a71d0d" providerId="ADAL" clId="{25B88320-FAA4-4611-BF0C-D1388B58BDF2}" dt="2022-01-18T06:24:04.202" v="83" actId="1076"/>
          <ac:picMkLst>
            <pc:docMk/>
            <pc:sldMk cId="3268949713" sldId="264"/>
            <ac:picMk id="11" creationId="{1BB66CE7-17FC-45B3-8325-961145615BAB}"/>
          </ac:picMkLst>
        </pc:picChg>
        <pc:picChg chg="mod modCrop">
          <ac:chgData name="Claire Theobald" userId="e5e96d6a-dffb-4be3-a7c9-5724c0a71d0d" providerId="ADAL" clId="{25B88320-FAA4-4611-BF0C-D1388B58BDF2}" dt="2022-01-18T06:24:01.479" v="81" actId="1076"/>
          <ac:picMkLst>
            <pc:docMk/>
            <pc:sldMk cId="3268949713" sldId="264"/>
            <ac:picMk id="15" creationId="{FA74FB2B-E468-4BE1-90B3-09E341626172}"/>
          </ac:picMkLst>
        </pc:picChg>
      </pc:sldChg>
      <pc:sldChg chg="modSp mod">
        <pc:chgData name="Claire Theobald" userId="e5e96d6a-dffb-4be3-a7c9-5724c0a71d0d" providerId="ADAL" clId="{25B88320-FAA4-4611-BF0C-D1388B58BDF2}" dt="2022-01-18T06:26:21.079" v="107" actId="1076"/>
        <pc:sldMkLst>
          <pc:docMk/>
          <pc:sldMk cId="98894398" sldId="265"/>
        </pc:sldMkLst>
        <pc:spChg chg="mod">
          <ac:chgData name="Claire Theobald" userId="e5e96d6a-dffb-4be3-a7c9-5724c0a71d0d" providerId="ADAL" clId="{25B88320-FAA4-4611-BF0C-D1388B58BDF2}" dt="2022-01-18T06:24:52.695" v="94" actId="1076"/>
          <ac:spMkLst>
            <pc:docMk/>
            <pc:sldMk cId="98894398" sldId="265"/>
            <ac:spMk id="2" creationId="{FD4115BE-28B8-4FED-BACB-1E86E7261839}"/>
          </ac:spMkLst>
        </pc:spChg>
        <pc:spChg chg="mod">
          <ac:chgData name="Claire Theobald" userId="e5e96d6a-dffb-4be3-a7c9-5724c0a71d0d" providerId="ADAL" clId="{25B88320-FAA4-4611-BF0C-D1388B58BDF2}" dt="2022-01-18T06:26:18.972" v="106" actId="1076"/>
          <ac:spMkLst>
            <pc:docMk/>
            <pc:sldMk cId="98894398" sldId="265"/>
            <ac:spMk id="3" creationId="{481A94B6-9671-45D3-BB59-719CCB72CAEB}"/>
          </ac:spMkLst>
        </pc:spChg>
        <pc:picChg chg="mod">
          <ac:chgData name="Claire Theobald" userId="e5e96d6a-dffb-4be3-a7c9-5724c0a71d0d" providerId="ADAL" clId="{25B88320-FAA4-4611-BF0C-D1388B58BDF2}" dt="2022-01-18T06:26:21.079" v="107" actId="1076"/>
          <ac:picMkLst>
            <pc:docMk/>
            <pc:sldMk cId="98894398" sldId="265"/>
            <ac:picMk id="7" creationId="{6FF96E0B-E41E-4596-82C1-F9725D78C795}"/>
          </ac:picMkLst>
        </pc:picChg>
      </pc:sldChg>
      <pc:sldChg chg="addSp delSp modSp mod modAnim">
        <pc:chgData name="Claire Theobald" userId="e5e96d6a-dffb-4be3-a7c9-5724c0a71d0d" providerId="ADAL" clId="{25B88320-FAA4-4611-BF0C-D1388B58BDF2}" dt="2022-01-18T14:38:02.554" v="1342" actId="1076"/>
        <pc:sldMkLst>
          <pc:docMk/>
          <pc:sldMk cId="3063664042" sldId="266"/>
        </pc:sldMkLst>
        <pc:spChg chg="mod">
          <ac:chgData name="Claire Theobald" userId="e5e96d6a-dffb-4be3-a7c9-5724c0a71d0d" providerId="ADAL" clId="{25B88320-FAA4-4611-BF0C-D1388B58BDF2}" dt="2022-01-18T06:31:27.122" v="271" actId="1076"/>
          <ac:spMkLst>
            <pc:docMk/>
            <pc:sldMk cId="3063664042" sldId="266"/>
            <ac:spMk id="2" creationId="{C02650DE-B114-442D-82C2-3C79DC5C8DB3}"/>
          </ac:spMkLst>
        </pc:spChg>
        <pc:spChg chg="mod">
          <ac:chgData name="Claire Theobald" userId="e5e96d6a-dffb-4be3-a7c9-5724c0a71d0d" providerId="ADAL" clId="{25B88320-FAA4-4611-BF0C-D1388B58BDF2}" dt="2022-01-18T06:33:32.056" v="298" actId="1076"/>
          <ac:spMkLst>
            <pc:docMk/>
            <pc:sldMk cId="3063664042" sldId="266"/>
            <ac:spMk id="3" creationId="{D71A5AD8-4A52-4638-BD5D-88AFD083F9AC}"/>
          </ac:spMkLst>
        </pc:spChg>
        <pc:spChg chg="add mod">
          <ac:chgData name="Claire Theobald" userId="e5e96d6a-dffb-4be3-a7c9-5724c0a71d0d" providerId="ADAL" clId="{25B88320-FAA4-4611-BF0C-D1388B58BDF2}" dt="2022-01-18T14:37:43.865" v="1338" actId="1076"/>
          <ac:spMkLst>
            <pc:docMk/>
            <pc:sldMk cId="3063664042" sldId="266"/>
            <ac:spMk id="5" creationId="{F8D301A0-C797-43AD-96DE-659F3BAB6D63}"/>
          </ac:spMkLst>
        </pc:spChg>
        <pc:picChg chg="mod">
          <ac:chgData name="Claire Theobald" userId="e5e96d6a-dffb-4be3-a7c9-5724c0a71d0d" providerId="ADAL" clId="{25B88320-FAA4-4611-BF0C-D1388B58BDF2}" dt="2022-01-18T14:37:57.102" v="1341" actId="1076"/>
          <ac:picMkLst>
            <pc:docMk/>
            <pc:sldMk cId="3063664042" sldId="266"/>
            <ac:picMk id="6" creationId="{0D1515D5-F5BC-4A86-874A-1162355459DC}"/>
          </ac:picMkLst>
        </pc:picChg>
        <pc:picChg chg="add mod modCrop">
          <ac:chgData name="Claire Theobald" userId="e5e96d6a-dffb-4be3-a7c9-5724c0a71d0d" providerId="ADAL" clId="{25B88320-FAA4-4611-BF0C-D1388B58BDF2}" dt="2022-01-18T14:38:02.554" v="1342" actId="1076"/>
          <ac:picMkLst>
            <pc:docMk/>
            <pc:sldMk cId="3063664042" sldId="266"/>
            <ac:picMk id="7" creationId="{7E57FBF0-6704-41B0-A64F-2AC5856D570B}"/>
          </ac:picMkLst>
        </pc:picChg>
        <pc:picChg chg="add del mod">
          <ac:chgData name="Claire Theobald" userId="e5e96d6a-dffb-4be3-a7c9-5724c0a71d0d" providerId="ADAL" clId="{25B88320-FAA4-4611-BF0C-D1388B58BDF2}" dt="2022-01-18T06:36:16.005" v="313" actId="478"/>
          <ac:picMkLst>
            <pc:docMk/>
            <pc:sldMk cId="3063664042" sldId="266"/>
            <ac:picMk id="7" creationId="{E2B8EFA9-CB91-4778-8D77-C87EC594803A}"/>
          </ac:picMkLst>
        </pc:picChg>
        <pc:picChg chg="add del mod">
          <ac:chgData name="Claire Theobald" userId="e5e96d6a-dffb-4be3-a7c9-5724c0a71d0d" providerId="ADAL" clId="{25B88320-FAA4-4611-BF0C-D1388B58BDF2}" dt="2022-01-18T06:36:12.766" v="312" actId="478"/>
          <ac:picMkLst>
            <pc:docMk/>
            <pc:sldMk cId="3063664042" sldId="266"/>
            <ac:picMk id="9" creationId="{776F5197-9A91-46B1-9D8F-D6DB3D744E0B}"/>
          </ac:picMkLst>
        </pc:picChg>
      </pc:sldChg>
      <pc:sldChg chg="modSp mod">
        <pc:chgData name="Claire Theobald" userId="e5e96d6a-dffb-4be3-a7c9-5724c0a71d0d" providerId="ADAL" clId="{25B88320-FAA4-4611-BF0C-D1388B58BDF2}" dt="2022-01-18T06:38:46.167" v="349" actId="1076"/>
        <pc:sldMkLst>
          <pc:docMk/>
          <pc:sldMk cId="2183594554" sldId="267"/>
        </pc:sldMkLst>
        <pc:spChg chg="mod">
          <ac:chgData name="Claire Theobald" userId="e5e96d6a-dffb-4be3-a7c9-5724c0a71d0d" providerId="ADAL" clId="{25B88320-FAA4-4611-BF0C-D1388B58BDF2}" dt="2022-01-18T06:36:35.619" v="315" actId="1076"/>
          <ac:spMkLst>
            <pc:docMk/>
            <pc:sldMk cId="2183594554" sldId="267"/>
            <ac:spMk id="2" creationId="{C03D2B7F-07AE-468A-86FE-B564A177CFE1}"/>
          </ac:spMkLst>
        </pc:spChg>
        <pc:spChg chg="mod">
          <ac:chgData name="Claire Theobald" userId="e5e96d6a-dffb-4be3-a7c9-5724c0a71d0d" providerId="ADAL" clId="{25B88320-FAA4-4611-BF0C-D1388B58BDF2}" dt="2022-01-18T06:37:07.983" v="320" actId="14100"/>
          <ac:spMkLst>
            <pc:docMk/>
            <pc:sldMk cId="2183594554" sldId="267"/>
            <ac:spMk id="8" creationId="{253E082E-1BDA-4EF9-AD1E-50C80CB24518}"/>
          </ac:spMkLst>
        </pc:spChg>
        <pc:spChg chg="mod">
          <ac:chgData name="Claire Theobald" userId="e5e96d6a-dffb-4be3-a7c9-5724c0a71d0d" providerId="ADAL" clId="{25B88320-FAA4-4611-BF0C-D1388B58BDF2}" dt="2022-01-18T06:37:02.703" v="318" actId="1076"/>
          <ac:spMkLst>
            <pc:docMk/>
            <pc:sldMk cId="2183594554" sldId="267"/>
            <ac:spMk id="10" creationId="{9ED21DBE-7CC7-4D02-AFA7-925460E91CA8}"/>
          </ac:spMkLst>
        </pc:spChg>
        <pc:spChg chg="mod">
          <ac:chgData name="Claire Theobald" userId="e5e96d6a-dffb-4be3-a7c9-5724c0a71d0d" providerId="ADAL" clId="{25B88320-FAA4-4611-BF0C-D1388B58BDF2}" dt="2022-01-18T06:37:16.637" v="323" actId="14100"/>
          <ac:spMkLst>
            <pc:docMk/>
            <pc:sldMk cId="2183594554" sldId="267"/>
            <ac:spMk id="11" creationId="{48F6C3ED-891C-444C-93DE-A0DC8501E0F1}"/>
          </ac:spMkLst>
        </pc:spChg>
        <pc:spChg chg="mod">
          <ac:chgData name="Claire Theobald" userId="e5e96d6a-dffb-4be3-a7c9-5724c0a71d0d" providerId="ADAL" clId="{25B88320-FAA4-4611-BF0C-D1388B58BDF2}" dt="2022-01-18T06:37:21.380" v="325" actId="1076"/>
          <ac:spMkLst>
            <pc:docMk/>
            <pc:sldMk cId="2183594554" sldId="267"/>
            <ac:spMk id="12" creationId="{9DD4D8CB-911A-4CBA-A33C-64253563B4D4}"/>
          </ac:spMkLst>
        </pc:spChg>
        <pc:spChg chg="mod">
          <ac:chgData name="Claire Theobald" userId="e5e96d6a-dffb-4be3-a7c9-5724c0a71d0d" providerId="ADAL" clId="{25B88320-FAA4-4611-BF0C-D1388B58BDF2}" dt="2022-01-18T06:37:27.691" v="327" actId="1076"/>
          <ac:spMkLst>
            <pc:docMk/>
            <pc:sldMk cId="2183594554" sldId="267"/>
            <ac:spMk id="14" creationId="{0F1AE13F-259C-4052-8A38-658E8FA95C8D}"/>
          </ac:spMkLst>
        </pc:spChg>
        <pc:spChg chg="mod">
          <ac:chgData name="Claire Theobald" userId="e5e96d6a-dffb-4be3-a7c9-5724c0a71d0d" providerId="ADAL" clId="{25B88320-FAA4-4611-BF0C-D1388B58BDF2}" dt="2022-01-18T06:37:29.947" v="328" actId="1076"/>
          <ac:spMkLst>
            <pc:docMk/>
            <pc:sldMk cId="2183594554" sldId="267"/>
            <ac:spMk id="15" creationId="{D2D241DD-D349-4018-BEDC-425B78FCB4D0}"/>
          </ac:spMkLst>
        </pc:spChg>
        <pc:spChg chg="mod">
          <ac:chgData name="Claire Theobald" userId="e5e96d6a-dffb-4be3-a7c9-5724c0a71d0d" providerId="ADAL" clId="{25B88320-FAA4-4611-BF0C-D1388B58BDF2}" dt="2022-01-18T06:37:54.730" v="337" actId="14100"/>
          <ac:spMkLst>
            <pc:docMk/>
            <pc:sldMk cId="2183594554" sldId="267"/>
            <ac:spMk id="16" creationId="{0158DCD2-4D7B-4DC2-B1EF-9AC130EEE219}"/>
          </ac:spMkLst>
        </pc:spChg>
        <pc:spChg chg="mod">
          <ac:chgData name="Claire Theobald" userId="e5e96d6a-dffb-4be3-a7c9-5724c0a71d0d" providerId="ADAL" clId="{25B88320-FAA4-4611-BF0C-D1388B58BDF2}" dt="2022-01-18T06:38:46.167" v="349" actId="1076"/>
          <ac:spMkLst>
            <pc:docMk/>
            <pc:sldMk cId="2183594554" sldId="267"/>
            <ac:spMk id="17" creationId="{C65D5DC9-7173-482F-8FE4-525065293BE2}"/>
          </ac:spMkLst>
        </pc:spChg>
        <pc:spChg chg="mod">
          <ac:chgData name="Claire Theobald" userId="e5e96d6a-dffb-4be3-a7c9-5724c0a71d0d" providerId="ADAL" clId="{25B88320-FAA4-4611-BF0C-D1388B58BDF2}" dt="2022-01-18T06:37:43.238" v="334" actId="1076"/>
          <ac:spMkLst>
            <pc:docMk/>
            <pc:sldMk cId="2183594554" sldId="267"/>
            <ac:spMk id="18" creationId="{228E57FD-DB25-4F8C-8D9F-7DAF2BFAFDA5}"/>
          </ac:spMkLst>
        </pc:spChg>
        <pc:spChg chg="mod">
          <ac:chgData name="Claire Theobald" userId="e5e96d6a-dffb-4be3-a7c9-5724c0a71d0d" providerId="ADAL" clId="{25B88320-FAA4-4611-BF0C-D1388B58BDF2}" dt="2022-01-18T06:37:41.295" v="333" actId="1076"/>
          <ac:spMkLst>
            <pc:docMk/>
            <pc:sldMk cId="2183594554" sldId="267"/>
            <ac:spMk id="19" creationId="{072D8664-684B-430F-A638-E43C23D43571}"/>
          </ac:spMkLst>
        </pc:spChg>
      </pc:sldChg>
      <pc:sldChg chg="delSp modSp mod">
        <pc:chgData name="Claire Theobald" userId="e5e96d6a-dffb-4be3-a7c9-5724c0a71d0d" providerId="ADAL" clId="{25B88320-FAA4-4611-BF0C-D1388B58BDF2}" dt="2022-01-18T06:42:29.373" v="418" actId="20577"/>
        <pc:sldMkLst>
          <pc:docMk/>
          <pc:sldMk cId="1006185248" sldId="268"/>
        </pc:sldMkLst>
        <pc:spChg chg="mod">
          <ac:chgData name="Claire Theobald" userId="e5e96d6a-dffb-4be3-a7c9-5724c0a71d0d" providerId="ADAL" clId="{25B88320-FAA4-4611-BF0C-D1388B58BDF2}" dt="2022-01-18T06:38:03.620" v="338" actId="1076"/>
          <ac:spMkLst>
            <pc:docMk/>
            <pc:sldMk cId="1006185248" sldId="268"/>
            <ac:spMk id="2" creationId="{C55DB65D-B271-4085-93D6-1198E0A292B6}"/>
          </ac:spMkLst>
        </pc:spChg>
        <pc:spChg chg="mod">
          <ac:chgData name="Claire Theobald" userId="e5e96d6a-dffb-4be3-a7c9-5724c0a71d0d" providerId="ADAL" clId="{25B88320-FAA4-4611-BF0C-D1388B58BDF2}" dt="2022-01-18T06:42:29.373" v="418" actId="20577"/>
          <ac:spMkLst>
            <pc:docMk/>
            <pc:sldMk cId="1006185248" sldId="268"/>
            <ac:spMk id="3" creationId="{F374BAC9-AE3F-422C-9A66-2015F2091BCC}"/>
          </ac:spMkLst>
        </pc:spChg>
        <pc:spChg chg="del mod">
          <ac:chgData name="Claire Theobald" userId="e5e96d6a-dffb-4be3-a7c9-5724c0a71d0d" providerId="ADAL" clId="{25B88320-FAA4-4611-BF0C-D1388B58BDF2}" dt="2022-01-18T06:38:15.197" v="342" actId="478"/>
          <ac:spMkLst>
            <pc:docMk/>
            <pc:sldMk cId="1006185248" sldId="268"/>
            <ac:spMk id="4" creationId="{0F73D1EE-C5EE-4BE5-AA60-D5CF94190771}"/>
          </ac:spMkLst>
        </pc:spChg>
      </pc:sldChg>
      <pc:sldChg chg="delSp modSp mod">
        <pc:chgData name="Claire Theobald" userId="e5e96d6a-dffb-4be3-a7c9-5724c0a71d0d" providerId="ADAL" clId="{25B88320-FAA4-4611-BF0C-D1388B58BDF2}" dt="2022-01-18T06:32:17.984" v="286" actId="20577"/>
        <pc:sldMkLst>
          <pc:docMk/>
          <pc:sldMk cId="576570638" sldId="269"/>
        </pc:sldMkLst>
        <pc:spChg chg="mod">
          <ac:chgData name="Claire Theobald" userId="e5e96d6a-dffb-4be3-a7c9-5724c0a71d0d" providerId="ADAL" clId="{25B88320-FAA4-4611-BF0C-D1388B58BDF2}" dt="2022-01-18T06:29:12.153" v="226" actId="1076"/>
          <ac:spMkLst>
            <pc:docMk/>
            <pc:sldMk cId="576570638" sldId="269"/>
            <ac:spMk id="2" creationId="{F74F057C-2FE1-4871-84EC-E9BC4E8EFDBD}"/>
          </ac:spMkLst>
        </pc:spChg>
        <pc:spChg chg="mod">
          <ac:chgData name="Claire Theobald" userId="e5e96d6a-dffb-4be3-a7c9-5724c0a71d0d" providerId="ADAL" clId="{25B88320-FAA4-4611-BF0C-D1388B58BDF2}" dt="2022-01-18T06:32:17.984" v="286" actId="20577"/>
          <ac:spMkLst>
            <pc:docMk/>
            <pc:sldMk cId="576570638" sldId="269"/>
            <ac:spMk id="3" creationId="{6E89186A-EA3D-4D25-B2D8-93CBF262262D}"/>
          </ac:spMkLst>
        </pc:spChg>
        <pc:spChg chg="del">
          <ac:chgData name="Claire Theobald" userId="e5e96d6a-dffb-4be3-a7c9-5724c0a71d0d" providerId="ADAL" clId="{25B88320-FAA4-4611-BF0C-D1388B58BDF2}" dt="2022-01-18T06:29:08.824" v="225" actId="478"/>
          <ac:spMkLst>
            <pc:docMk/>
            <pc:sldMk cId="576570638" sldId="269"/>
            <ac:spMk id="18" creationId="{B280B35E-8E80-4CBC-903A-62E247908A26}"/>
          </ac:spMkLst>
        </pc:spChg>
        <pc:spChg chg="del">
          <ac:chgData name="Claire Theobald" userId="e5e96d6a-dffb-4be3-a7c9-5724c0a71d0d" providerId="ADAL" clId="{25B88320-FAA4-4611-BF0C-D1388B58BDF2}" dt="2022-01-18T06:27:49.244" v="134" actId="478"/>
          <ac:spMkLst>
            <pc:docMk/>
            <pc:sldMk cId="576570638" sldId="269"/>
            <ac:spMk id="21" creationId="{3168AD45-522A-42FF-88E1-AABAF06F307E}"/>
          </ac:spMkLst>
        </pc:spChg>
        <pc:spChg chg="mod">
          <ac:chgData name="Claire Theobald" userId="e5e96d6a-dffb-4be3-a7c9-5724c0a71d0d" providerId="ADAL" clId="{25B88320-FAA4-4611-BF0C-D1388B58BDF2}" dt="2022-01-18T06:30:40.806" v="260" actId="1076"/>
          <ac:spMkLst>
            <pc:docMk/>
            <pc:sldMk cId="576570638" sldId="269"/>
            <ac:spMk id="23" creationId="{87100626-2C22-428C-A3B7-0F8F4EEC426C}"/>
          </ac:spMkLst>
        </pc:spChg>
        <pc:spChg chg="mod">
          <ac:chgData name="Claire Theobald" userId="e5e96d6a-dffb-4be3-a7c9-5724c0a71d0d" providerId="ADAL" clId="{25B88320-FAA4-4611-BF0C-D1388B58BDF2}" dt="2022-01-18T06:31:50.653" v="276" actId="1076"/>
          <ac:spMkLst>
            <pc:docMk/>
            <pc:sldMk cId="576570638" sldId="269"/>
            <ac:spMk id="24" creationId="{764E064C-38F4-4844-B5FE-F7924DB71D24}"/>
          </ac:spMkLst>
        </pc:spChg>
        <pc:spChg chg="mod">
          <ac:chgData name="Claire Theobald" userId="e5e96d6a-dffb-4be3-a7c9-5724c0a71d0d" providerId="ADAL" clId="{25B88320-FAA4-4611-BF0C-D1388B58BDF2}" dt="2022-01-18T06:30:53.393" v="266" actId="1076"/>
          <ac:spMkLst>
            <pc:docMk/>
            <pc:sldMk cId="576570638" sldId="269"/>
            <ac:spMk id="25" creationId="{DC186A2B-D4BC-4B4D-A781-B801C256C4E1}"/>
          </ac:spMkLst>
        </pc:spChg>
        <pc:spChg chg="mod">
          <ac:chgData name="Claire Theobald" userId="e5e96d6a-dffb-4be3-a7c9-5724c0a71d0d" providerId="ADAL" clId="{25B88320-FAA4-4611-BF0C-D1388B58BDF2}" dt="2022-01-18T06:30:33.780" v="259" actId="14100"/>
          <ac:spMkLst>
            <pc:docMk/>
            <pc:sldMk cId="576570638" sldId="269"/>
            <ac:spMk id="26" creationId="{5C9AABE5-FEA6-4FA0-84A0-0EDCA3D6DA53}"/>
          </ac:spMkLst>
        </pc:spChg>
        <pc:spChg chg="del">
          <ac:chgData name="Claire Theobald" userId="e5e96d6a-dffb-4be3-a7c9-5724c0a71d0d" providerId="ADAL" clId="{25B88320-FAA4-4611-BF0C-D1388B58BDF2}" dt="2022-01-18T06:27:48.643" v="133" actId="478"/>
          <ac:spMkLst>
            <pc:docMk/>
            <pc:sldMk cId="576570638" sldId="269"/>
            <ac:spMk id="27" creationId="{7A68F1C3-DE49-4CB5-AE28-705BCD409F01}"/>
          </ac:spMkLst>
        </pc:spChg>
        <pc:picChg chg="mod">
          <ac:chgData name="Claire Theobald" userId="e5e96d6a-dffb-4be3-a7c9-5724c0a71d0d" providerId="ADAL" clId="{25B88320-FAA4-4611-BF0C-D1388B58BDF2}" dt="2022-01-18T06:30:24.159" v="257" actId="1076"/>
          <ac:picMkLst>
            <pc:docMk/>
            <pc:sldMk cId="576570638" sldId="269"/>
            <ac:picMk id="5" creationId="{6AD1BF6E-BD0E-47DE-BD42-4922511AF217}"/>
          </ac:picMkLst>
        </pc:picChg>
        <pc:picChg chg="mod">
          <ac:chgData name="Claire Theobald" userId="e5e96d6a-dffb-4be3-a7c9-5724c0a71d0d" providerId="ADAL" clId="{25B88320-FAA4-4611-BF0C-D1388B58BDF2}" dt="2022-01-18T06:30:55.419" v="267" actId="1076"/>
          <ac:picMkLst>
            <pc:docMk/>
            <pc:sldMk cId="576570638" sldId="269"/>
            <ac:picMk id="6" creationId="{5FB05405-9852-461A-BC24-7572F8EB5DF0}"/>
          </ac:picMkLst>
        </pc:picChg>
        <pc:picChg chg="mod">
          <ac:chgData name="Claire Theobald" userId="e5e96d6a-dffb-4be3-a7c9-5724c0a71d0d" providerId="ADAL" clId="{25B88320-FAA4-4611-BF0C-D1388B58BDF2}" dt="2022-01-18T06:31:52.140" v="277" actId="1076"/>
          <ac:picMkLst>
            <pc:docMk/>
            <pc:sldMk cId="576570638" sldId="269"/>
            <ac:picMk id="17" creationId="{E84318CE-AE6E-4F15-AC2C-540C70AFE943}"/>
          </ac:picMkLst>
        </pc:picChg>
        <pc:picChg chg="mod">
          <ac:chgData name="Claire Theobald" userId="e5e96d6a-dffb-4be3-a7c9-5724c0a71d0d" providerId="ADAL" clId="{25B88320-FAA4-4611-BF0C-D1388B58BDF2}" dt="2022-01-18T06:30:50.201" v="265" actId="1076"/>
          <ac:picMkLst>
            <pc:docMk/>
            <pc:sldMk cId="576570638" sldId="269"/>
            <ac:picMk id="20" creationId="{77DEB66A-CDA2-4EAC-9EAF-D714FAA44C4A}"/>
          </ac:picMkLst>
        </pc:picChg>
      </pc:sldChg>
      <pc:sldChg chg="addSp delSp modSp del mod">
        <pc:chgData name="Claire Theobald" userId="e5e96d6a-dffb-4be3-a7c9-5724c0a71d0d" providerId="ADAL" clId="{25B88320-FAA4-4611-BF0C-D1388B58BDF2}" dt="2022-01-18T14:36:18.041" v="1314" actId="47"/>
        <pc:sldMkLst>
          <pc:docMk/>
          <pc:sldMk cId="2764737156" sldId="270"/>
        </pc:sldMkLst>
        <pc:spChg chg="mod">
          <ac:chgData name="Claire Theobald" userId="e5e96d6a-dffb-4be3-a7c9-5724c0a71d0d" providerId="ADAL" clId="{25B88320-FAA4-4611-BF0C-D1388B58BDF2}" dt="2022-01-18T06:38:53.882" v="350" actId="1076"/>
          <ac:spMkLst>
            <pc:docMk/>
            <pc:sldMk cId="2764737156" sldId="270"/>
            <ac:spMk id="2" creationId="{00000000-0000-0000-0000-000000000000}"/>
          </ac:spMkLst>
        </pc:spChg>
        <pc:spChg chg="del mod">
          <ac:chgData name="Claire Theobald" userId="e5e96d6a-dffb-4be3-a7c9-5724c0a71d0d" providerId="ADAL" clId="{25B88320-FAA4-4611-BF0C-D1388B58BDF2}" dt="2022-01-18T07:29:19.878" v="816" actId="478"/>
          <ac:spMkLst>
            <pc:docMk/>
            <pc:sldMk cId="2764737156" sldId="270"/>
            <ac:spMk id="3" creationId="{00000000-0000-0000-0000-000000000000}"/>
          </ac:spMkLst>
        </pc:spChg>
        <pc:spChg chg="add mod">
          <ac:chgData name="Claire Theobald" userId="e5e96d6a-dffb-4be3-a7c9-5724c0a71d0d" providerId="ADAL" clId="{25B88320-FAA4-4611-BF0C-D1388B58BDF2}" dt="2022-01-18T07:29:33.788" v="830" actId="20577"/>
          <ac:spMkLst>
            <pc:docMk/>
            <pc:sldMk cId="2764737156" sldId="270"/>
            <ac:spMk id="5" creationId="{B9898CCC-CD24-4687-B344-CA1C49EA3A4E}"/>
          </ac:spMkLst>
        </pc:spChg>
        <pc:spChg chg="add del mod">
          <ac:chgData name="Claire Theobald" userId="e5e96d6a-dffb-4be3-a7c9-5724c0a71d0d" providerId="ADAL" clId="{25B88320-FAA4-4611-BF0C-D1388B58BDF2}" dt="2022-01-18T07:29:23.027" v="817" actId="478"/>
          <ac:spMkLst>
            <pc:docMk/>
            <pc:sldMk cId="2764737156" sldId="270"/>
            <ac:spMk id="6" creationId="{406B04F0-58D5-497E-AA1C-DA2861675531}"/>
          </ac:spMkLst>
        </pc:spChg>
      </pc:sldChg>
      <pc:sldChg chg="del">
        <pc:chgData name="Claire Theobald" userId="e5e96d6a-dffb-4be3-a7c9-5724c0a71d0d" providerId="ADAL" clId="{25B88320-FAA4-4611-BF0C-D1388B58BDF2}" dt="2022-01-18T07:31:46.923" v="870" actId="47"/>
        <pc:sldMkLst>
          <pc:docMk/>
          <pc:sldMk cId="1176886955" sldId="272"/>
        </pc:sldMkLst>
      </pc:sldChg>
      <pc:sldChg chg="addSp delSp modSp mod">
        <pc:chgData name="Claire Theobald" userId="e5e96d6a-dffb-4be3-a7c9-5724c0a71d0d" providerId="ADAL" clId="{25B88320-FAA4-4611-BF0C-D1388B58BDF2}" dt="2022-01-18T15:02:54.408" v="1375" actId="20577"/>
        <pc:sldMkLst>
          <pc:docMk/>
          <pc:sldMk cId="2592210035" sldId="274"/>
        </pc:sldMkLst>
        <pc:spChg chg="mod">
          <ac:chgData name="Claire Theobald" userId="e5e96d6a-dffb-4be3-a7c9-5724c0a71d0d" providerId="ADAL" clId="{25B88320-FAA4-4611-BF0C-D1388B58BDF2}" dt="2022-01-18T07:30:50.598" v="867" actId="1076"/>
          <ac:spMkLst>
            <pc:docMk/>
            <pc:sldMk cId="2592210035" sldId="274"/>
            <ac:spMk id="2" creationId="{00000000-0000-0000-0000-000000000000}"/>
          </ac:spMkLst>
        </pc:spChg>
        <pc:spChg chg="mod">
          <ac:chgData name="Claire Theobald" userId="e5e96d6a-dffb-4be3-a7c9-5724c0a71d0d" providerId="ADAL" clId="{25B88320-FAA4-4611-BF0C-D1388B58BDF2}" dt="2022-01-18T15:02:54.408" v="1375" actId="20577"/>
          <ac:spMkLst>
            <pc:docMk/>
            <pc:sldMk cId="2592210035" sldId="274"/>
            <ac:spMk id="3" creationId="{00000000-0000-0000-0000-000000000000}"/>
          </ac:spMkLst>
        </pc:spChg>
        <pc:picChg chg="add mod">
          <ac:chgData name="Claire Theobald" userId="e5e96d6a-dffb-4be3-a7c9-5724c0a71d0d" providerId="ADAL" clId="{25B88320-FAA4-4611-BF0C-D1388B58BDF2}" dt="2022-01-18T14:52:34.922" v="1344"/>
          <ac:picMkLst>
            <pc:docMk/>
            <pc:sldMk cId="2592210035" sldId="274"/>
            <ac:picMk id="5" creationId="{3EC4A893-C88C-4DFE-8DC2-2EA775BE12E6}"/>
          </ac:picMkLst>
        </pc:picChg>
        <pc:picChg chg="del">
          <ac:chgData name="Claire Theobald" userId="e5e96d6a-dffb-4be3-a7c9-5724c0a71d0d" providerId="ADAL" clId="{25B88320-FAA4-4611-BF0C-D1388B58BDF2}" dt="2022-01-18T14:52:27.648" v="1343" actId="478"/>
          <ac:picMkLst>
            <pc:docMk/>
            <pc:sldMk cId="2592210035" sldId="274"/>
            <ac:picMk id="1026" creationId="{12786A02-FFAC-40FD-9D43-6D9A92B8BCF3}"/>
          </ac:picMkLst>
        </pc:picChg>
      </pc:sldChg>
      <pc:sldChg chg="modSp mod">
        <pc:chgData name="Claire Theobald" userId="e5e96d6a-dffb-4be3-a7c9-5724c0a71d0d" providerId="ADAL" clId="{25B88320-FAA4-4611-BF0C-D1388B58BDF2}" dt="2022-01-18T07:34:01.934" v="904" actId="20577"/>
        <pc:sldMkLst>
          <pc:docMk/>
          <pc:sldMk cId="3455796656" sldId="275"/>
        </pc:sldMkLst>
        <pc:spChg chg="mod">
          <ac:chgData name="Claire Theobald" userId="e5e96d6a-dffb-4be3-a7c9-5724c0a71d0d" providerId="ADAL" clId="{25B88320-FAA4-4611-BF0C-D1388B58BDF2}" dt="2022-01-18T07:34:01.934" v="904" actId="20577"/>
          <ac:spMkLst>
            <pc:docMk/>
            <pc:sldMk cId="3455796656" sldId="275"/>
            <ac:spMk id="3" creationId="{2864C298-997E-426C-85FF-364D99607822}"/>
          </ac:spMkLst>
        </pc:spChg>
      </pc:sldChg>
      <pc:sldChg chg="modSp mod delCm">
        <pc:chgData name="Claire Theobald" userId="e5e96d6a-dffb-4be3-a7c9-5724c0a71d0d" providerId="ADAL" clId="{25B88320-FAA4-4611-BF0C-D1388B58BDF2}" dt="2022-01-18T07:53:34.917" v="1177"/>
        <pc:sldMkLst>
          <pc:docMk/>
          <pc:sldMk cId="4225104815" sldId="276"/>
        </pc:sldMkLst>
        <pc:spChg chg="mod">
          <ac:chgData name="Claire Theobald" userId="e5e96d6a-dffb-4be3-a7c9-5724c0a71d0d" providerId="ADAL" clId="{25B88320-FAA4-4611-BF0C-D1388B58BDF2}" dt="2022-01-18T07:43:34.939" v="1057" actId="20577"/>
          <ac:spMkLst>
            <pc:docMk/>
            <pc:sldMk cId="4225104815" sldId="276"/>
            <ac:spMk id="3" creationId="{E8F28578-8E37-4F06-99B2-5BB4F7E36375}"/>
          </ac:spMkLst>
        </pc:spChg>
      </pc:sldChg>
      <pc:sldChg chg="modSp mod">
        <pc:chgData name="Claire Theobald" userId="e5e96d6a-dffb-4be3-a7c9-5724c0a71d0d" providerId="ADAL" clId="{25B88320-FAA4-4611-BF0C-D1388B58BDF2}" dt="2022-01-18T07:34:19.007" v="906" actId="1076"/>
        <pc:sldMkLst>
          <pc:docMk/>
          <pc:sldMk cId="2245494972" sldId="277"/>
        </pc:sldMkLst>
        <pc:spChg chg="mod">
          <ac:chgData name="Claire Theobald" userId="e5e96d6a-dffb-4be3-a7c9-5724c0a71d0d" providerId="ADAL" clId="{25B88320-FAA4-4611-BF0C-D1388B58BDF2}" dt="2022-01-18T07:34:19.007" v="906" actId="1076"/>
          <ac:spMkLst>
            <pc:docMk/>
            <pc:sldMk cId="2245494972" sldId="277"/>
            <ac:spMk id="2" creationId="{0E5DA869-26AA-472C-84C3-F4F2DDE596DF}"/>
          </ac:spMkLst>
        </pc:spChg>
        <pc:spChg chg="mod">
          <ac:chgData name="Claire Theobald" userId="e5e96d6a-dffb-4be3-a7c9-5724c0a71d0d" providerId="ADAL" clId="{25B88320-FAA4-4611-BF0C-D1388B58BDF2}" dt="2022-01-18T07:34:16.426" v="905" actId="1076"/>
          <ac:spMkLst>
            <pc:docMk/>
            <pc:sldMk cId="2245494972" sldId="277"/>
            <ac:spMk id="3" creationId="{D39F49A9-FA01-496C-ADBA-A00D9E0DEE2A}"/>
          </ac:spMkLst>
        </pc:spChg>
      </pc:sldChg>
      <pc:sldChg chg="delSp mod delCm">
        <pc:chgData name="Claire Theobald" userId="e5e96d6a-dffb-4be3-a7c9-5724c0a71d0d" providerId="ADAL" clId="{25B88320-FAA4-4611-BF0C-D1388B58BDF2}" dt="2022-01-18T07:53:40.916" v="1178"/>
        <pc:sldMkLst>
          <pc:docMk/>
          <pc:sldMk cId="3040854242" sldId="278"/>
        </pc:sldMkLst>
        <pc:spChg chg="del">
          <ac:chgData name="Claire Theobald" userId="e5e96d6a-dffb-4be3-a7c9-5724c0a71d0d" providerId="ADAL" clId="{25B88320-FAA4-4611-BF0C-D1388B58BDF2}" dt="2022-01-18T07:47:25.462" v="1058" actId="478"/>
          <ac:spMkLst>
            <pc:docMk/>
            <pc:sldMk cId="3040854242" sldId="278"/>
            <ac:spMk id="4" creationId="{24C1410E-B6B7-41AE-AA78-A9A106F49C51}"/>
          </ac:spMkLst>
        </pc:spChg>
      </pc:sldChg>
      <pc:sldChg chg="addSp delSp modSp mod">
        <pc:chgData name="Claire Theobald" userId="e5e96d6a-dffb-4be3-a7c9-5724c0a71d0d" providerId="ADAL" clId="{25B88320-FAA4-4611-BF0C-D1388B58BDF2}" dt="2022-01-18T15:50:16.378" v="1385" actId="20577"/>
        <pc:sldMkLst>
          <pc:docMk/>
          <pc:sldMk cId="2396511823" sldId="280"/>
        </pc:sldMkLst>
        <pc:spChg chg="mod">
          <ac:chgData name="Claire Theobald" userId="e5e96d6a-dffb-4be3-a7c9-5724c0a71d0d" providerId="ADAL" clId="{25B88320-FAA4-4611-BF0C-D1388B58BDF2}" dt="2022-01-18T15:50:16.378" v="1385" actId="20577"/>
          <ac:spMkLst>
            <pc:docMk/>
            <pc:sldMk cId="2396511823" sldId="280"/>
            <ac:spMk id="3" creationId="{F3FD6FD8-92D0-48E9-818C-5F5937BA8D0D}"/>
          </ac:spMkLst>
        </pc:spChg>
        <pc:spChg chg="add del mod">
          <ac:chgData name="Claire Theobald" userId="e5e96d6a-dffb-4be3-a7c9-5724c0a71d0d" providerId="ADAL" clId="{25B88320-FAA4-4611-BF0C-D1388B58BDF2}" dt="2022-01-18T07:53:13.669" v="1176" actId="478"/>
          <ac:spMkLst>
            <pc:docMk/>
            <pc:sldMk cId="2396511823" sldId="280"/>
            <ac:spMk id="4" creationId="{DC3542AC-264C-4055-AC2B-5171B2FAE0AD}"/>
          </ac:spMkLst>
        </pc:spChg>
      </pc:sldChg>
      <pc:sldChg chg="del">
        <pc:chgData name="Claire Theobald" userId="e5e96d6a-dffb-4be3-a7c9-5724c0a71d0d" providerId="ADAL" clId="{25B88320-FAA4-4611-BF0C-D1388B58BDF2}" dt="2022-01-18T07:51:08.553" v="1096" actId="47"/>
        <pc:sldMkLst>
          <pc:docMk/>
          <pc:sldMk cId="897811609" sldId="281"/>
        </pc:sldMkLst>
      </pc:sldChg>
      <pc:sldChg chg="addSp delSp modSp mod modAnim">
        <pc:chgData name="Claire Theobald" userId="e5e96d6a-dffb-4be3-a7c9-5724c0a71d0d" providerId="ADAL" clId="{25B88320-FAA4-4611-BF0C-D1388B58BDF2}" dt="2022-01-18T13:21:39.546" v="1300" actId="1076"/>
        <pc:sldMkLst>
          <pc:docMk/>
          <pc:sldMk cId="3195020631" sldId="282"/>
        </pc:sldMkLst>
        <pc:spChg chg="mod">
          <ac:chgData name="Claire Theobald" userId="e5e96d6a-dffb-4be3-a7c9-5724c0a71d0d" providerId="ADAL" clId="{25B88320-FAA4-4611-BF0C-D1388B58BDF2}" dt="2022-01-18T06:55:12.962" v="651" actId="1076"/>
          <ac:spMkLst>
            <pc:docMk/>
            <pc:sldMk cId="3195020631" sldId="282"/>
            <ac:spMk id="2" creationId="{C55DB65D-B271-4085-93D6-1198E0A292B6}"/>
          </ac:spMkLst>
        </pc:spChg>
        <pc:spChg chg="mod">
          <ac:chgData name="Claire Theobald" userId="e5e96d6a-dffb-4be3-a7c9-5724c0a71d0d" providerId="ADAL" clId="{25B88320-FAA4-4611-BF0C-D1388B58BDF2}" dt="2022-01-18T06:55:15.128" v="652" actId="1076"/>
          <ac:spMkLst>
            <pc:docMk/>
            <pc:sldMk cId="3195020631" sldId="282"/>
            <ac:spMk id="3" creationId="{F374BAC9-AE3F-422C-9A66-2015F2091BCC}"/>
          </ac:spMkLst>
        </pc:spChg>
        <pc:spChg chg="add mod">
          <ac:chgData name="Claire Theobald" userId="e5e96d6a-dffb-4be3-a7c9-5724c0a71d0d" providerId="ADAL" clId="{25B88320-FAA4-4611-BF0C-D1388B58BDF2}" dt="2022-01-18T07:26:19.330" v="714" actId="1076"/>
          <ac:spMkLst>
            <pc:docMk/>
            <pc:sldMk cId="3195020631" sldId="282"/>
            <ac:spMk id="17" creationId="{5B499048-1041-4B31-B8D2-DBB64A075BE9}"/>
          </ac:spMkLst>
        </pc:spChg>
        <pc:spChg chg="add mod">
          <ac:chgData name="Claire Theobald" userId="e5e96d6a-dffb-4be3-a7c9-5724c0a71d0d" providerId="ADAL" clId="{25B88320-FAA4-4611-BF0C-D1388B58BDF2}" dt="2022-01-18T07:26:16.989" v="713" actId="1076"/>
          <ac:spMkLst>
            <pc:docMk/>
            <pc:sldMk cId="3195020631" sldId="282"/>
            <ac:spMk id="18" creationId="{29AB2F40-48C0-45F6-BFE7-6E4B5465D0BF}"/>
          </ac:spMkLst>
        </pc:spChg>
        <pc:spChg chg="add mod">
          <ac:chgData name="Claire Theobald" userId="e5e96d6a-dffb-4be3-a7c9-5724c0a71d0d" providerId="ADAL" clId="{25B88320-FAA4-4611-BF0C-D1388B58BDF2}" dt="2022-01-18T07:26:22.565" v="715" actId="1076"/>
          <ac:spMkLst>
            <pc:docMk/>
            <pc:sldMk cId="3195020631" sldId="282"/>
            <ac:spMk id="21" creationId="{35B6D654-5B12-4980-9970-78C8F62D1EBB}"/>
          </ac:spMkLst>
        </pc:spChg>
        <pc:spChg chg="add mod">
          <ac:chgData name="Claire Theobald" userId="e5e96d6a-dffb-4be3-a7c9-5724c0a71d0d" providerId="ADAL" clId="{25B88320-FAA4-4611-BF0C-D1388B58BDF2}" dt="2022-01-18T07:24:58.781" v="689" actId="1076"/>
          <ac:spMkLst>
            <pc:docMk/>
            <pc:sldMk cId="3195020631" sldId="282"/>
            <ac:spMk id="22" creationId="{07C2F64B-8FA0-4BCA-B581-17AEF1B616AB}"/>
          </ac:spMkLst>
        </pc:spChg>
        <pc:spChg chg="add mod">
          <ac:chgData name="Claire Theobald" userId="e5e96d6a-dffb-4be3-a7c9-5724c0a71d0d" providerId="ADAL" clId="{25B88320-FAA4-4611-BF0C-D1388B58BDF2}" dt="2022-01-18T06:56:07.341" v="667" actId="1076"/>
          <ac:spMkLst>
            <pc:docMk/>
            <pc:sldMk cId="3195020631" sldId="282"/>
            <ac:spMk id="23" creationId="{39C11242-E8AB-45EA-9D8F-958503E9AA3E}"/>
          </ac:spMkLst>
        </pc:spChg>
        <pc:spChg chg="add mod">
          <ac:chgData name="Claire Theobald" userId="e5e96d6a-dffb-4be3-a7c9-5724c0a71d0d" providerId="ADAL" clId="{25B88320-FAA4-4611-BF0C-D1388B58BDF2}" dt="2022-01-18T06:55:30.226" v="657" actId="1076"/>
          <ac:spMkLst>
            <pc:docMk/>
            <pc:sldMk cId="3195020631" sldId="282"/>
            <ac:spMk id="24" creationId="{6C66E80C-704D-4549-A044-C64D7CC582BF}"/>
          </ac:spMkLst>
        </pc:spChg>
        <pc:spChg chg="add mod">
          <ac:chgData name="Claire Theobald" userId="e5e96d6a-dffb-4be3-a7c9-5724c0a71d0d" providerId="ADAL" clId="{25B88320-FAA4-4611-BF0C-D1388B58BDF2}" dt="2022-01-18T13:21:39.546" v="1300" actId="1076"/>
          <ac:spMkLst>
            <pc:docMk/>
            <pc:sldMk cId="3195020631" sldId="282"/>
            <ac:spMk id="26" creationId="{E371D264-FCEB-4779-BD1D-10A98D20A6CF}"/>
          </ac:spMkLst>
        </pc:spChg>
        <pc:spChg chg="add mod">
          <ac:chgData name="Claire Theobald" userId="e5e96d6a-dffb-4be3-a7c9-5724c0a71d0d" providerId="ADAL" clId="{25B88320-FAA4-4611-BF0C-D1388B58BDF2}" dt="2022-01-18T13:20:56.368" v="1237" actId="1076"/>
          <ac:spMkLst>
            <pc:docMk/>
            <pc:sldMk cId="3195020631" sldId="282"/>
            <ac:spMk id="27" creationId="{492696DC-7D1D-46D1-B69D-898F3A6CA96D}"/>
          </ac:spMkLst>
        </pc:spChg>
        <pc:picChg chg="add del mod">
          <ac:chgData name="Claire Theobald" userId="e5e96d6a-dffb-4be3-a7c9-5724c0a71d0d" providerId="ADAL" clId="{25B88320-FAA4-4611-BF0C-D1388B58BDF2}" dt="2022-01-18T06:49:05.902" v="507" actId="478"/>
          <ac:picMkLst>
            <pc:docMk/>
            <pc:sldMk cId="3195020631" sldId="282"/>
            <ac:picMk id="5" creationId="{781BDCA1-EBAA-4DA7-95D5-EB80241A7F1F}"/>
          </ac:picMkLst>
        </pc:picChg>
        <pc:picChg chg="add mod">
          <ac:chgData name="Claire Theobald" userId="e5e96d6a-dffb-4be3-a7c9-5724c0a71d0d" providerId="ADAL" clId="{25B88320-FAA4-4611-BF0C-D1388B58BDF2}" dt="2022-01-18T07:24:42.744" v="674" actId="1076"/>
          <ac:picMkLst>
            <pc:docMk/>
            <pc:sldMk cId="3195020631" sldId="282"/>
            <ac:picMk id="5" creationId="{F6A33A1A-80FF-4610-9F15-07248CA8FD5F}"/>
          </ac:picMkLst>
        </pc:picChg>
        <pc:picChg chg="del">
          <ac:chgData name="Claire Theobald" userId="e5e96d6a-dffb-4be3-a7c9-5724c0a71d0d" providerId="ADAL" clId="{25B88320-FAA4-4611-BF0C-D1388B58BDF2}" dt="2022-01-18T06:42:45.251" v="441" actId="478"/>
          <ac:picMkLst>
            <pc:docMk/>
            <pc:sldMk cId="3195020631" sldId="282"/>
            <ac:picMk id="6" creationId="{B0418650-C9D2-4DCA-94C6-57FA21201FE7}"/>
          </ac:picMkLst>
        </pc:picChg>
        <pc:picChg chg="add mod">
          <ac:chgData name="Claire Theobald" userId="e5e96d6a-dffb-4be3-a7c9-5724c0a71d0d" providerId="ADAL" clId="{25B88320-FAA4-4611-BF0C-D1388B58BDF2}" dt="2022-01-18T07:25:19.461" v="696" actId="1076"/>
          <ac:picMkLst>
            <pc:docMk/>
            <pc:sldMk cId="3195020631" sldId="282"/>
            <ac:picMk id="7" creationId="{0BF11D30-501C-4311-B8C4-70146D96F166}"/>
          </ac:picMkLst>
        </pc:picChg>
        <pc:picChg chg="add mod">
          <ac:chgData name="Claire Theobald" userId="e5e96d6a-dffb-4be3-a7c9-5724c0a71d0d" providerId="ADAL" clId="{25B88320-FAA4-4611-BF0C-D1388B58BDF2}" dt="2022-01-18T06:55:20.987" v="654" actId="14100"/>
          <ac:picMkLst>
            <pc:docMk/>
            <pc:sldMk cId="3195020631" sldId="282"/>
            <ac:picMk id="8" creationId="{DC0036CE-31AD-4DFF-9BC2-A95C669CF74E}"/>
          </ac:picMkLst>
        </pc:picChg>
        <pc:picChg chg="add del mod">
          <ac:chgData name="Claire Theobald" userId="e5e96d6a-dffb-4be3-a7c9-5724c0a71d0d" providerId="ADAL" clId="{25B88320-FAA4-4611-BF0C-D1388B58BDF2}" dt="2022-01-18T06:45:41.568" v="493" actId="478"/>
          <ac:picMkLst>
            <pc:docMk/>
            <pc:sldMk cId="3195020631" sldId="282"/>
            <ac:picMk id="10" creationId="{D4E3666A-9248-434E-B73C-7C524E11B431}"/>
          </ac:picMkLst>
        </pc:picChg>
        <pc:picChg chg="add mod modCrop">
          <ac:chgData name="Claire Theobald" userId="e5e96d6a-dffb-4be3-a7c9-5724c0a71d0d" providerId="ADAL" clId="{25B88320-FAA4-4611-BF0C-D1388B58BDF2}" dt="2022-01-18T07:26:10.198" v="711" actId="14100"/>
          <ac:picMkLst>
            <pc:docMk/>
            <pc:sldMk cId="3195020631" sldId="282"/>
            <ac:picMk id="10" creationId="{EA4AF041-CF61-4221-B450-A57497D6ED4A}"/>
          </ac:picMkLst>
        </pc:picChg>
        <pc:picChg chg="add del mod">
          <ac:chgData name="Claire Theobald" userId="e5e96d6a-dffb-4be3-a7c9-5724c0a71d0d" providerId="ADAL" clId="{25B88320-FAA4-4611-BF0C-D1388B58BDF2}" dt="2022-01-18T06:46:02.315" v="498" actId="478"/>
          <ac:picMkLst>
            <pc:docMk/>
            <pc:sldMk cId="3195020631" sldId="282"/>
            <ac:picMk id="12" creationId="{0F942FB4-E3FF-4CD3-B18F-8B5787637F6E}"/>
          </ac:picMkLst>
        </pc:picChg>
        <pc:picChg chg="add del mod">
          <ac:chgData name="Claire Theobald" userId="e5e96d6a-dffb-4be3-a7c9-5724c0a71d0d" providerId="ADAL" clId="{25B88320-FAA4-4611-BF0C-D1388B58BDF2}" dt="2022-01-18T06:55:51.969" v="666" actId="478"/>
          <ac:picMkLst>
            <pc:docMk/>
            <pc:sldMk cId="3195020631" sldId="282"/>
            <ac:picMk id="14" creationId="{6A153FCC-66E6-48DA-A391-FA011FDA970B}"/>
          </ac:picMkLst>
        </pc:picChg>
        <pc:picChg chg="add del mod">
          <ac:chgData name="Claire Theobald" userId="e5e96d6a-dffb-4be3-a7c9-5724c0a71d0d" providerId="ADAL" clId="{25B88320-FAA4-4611-BF0C-D1388B58BDF2}" dt="2022-01-18T07:25:20.857" v="697" actId="478"/>
          <ac:picMkLst>
            <pc:docMk/>
            <pc:sldMk cId="3195020631" sldId="282"/>
            <ac:picMk id="16" creationId="{30015E0F-8151-419E-B15D-0C5716953A52}"/>
          </ac:picMkLst>
        </pc:picChg>
        <pc:picChg chg="add mod">
          <ac:chgData name="Claire Theobald" userId="e5e96d6a-dffb-4be3-a7c9-5724c0a71d0d" providerId="ADAL" clId="{25B88320-FAA4-4611-BF0C-D1388B58BDF2}" dt="2022-01-18T13:20:01.715" v="1232" actId="1076"/>
          <ac:picMkLst>
            <pc:docMk/>
            <pc:sldMk cId="3195020631" sldId="282"/>
            <ac:picMk id="19" creationId="{BDDC92EA-BB25-486A-8B55-AA9670D5615E}"/>
          </ac:picMkLst>
        </pc:picChg>
        <pc:picChg chg="add mod">
          <ac:chgData name="Claire Theobald" userId="e5e96d6a-dffb-4be3-a7c9-5724c0a71d0d" providerId="ADAL" clId="{25B88320-FAA4-4611-BF0C-D1388B58BDF2}" dt="2022-01-18T06:55:39.526" v="662" actId="14100"/>
          <ac:picMkLst>
            <pc:docMk/>
            <pc:sldMk cId="3195020631" sldId="282"/>
            <ac:picMk id="20" creationId="{BAEB1971-B51B-4CF3-AA84-2BC1A9B2DBA3}"/>
          </ac:picMkLst>
        </pc:picChg>
        <pc:picChg chg="add mod">
          <ac:chgData name="Claire Theobald" userId="e5e96d6a-dffb-4be3-a7c9-5724c0a71d0d" providerId="ADAL" clId="{25B88320-FAA4-4611-BF0C-D1388B58BDF2}" dt="2022-01-18T06:55:24.948" v="656" actId="1076"/>
          <ac:picMkLst>
            <pc:docMk/>
            <pc:sldMk cId="3195020631" sldId="282"/>
            <ac:picMk id="25" creationId="{028ADE10-ABF7-42ED-8C41-E2F6B9264163}"/>
          </ac:picMkLst>
        </pc:picChg>
      </pc:sldChg>
      <pc:sldChg chg="new del">
        <pc:chgData name="Claire Theobald" userId="e5e96d6a-dffb-4be3-a7c9-5724c0a71d0d" providerId="ADAL" clId="{25B88320-FAA4-4611-BF0C-D1388B58BDF2}" dt="2022-01-18T06:41:13.150" v="364" actId="680"/>
        <pc:sldMkLst>
          <pc:docMk/>
          <pc:sldMk cId="4209670532" sldId="282"/>
        </pc:sldMkLst>
      </pc:sldChg>
      <pc:sldChg chg="del">
        <pc:chgData name="Claire Theobald" userId="e5e96d6a-dffb-4be3-a7c9-5724c0a71d0d" providerId="ADAL" clId="{25B88320-FAA4-4611-BF0C-D1388B58BDF2}" dt="2022-01-18T07:31:42.702" v="869"/>
        <pc:sldMkLst>
          <pc:docMk/>
          <pc:sldMk cId="3338303308" sldId="283"/>
        </pc:sldMkLst>
      </pc:sldChg>
      <pc:sldChg chg="addSp delSp modSp mod">
        <pc:chgData name="Claire Theobald" userId="e5e96d6a-dffb-4be3-a7c9-5724c0a71d0d" providerId="ADAL" clId="{25B88320-FAA4-4611-BF0C-D1388B58BDF2}" dt="2022-01-18T08:01:56.242" v="1188" actId="1076"/>
        <pc:sldMkLst>
          <pc:docMk/>
          <pc:sldMk cId="1651507954" sldId="309"/>
        </pc:sldMkLst>
        <pc:picChg chg="add mod">
          <ac:chgData name="Claire Theobald" userId="e5e96d6a-dffb-4be3-a7c9-5724c0a71d0d" providerId="ADAL" clId="{25B88320-FAA4-4611-BF0C-D1388B58BDF2}" dt="2022-01-18T08:01:56.242" v="1188" actId="1076"/>
          <ac:picMkLst>
            <pc:docMk/>
            <pc:sldMk cId="1651507954" sldId="309"/>
            <ac:picMk id="4" creationId="{B0D98874-A86F-45B6-A392-95DE195668B9}"/>
          </ac:picMkLst>
        </pc:picChg>
        <pc:picChg chg="del">
          <ac:chgData name="Claire Theobald" userId="e5e96d6a-dffb-4be3-a7c9-5724c0a71d0d" providerId="ADAL" clId="{25B88320-FAA4-4611-BF0C-D1388B58BDF2}" dt="2022-01-18T07:51:06.149" v="1095" actId="478"/>
          <ac:picMkLst>
            <pc:docMk/>
            <pc:sldMk cId="1651507954" sldId="309"/>
            <ac:picMk id="5" creationId="{4335EC08-4431-4355-A791-C17D96A152E6}"/>
          </ac:picMkLst>
        </pc:picChg>
      </pc:sldChg>
      <pc:sldChg chg="modSp mod">
        <pc:chgData name="Claire Theobald" userId="e5e96d6a-dffb-4be3-a7c9-5724c0a71d0d" providerId="ADAL" clId="{25B88320-FAA4-4611-BF0C-D1388B58BDF2}" dt="2022-01-18T15:02:47.213" v="1366" actId="20577"/>
        <pc:sldMkLst>
          <pc:docMk/>
          <pc:sldMk cId="3417496795" sldId="310"/>
        </pc:sldMkLst>
        <pc:spChg chg="mod">
          <ac:chgData name="Claire Theobald" userId="e5e96d6a-dffb-4be3-a7c9-5724c0a71d0d" providerId="ADAL" clId="{25B88320-FAA4-4611-BF0C-D1388B58BDF2}" dt="2022-01-18T15:02:47.213" v="1366" actId="20577"/>
          <ac:spMkLst>
            <pc:docMk/>
            <pc:sldMk cId="3417496795" sldId="310"/>
            <ac:spMk id="3" creationId="{00000000-0000-0000-0000-000000000000}"/>
          </ac:spMkLst>
        </pc:spChg>
      </pc:sldChg>
      <pc:sldMasterChg chg="modSp mod">
        <pc:chgData name="Claire Theobald" userId="e5e96d6a-dffb-4be3-a7c9-5724c0a71d0d" providerId="ADAL" clId="{25B88320-FAA4-4611-BF0C-D1388B58BDF2}" dt="2022-01-18T06:19:56.803" v="8" actId="20577"/>
        <pc:sldMasterMkLst>
          <pc:docMk/>
          <pc:sldMasterMk cId="1328885048" sldId="2147483648"/>
        </pc:sldMasterMkLst>
        <pc:spChg chg="mod">
          <ac:chgData name="Claire Theobald" userId="e5e96d6a-dffb-4be3-a7c9-5724c0a71d0d" providerId="ADAL" clId="{25B88320-FAA4-4611-BF0C-D1388B58BDF2}" dt="2022-01-18T06:19:56.803" v="8" actId="20577"/>
          <ac:spMkLst>
            <pc:docMk/>
            <pc:sldMasterMk cId="1328885048" sldId="2147483648"/>
            <ac:spMk id="9" creationId="{00000000-0000-0000-0000-000000000000}"/>
          </ac:spMkLst>
        </pc:spChg>
      </pc:sldMasterChg>
      <pc:sldMasterChg chg="modSp mod">
        <pc:chgData name="Claire Theobald" userId="e5e96d6a-dffb-4be3-a7c9-5724c0a71d0d" providerId="ADAL" clId="{25B88320-FAA4-4611-BF0C-D1388B58BDF2}" dt="2022-01-18T06:20:08.571" v="12" actId="20577"/>
        <pc:sldMasterMkLst>
          <pc:docMk/>
          <pc:sldMasterMk cId="1498317190" sldId="2147483650"/>
        </pc:sldMasterMkLst>
        <pc:spChg chg="mod">
          <ac:chgData name="Claire Theobald" userId="e5e96d6a-dffb-4be3-a7c9-5724c0a71d0d" providerId="ADAL" clId="{25B88320-FAA4-4611-BF0C-D1388B58BDF2}" dt="2022-01-18T06:20:08.571" v="12" actId="20577"/>
          <ac:spMkLst>
            <pc:docMk/>
            <pc:sldMasterMk cId="1498317190" sldId="2147483650"/>
            <ac:spMk id="9" creationId="{00000000-0000-0000-0000-000000000000}"/>
          </ac:spMkLst>
        </pc:spChg>
      </pc:sldMasterChg>
      <pc:sldMasterChg chg="modSp mod">
        <pc:chgData name="Claire Theobald" userId="e5e96d6a-dffb-4be3-a7c9-5724c0a71d0d" providerId="ADAL" clId="{25B88320-FAA4-4611-BF0C-D1388B58BDF2}" dt="2022-01-18T06:20:17.225" v="16" actId="20577"/>
        <pc:sldMasterMkLst>
          <pc:docMk/>
          <pc:sldMasterMk cId="1822393236" sldId="2147483652"/>
        </pc:sldMasterMkLst>
        <pc:spChg chg="mod">
          <ac:chgData name="Claire Theobald" userId="e5e96d6a-dffb-4be3-a7c9-5724c0a71d0d" providerId="ADAL" clId="{25B88320-FAA4-4611-BF0C-D1388B58BDF2}" dt="2022-01-18T06:20:17.225" v="16" actId="20577"/>
          <ac:spMkLst>
            <pc:docMk/>
            <pc:sldMasterMk cId="1822393236" sldId="2147483652"/>
            <ac:spMk id="9" creationId="{00000000-0000-0000-0000-000000000000}"/>
          </ac:spMkLst>
        </pc:spChg>
      </pc:sldMasterChg>
      <pc:sldMasterChg chg="modSp mod">
        <pc:chgData name="Claire Theobald" userId="e5e96d6a-dffb-4be3-a7c9-5724c0a71d0d" providerId="ADAL" clId="{25B88320-FAA4-4611-BF0C-D1388B58BDF2}" dt="2022-01-18T06:20:41.721" v="20" actId="20577"/>
        <pc:sldMasterMkLst>
          <pc:docMk/>
          <pc:sldMasterMk cId="1788143608" sldId="2147483656"/>
        </pc:sldMasterMkLst>
        <pc:spChg chg="mod">
          <ac:chgData name="Claire Theobald" userId="e5e96d6a-dffb-4be3-a7c9-5724c0a71d0d" providerId="ADAL" clId="{25B88320-FAA4-4611-BF0C-D1388B58BDF2}" dt="2022-01-18T06:20:41.721" v="20" actId="20577"/>
          <ac:spMkLst>
            <pc:docMk/>
            <pc:sldMasterMk cId="1788143608" sldId="2147483656"/>
            <ac:spMk id="8" creationId="{00000000-0000-0000-0000-000000000000}"/>
          </ac:spMkLst>
        </pc:spChg>
      </pc:sldMasterChg>
    </pc:docChg>
  </pc:docChgLst>
  <pc:docChgLst>
    <pc:chgData name="Emma Rowley" userId="b38f63e5-fd95-4d24-ada1-e3545abdcf32" providerId="ADAL" clId="{B07347ED-23AA-4C60-9DC3-0D392C9B1A66}"/>
    <pc:docChg chg="undo custSel modSld">
      <pc:chgData name="Emma Rowley" userId="b38f63e5-fd95-4d24-ada1-e3545abdcf32" providerId="ADAL" clId="{B07347ED-23AA-4C60-9DC3-0D392C9B1A66}" dt="2021-12-20T11:50:35.759" v="87" actId="14826"/>
      <pc:docMkLst>
        <pc:docMk/>
      </pc:docMkLst>
      <pc:sldChg chg="addSp delSp modSp mod">
        <pc:chgData name="Emma Rowley" userId="b38f63e5-fd95-4d24-ada1-e3545abdcf32" providerId="ADAL" clId="{B07347ED-23AA-4C60-9DC3-0D392C9B1A66}" dt="2021-12-20T10:59:15.780" v="11" actId="962"/>
        <pc:sldMkLst>
          <pc:docMk/>
          <pc:sldMk cId="1654414361" sldId="262"/>
        </pc:sldMkLst>
        <pc:spChg chg="del">
          <ac:chgData name="Emma Rowley" userId="b38f63e5-fd95-4d24-ada1-e3545abdcf32" providerId="ADAL" clId="{B07347ED-23AA-4C60-9DC3-0D392C9B1A66}" dt="2021-12-20T10:58:08.419" v="0" actId="478"/>
          <ac:spMkLst>
            <pc:docMk/>
            <pc:sldMk cId="1654414361" sldId="262"/>
            <ac:spMk id="9" creationId="{E8A97F72-3D85-43F5-A55E-C405479DF6BC}"/>
          </ac:spMkLst>
        </pc:spChg>
        <pc:spChg chg="del">
          <ac:chgData name="Emma Rowley" userId="b38f63e5-fd95-4d24-ada1-e3545abdcf32" providerId="ADAL" clId="{B07347ED-23AA-4C60-9DC3-0D392C9B1A66}" dt="2021-12-20T10:59:06.803" v="6" actId="478"/>
          <ac:spMkLst>
            <pc:docMk/>
            <pc:sldMk cId="1654414361" sldId="262"/>
            <ac:spMk id="11" creationId="{28F9B0EA-E45A-4194-A0AF-5F5C380D9E6C}"/>
          </ac:spMkLst>
        </pc:spChg>
        <pc:picChg chg="add mod">
          <ac:chgData name="Emma Rowley" userId="b38f63e5-fd95-4d24-ada1-e3545abdcf32" providerId="ADAL" clId="{B07347ED-23AA-4C60-9DC3-0D392C9B1A66}" dt="2021-12-20T10:58:12.482" v="5" actId="962"/>
          <ac:picMkLst>
            <pc:docMk/>
            <pc:sldMk cId="1654414361" sldId="262"/>
            <ac:picMk id="5" creationId="{F2A3021D-01E2-45E1-BC73-97A8D5396C51}"/>
          </ac:picMkLst>
        </pc:picChg>
        <pc:picChg chg="del">
          <ac:chgData name="Emma Rowley" userId="b38f63e5-fd95-4d24-ada1-e3545abdcf32" providerId="ADAL" clId="{B07347ED-23AA-4C60-9DC3-0D392C9B1A66}" dt="2021-12-20T10:59:07.589" v="7" actId="478"/>
          <ac:picMkLst>
            <pc:docMk/>
            <pc:sldMk cId="1654414361" sldId="262"/>
            <ac:picMk id="6" creationId="{44B58CE0-DDC2-45B4-8C8B-AE1101410243}"/>
          </ac:picMkLst>
        </pc:picChg>
        <pc:picChg chg="del">
          <ac:chgData name="Emma Rowley" userId="b38f63e5-fd95-4d24-ada1-e3545abdcf32" providerId="ADAL" clId="{B07347ED-23AA-4C60-9DC3-0D392C9B1A66}" dt="2021-12-20T10:58:09.206" v="1" actId="478"/>
          <ac:picMkLst>
            <pc:docMk/>
            <pc:sldMk cId="1654414361" sldId="262"/>
            <ac:picMk id="7" creationId="{CC212684-3ABE-4DFE-9A2C-BB9EBBC270F6}"/>
          </ac:picMkLst>
        </pc:picChg>
        <pc:picChg chg="add mod">
          <ac:chgData name="Emma Rowley" userId="b38f63e5-fd95-4d24-ada1-e3545abdcf32" providerId="ADAL" clId="{B07347ED-23AA-4C60-9DC3-0D392C9B1A66}" dt="2021-12-20T10:59:15.780" v="11" actId="962"/>
          <ac:picMkLst>
            <pc:docMk/>
            <pc:sldMk cId="1654414361" sldId="262"/>
            <ac:picMk id="10" creationId="{EF584A10-131C-482F-88C4-76529E59DEDD}"/>
          </ac:picMkLst>
        </pc:picChg>
      </pc:sldChg>
      <pc:sldChg chg="addSp delSp modSp mod">
        <pc:chgData name="Emma Rowley" userId="b38f63e5-fd95-4d24-ada1-e3545abdcf32" providerId="ADAL" clId="{B07347ED-23AA-4C60-9DC3-0D392C9B1A66}" dt="2021-12-20T11:03:28.303" v="21" actId="1076"/>
        <pc:sldMkLst>
          <pc:docMk/>
          <pc:sldMk cId="2955053491" sldId="263"/>
        </pc:sldMkLst>
        <pc:spChg chg="del">
          <ac:chgData name="Emma Rowley" userId="b38f63e5-fd95-4d24-ada1-e3545abdcf32" providerId="ADAL" clId="{B07347ED-23AA-4C60-9DC3-0D392C9B1A66}" dt="2021-12-20T11:03:16.705" v="12" actId="478"/>
          <ac:spMkLst>
            <pc:docMk/>
            <pc:sldMk cId="2955053491" sldId="263"/>
            <ac:spMk id="7" creationId="{EE5DD1C9-EA69-4241-905E-6B33AD118EBF}"/>
          </ac:spMkLst>
        </pc:spChg>
        <pc:picChg chg="del">
          <ac:chgData name="Emma Rowley" userId="b38f63e5-fd95-4d24-ada1-e3545abdcf32" providerId="ADAL" clId="{B07347ED-23AA-4C60-9DC3-0D392C9B1A66}" dt="2021-12-20T11:03:18.002" v="13" actId="478"/>
          <ac:picMkLst>
            <pc:docMk/>
            <pc:sldMk cId="2955053491" sldId="263"/>
            <ac:picMk id="5" creationId="{9B73E3D6-86E5-453A-8555-19DEA4A41B7C}"/>
          </ac:picMkLst>
        </pc:picChg>
        <pc:picChg chg="add mod">
          <ac:chgData name="Emma Rowley" userId="b38f63e5-fd95-4d24-ada1-e3545abdcf32" providerId="ADAL" clId="{B07347ED-23AA-4C60-9DC3-0D392C9B1A66}" dt="2021-12-20T11:03:28.303" v="21" actId="1076"/>
          <ac:picMkLst>
            <pc:docMk/>
            <pc:sldMk cId="2955053491" sldId="263"/>
            <ac:picMk id="8" creationId="{0DF5919D-F338-46FA-95CF-05C61B036958}"/>
          </ac:picMkLst>
        </pc:picChg>
      </pc:sldChg>
      <pc:sldChg chg="addSp delSp modSp mod">
        <pc:chgData name="Emma Rowley" userId="b38f63e5-fd95-4d24-ada1-e3545abdcf32" providerId="ADAL" clId="{B07347ED-23AA-4C60-9DC3-0D392C9B1A66}" dt="2021-12-20T11:35:58.748" v="45" actId="1076"/>
        <pc:sldMkLst>
          <pc:docMk/>
          <pc:sldMk cId="3268949713" sldId="264"/>
        </pc:sldMkLst>
        <pc:spChg chg="del mod">
          <ac:chgData name="Emma Rowley" userId="b38f63e5-fd95-4d24-ada1-e3545abdcf32" providerId="ADAL" clId="{B07347ED-23AA-4C60-9DC3-0D392C9B1A66}" dt="2021-12-20T11:33:25.706" v="28" actId="478"/>
          <ac:spMkLst>
            <pc:docMk/>
            <pc:sldMk cId="3268949713" sldId="264"/>
            <ac:spMk id="10" creationId="{11616DBE-397E-4238-B67C-5FB53D8522F9}"/>
          </ac:spMkLst>
        </pc:spChg>
        <pc:spChg chg="del">
          <ac:chgData name="Emma Rowley" userId="b38f63e5-fd95-4d24-ada1-e3545abdcf32" providerId="ADAL" clId="{B07347ED-23AA-4C60-9DC3-0D392C9B1A66}" dt="2021-12-20T11:34:34.608" v="34" actId="478"/>
          <ac:spMkLst>
            <pc:docMk/>
            <pc:sldMk cId="3268949713" sldId="264"/>
            <ac:spMk id="13" creationId="{C8BED58E-C455-41D0-9C37-4ABACBDD07F7}"/>
          </ac:spMkLst>
        </pc:spChg>
        <pc:spChg chg="del">
          <ac:chgData name="Emma Rowley" userId="b38f63e5-fd95-4d24-ada1-e3545abdcf32" providerId="ADAL" clId="{B07347ED-23AA-4C60-9DC3-0D392C9B1A66}" dt="2021-12-20T11:35:43.584" v="40" actId="478"/>
          <ac:spMkLst>
            <pc:docMk/>
            <pc:sldMk cId="3268949713" sldId="264"/>
            <ac:spMk id="18" creationId="{4BF8BE8B-0A21-4094-A6D6-D4FA2A04929B}"/>
          </ac:spMkLst>
        </pc:spChg>
        <pc:spChg chg="del">
          <ac:chgData name="Emma Rowley" userId="b38f63e5-fd95-4d24-ada1-e3545abdcf32" providerId="ADAL" clId="{B07347ED-23AA-4C60-9DC3-0D392C9B1A66}" dt="2021-12-20T11:04:24.115" v="22" actId="478"/>
          <ac:spMkLst>
            <pc:docMk/>
            <pc:sldMk cId="3268949713" sldId="264"/>
            <ac:spMk id="21" creationId="{B4ACA95A-B339-4311-A9C6-15335D308DD1}"/>
          </ac:spMkLst>
        </pc:spChg>
        <pc:picChg chg="add mod">
          <ac:chgData name="Emma Rowley" userId="b38f63e5-fd95-4d24-ada1-e3545abdcf32" providerId="ADAL" clId="{B07347ED-23AA-4C60-9DC3-0D392C9B1A66}" dt="2021-12-20T11:04:30.939" v="26" actId="27614"/>
          <ac:picMkLst>
            <pc:docMk/>
            <pc:sldMk cId="3268949713" sldId="264"/>
            <ac:picMk id="5" creationId="{BB9036CD-90CA-4EE1-9827-34EE93CFD779}"/>
          </ac:picMkLst>
        </pc:picChg>
        <pc:picChg chg="add mod">
          <ac:chgData name="Emma Rowley" userId="b38f63e5-fd95-4d24-ada1-e3545abdcf32" providerId="ADAL" clId="{B07347ED-23AA-4C60-9DC3-0D392C9B1A66}" dt="2021-12-20T11:33:30.629" v="33" actId="962"/>
          <ac:picMkLst>
            <pc:docMk/>
            <pc:sldMk cId="3268949713" sldId="264"/>
            <ac:picMk id="7" creationId="{E21BA05D-A24A-4D09-9C4A-8844FB74E40F}"/>
          </ac:picMkLst>
        </pc:picChg>
        <pc:picChg chg="del">
          <ac:chgData name="Emma Rowley" userId="b38f63e5-fd95-4d24-ada1-e3545abdcf32" providerId="ADAL" clId="{B07347ED-23AA-4C60-9DC3-0D392C9B1A66}" dt="2021-12-20T11:33:26.335" v="29" actId="478"/>
          <ac:picMkLst>
            <pc:docMk/>
            <pc:sldMk cId="3268949713" sldId="264"/>
            <ac:picMk id="8" creationId="{D8784148-423C-4E37-B7E8-85655A2D9213}"/>
          </ac:picMkLst>
        </pc:picChg>
        <pc:picChg chg="add mod">
          <ac:chgData name="Emma Rowley" userId="b38f63e5-fd95-4d24-ada1-e3545abdcf32" providerId="ADAL" clId="{B07347ED-23AA-4C60-9DC3-0D392C9B1A66}" dt="2021-12-20T11:35:02.248" v="39" actId="962"/>
          <ac:picMkLst>
            <pc:docMk/>
            <pc:sldMk cId="3268949713" sldId="264"/>
            <ac:picMk id="11" creationId="{1BB66CE7-17FC-45B3-8325-961145615BAB}"/>
          </ac:picMkLst>
        </pc:picChg>
        <pc:picChg chg="del">
          <ac:chgData name="Emma Rowley" userId="b38f63e5-fd95-4d24-ada1-e3545abdcf32" providerId="ADAL" clId="{B07347ED-23AA-4C60-9DC3-0D392C9B1A66}" dt="2021-12-20T11:35:44.506" v="41" actId="478"/>
          <ac:picMkLst>
            <pc:docMk/>
            <pc:sldMk cId="3268949713" sldId="264"/>
            <ac:picMk id="14" creationId="{21C45B4D-53EE-45C4-AC23-E996946975F3}"/>
          </ac:picMkLst>
        </pc:picChg>
        <pc:picChg chg="add mod">
          <ac:chgData name="Emma Rowley" userId="b38f63e5-fd95-4d24-ada1-e3545abdcf32" providerId="ADAL" clId="{B07347ED-23AA-4C60-9DC3-0D392C9B1A66}" dt="2021-12-20T11:35:58.748" v="45" actId="1076"/>
          <ac:picMkLst>
            <pc:docMk/>
            <pc:sldMk cId="3268949713" sldId="264"/>
            <ac:picMk id="15" creationId="{FA74FB2B-E468-4BE1-90B3-09E341626172}"/>
          </ac:picMkLst>
        </pc:picChg>
        <pc:picChg chg="del">
          <ac:chgData name="Emma Rowley" userId="b38f63e5-fd95-4d24-ada1-e3545abdcf32" providerId="ADAL" clId="{B07347ED-23AA-4C60-9DC3-0D392C9B1A66}" dt="2021-12-20T11:04:25.212" v="23" actId="478"/>
          <ac:picMkLst>
            <pc:docMk/>
            <pc:sldMk cId="3268949713" sldId="264"/>
            <ac:picMk id="17" creationId="{5F41570B-F181-4492-AC4D-83BE4AA3D658}"/>
          </ac:picMkLst>
        </pc:picChg>
        <pc:picChg chg="del">
          <ac:chgData name="Emma Rowley" userId="b38f63e5-fd95-4d24-ada1-e3545abdcf32" providerId="ADAL" clId="{B07347ED-23AA-4C60-9DC3-0D392C9B1A66}" dt="2021-12-20T11:34:35.398" v="35" actId="478"/>
          <ac:picMkLst>
            <pc:docMk/>
            <pc:sldMk cId="3268949713" sldId="264"/>
            <ac:picMk id="2050" creationId="{8CD032EA-B2B9-482F-8349-0FA46DE14948}"/>
          </ac:picMkLst>
        </pc:picChg>
      </pc:sldChg>
      <pc:sldChg chg="addSp delSp modSp mod">
        <pc:chgData name="Emma Rowley" userId="b38f63e5-fd95-4d24-ada1-e3545abdcf32" providerId="ADAL" clId="{B07347ED-23AA-4C60-9DC3-0D392C9B1A66}" dt="2021-12-20T11:36:57.059" v="52" actId="1076"/>
        <pc:sldMkLst>
          <pc:docMk/>
          <pc:sldMk cId="98894398" sldId="265"/>
        </pc:sldMkLst>
        <pc:spChg chg="del">
          <ac:chgData name="Emma Rowley" userId="b38f63e5-fd95-4d24-ada1-e3545abdcf32" providerId="ADAL" clId="{B07347ED-23AA-4C60-9DC3-0D392C9B1A66}" dt="2021-12-20T11:36:48.896" v="46" actId="478"/>
          <ac:spMkLst>
            <pc:docMk/>
            <pc:sldMk cId="98894398" sldId="265"/>
            <ac:spMk id="6" creationId="{FB26CCA8-D63D-4A2E-9DBA-6CFD69958617}"/>
          </ac:spMkLst>
        </pc:spChg>
        <pc:picChg chg="del">
          <ac:chgData name="Emma Rowley" userId="b38f63e5-fd95-4d24-ada1-e3545abdcf32" providerId="ADAL" clId="{B07347ED-23AA-4C60-9DC3-0D392C9B1A66}" dt="2021-12-20T11:36:49.532" v="47" actId="478"/>
          <ac:picMkLst>
            <pc:docMk/>
            <pc:sldMk cId="98894398" sldId="265"/>
            <ac:picMk id="4" creationId="{1DB9AB1D-9156-4CF1-86E2-2C3D8AED94D1}"/>
          </ac:picMkLst>
        </pc:picChg>
        <pc:picChg chg="add mod">
          <ac:chgData name="Emma Rowley" userId="b38f63e5-fd95-4d24-ada1-e3545abdcf32" providerId="ADAL" clId="{B07347ED-23AA-4C60-9DC3-0D392C9B1A66}" dt="2021-12-20T11:36:57.059" v="52" actId="1076"/>
          <ac:picMkLst>
            <pc:docMk/>
            <pc:sldMk cId="98894398" sldId="265"/>
            <ac:picMk id="7" creationId="{6FF96E0B-E41E-4596-82C1-F9725D78C795}"/>
          </ac:picMkLst>
        </pc:picChg>
      </pc:sldChg>
      <pc:sldChg chg="addSp delSp modSp mod">
        <pc:chgData name="Emma Rowley" userId="b38f63e5-fd95-4d24-ada1-e3545abdcf32" providerId="ADAL" clId="{B07347ED-23AA-4C60-9DC3-0D392C9B1A66}" dt="2021-12-20T11:41:35.547" v="68" actId="1076"/>
        <pc:sldMkLst>
          <pc:docMk/>
          <pc:sldMk cId="3063664042" sldId="266"/>
        </pc:sldMkLst>
        <pc:picChg chg="del">
          <ac:chgData name="Emma Rowley" userId="b38f63e5-fd95-4d24-ada1-e3545abdcf32" providerId="ADAL" clId="{B07347ED-23AA-4C60-9DC3-0D392C9B1A66}" dt="2021-12-20T11:41:29.542" v="63" actId="478"/>
          <ac:picMkLst>
            <pc:docMk/>
            <pc:sldMk cId="3063664042" sldId="266"/>
            <ac:picMk id="4" creationId="{71C540F0-E936-4A44-811F-8FBFB1ADBB0D}"/>
          </ac:picMkLst>
        </pc:picChg>
        <pc:picChg chg="add mod">
          <ac:chgData name="Emma Rowley" userId="b38f63e5-fd95-4d24-ada1-e3545abdcf32" providerId="ADAL" clId="{B07347ED-23AA-4C60-9DC3-0D392C9B1A66}" dt="2021-12-20T11:41:35.547" v="68" actId="1076"/>
          <ac:picMkLst>
            <pc:docMk/>
            <pc:sldMk cId="3063664042" sldId="266"/>
            <ac:picMk id="6" creationId="{0D1515D5-F5BC-4A86-874A-1162355459DC}"/>
          </ac:picMkLst>
        </pc:picChg>
      </pc:sldChg>
      <pc:sldChg chg="addSp delSp modSp mod">
        <pc:chgData name="Emma Rowley" userId="b38f63e5-fd95-4d24-ada1-e3545abdcf32" providerId="ADAL" clId="{B07347ED-23AA-4C60-9DC3-0D392C9B1A66}" dt="2021-12-20T11:42:59.130" v="74" actId="14100"/>
        <pc:sldMkLst>
          <pc:docMk/>
          <pc:sldMk cId="2183594554" sldId="267"/>
        </pc:sldMkLst>
        <pc:picChg chg="add mod">
          <ac:chgData name="Emma Rowley" userId="b38f63e5-fd95-4d24-ada1-e3545abdcf32" providerId="ADAL" clId="{B07347ED-23AA-4C60-9DC3-0D392C9B1A66}" dt="2021-12-20T11:42:59.130" v="74" actId="14100"/>
          <ac:picMkLst>
            <pc:docMk/>
            <pc:sldMk cId="2183594554" sldId="267"/>
            <ac:picMk id="4" creationId="{445D8DE6-15C3-4C77-8090-2547DD6EFFBE}"/>
          </ac:picMkLst>
        </pc:picChg>
        <pc:picChg chg="del">
          <ac:chgData name="Emma Rowley" userId="b38f63e5-fd95-4d24-ada1-e3545abdcf32" providerId="ADAL" clId="{B07347ED-23AA-4C60-9DC3-0D392C9B1A66}" dt="2021-12-20T11:42:52.522" v="69" actId="478"/>
          <ac:picMkLst>
            <pc:docMk/>
            <pc:sldMk cId="2183594554" sldId="267"/>
            <ac:picMk id="20" creationId="{E1E046D2-F225-407E-9467-111921F2C096}"/>
          </ac:picMkLst>
        </pc:picChg>
      </pc:sldChg>
      <pc:sldChg chg="addSp delSp modSp mod">
        <pc:chgData name="Emma Rowley" userId="b38f63e5-fd95-4d24-ada1-e3545abdcf32" providerId="ADAL" clId="{B07347ED-23AA-4C60-9DC3-0D392C9B1A66}" dt="2021-12-20T11:49:09.050" v="81" actId="1076"/>
        <pc:sldMkLst>
          <pc:docMk/>
          <pc:sldMk cId="1006185248" sldId="268"/>
        </pc:sldMkLst>
        <pc:spChg chg="del">
          <ac:chgData name="Emma Rowley" userId="b38f63e5-fd95-4d24-ada1-e3545abdcf32" providerId="ADAL" clId="{B07347ED-23AA-4C60-9DC3-0D392C9B1A66}" dt="2021-12-20T11:49:02.465" v="75" actId="478"/>
          <ac:spMkLst>
            <pc:docMk/>
            <pc:sldMk cId="1006185248" sldId="268"/>
            <ac:spMk id="9" creationId="{6AD548EF-56FC-46E4-BC55-E597751D867A}"/>
          </ac:spMkLst>
        </pc:spChg>
        <pc:picChg chg="add mod">
          <ac:chgData name="Emma Rowley" userId="b38f63e5-fd95-4d24-ada1-e3545abdcf32" providerId="ADAL" clId="{B07347ED-23AA-4C60-9DC3-0D392C9B1A66}" dt="2021-12-20T11:49:09.050" v="81" actId="1076"/>
          <ac:picMkLst>
            <pc:docMk/>
            <pc:sldMk cId="1006185248" sldId="268"/>
            <ac:picMk id="6" creationId="{B0418650-C9D2-4DCA-94C6-57FA21201FE7}"/>
          </ac:picMkLst>
        </pc:picChg>
        <pc:picChg chg="del">
          <ac:chgData name="Emma Rowley" userId="b38f63e5-fd95-4d24-ada1-e3545abdcf32" providerId="ADAL" clId="{B07347ED-23AA-4C60-9DC3-0D392C9B1A66}" dt="2021-12-20T11:49:02.972" v="76" actId="478"/>
          <ac:picMkLst>
            <pc:docMk/>
            <pc:sldMk cId="1006185248" sldId="268"/>
            <ac:picMk id="7" creationId="{EC9B60A3-EAC5-4FFA-AF6A-D68CC6C99F75}"/>
          </ac:picMkLst>
        </pc:picChg>
      </pc:sldChg>
      <pc:sldChg chg="addSp delSp modSp mod">
        <pc:chgData name="Emma Rowley" userId="b38f63e5-fd95-4d24-ada1-e3545abdcf32" providerId="ADAL" clId="{B07347ED-23AA-4C60-9DC3-0D392C9B1A66}" dt="2021-12-20T11:40:39.043" v="62" actId="14826"/>
        <pc:sldMkLst>
          <pc:docMk/>
          <pc:sldMk cId="576570638" sldId="269"/>
        </pc:sldMkLst>
        <pc:spChg chg="del">
          <ac:chgData name="Emma Rowley" userId="b38f63e5-fd95-4d24-ada1-e3545abdcf32" providerId="ADAL" clId="{B07347ED-23AA-4C60-9DC3-0D392C9B1A66}" dt="2021-12-20T11:40:33.224" v="61" actId="478"/>
          <ac:spMkLst>
            <pc:docMk/>
            <pc:sldMk cId="576570638" sldId="269"/>
            <ac:spMk id="8" creationId="{75778281-D2B8-4709-8EA5-1C66505120E1}"/>
          </ac:spMkLst>
        </pc:spChg>
        <pc:spChg chg="del">
          <ac:chgData name="Emma Rowley" userId="b38f63e5-fd95-4d24-ada1-e3545abdcf32" providerId="ADAL" clId="{B07347ED-23AA-4C60-9DC3-0D392C9B1A66}" dt="2021-12-20T11:39:53.480" v="59" actId="478"/>
          <ac:spMkLst>
            <pc:docMk/>
            <pc:sldMk cId="576570638" sldId="269"/>
            <ac:spMk id="10" creationId="{E3A10D99-0C0C-46A7-819B-3443F2796326}"/>
          </ac:spMkLst>
        </pc:spChg>
        <pc:spChg chg="del">
          <ac:chgData name="Emma Rowley" userId="b38f63e5-fd95-4d24-ada1-e3545abdcf32" providerId="ADAL" clId="{B07347ED-23AA-4C60-9DC3-0D392C9B1A66}" dt="2021-12-20T11:38:07.622" v="53" actId="478"/>
          <ac:spMkLst>
            <pc:docMk/>
            <pc:sldMk cId="576570638" sldId="269"/>
            <ac:spMk id="19" creationId="{7153A805-02AA-41BB-9537-76448B3CE5FF}"/>
          </ac:spMkLst>
        </pc:spChg>
        <pc:spChg chg="del">
          <ac:chgData name="Emma Rowley" userId="b38f63e5-fd95-4d24-ada1-e3545abdcf32" providerId="ADAL" clId="{B07347ED-23AA-4C60-9DC3-0D392C9B1A66}" dt="2021-12-20T11:39:07.068" v="57" actId="478"/>
          <ac:spMkLst>
            <pc:docMk/>
            <pc:sldMk cId="576570638" sldId="269"/>
            <ac:spMk id="22" creationId="{6DF2CEBC-8083-46A3-9D8F-46ED0104A00A}"/>
          </ac:spMkLst>
        </pc:spChg>
        <pc:picChg chg="mod">
          <ac:chgData name="Emma Rowley" userId="b38f63e5-fd95-4d24-ada1-e3545abdcf32" providerId="ADAL" clId="{B07347ED-23AA-4C60-9DC3-0D392C9B1A66}" dt="2021-12-20T11:39:58.544" v="60" actId="14826"/>
          <ac:picMkLst>
            <pc:docMk/>
            <pc:sldMk cId="576570638" sldId="269"/>
            <ac:picMk id="5" creationId="{6AD1BF6E-BD0E-47DE-BD42-4922511AF217}"/>
          </ac:picMkLst>
        </pc:picChg>
        <pc:picChg chg="mod">
          <ac:chgData name="Emma Rowley" userId="b38f63e5-fd95-4d24-ada1-e3545abdcf32" providerId="ADAL" clId="{B07347ED-23AA-4C60-9DC3-0D392C9B1A66}" dt="2021-12-20T11:40:39.043" v="62" actId="14826"/>
          <ac:picMkLst>
            <pc:docMk/>
            <pc:sldMk cId="576570638" sldId="269"/>
            <ac:picMk id="6" creationId="{5FB05405-9852-461A-BC24-7572F8EB5DF0}"/>
          </ac:picMkLst>
        </pc:picChg>
        <pc:picChg chg="add del mod">
          <ac:chgData name="Emma Rowley" userId="b38f63e5-fd95-4d24-ada1-e3545abdcf32" providerId="ADAL" clId="{B07347ED-23AA-4C60-9DC3-0D392C9B1A66}" dt="2021-12-20T11:38:24.816" v="56" actId="14826"/>
          <ac:picMkLst>
            <pc:docMk/>
            <pc:sldMk cId="576570638" sldId="269"/>
            <ac:picMk id="17" creationId="{E84318CE-AE6E-4F15-AC2C-540C70AFE943}"/>
          </ac:picMkLst>
        </pc:picChg>
        <pc:picChg chg="mod">
          <ac:chgData name="Emma Rowley" userId="b38f63e5-fd95-4d24-ada1-e3545abdcf32" providerId="ADAL" clId="{B07347ED-23AA-4C60-9DC3-0D392C9B1A66}" dt="2021-12-20T11:39:13.537" v="58" actId="14826"/>
          <ac:picMkLst>
            <pc:docMk/>
            <pc:sldMk cId="576570638" sldId="269"/>
            <ac:picMk id="20" creationId="{77DEB66A-CDA2-4EAC-9EAF-D714FAA44C4A}"/>
          </ac:picMkLst>
        </pc:picChg>
      </pc:sldChg>
      <pc:sldChg chg="addSp delSp modSp mod">
        <pc:chgData name="Emma Rowley" userId="b38f63e5-fd95-4d24-ada1-e3545abdcf32" providerId="ADAL" clId="{B07347ED-23AA-4C60-9DC3-0D392C9B1A66}" dt="2021-12-20T11:50:21.588" v="85" actId="14826"/>
        <pc:sldMkLst>
          <pc:docMk/>
          <pc:sldMk cId="2764737156" sldId="270"/>
        </pc:sldMkLst>
        <pc:spChg chg="del">
          <ac:chgData name="Emma Rowley" userId="b38f63e5-fd95-4d24-ada1-e3545abdcf32" providerId="ADAL" clId="{B07347ED-23AA-4C60-9DC3-0D392C9B1A66}" dt="2021-12-20T11:50:12.368" v="82" actId="478"/>
          <ac:spMkLst>
            <pc:docMk/>
            <pc:sldMk cId="2764737156" sldId="270"/>
            <ac:spMk id="6" creationId="{E2A99161-D3F4-490A-915B-14ADA6C5CB2D}"/>
          </ac:spMkLst>
        </pc:spChg>
        <pc:picChg chg="add del mod">
          <ac:chgData name="Emma Rowley" userId="b38f63e5-fd95-4d24-ada1-e3545abdcf32" providerId="ADAL" clId="{B07347ED-23AA-4C60-9DC3-0D392C9B1A66}" dt="2021-12-20T11:50:21.588" v="85" actId="14826"/>
          <ac:picMkLst>
            <pc:docMk/>
            <pc:sldMk cId="2764737156" sldId="270"/>
            <ac:picMk id="1026" creationId="{12786A02-FFAC-40FD-9D43-6D9A92B8BCF3}"/>
          </ac:picMkLst>
        </pc:picChg>
      </pc:sldChg>
      <pc:sldChg chg="delSp modSp mod">
        <pc:chgData name="Emma Rowley" userId="b38f63e5-fd95-4d24-ada1-e3545abdcf32" providerId="ADAL" clId="{B07347ED-23AA-4C60-9DC3-0D392C9B1A66}" dt="2021-12-20T11:50:35.759" v="87" actId="14826"/>
        <pc:sldMkLst>
          <pc:docMk/>
          <pc:sldMk cId="2592210035" sldId="274"/>
        </pc:sldMkLst>
        <pc:spChg chg="del">
          <ac:chgData name="Emma Rowley" userId="b38f63e5-fd95-4d24-ada1-e3545abdcf32" providerId="ADAL" clId="{B07347ED-23AA-4C60-9DC3-0D392C9B1A66}" dt="2021-12-20T11:50:32.008" v="86" actId="478"/>
          <ac:spMkLst>
            <pc:docMk/>
            <pc:sldMk cId="2592210035" sldId="274"/>
            <ac:spMk id="6" creationId="{E2A99161-D3F4-490A-915B-14ADA6C5CB2D}"/>
          </ac:spMkLst>
        </pc:spChg>
        <pc:picChg chg="mod">
          <ac:chgData name="Emma Rowley" userId="b38f63e5-fd95-4d24-ada1-e3545abdcf32" providerId="ADAL" clId="{B07347ED-23AA-4C60-9DC3-0D392C9B1A66}" dt="2021-12-20T11:50:35.759" v="87" actId="14826"/>
          <ac:picMkLst>
            <pc:docMk/>
            <pc:sldMk cId="2592210035" sldId="274"/>
            <ac:picMk id="1026" creationId="{12786A02-FFAC-40FD-9D43-6D9A92B8BCF3}"/>
          </ac:picMkLst>
        </pc:picChg>
      </pc:sldChg>
    </pc:docChg>
  </pc:docChgLst>
  <pc:docChgLst>
    <pc:chgData name="Guest User" userId="S::urn:spo:anon#ec9d9edc131a5cf16461ac2395ae454e18cadc90c8e217f4aab65d85e7b0a91d::" providerId="AD" clId="Web-{BF2A294B-EEFD-B758-CF58-BC7567CD670C}"/>
    <pc:docChg chg="mod modSld">
      <pc:chgData name="Guest User" userId="S::urn:spo:anon#ec9d9edc131a5cf16461ac2395ae454e18cadc90c8e217f4aab65d85e7b0a91d::" providerId="AD" clId="Web-{BF2A294B-EEFD-B758-CF58-BC7567CD670C}" dt="2021-12-13T12:50:29.301" v="66"/>
      <pc:docMkLst>
        <pc:docMk/>
      </pc:docMkLst>
      <pc:sldChg chg="modSp">
        <pc:chgData name="Guest User" userId="S::urn:spo:anon#ec9d9edc131a5cf16461ac2395ae454e18cadc90c8e217f4aab65d85e7b0a91d::" providerId="AD" clId="Web-{BF2A294B-EEFD-B758-CF58-BC7567CD670C}" dt="2021-12-13T12:43:07.357" v="0" actId="20577"/>
        <pc:sldMkLst>
          <pc:docMk/>
          <pc:sldMk cId="1740713487" sldId="259"/>
        </pc:sldMkLst>
        <pc:spChg chg="mod">
          <ac:chgData name="Guest User" userId="S::urn:spo:anon#ec9d9edc131a5cf16461ac2395ae454e18cadc90c8e217f4aab65d85e7b0a91d::" providerId="AD" clId="Web-{BF2A294B-EEFD-B758-CF58-BC7567CD670C}" dt="2021-12-13T12:43:07.357" v="0" actId="20577"/>
          <ac:spMkLst>
            <pc:docMk/>
            <pc:sldMk cId="1740713487" sldId="259"/>
            <ac:spMk id="3" creationId="{00000000-0000-0000-0000-000000000000}"/>
          </ac:spMkLst>
        </pc:spChg>
      </pc:sldChg>
      <pc:sldChg chg="modSp">
        <pc:chgData name="Guest User" userId="S::urn:spo:anon#ec9d9edc131a5cf16461ac2395ae454e18cadc90c8e217f4aab65d85e7b0a91d::" providerId="AD" clId="Web-{BF2A294B-EEFD-B758-CF58-BC7567CD670C}" dt="2021-12-13T12:43:17.889" v="1" actId="20577"/>
        <pc:sldMkLst>
          <pc:docMk/>
          <pc:sldMk cId="1654414361" sldId="262"/>
        </pc:sldMkLst>
        <pc:spChg chg="mod">
          <ac:chgData name="Guest User" userId="S::urn:spo:anon#ec9d9edc131a5cf16461ac2395ae454e18cadc90c8e217f4aab65d85e7b0a91d::" providerId="AD" clId="Web-{BF2A294B-EEFD-B758-CF58-BC7567CD670C}" dt="2021-12-13T12:43:17.889" v="1" actId="20577"/>
          <ac:spMkLst>
            <pc:docMk/>
            <pc:sldMk cId="1654414361" sldId="262"/>
            <ac:spMk id="3" creationId="{8FED8D0D-FF53-48B9-866A-AA7ED6DD3F16}"/>
          </ac:spMkLst>
        </pc:spChg>
      </pc:sldChg>
      <pc:sldChg chg="modSp">
        <pc:chgData name="Guest User" userId="S::urn:spo:anon#ec9d9edc131a5cf16461ac2395ae454e18cadc90c8e217f4aab65d85e7b0a91d::" providerId="AD" clId="Web-{BF2A294B-EEFD-B758-CF58-BC7567CD670C}" dt="2021-12-13T12:43:54.233" v="12" actId="20577"/>
        <pc:sldMkLst>
          <pc:docMk/>
          <pc:sldMk cId="2955053491" sldId="263"/>
        </pc:sldMkLst>
        <pc:spChg chg="mod">
          <ac:chgData name="Guest User" userId="S::urn:spo:anon#ec9d9edc131a5cf16461ac2395ae454e18cadc90c8e217f4aab65d85e7b0a91d::" providerId="AD" clId="Web-{BF2A294B-EEFD-B758-CF58-BC7567CD670C}" dt="2021-12-13T12:43:54.233" v="12" actId="20577"/>
          <ac:spMkLst>
            <pc:docMk/>
            <pc:sldMk cId="2955053491" sldId="263"/>
            <ac:spMk id="4" creationId="{A61F5ADB-C0BD-415A-A84C-A55E762C0378}"/>
          </ac:spMkLst>
        </pc:spChg>
      </pc:sldChg>
      <pc:sldChg chg="modSp">
        <pc:chgData name="Guest User" userId="S::urn:spo:anon#ec9d9edc131a5cf16461ac2395ae454e18cadc90c8e217f4aab65d85e7b0a91d::" providerId="AD" clId="Web-{BF2A294B-EEFD-B758-CF58-BC7567CD670C}" dt="2021-12-13T12:44:29.983" v="13" actId="20577"/>
        <pc:sldMkLst>
          <pc:docMk/>
          <pc:sldMk cId="3268949713" sldId="264"/>
        </pc:sldMkLst>
        <pc:spChg chg="mod">
          <ac:chgData name="Guest User" userId="S::urn:spo:anon#ec9d9edc131a5cf16461ac2395ae454e18cadc90c8e217f4aab65d85e7b0a91d::" providerId="AD" clId="Web-{BF2A294B-EEFD-B758-CF58-BC7567CD670C}" dt="2021-12-13T12:44:29.983" v="13" actId="20577"/>
          <ac:spMkLst>
            <pc:docMk/>
            <pc:sldMk cId="3268949713" sldId="264"/>
            <ac:spMk id="3" creationId="{6E2D4984-0940-43C7-8A7B-EB918748CF92}"/>
          </ac:spMkLst>
        </pc:spChg>
      </pc:sldChg>
      <pc:sldChg chg="modSp">
        <pc:chgData name="Guest User" userId="S::urn:spo:anon#ec9d9edc131a5cf16461ac2395ae454e18cadc90c8e217f4aab65d85e7b0a91d::" providerId="AD" clId="Web-{BF2A294B-EEFD-B758-CF58-BC7567CD670C}" dt="2021-12-13T12:46:20.751" v="56" actId="20577"/>
        <pc:sldMkLst>
          <pc:docMk/>
          <pc:sldMk cId="3063664042" sldId="266"/>
        </pc:sldMkLst>
        <pc:spChg chg="mod">
          <ac:chgData name="Guest User" userId="S::urn:spo:anon#ec9d9edc131a5cf16461ac2395ae454e18cadc90c8e217f4aab65d85e7b0a91d::" providerId="AD" clId="Web-{BF2A294B-EEFD-B758-CF58-BC7567CD670C}" dt="2021-12-13T12:46:20.751" v="56" actId="20577"/>
          <ac:spMkLst>
            <pc:docMk/>
            <pc:sldMk cId="3063664042" sldId="266"/>
            <ac:spMk id="3" creationId="{D71A5AD8-4A52-4638-BD5D-88AFD083F9AC}"/>
          </ac:spMkLst>
        </pc:spChg>
      </pc:sldChg>
      <pc:sldChg chg="addSp modSp">
        <pc:chgData name="Guest User" userId="S::urn:spo:anon#ec9d9edc131a5cf16461ac2395ae454e18cadc90c8e217f4aab65d85e7b0a91d::" providerId="AD" clId="Web-{BF2A294B-EEFD-B758-CF58-BC7567CD670C}" dt="2021-12-13T12:47:15.095" v="62" actId="20577"/>
        <pc:sldMkLst>
          <pc:docMk/>
          <pc:sldMk cId="1006185248" sldId="268"/>
        </pc:sldMkLst>
        <pc:spChg chg="mod">
          <ac:chgData name="Guest User" userId="S::urn:spo:anon#ec9d9edc131a5cf16461ac2395ae454e18cadc90c8e217f4aab65d85e7b0a91d::" providerId="AD" clId="Web-{BF2A294B-EEFD-B758-CF58-BC7567CD670C}" dt="2021-12-13T12:46:35.610" v="57" actId="14100"/>
          <ac:spMkLst>
            <pc:docMk/>
            <pc:sldMk cId="1006185248" sldId="268"/>
            <ac:spMk id="3" creationId="{F374BAC9-AE3F-422C-9A66-2015F2091BCC}"/>
          </ac:spMkLst>
        </pc:spChg>
        <pc:spChg chg="add mod">
          <ac:chgData name="Guest User" userId="S::urn:spo:anon#ec9d9edc131a5cf16461ac2395ae454e18cadc90c8e217f4aab65d85e7b0a91d::" providerId="AD" clId="Web-{BF2A294B-EEFD-B758-CF58-BC7567CD670C}" dt="2021-12-13T12:47:15.095" v="62" actId="20577"/>
          <ac:spMkLst>
            <pc:docMk/>
            <pc:sldMk cId="1006185248" sldId="268"/>
            <ac:spMk id="4" creationId="{0F73D1EE-C5EE-4BE5-AA60-D5CF94190771}"/>
          </ac:spMkLst>
        </pc:spChg>
      </pc:sldChg>
      <pc:sldChg chg="addSp modSp">
        <pc:chgData name="Guest User" userId="S::urn:spo:anon#ec9d9edc131a5cf16461ac2395ae454e18cadc90c8e217f4aab65d85e7b0a91d::" providerId="AD" clId="Web-{BF2A294B-EEFD-B758-CF58-BC7567CD670C}" dt="2021-12-13T12:45:34.406" v="42" actId="20577"/>
        <pc:sldMkLst>
          <pc:docMk/>
          <pc:sldMk cId="576570638" sldId="269"/>
        </pc:sldMkLst>
        <pc:spChg chg="mod">
          <ac:chgData name="Guest User" userId="S::urn:spo:anon#ec9d9edc131a5cf16461ac2395ae454e18cadc90c8e217f4aab65d85e7b0a91d::" providerId="AD" clId="Web-{BF2A294B-EEFD-B758-CF58-BC7567CD670C}" dt="2021-12-13T12:45:20.125" v="23" actId="20577"/>
          <ac:spMkLst>
            <pc:docMk/>
            <pc:sldMk cId="576570638" sldId="269"/>
            <ac:spMk id="3" creationId="{6E89186A-EA3D-4D25-B2D8-93CBF262262D}"/>
          </ac:spMkLst>
        </pc:spChg>
        <pc:spChg chg="add mod">
          <ac:chgData name="Guest User" userId="S::urn:spo:anon#ec9d9edc131a5cf16461ac2395ae454e18cadc90c8e217f4aab65d85e7b0a91d::" providerId="AD" clId="Web-{BF2A294B-EEFD-B758-CF58-BC7567CD670C}" dt="2021-12-13T12:45:08.437" v="17" actId="20577"/>
          <ac:spMkLst>
            <pc:docMk/>
            <pc:sldMk cId="576570638" sldId="269"/>
            <ac:spMk id="21" creationId="{3168AD45-522A-42FF-88E1-AABAF06F307E}"/>
          </ac:spMkLst>
        </pc:spChg>
        <pc:spChg chg="add mod">
          <ac:chgData name="Guest User" userId="S::urn:spo:anon#ec9d9edc131a5cf16461ac2395ae454e18cadc90c8e217f4aab65d85e7b0a91d::" providerId="AD" clId="Web-{BF2A294B-EEFD-B758-CF58-BC7567CD670C}" dt="2021-12-13T12:45:34.406" v="42" actId="20577"/>
          <ac:spMkLst>
            <pc:docMk/>
            <pc:sldMk cId="576570638" sldId="269"/>
            <ac:spMk id="27" creationId="{7A68F1C3-DE49-4CB5-AE28-705BCD409F01}"/>
          </ac:spMkLst>
        </pc:spChg>
      </pc:sldChg>
      <pc:sldChg chg="modSp">
        <pc:chgData name="Guest User" userId="S::urn:spo:anon#ec9d9edc131a5cf16461ac2395ae454e18cadc90c8e217f4aab65d85e7b0a91d::" providerId="AD" clId="Web-{BF2A294B-EEFD-B758-CF58-BC7567CD670C}" dt="2021-12-13T12:47:22.923" v="63" actId="20577"/>
        <pc:sldMkLst>
          <pc:docMk/>
          <pc:sldMk cId="2764737156" sldId="270"/>
        </pc:sldMkLst>
        <pc:spChg chg="mod">
          <ac:chgData name="Guest User" userId="S::urn:spo:anon#ec9d9edc131a5cf16461ac2395ae454e18cadc90c8e217f4aab65d85e7b0a91d::" providerId="AD" clId="Web-{BF2A294B-EEFD-B758-CF58-BC7567CD670C}" dt="2021-12-13T12:47:22.923" v="63" actId="20577"/>
          <ac:spMkLst>
            <pc:docMk/>
            <pc:sldMk cId="2764737156" sldId="270"/>
            <ac:spMk id="3" creationId="{00000000-0000-0000-0000-000000000000}"/>
          </ac:spMkLst>
        </pc:spChg>
      </pc:sldChg>
      <pc:sldChg chg="modSp">
        <pc:chgData name="Guest User" userId="S::urn:spo:anon#ec9d9edc131a5cf16461ac2395ae454e18cadc90c8e217f4aab65d85e7b0a91d::" providerId="AD" clId="Web-{BF2A294B-EEFD-B758-CF58-BC7567CD670C}" dt="2021-12-13T12:47:32.892" v="64" actId="14100"/>
        <pc:sldMkLst>
          <pc:docMk/>
          <pc:sldMk cId="2592210035" sldId="274"/>
        </pc:sldMkLst>
        <pc:spChg chg="mod">
          <ac:chgData name="Guest User" userId="S::urn:spo:anon#ec9d9edc131a5cf16461ac2395ae454e18cadc90c8e217f4aab65d85e7b0a91d::" providerId="AD" clId="Web-{BF2A294B-EEFD-B758-CF58-BC7567CD670C}" dt="2021-12-13T12:47:32.892" v="64" actId="14100"/>
          <ac:spMkLst>
            <pc:docMk/>
            <pc:sldMk cId="2592210035" sldId="274"/>
            <ac:spMk id="3" creationId="{00000000-0000-0000-0000-000000000000}"/>
          </ac:spMkLst>
        </pc:spChg>
      </pc:sldChg>
      <pc:sldChg chg="addCm">
        <pc:chgData name="Guest User" userId="S::urn:spo:anon#ec9d9edc131a5cf16461ac2395ae454e18cadc90c8e217f4aab65d85e7b0a91d::" providerId="AD" clId="Web-{BF2A294B-EEFD-B758-CF58-BC7567CD670C}" dt="2021-12-13T12:50:29.301" v="66"/>
        <pc:sldMkLst>
          <pc:docMk/>
          <pc:sldMk cId="3040854242"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584288"/>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numCol="1"/>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584288"/>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584288"/>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youtu.be/Z5GjQ17cxX4" TargetMode="External"/><Relationship Id="rId3" Type="http://schemas.openxmlformats.org/officeDocument/2006/relationships/hyperlink" Target="https://www.foodafactoflife.org.uk/media/9674/growing-club-case-study-1-wsgc.docx" TargetMode="External"/><Relationship Id="rId7" Type="http://schemas.openxmlformats.org/officeDocument/2006/relationships/hyperlink" Target="https://www.foodafactoflife.org.uk/media/9668/growing-club-tools-and-resources-list-wsgc.docx" TargetMode="External"/><Relationship Id="rId2" Type="http://schemas.openxmlformats.org/officeDocument/2006/relationships/hyperlink" Target="https://www.foodafactoflife.org.uk/media/9691/a-guide-to-growing-clubs-wsgc.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9672/action-plan-flow-chart-wsgc.docx" TargetMode="External"/><Relationship Id="rId5" Type="http://schemas.openxmlformats.org/officeDocument/2006/relationships/hyperlink" Target="https://www.foodafactoflife.org.uk/media/9669/growing-club-visioning-exercise-wsgc.docx" TargetMode="External"/><Relationship Id="rId4" Type="http://schemas.openxmlformats.org/officeDocument/2006/relationships/hyperlink" Target="https://www.foodafactoflife.org.uk/media/9675/growing-club-case-study-2-wsgc.docx" TargetMode="External"/><Relationship Id="rId9" Type="http://schemas.openxmlformats.org/officeDocument/2006/relationships/hyperlink" Target="https://www.foodafactoflife.org.uk/media/9699/using-school-gardens.ppt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foodafactoflife.org.uk/media/2105/season-cards-c316.docx" TargetMode="External"/><Relationship Id="rId3" Type="http://schemas.openxmlformats.org/officeDocument/2006/relationships/hyperlink" Target="https://www.foodafactoflife.org.uk/media/2838/where-food-comes-from-c316.docx" TargetMode="External"/><Relationship Id="rId7" Type="http://schemas.openxmlformats.org/officeDocument/2006/relationships/hyperlink" Target="https://www.foodafactoflife.org.uk/media/3571/growing-strawberries-ppt-57wfcf2.pptx" TargetMode="External"/><Relationship Id="rId2" Type="http://schemas.openxmlformats.org/officeDocument/2006/relationships/hyperlink" Target="https://www.foodafactoflife.org.uk/media/2759/food-photo-cards-c-316.docx" TargetMode="External"/><Relationship Id="rId1" Type="http://schemas.openxmlformats.org/officeDocument/2006/relationships/slideLayout" Target="../slideLayouts/slideLayout3.xml"/><Relationship Id="rId6" Type="http://schemas.openxmlformats.org/officeDocument/2006/relationships/hyperlink" Target="https://www.youtube.com/watch?v=x0DyEgvpCd8" TargetMode="External"/><Relationship Id="rId5" Type="http://schemas.openxmlformats.org/officeDocument/2006/relationships/hyperlink" Target="https://www.foodafactoflife.org.uk/media/2843/plant-and-animal-pictures-ws-57wfcf1.docx" TargetMode="External"/><Relationship Id="rId4" Type="http://schemas.openxmlformats.org/officeDocument/2006/relationships/hyperlink" Target="https://www.foodafactoflife.org.uk/media/2844/plant-or-animal-ws-57wfcf1.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5-7-years/where-food-comes-from/interactive-resources/" TargetMode="External"/><Relationship Id="rId2" Type="http://schemas.openxmlformats.org/officeDocument/2006/relationships/hyperlink" Target="https://www.foodafactoflife.org.uk/11-14-years/where-food-comes-from/videos/" TargetMode="External"/><Relationship Id="rId1" Type="http://schemas.openxmlformats.org/officeDocument/2006/relationships/slideLayout" Target="../slideLayouts/slideLayout3.xml"/><Relationship Id="rId5" Type="http://schemas.openxmlformats.org/officeDocument/2006/relationships/hyperlink" Target="https://www.foodafactoflife.org.uk/5-7-years/activity-packs/learn-with-stories/the-bucket-garden/" TargetMode="External"/><Relationship Id="rId4" Type="http://schemas.openxmlformats.org/officeDocument/2006/relationships/hyperlink" Target="https://foodafactoflife.org.uk/media/9824/where-food-comes-from-5-7-kowcfc.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odafactoflife.org.uk/5-7-years/cooking/videos/" TargetMode="External"/><Relationship Id="rId7" Type="http://schemas.openxmlformats.org/officeDocument/2006/relationships/hyperlink" Target="https://foodafactoflife.org.uk/media/1713/ingredient-check-letter-o-311.docx" TargetMode="External"/><Relationship Id="rId2" Type="http://schemas.openxmlformats.org/officeDocument/2006/relationships/hyperlink" Target="https://foodafactoflife.org.uk/media/2759/food-photo-cards-c-316.docx" TargetMode="External"/><Relationship Id="rId1" Type="http://schemas.openxmlformats.org/officeDocument/2006/relationships/slideLayout" Target="../slideLayouts/slideLayout3.xml"/><Relationship Id="rId6" Type="http://schemas.openxmlformats.org/officeDocument/2006/relationships/hyperlink" Target="https://foodafactoflife.org.uk/media/1688/tasting-guide-g-311.docx" TargetMode="External"/><Relationship Id="rId5" Type="http://schemas.openxmlformats.org/officeDocument/2006/relationships/hyperlink" Target="https://foodafactoflife.org.uk/media/2443/sensory-vocabulary-cards-c-511.docx" TargetMode="External"/><Relationship Id="rId4" Type="http://schemas.openxmlformats.org/officeDocument/2006/relationships/hyperlink" Target="https://foodafactoflife.org.uk/recipes/?page=5&am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938" y="3062452"/>
            <a:ext cx="9144000" cy="733096"/>
          </a:xfrm>
        </p:spPr>
        <p:txBody>
          <a:bodyPr/>
          <a:lstStyle/>
          <a:p>
            <a:r>
              <a:rPr lang="en-US" dirty="0"/>
              <a:t>Grow the seasons</a:t>
            </a:r>
          </a:p>
        </p:txBody>
      </p:sp>
      <p:sp>
        <p:nvSpPr>
          <p:cNvPr id="3" name="TextBox 2">
            <a:extLst>
              <a:ext uri="{FF2B5EF4-FFF2-40B4-BE49-F238E27FC236}">
                <a16:creationId xmlns:a16="http://schemas.microsoft.com/office/drawing/2014/main" id="{B000A1A5-5600-4D3A-A3EC-6DDBB34DBD55}"/>
              </a:ext>
            </a:extLst>
          </p:cNvPr>
          <p:cNvSpPr txBox="1"/>
          <p:nvPr/>
        </p:nvSpPr>
        <p:spPr>
          <a:xfrm>
            <a:off x="615139" y="3872963"/>
            <a:ext cx="10604240" cy="523220"/>
          </a:xfrm>
          <a:prstGeom prst="rect">
            <a:avLst/>
          </a:prstGeom>
          <a:noFill/>
        </p:spPr>
        <p:txBody>
          <a:bodyPr wrap="square" lIns="91440" tIns="45720" rIns="91440" bIns="45720" rtlCol="0" anchor="t">
            <a:spAutoFit/>
          </a:bodyPr>
          <a:lstStyle/>
          <a:p>
            <a:r>
              <a:rPr lang="en-GB" sz="2800" dirty="0">
                <a:solidFill>
                  <a:schemeClr val="bg1"/>
                </a:solidFill>
                <a:latin typeface="Arial" panose="020B0604020202020204" pitchFamily="34" charset="0"/>
                <a:cs typeface="Arial" panose="020B0604020202020204" pitchFamily="34" charset="0"/>
              </a:rPr>
              <a:t>A Where food comes from Challenge for pupils aged 5-7 years</a:t>
            </a:r>
            <a:endParaRPr lang="en-GB" sz="28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2B7F-07AE-468A-86FE-B564A177CFE1}"/>
              </a:ext>
            </a:extLst>
          </p:cNvPr>
          <p:cNvSpPr>
            <a:spLocks noGrp="1"/>
          </p:cNvSpPr>
          <p:nvPr>
            <p:ph type="ctrTitle"/>
          </p:nvPr>
        </p:nvSpPr>
        <p:spPr>
          <a:xfrm>
            <a:off x="717212" y="1309998"/>
            <a:ext cx="9720000" cy="720000"/>
          </a:xfrm>
        </p:spPr>
        <p:txBody>
          <a:bodyPr/>
          <a:lstStyle/>
          <a:p>
            <a:r>
              <a:rPr lang="en-US" dirty="0"/>
              <a:t>Planning</a:t>
            </a:r>
            <a:endParaRPr lang="en-GB" dirty="0"/>
          </a:p>
        </p:txBody>
      </p:sp>
      <p:sp>
        <p:nvSpPr>
          <p:cNvPr id="8" name="Speech Bubble: Oval 7">
            <a:extLst>
              <a:ext uri="{FF2B5EF4-FFF2-40B4-BE49-F238E27FC236}">
                <a16:creationId xmlns:a16="http://schemas.microsoft.com/office/drawing/2014/main" id="{253E082E-1BDA-4EF9-AD1E-50C80CB24518}"/>
              </a:ext>
            </a:extLst>
          </p:cNvPr>
          <p:cNvSpPr/>
          <p:nvPr/>
        </p:nvSpPr>
        <p:spPr>
          <a:xfrm>
            <a:off x="703144" y="2168333"/>
            <a:ext cx="3029925" cy="1931055"/>
          </a:xfrm>
          <a:prstGeom prst="wedgeEllipseCallout">
            <a:avLst>
              <a:gd name="adj1" fmla="val 48549"/>
              <a:gd name="adj2" fmla="val 6409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D21DBE-7CC7-4D02-AFA7-925460E91CA8}"/>
              </a:ext>
            </a:extLst>
          </p:cNvPr>
          <p:cNvSpPr txBox="1"/>
          <p:nvPr/>
        </p:nvSpPr>
        <p:spPr>
          <a:xfrm>
            <a:off x="873372" y="2414951"/>
            <a:ext cx="267353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What do you need for your growing area? </a:t>
            </a:r>
            <a:endParaRPr lang="en-GB" sz="2600" dirty="0">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a16="http://schemas.microsoft.com/office/drawing/2014/main" id="{48F6C3ED-891C-444C-93DE-A0DC8501E0F1}"/>
              </a:ext>
            </a:extLst>
          </p:cNvPr>
          <p:cNvSpPr/>
          <p:nvPr/>
        </p:nvSpPr>
        <p:spPr>
          <a:xfrm>
            <a:off x="8219964" y="2005471"/>
            <a:ext cx="3458703" cy="1742290"/>
          </a:xfrm>
          <a:prstGeom prst="wedgeEllipseCallout">
            <a:avLst>
              <a:gd name="adj1" fmla="val -46947"/>
              <a:gd name="adj2" fmla="val 80524"/>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DD4D8CB-911A-4CBA-A33C-64253563B4D4}"/>
              </a:ext>
            </a:extLst>
          </p:cNvPr>
          <p:cNvSpPr txBox="1"/>
          <p:nvPr/>
        </p:nvSpPr>
        <p:spPr>
          <a:xfrm>
            <a:off x="8509763" y="2307668"/>
            <a:ext cx="2879103"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Who will help look after the growing area? </a:t>
            </a:r>
            <a:endParaRPr lang="en-GB" sz="2600" dirty="0">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a16="http://schemas.microsoft.com/office/drawing/2014/main" id="{0F1AE13F-259C-4052-8A38-658E8FA95C8D}"/>
              </a:ext>
            </a:extLst>
          </p:cNvPr>
          <p:cNvSpPr/>
          <p:nvPr/>
        </p:nvSpPr>
        <p:spPr>
          <a:xfrm>
            <a:off x="605918" y="4582792"/>
            <a:ext cx="2940985" cy="1742290"/>
          </a:xfrm>
          <a:prstGeom prst="wedgeEllipseCallout">
            <a:avLst>
              <a:gd name="adj1" fmla="val 64626"/>
              <a:gd name="adj2" fmla="val -33984"/>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2D241DD-D349-4018-BEDC-425B78FCB4D0}"/>
              </a:ext>
            </a:extLst>
          </p:cNvPr>
          <p:cNvSpPr txBox="1"/>
          <p:nvPr/>
        </p:nvSpPr>
        <p:spPr>
          <a:xfrm>
            <a:off x="717212" y="5007661"/>
            <a:ext cx="2673531" cy="89255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What will you grow? </a:t>
            </a:r>
            <a:endParaRPr lang="en-GB" sz="2600" dirty="0">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a16="http://schemas.microsoft.com/office/drawing/2014/main" id="{0158DCD2-4D7B-4DC2-B1EF-9AC130EEE219}"/>
              </a:ext>
            </a:extLst>
          </p:cNvPr>
          <p:cNvSpPr/>
          <p:nvPr/>
        </p:nvSpPr>
        <p:spPr>
          <a:xfrm>
            <a:off x="9073750" y="4293178"/>
            <a:ext cx="2916192" cy="1871890"/>
          </a:xfrm>
          <a:prstGeom prst="wedgeEllipseCallout">
            <a:avLst>
              <a:gd name="adj1" fmla="val -69162"/>
              <a:gd name="adj2" fmla="val 28041"/>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5D5DC9-7173-482F-8FE4-525065293BE2}"/>
              </a:ext>
            </a:extLst>
          </p:cNvPr>
          <p:cNvSpPr txBox="1"/>
          <p:nvPr/>
        </p:nvSpPr>
        <p:spPr>
          <a:xfrm>
            <a:off x="9301975" y="4573036"/>
            <a:ext cx="245974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In which season will you start planting? </a:t>
            </a:r>
            <a:endParaRPr lang="en-GB" sz="2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28E57FD-DB25-4F8C-8D9F-7DAF2BFAFDA5}"/>
              </a:ext>
            </a:extLst>
          </p:cNvPr>
          <p:cNvSpPr txBox="1"/>
          <p:nvPr/>
        </p:nvSpPr>
        <p:spPr>
          <a:xfrm>
            <a:off x="4755797" y="1722834"/>
            <a:ext cx="267353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Where will your growing area be in school? </a:t>
            </a:r>
            <a:endParaRPr lang="en-GB" sz="2600" dirty="0">
              <a:latin typeface="Arial" panose="020B0604020202020204" pitchFamily="34" charset="0"/>
              <a:cs typeface="Arial" panose="020B0604020202020204" pitchFamily="34" charset="0"/>
            </a:endParaRPr>
          </a:p>
        </p:txBody>
      </p:sp>
      <p:sp>
        <p:nvSpPr>
          <p:cNvPr id="19" name="Speech Bubble: Oval 18">
            <a:extLst>
              <a:ext uri="{FF2B5EF4-FFF2-40B4-BE49-F238E27FC236}">
                <a16:creationId xmlns:a16="http://schemas.microsoft.com/office/drawing/2014/main" id="{072D8664-684B-430F-A638-E43C23D43571}"/>
              </a:ext>
            </a:extLst>
          </p:cNvPr>
          <p:cNvSpPr/>
          <p:nvPr/>
        </p:nvSpPr>
        <p:spPr>
          <a:xfrm>
            <a:off x="4363212" y="1391570"/>
            <a:ext cx="3458703" cy="1742290"/>
          </a:xfrm>
          <a:prstGeom prst="wedgeEllipseCallout">
            <a:avLst>
              <a:gd name="adj1" fmla="val -656"/>
              <a:gd name="adj2" fmla="val 7416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 hand, arm&#10;&#10;Description automatically generated">
            <a:extLst>
              <a:ext uri="{FF2B5EF4-FFF2-40B4-BE49-F238E27FC236}">
                <a16:creationId xmlns:a16="http://schemas.microsoft.com/office/drawing/2014/main" id="{445D8DE6-15C3-4C77-8090-2547DD6EFF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5301" y="3619978"/>
            <a:ext cx="4085530" cy="2704621"/>
          </a:xfrm>
          <a:prstGeom prst="rect">
            <a:avLst/>
          </a:prstGeom>
        </p:spPr>
      </p:pic>
    </p:spTree>
    <p:extLst>
      <p:ext uri="{BB962C8B-B14F-4D97-AF65-F5344CB8AC3E}">
        <p14:creationId xmlns:p14="http://schemas.microsoft.com/office/powerpoint/2010/main" val="21835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B65D-B271-4085-93D6-1198E0A292B6}"/>
              </a:ext>
            </a:extLst>
          </p:cNvPr>
          <p:cNvSpPr>
            <a:spLocks noGrp="1"/>
          </p:cNvSpPr>
          <p:nvPr>
            <p:ph type="ctrTitle"/>
          </p:nvPr>
        </p:nvSpPr>
        <p:spPr>
          <a:xfrm>
            <a:off x="676114" y="1377613"/>
            <a:ext cx="9720000" cy="720000"/>
          </a:xfrm>
        </p:spPr>
        <p:txBody>
          <a:bodyPr/>
          <a:lstStyle/>
          <a:p>
            <a:r>
              <a:rPr lang="en-US" dirty="0"/>
              <a:t>Planning</a:t>
            </a:r>
            <a:endParaRPr lang="en-GB" dirty="0"/>
          </a:p>
        </p:txBody>
      </p:sp>
      <p:sp>
        <p:nvSpPr>
          <p:cNvPr id="3" name="Subtitle 2">
            <a:extLst>
              <a:ext uri="{FF2B5EF4-FFF2-40B4-BE49-F238E27FC236}">
                <a16:creationId xmlns:a16="http://schemas.microsoft.com/office/drawing/2014/main" id="{F374BAC9-AE3F-422C-9A66-2015F2091BCC}"/>
              </a:ext>
            </a:extLst>
          </p:cNvPr>
          <p:cNvSpPr>
            <a:spLocks noGrp="1"/>
          </p:cNvSpPr>
          <p:nvPr>
            <p:ph type="subTitle" idx="1"/>
          </p:nvPr>
        </p:nvSpPr>
        <p:spPr>
          <a:xfrm>
            <a:off x="676114" y="2293690"/>
            <a:ext cx="5611670" cy="3600000"/>
          </a:xfrm>
        </p:spPr>
        <p:txBody>
          <a:bodyPr/>
          <a:lstStyle/>
          <a:p>
            <a:pPr marL="0" indent="0">
              <a:buNone/>
            </a:pPr>
            <a:r>
              <a:rPr lang="en-US" sz="2800" dirty="0"/>
              <a:t>Talk to your teacher about your growing area.</a:t>
            </a:r>
          </a:p>
          <a:p>
            <a:pPr marL="0" indent="0">
              <a:buNone/>
            </a:pPr>
            <a:endParaRPr lang="en-US" sz="2800" dirty="0"/>
          </a:p>
          <a:p>
            <a:pPr marL="0" indent="0">
              <a:buNone/>
            </a:pPr>
            <a:r>
              <a:rPr lang="en-US" sz="2800" dirty="0"/>
              <a:t>Work out a plan to grow your ingredients.</a:t>
            </a:r>
          </a:p>
          <a:p>
            <a:pPr marL="0" indent="0">
              <a:buNone/>
            </a:pPr>
            <a:endParaRPr lang="en-US" sz="2800" dirty="0"/>
          </a:p>
          <a:p>
            <a:pPr marL="0" indent="0">
              <a:buNone/>
            </a:pPr>
            <a:r>
              <a:rPr lang="en-US" sz="2800" dirty="0"/>
              <a:t>Plan how you will take care of your plants.</a:t>
            </a:r>
          </a:p>
          <a:p>
            <a:pPr marL="0" indent="0">
              <a:buNone/>
            </a:pPr>
            <a:endParaRPr lang="en-US" sz="2800" dirty="0"/>
          </a:p>
          <a:p>
            <a:pPr marL="0" indent="0">
              <a:buNone/>
            </a:pPr>
            <a:endParaRPr lang="en-US" sz="2800" dirty="0"/>
          </a:p>
          <a:p>
            <a:pPr marL="0" indent="0">
              <a:buNone/>
            </a:pPr>
            <a:endParaRPr lang="en-GB" sz="2800" dirty="0"/>
          </a:p>
        </p:txBody>
      </p:sp>
      <p:pic>
        <p:nvPicPr>
          <p:cNvPr id="6" name="Picture 5" descr="A picture containing container, vegetable, plant, tray&#10;&#10;Description automatically generated">
            <a:extLst>
              <a:ext uri="{FF2B5EF4-FFF2-40B4-BE49-F238E27FC236}">
                <a16:creationId xmlns:a16="http://schemas.microsoft.com/office/drawing/2014/main" id="{B0418650-C9D2-4DCA-94C6-57FA21201F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621" y="2409092"/>
            <a:ext cx="5424139" cy="3617900"/>
          </a:xfrm>
          <a:prstGeom prst="rect">
            <a:avLst/>
          </a:prstGeom>
        </p:spPr>
      </p:pic>
    </p:spTree>
    <p:extLst>
      <p:ext uri="{BB962C8B-B14F-4D97-AF65-F5344CB8AC3E}">
        <p14:creationId xmlns:p14="http://schemas.microsoft.com/office/powerpoint/2010/main" val="100618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715969"/>
            <a:ext cx="9720000" cy="720000"/>
          </a:xfrm>
        </p:spPr>
        <p:txBody>
          <a:bodyPr/>
          <a:lstStyle/>
          <a:p>
            <a:r>
              <a:rPr lang="en-US" dirty="0"/>
              <a:t>The challenge</a:t>
            </a:r>
          </a:p>
        </p:txBody>
      </p:sp>
      <p:sp>
        <p:nvSpPr>
          <p:cNvPr id="3" name="Subtitle 2"/>
          <p:cNvSpPr>
            <a:spLocks noGrp="1"/>
          </p:cNvSpPr>
          <p:nvPr>
            <p:ph type="subTitle" idx="1"/>
          </p:nvPr>
        </p:nvSpPr>
        <p:spPr>
          <a:xfrm>
            <a:off x="871324" y="2622032"/>
            <a:ext cx="5536324" cy="3600000"/>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buNone/>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Arial"/>
                <a:ea typeface="Calibri" panose="020F0502020204030204" pitchFamily="34" charset="0"/>
                <a:cs typeface="Times New Roman"/>
              </a:rPr>
              <a:t>Grow and harvest your own seasonal ingredients.</a:t>
            </a:r>
            <a:r>
              <a:rPr lang="en-GB" sz="2800" dirty="0">
                <a:latin typeface="Arial"/>
                <a:ea typeface="Calibri" panose="020F0502020204030204" pitchFamily="34" charset="0"/>
                <a:cs typeface="Times New Roman"/>
              </a:rPr>
              <a:t>  </a:t>
            </a:r>
          </a:p>
          <a:p>
            <a:pPr marL="0" indent="0">
              <a:buNone/>
            </a:pPr>
            <a:endParaRPr lang="en-GB" sz="2800" dirty="0">
              <a:effectLst/>
              <a:latin typeface="Arial"/>
              <a:ea typeface="Calibri" panose="020F0502020204030204" pitchFamily="34" charset="0"/>
              <a:cs typeface="Times New Roman"/>
            </a:endParaRPr>
          </a:p>
          <a:p>
            <a:pPr marL="0" indent="0">
              <a:buNone/>
            </a:pPr>
            <a:r>
              <a:rPr lang="en-GB" sz="2800" dirty="0">
                <a:latin typeface="Arial"/>
                <a:ea typeface="Calibri" panose="020F0502020204030204" pitchFamily="34" charset="0"/>
                <a:cs typeface="Times New Roman"/>
              </a:rPr>
              <a:t>Good luck!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pic>
        <p:nvPicPr>
          <p:cNvPr id="6" name="Picture 5" descr="A picture containing person, little, child, young&#10;&#10;Description automatically generated">
            <a:extLst>
              <a:ext uri="{FF2B5EF4-FFF2-40B4-BE49-F238E27FC236}">
                <a16:creationId xmlns:a16="http://schemas.microsoft.com/office/drawing/2014/main" id="{4BCD7C91-3E86-4088-A09E-EBE516FDE08A}"/>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341749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DFB5-9978-41DD-BE5D-25A2C67D00F8}"/>
              </a:ext>
            </a:extLst>
          </p:cNvPr>
          <p:cNvSpPr>
            <a:spLocks noGrp="1"/>
          </p:cNvSpPr>
          <p:nvPr>
            <p:ph type="ctrTitle"/>
          </p:nvPr>
        </p:nvSpPr>
        <p:spPr/>
        <p:txBody>
          <a:bodyPr/>
          <a:lstStyle/>
          <a:p>
            <a:r>
              <a:rPr lang="en-US">
                <a:latin typeface="Arial"/>
                <a:cs typeface="Arial"/>
              </a:rPr>
              <a:t>Teachers’ guide</a:t>
            </a:r>
            <a:endParaRPr lang="en-GB">
              <a:latin typeface="Arial"/>
              <a:cs typeface="Arial"/>
            </a:endParaRPr>
          </a:p>
        </p:txBody>
      </p:sp>
    </p:spTree>
    <p:extLst>
      <p:ext uri="{BB962C8B-B14F-4D97-AF65-F5344CB8AC3E}">
        <p14:creationId xmlns:p14="http://schemas.microsoft.com/office/powerpoint/2010/main" val="260267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481C-15FB-4646-BA6B-BCA0DA2D1CD8}"/>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9B3F9AD7-E11C-4F2D-BDBE-C767A4C4C667}"/>
              </a:ext>
            </a:extLst>
          </p:cNvPr>
          <p:cNvSpPr>
            <a:spLocks noGrp="1"/>
          </p:cNvSpPr>
          <p:nvPr>
            <p:ph type="subTitle" idx="1"/>
          </p:nvPr>
        </p:nvSpPr>
        <p:spPr>
          <a:xfrm>
            <a:off x="1026401" y="2349815"/>
            <a:ext cx="9720000" cy="3927160"/>
          </a:xfrm>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latin typeface="Arial"/>
                <a:cs typeface="Arial"/>
              </a:rPr>
              <a:t>Each Challenge comprises the Challenge, opportunities for learning and a variety of pupil activities that can be completed individually or in groups.</a:t>
            </a:r>
            <a:r>
              <a:rPr lang="en-GB" dirty="0">
                <a:latin typeface="Arial"/>
                <a:cs typeface="Arial"/>
              </a:rPr>
              <a:t> </a:t>
            </a:r>
            <a:r>
              <a:rPr lang="en-GB" sz="1800" dirty="0">
                <a:latin typeface="Arial"/>
                <a:cs typeface="Arial"/>
              </a:rPr>
              <a:t> Each Challenge culminates in a final outcome, which could be paper based, such as a report, poster, newspaper article or presentation, video, interactive activity, recipe, dish/range of dishes or menu depending on the theme of the Challenge.</a:t>
            </a:r>
          </a:p>
          <a:p>
            <a:r>
              <a:rPr lang="en-GB" dirty="0"/>
              <a:t>An o</a:t>
            </a:r>
            <a:r>
              <a:rPr lang="en-GB" sz="1800" dirty="0"/>
              <a:t>ptional pupil certificate is available to download and personalise once the Challenge has been achieved. </a:t>
            </a:r>
          </a:p>
          <a:p>
            <a:pPr marL="0" indent="0">
              <a:buNone/>
            </a:pPr>
            <a:endParaRPr lang="en-GB" dirty="0"/>
          </a:p>
        </p:txBody>
      </p:sp>
    </p:spTree>
    <p:extLst>
      <p:ext uri="{BB962C8B-B14F-4D97-AF65-F5344CB8AC3E}">
        <p14:creationId xmlns:p14="http://schemas.microsoft.com/office/powerpoint/2010/main" val="333830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594621"/>
            <a:ext cx="9720000" cy="720000"/>
          </a:xfrm>
        </p:spPr>
        <p:txBody>
          <a:bodyPr/>
          <a:lstStyle/>
          <a:p>
            <a:r>
              <a:rPr lang="en-US" dirty="0"/>
              <a:t>The Challenge</a:t>
            </a:r>
          </a:p>
        </p:txBody>
      </p:sp>
      <p:sp>
        <p:nvSpPr>
          <p:cNvPr id="3" name="Subtitle 2"/>
          <p:cNvSpPr>
            <a:spLocks noGrp="1"/>
          </p:cNvSpPr>
          <p:nvPr>
            <p:ph type="subTitle" idx="1"/>
          </p:nvPr>
        </p:nvSpPr>
        <p:spPr>
          <a:xfrm>
            <a:off x="953519" y="2362681"/>
            <a:ext cx="5028324" cy="3557668"/>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Grow and harvest your own seasonal ingredients.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erson, little, child, young&#10;&#10;Description automatically generated">
            <a:extLst>
              <a:ext uri="{FF2B5EF4-FFF2-40B4-BE49-F238E27FC236}">
                <a16:creationId xmlns:a16="http://schemas.microsoft.com/office/drawing/2014/main" id="{3EC4A893-C88C-4DFE-8DC2-2EA775BE12E6}"/>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259221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459A-5264-472B-AF35-311EF12103AE}"/>
              </a:ext>
            </a:extLst>
          </p:cNvPr>
          <p:cNvSpPr>
            <a:spLocks noGrp="1"/>
          </p:cNvSpPr>
          <p:nvPr>
            <p:ph type="ctrTitle"/>
          </p:nvPr>
        </p:nvSpPr>
        <p:spPr/>
        <p:txBody>
          <a:bodyPr/>
          <a:lstStyle/>
          <a:p>
            <a:r>
              <a:rPr lang="en-US"/>
              <a:t>Opportunities for learning </a:t>
            </a:r>
            <a:endParaRPr lang="en-GB"/>
          </a:p>
        </p:txBody>
      </p:sp>
      <p:sp>
        <p:nvSpPr>
          <p:cNvPr id="3" name="Subtitle 2">
            <a:extLst>
              <a:ext uri="{FF2B5EF4-FFF2-40B4-BE49-F238E27FC236}">
                <a16:creationId xmlns:a16="http://schemas.microsoft.com/office/drawing/2014/main" id="{F63288F5-7DE7-4A8A-B286-41D44D2DAF37}"/>
              </a:ext>
            </a:extLst>
          </p:cNvPr>
          <p:cNvSpPr>
            <a:spLocks noGrp="1"/>
          </p:cNvSpPr>
          <p:nvPr>
            <p:ph type="subTitle" idx="1"/>
          </p:nvPr>
        </p:nvSpPr>
        <p:spPr/>
        <p:txBody>
          <a:bodyPr/>
          <a:lstStyle/>
          <a:p>
            <a:pPr marL="0" indent="0">
              <a:buNone/>
            </a:pPr>
            <a:r>
              <a:rPr lang="en-GB" sz="2000" dirty="0"/>
              <a:t>By undertaking this challenge, the opportunities for learning include:</a:t>
            </a:r>
          </a:p>
          <a:p>
            <a:r>
              <a:rPr lang="en-GB" sz="2000" dirty="0"/>
              <a:t>investigating food origins, plant and animal food sources;</a:t>
            </a:r>
          </a:p>
          <a:p>
            <a:r>
              <a:rPr lang="en-GB" sz="2000" dirty="0"/>
              <a:t>investigating how food is grown and harvested;</a:t>
            </a:r>
          </a:p>
          <a:p>
            <a:r>
              <a:rPr lang="en-GB" sz="2000" dirty="0"/>
              <a:t>seasonality of food;</a:t>
            </a:r>
          </a:p>
          <a:p>
            <a:r>
              <a:rPr lang="en-GB" sz="2000" dirty="0"/>
              <a:t>how food can be grown and the conditions required;</a:t>
            </a:r>
          </a:p>
          <a:p>
            <a:r>
              <a:rPr lang="en-GB" sz="2000" dirty="0"/>
              <a:t>planning and setting up a growing area in school.</a:t>
            </a:r>
          </a:p>
          <a:p>
            <a:endParaRPr lang="en-GB" sz="2000" dirty="0"/>
          </a:p>
          <a:p>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71859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4A2A-D516-4305-9934-2ACD48C6AA41}"/>
              </a:ext>
            </a:extLst>
          </p:cNvPr>
          <p:cNvSpPr>
            <a:spLocks noGrp="1"/>
          </p:cNvSpPr>
          <p:nvPr>
            <p:ph type="ctrTitle"/>
          </p:nvPr>
        </p:nvSpPr>
        <p:spPr/>
        <p:txBody>
          <a:bodyPr/>
          <a:lstStyle/>
          <a:p>
            <a:r>
              <a:rPr lang="en-US"/>
              <a:t>How can pupils complete the Challenge?</a:t>
            </a:r>
            <a:endParaRPr lang="en-GB"/>
          </a:p>
        </p:txBody>
      </p:sp>
      <p:sp>
        <p:nvSpPr>
          <p:cNvPr id="3" name="Subtitle 2">
            <a:extLst>
              <a:ext uri="{FF2B5EF4-FFF2-40B4-BE49-F238E27FC236}">
                <a16:creationId xmlns:a16="http://schemas.microsoft.com/office/drawing/2014/main" id="{2864C298-997E-426C-85FF-364D99607822}"/>
              </a:ext>
            </a:extLst>
          </p:cNvPr>
          <p:cNvSpPr>
            <a:spLocks noGrp="1"/>
          </p:cNvSpPr>
          <p:nvPr>
            <p:ph type="subTitle" idx="1"/>
          </p:nvPr>
        </p:nvSpPr>
        <p:spPr/>
        <p:txBody>
          <a:bodyPr/>
          <a:lstStyle/>
          <a:p>
            <a:pPr marL="0" indent="0">
              <a:buNone/>
            </a:pPr>
            <a:r>
              <a:rPr lang="en-GB" sz="1800" dirty="0"/>
              <a:t>A range of activity suggestions have been provided – you choose the ones that are most suitable for your pupils and the time that you have available to complete the challenge. </a:t>
            </a:r>
          </a:p>
          <a:p>
            <a:pPr marL="0" indent="0">
              <a:buNone/>
            </a:pPr>
            <a:r>
              <a:rPr lang="en-US" sz="1800" dirty="0"/>
              <a:t>Activities include:</a:t>
            </a:r>
          </a:p>
          <a:p>
            <a:r>
              <a:rPr lang="en-US" sz="1800" dirty="0"/>
              <a:t>Finding out – investigating plant and animal sources of food, investigating how food can be grown on farms, allotments and in gardens, linking growing food to the seasons, planning what is needed to create a growing area (from windowsill to a playground garden), how to look after and harvest plants.</a:t>
            </a:r>
          </a:p>
          <a:p>
            <a:r>
              <a:rPr lang="en-US" sz="1800" dirty="0"/>
              <a:t>Making and evaluating – applying knowledge to successfully grow their chosen ingredients, activities that use their produce to make a dish, demonstrating a range of food skills, using sensory evaluation.  </a:t>
            </a:r>
          </a:p>
          <a:p>
            <a:r>
              <a:rPr lang="en-US" sz="1800" dirty="0"/>
              <a:t>Bringing it all together –  planning and creating an area in school to grow and harvest</a:t>
            </a:r>
            <a:r>
              <a:rPr lang="en-US" dirty="0"/>
              <a:t> food.</a:t>
            </a:r>
            <a:endParaRPr lang="en-GB" dirty="0"/>
          </a:p>
        </p:txBody>
      </p:sp>
    </p:spTree>
    <p:extLst>
      <p:ext uri="{BB962C8B-B14F-4D97-AF65-F5344CB8AC3E}">
        <p14:creationId xmlns:p14="http://schemas.microsoft.com/office/powerpoint/2010/main" val="345579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A869-26AA-472C-84C3-F4F2DDE596DF}"/>
              </a:ext>
            </a:extLst>
          </p:cNvPr>
          <p:cNvSpPr>
            <a:spLocks noGrp="1"/>
          </p:cNvSpPr>
          <p:nvPr>
            <p:ph type="ctrTitle"/>
          </p:nvPr>
        </p:nvSpPr>
        <p:spPr>
          <a:xfrm>
            <a:off x="775574" y="1538398"/>
            <a:ext cx="9720000" cy="720000"/>
          </a:xfrm>
        </p:spPr>
        <p:txBody>
          <a:bodyPr/>
          <a:lstStyle/>
          <a:p>
            <a:r>
              <a:rPr lang="en-US" dirty="0"/>
              <a:t>Teacher resources</a:t>
            </a:r>
            <a:endParaRPr lang="en-GB" dirty="0"/>
          </a:p>
        </p:txBody>
      </p:sp>
      <p:sp>
        <p:nvSpPr>
          <p:cNvPr id="3" name="Subtitle 2">
            <a:extLst>
              <a:ext uri="{FF2B5EF4-FFF2-40B4-BE49-F238E27FC236}">
                <a16:creationId xmlns:a16="http://schemas.microsoft.com/office/drawing/2014/main" id="{D39F49A9-FA01-496C-ADBA-A00D9E0DEE2A}"/>
              </a:ext>
            </a:extLst>
          </p:cNvPr>
          <p:cNvSpPr>
            <a:spLocks noGrp="1"/>
          </p:cNvSpPr>
          <p:nvPr>
            <p:ph type="subTitle" idx="1"/>
          </p:nvPr>
        </p:nvSpPr>
        <p:spPr>
          <a:xfrm>
            <a:off x="864476" y="2380592"/>
            <a:ext cx="9720000" cy="3600000"/>
          </a:xfrm>
        </p:spPr>
        <p:txBody>
          <a:bodyPr/>
          <a:lstStyle/>
          <a:p>
            <a:pPr marL="0" indent="0">
              <a:buNone/>
            </a:pPr>
            <a:r>
              <a:rPr lang="en-US" sz="2000" dirty="0"/>
              <a:t>Although these support resources are based on planning and setting up a growing club, they could be used effectively to support this challenge. </a:t>
            </a:r>
          </a:p>
          <a:p>
            <a:r>
              <a:rPr lang="en-US" sz="2000" dirty="0">
                <a:hlinkClick r:id="rId2"/>
              </a:rPr>
              <a:t>A guide to growing clubs </a:t>
            </a:r>
            <a:endParaRPr lang="en-US" sz="2000" dirty="0"/>
          </a:p>
          <a:p>
            <a:r>
              <a:rPr lang="en-US" sz="2000" i="0" dirty="0">
                <a:solidFill>
                  <a:srgbClr val="263143"/>
                </a:solidFill>
                <a:effectLst/>
                <a:latin typeface="Roboto" panose="02000000000000000000" pitchFamily="2" charset="0"/>
                <a:hlinkClick r:id="rId3"/>
              </a:rPr>
              <a:t>Growing club case study 1</a:t>
            </a:r>
            <a:endParaRPr lang="en-US"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4"/>
              </a:rPr>
              <a:t>Growing club case study 2</a:t>
            </a:r>
            <a:endParaRPr lang="en-US" sz="2000" i="0" dirty="0">
              <a:solidFill>
                <a:srgbClr val="263143"/>
              </a:solidFill>
              <a:effectLst/>
              <a:latin typeface="Roboto" panose="02000000000000000000" pitchFamily="2" charset="0"/>
            </a:endParaRPr>
          </a:p>
          <a:p>
            <a:r>
              <a:rPr lang="en-GB" sz="2000" i="0" dirty="0">
                <a:solidFill>
                  <a:srgbClr val="263143"/>
                </a:solidFill>
                <a:effectLst/>
                <a:latin typeface="Roboto" panose="02000000000000000000" pitchFamily="2" charset="0"/>
                <a:hlinkClick r:id="rId5"/>
              </a:rPr>
              <a:t>Growing club visioning exercise</a:t>
            </a:r>
            <a:endParaRPr lang="en-GB"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6"/>
              </a:rPr>
              <a:t>Growing club action plan flow chart</a:t>
            </a:r>
            <a:endParaRPr lang="en-US"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7"/>
              </a:rPr>
              <a:t>Growing club tools and resources list</a:t>
            </a:r>
            <a:endParaRPr lang="en-US" sz="2000" i="0" dirty="0">
              <a:solidFill>
                <a:srgbClr val="263143"/>
              </a:solidFill>
              <a:effectLst/>
              <a:latin typeface="Roboto" panose="02000000000000000000" pitchFamily="2" charset="0"/>
            </a:endParaRPr>
          </a:p>
          <a:p>
            <a:pPr marL="0" indent="0">
              <a:buNone/>
            </a:pPr>
            <a:endParaRPr lang="en-US" sz="1000" i="0" dirty="0">
              <a:solidFill>
                <a:srgbClr val="263143"/>
              </a:solidFill>
              <a:effectLst/>
              <a:latin typeface="Roboto" panose="02000000000000000000" pitchFamily="2" charset="0"/>
            </a:endParaRPr>
          </a:p>
          <a:p>
            <a:pPr marL="0" indent="0">
              <a:buNone/>
            </a:pPr>
            <a:r>
              <a:rPr lang="en-GB" sz="2000" dirty="0"/>
              <a:t>This webinar – </a:t>
            </a:r>
            <a:r>
              <a:rPr lang="en-GB" sz="2000" dirty="0">
                <a:hlinkClick r:id="rId8"/>
              </a:rPr>
              <a:t>Using school gardens to explore where food comes from </a:t>
            </a:r>
            <a:r>
              <a:rPr lang="en-GB" sz="2000" dirty="0"/>
              <a:t>– provides ideas and inspiration. Also available in </a:t>
            </a:r>
            <a:r>
              <a:rPr lang="en-GB" sz="2000" dirty="0">
                <a:hlinkClick r:id="rId9"/>
              </a:rPr>
              <a:t>presentation </a:t>
            </a:r>
            <a:r>
              <a:rPr lang="en-GB" sz="2000" dirty="0"/>
              <a:t>format. </a:t>
            </a:r>
          </a:p>
        </p:txBody>
      </p:sp>
    </p:spTree>
    <p:extLst>
      <p:ext uri="{BB962C8B-B14F-4D97-AF65-F5344CB8AC3E}">
        <p14:creationId xmlns:p14="http://schemas.microsoft.com/office/powerpoint/2010/main" val="224549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7980-9A3D-4B5D-BDEC-D3D300D07971}"/>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E8F28578-8E37-4F06-99B2-5BB4F7E36375}"/>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2"/>
              </a:rPr>
              <a:t>Food cards </a:t>
            </a:r>
            <a:r>
              <a:rPr lang="en-GB" sz="2000" dirty="0">
                <a:latin typeface="Arial" panose="020B0604020202020204" pitchFamily="34" charset="0"/>
                <a:cs typeface="Arial" panose="020B0604020202020204" pitchFamily="34" charset="0"/>
              </a:rPr>
              <a:t>to identify if a food comes from a plant or animal. </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3"/>
              </a:rPr>
              <a:t>Where food comes from cards </a:t>
            </a:r>
            <a:r>
              <a:rPr lang="en-GB" sz="2000" dirty="0">
                <a:latin typeface="Arial" panose="020B0604020202020204" pitchFamily="34" charset="0"/>
                <a:cs typeface="Arial" panose="020B0604020202020204" pitchFamily="34" charset="0"/>
              </a:rPr>
              <a:t>to match foods to their plant or animal origin.</a:t>
            </a:r>
          </a:p>
          <a:p>
            <a:r>
              <a:rPr lang="en-GB" sz="2000" dirty="0">
                <a:latin typeface="Arial" panose="020B0604020202020204" pitchFamily="34" charset="0"/>
                <a:cs typeface="Arial" panose="020B0604020202020204" pitchFamily="34" charset="0"/>
              </a:rPr>
              <a:t>complete the </a:t>
            </a:r>
            <a:r>
              <a:rPr lang="en-GB" sz="2000" dirty="0">
                <a:latin typeface="Arial" panose="020B0604020202020204" pitchFamily="34" charset="0"/>
                <a:cs typeface="Arial" panose="020B0604020202020204" pitchFamily="34" charset="0"/>
                <a:hlinkClick r:id="rId4"/>
              </a:rPr>
              <a:t>Plant and animal sheet</a:t>
            </a:r>
            <a:r>
              <a:rPr lang="en-GB" sz="2000" dirty="0">
                <a:latin typeface="Arial" panose="020B0604020202020204" pitchFamily="34" charset="0"/>
                <a:cs typeface="Arial" panose="020B0604020202020204" pitchFamily="34" charset="0"/>
              </a:rPr>
              <a:t> using the use the </a:t>
            </a:r>
            <a:r>
              <a:rPr lang="en-GB" sz="2000" dirty="0">
                <a:latin typeface="Arial" panose="020B0604020202020204" pitchFamily="34" charset="0"/>
                <a:cs typeface="Arial" panose="020B0604020202020204" pitchFamily="34" charset="0"/>
                <a:hlinkClick r:id="rId5"/>
              </a:rPr>
              <a:t>Plant or animal pictures</a:t>
            </a:r>
            <a:r>
              <a:rPr lang="en-GB"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watch a video looking at growing on a large scale – </a:t>
            </a:r>
            <a:r>
              <a:rPr lang="en-US" sz="2000" dirty="0">
                <a:latin typeface="Arial" panose="020B0604020202020204" pitchFamily="34" charset="0"/>
                <a:cs typeface="Arial" panose="020B0604020202020204" pitchFamily="34" charset="0"/>
                <a:hlinkClick r:id="rId6"/>
              </a:rPr>
              <a:t>From wheat to bread</a:t>
            </a:r>
            <a:r>
              <a:rPr lang="en-US" sz="2000" dirty="0">
                <a:latin typeface="Arial" panose="020B0604020202020204" pitchFamily="34" charset="0"/>
                <a:cs typeface="Arial" panose="020B0604020202020204" pitchFamily="34" charset="0"/>
              </a:rPr>
              <a:t> or a presentation </a:t>
            </a:r>
            <a:r>
              <a:rPr lang="en-US" sz="2000" dirty="0">
                <a:latin typeface="Arial" panose="020B0604020202020204" pitchFamily="34" charset="0"/>
                <a:cs typeface="Arial" panose="020B0604020202020204" pitchFamily="34" charset="0"/>
                <a:hlinkClick r:id="rId7"/>
              </a:rPr>
              <a:t>Growing strawberries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find out more about seasonal food using the </a:t>
            </a:r>
            <a:r>
              <a:rPr lang="en-US" sz="2000" dirty="0">
                <a:latin typeface="Arial" panose="020B0604020202020204" pitchFamily="34" charset="0"/>
                <a:cs typeface="Arial" panose="020B0604020202020204" pitchFamily="34" charset="0"/>
                <a:hlinkClick r:id="rId8"/>
              </a:rPr>
              <a:t>Season cards</a:t>
            </a:r>
            <a:r>
              <a:rPr lang="en-US" sz="2000" dirty="0">
                <a:latin typeface="Arial" panose="020B0604020202020204" pitchFamily="34" charset="0"/>
                <a:cs typeface="Arial" panose="020B0604020202020204" pitchFamily="34" charset="0"/>
              </a:rPr>
              <a:t>.</a:t>
            </a:r>
          </a:p>
          <a:p>
            <a:endParaRPr lang="en-GB" sz="2000" dirty="0"/>
          </a:p>
        </p:txBody>
      </p:sp>
    </p:spTree>
    <p:extLst>
      <p:ext uri="{BB962C8B-B14F-4D97-AF65-F5344CB8AC3E}">
        <p14:creationId xmlns:p14="http://schemas.microsoft.com/office/powerpoint/2010/main" val="422510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715969"/>
            <a:ext cx="9720000" cy="720000"/>
          </a:xfrm>
        </p:spPr>
        <p:txBody>
          <a:bodyPr/>
          <a:lstStyle/>
          <a:p>
            <a:r>
              <a:rPr lang="en-US" dirty="0"/>
              <a:t>The challenge</a:t>
            </a:r>
          </a:p>
        </p:txBody>
      </p:sp>
      <p:sp>
        <p:nvSpPr>
          <p:cNvPr id="3" name="Subtitle 2"/>
          <p:cNvSpPr>
            <a:spLocks noGrp="1"/>
          </p:cNvSpPr>
          <p:nvPr>
            <p:ph type="subTitle" idx="1"/>
          </p:nvPr>
        </p:nvSpPr>
        <p:spPr>
          <a:xfrm>
            <a:off x="871324" y="2622032"/>
            <a:ext cx="5536324" cy="3600000"/>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buNone/>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Arial"/>
                <a:ea typeface="Calibri" panose="020F0502020204030204" pitchFamily="34" charset="0"/>
                <a:cs typeface="Times New Roman"/>
              </a:rPr>
              <a:t>Grow and harvest your own seasonal ingredients.</a:t>
            </a:r>
            <a:r>
              <a:rPr lang="en-GB" sz="2800" dirty="0">
                <a:latin typeface="Arial"/>
                <a:ea typeface="Calibri" panose="020F0502020204030204" pitchFamily="34" charset="0"/>
                <a:cs typeface="Times New Roman"/>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pic>
        <p:nvPicPr>
          <p:cNvPr id="6" name="Picture 5" descr="A picture containing person, little, child, young&#10;&#10;Description automatically generated">
            <a:extLst>
              <a:ext uri="{FF2B5EF4-FFF2-40B4-BE49-F238E27FC236}">
                <a16:creationId xmlns:a16="http://schemas.microsoft.com/office/drawing/2014/main" id="{4BCD7C91-3E86-4088-A09E-EBE516FDE08A}"/>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998F-F92A-4369-A2B7-D00804643601}"/>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E9113CEF-5CE9-4583-8A0E-2A268361234C}"/>
              </a:ext>
            </a:extLst>
          </p:cNvPr>
          <p:cNvSpPr>
            <a:spLocks noGrp="1"/>
          </p:cNvSpPr>
          <p:nvPr>
            <p:ph type="subTitle" idx="1"/>
          </p:nvPr>
        </p:nvSpPr>
        <p:spPr>
          <a:xfrm>
            <a:off x="1169276" y="2571091"/>
            <a:ext cx="9720000" cy="2791483"/>
          </a:xfrm>
        </p:spPr>
        <p:txBody>
          <a:bodyPr/>
          <a:lstStyle/>
          <a:p>
            <a:r>
              <a:rPr lang="en-US" sz="2000" dirty="0"/>
              <a:t>watch one of these </a:t>
            </a:r>
            <a:r>
              <a:rPr lang="en-US" sz="2000" dirty="0">
                <a:hlinkClick r:id="rId2"/>
              </a:rPr>
              <a:t>videos</a:t>
            </a:r>
            <a:r>
              <a:rPr lang="en-US" sz="2000" dirty="0"/>
              <a:t> about where food comes from. Write or draw a story which show other children how the food is produced. </a:t>
            </a:r>
          </a:p>
          <a:p>
            <a:r>
              <a:rPr lang="en-US" sz="2000" dirty="0"/>
              <a:t>complete the </a:t>
            </a:r>
            <a:r>
              <a:rPr lang="en-US" sz="2000" dirty="0">
                <a:hlinkClick r:id="rId3"/>
              </a:rPr>
              <a:t>Plant or animal interactive resource </a:t>
            </a:r>
            <a:r>
              <a:rPr lang="en-US" sz="2000" dirty="0"/>
              <a:t>and match the 10 foods to whether they are from a plant or animal.</a:t>
            </a:r>
          </a:p>
          <a:p>
            <a:r>
              <a:rPr lang="en-US" sz="2000" dirty="0"/>
              <a:t>use the </a:t>
            </a:r>
            <a:r>
              <a:rPr lang="en-US" sz="2000" dirty="0">
                <a:hlinkClick r:id="rId4"/>
              </a:rPr>
              <a:t>Where food comes from knowledge </a:t>
            </a:r>
            <a:r>
              <a:rPr lang="en-US" sz="2000" dirty="0" err="1">
                <a:hlinkClick r:id="rId4"/>
              </a:rPr>
              <a:t>organiser</a:t>
            </a:r>
            <a:r>
              <a:rPr lang="en-US" sz="2000" dirty="0">
                <a:hlinkClick r:id="rId4"/>
              </a:rPr>
              <a:t> </a:t>
            </a:r>
            <a:r>
              <a:rPr lang="en-US" sz="2000" dirty="0"/>
              <a:t>to consolidate learning and </a:t>
            </a:r>
            <a:r>
              <a:rPr lang="en-GB" sz="2000" b="0" i="0" dirty="0">
                <a:solidFill>
                  <a:srgbClr val="263143"/>
                </a:solidFill>
                <a:effectLst/>
                <a:latin typeface="Roboto" panose="02000000000000000000" pitchFamily="2" charset="0"/>
              </a:rPr>
              <a:t>develop subject specific vocabulary/terminology.</a:t>
            </a:r>
          </a:p>
          <a:p>
            <a:r>
              <a:rPr lang="en-GB" sz="2000" dirty="0">
                <a:solidFill>
                  <a:srgbClr val="263143"/>
                </a:solidFill>
                <a:latin typeface="Roboto" panose="02000000000000000000" pitchFamily="2" charset="0"/>
              </a:rPr>
              <a:t>use the </a:t>
            </a:r>
            <a:r>
              <a:rPr lang="en-GB" sz="2000" dirty="0">
                <a:solidFill>
                  <a:srgbClr val="263143"/>
                </a:solidFill>
                <a:latin typeface="Roboto" panose="02000000000000000000" pitchFamily="2" charset="0"/>
                <a:hlinkClick r:id="rId5"/>
              </a:rPr>
              <a:t>Bucket Garden story and resources </a:t>
            </a:r>
            <a:r>
              <a:rPr lang="en-GB" sz="2000" dirty="0">
                <a:solidFill>
                  <a:srgbClr val="263143"/>
                </a:solidFill>
                <a:latin typeface="Roboto" panose="02000000000000000000" pitchFamily="2" charset="0"/>
              </a:rPr>
              <a:t>to introduce growing and to </a:t>
            </a:r>
            <a:r>
              <a:rPr lang="en-GB" sz="2000" b="0" i="0" dirty="0">
                <a:solidFill>
                  <a:srgbClr val="263143"/>
                </a:solidFill>
                <a:effectLst/>
                <a:latin typeface="Roboto" panose="02000000000000000000" pitchFamily="2" charset="0"/>
              </a:rPr>
              <a:t>support cross-curricular/ inter-disciplinary learning. </a:t>
            </a:r>
          </a:p>
          <a:p>
            <a:endParaRPr lang="en-US" sz="2000" dirty="0"/>
          </a:p>
          <a:p>
            <a:pPr marL="0" indent="0">
              <a:buNone/>
            </a:pPr>
            <a:endParaRPr lang="en-US" sz="2000" dirty="0"/>
          </a:p>
          <a:p>
            <a:pPr marL="0" indent="0">
              <a:buNone/>
            </a:pPr>
            <a:endParaRPr lang="en-US" sz="2000" i="1" dirty="0"/>
          </a:p>
          <a:p>
            <a:pPr marL="0" indent="0">
              <a:buNone/>
            </a:pPr>
            <a:endParaRPr lang="en-GB" sz="2000" b="1" i="1" dirty="0"/>
          </a:p>
        </p:txBody>
      </p:sp>
    </p:spTree>
    <p:extLst>
      <p:ext uri="{BB962C8B-B14F-4D97-AF65-F5344CB8AC3E}">
        <p14:creationId xmlns:p14="http://schemas.microsoft.com/office/powerpoint/2010/main" val="304085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3F2B-3205-4BF3-8816-3A04178905DC}"/>
              </a:ext>
            </a:extLst>
          </p:cNvPr>
          <p:cNvSpPr>
            <a:spLocks noGrp="1"/>
          </p:cNvSpPr>
          <p:nvPr>
            <p:ph type="ctrTitle"/>
          </p:nvPr>
        </p:nvSpPr>
        <p:spPr/>
        <p:txBody>
          <a:bodyPr/>
          <a:lstStyle/>
          <a:p>
            <a:r>
              <a:rPr lang="en-GB"/>
              <a:t>Making and evaluating - activities </a:t>
            </a:r>
          </a:p>
        </p:txBody>
      </p:sp>
      <p:sp>
        <p:nvSpPr>
          <p:cNvPr id="3" name="Subtitle 2">
            <a:extLst>
              <a:ext uri="{FF2B5EF4-FFF2-40B4-BE49-F238E27FC236}">
                <a16:creationId xmlns:a16="http://schemas.microsoft.com/office/drawing/2014/main" id="{62CD98AF-7054-4439-913B-5D767462D8A1}"/>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r>
              <a:rPr lang="en-GB" sz="2000" b="0" i="0" dirty="0">
                <a:effectLst/>
                <a:latin typeface="Arial" panose="020B0604020202020204" pitchFamily="34" charset="0"/>
                <a:cs typeface="Arial" panose="020B0604020202020204" pitchFamily="34" charset="0"/>
              </a:rPr>
              <a:t>talk about what has to happen before some food or ingredients can be eaten. Show a selection of food, or use the </a:t>
            </a:r>
            <a:r>
              <a:rPr lang="en-GB" sz="2000" i="0" dirty="0">
                <a:solidFill>
                  <a:srgbClr val="263143"/>
                </a:solidFill>
                <a:effectLst/>
                <a:latin typeface="Arial" panose="020B0604020202020204" pitchFamily="34" charset="0"/>
                <a:cs typeface="Arial" panose="020B0604020202020204" pitchFamily="34" charset="0"/>
                <a:hlinkClick r:id="rId2"/>
              </a:rPr>
              <a:t>Food photo cards</a:t>
            </a:r>
            <a:r>
              <a:rPr lang="en-GB" sz="2000" i="0" dirty="0">
                <a:solidFill>
                  <a:srgbClr val="263143"/>
                </a:solidFill>
                <a:effectLst/>
                <a:latin typeface="Arial" panose="020B0604020202020204" pitchFamily="34" charset="0"/>
                <a:cs typeface="Arial" panose="020B0604020202020204" pitchFamily="34" charset="0"/>
              </a:rPr>
              <a:t>. </a:t>
            </a:r>
            <a:r>
              <a:rPr lang="en-GB" sz="2000" i="0" dirty="0">
                <a:effectLst/>
                <a:latin typeface="Arial" panose="020B0604020202020204" pitchFamily="34" charset="0"/>
                <a:cs typeface="Arial" panose="020B0604020202020204" pitchFamily="34" charset="0"/>
              </a:rPr>
              <a:t>Discuss </a:t>
            </a:r>
            <a:r>
              <a:rPr lang="en-GB" sz="2000" b="0" i="0" dirty="0">
                <a:effectLst/>
                <a:latin typeface="Arial" panose="020B0604020202020204" pitchFamily="34" charset="0"/>
                <a:cs typeface="Arial" panose="020B0604020202020204" pitchFamily="34" charset="0"/>
              </a:rPr>
              <a:t>what must be done with some food and what can be optional, e.g. washing, peeling, cooking, eating raw</a:t>
            </a:r>
            <a:r>
              <a:rPr lang="en-GB" sz="2000" b="0" i="0" dirty="0">
                <a:solidFill>
                  <a:srgbClr val="263143"/>
                </a:solidFill>
                <a:effectLst/>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look at some of </a:t>
            </a:r>
            <a:r>
              <a:rPr lang="en-GB" sz="2000" b="0" i="0" dirty="0">
                <a:solidFill>
                  <a:srgbClr val="263143"/>
                </a:solidFill>
                <a:effectLst/>
                <a:latin typeface="Arial" panose="020B0604020202020204" pitchFamily="34" charset="0"/>
                <a:cs typeface="Arial" panose="020B0604020202020204" pitchFamily="34" charset="0"/>
                <a:hlinkClick r:id="rId3"/>
              </a:rPr>
              <a:t>recipe videos </a:t>
            </a:r>
            <a:r>
              <a:rPr lang="en-GB" sz="2000" b="0" i="0" dirty="0">
                <a:effectLst/>
                <a:latin typeface="Arial" panose="020B0604020202020204" pitchFamily="34" charset="0"/>
                <a:cs typeface="Arial" panose="020B0604020202020204" pitchFamily="34" charset="0"/>
              </a:rPr>
              <a:t>and talk about how the ingredients are prepared in order to make the different dishes.</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make </a:t>
            </a:r>
            <a:r>
              <a:rPr lang="en-GB" sz="2000" dirty="0">
                <a:latin typeface="Arial" panose="020B0604020202020204" pitchFamily="34" charset="0"/>
                <a:cs typeface="Arial" panose="020B0604020202020204" pitchFamily="34" charset="0"/>
                <a:hlinkClick r:id="rId4"/>
              </a:rPr>
              <a:t>a Food – a fact of life recipe </a:t>
            </a:r>
            <a:r>
              <a:rPr lang="en-GB" sz="2000" dirty="0">
                <a:latin typeface="Arial" panose="020B0604020202020204" pitchFamily="34" charset="0"/>
                <a:cs typeface="Arial" panose="020B0604020202020204" pitchFamily="34" charset="0"/>
              </a:rPr>
              <a:t>using the ingredients they have grown. </a:t>
            </a:r>
          </a:p>
          <a:p>
            <a:r>
              <a:rPr lang="en-GB" sz="2000" dirty="0">
                <a:latin typeface="Arial" panose="020B0604020202020204" pitchFamily="34" charset="0"/>
                <a:cs typeface="Arial" panose="020B0604020202020204" pitchFamily="34" charset="0"/>
              </a:rPr>
              <a:t>carry out a tasting session to encourage the children to taste and evaluate their dishes. Use the </a:t>
            </a:r>
            <a:r>
              <a:rPr lang="en-GB" sz="2000" dirty="0">
                <a:latin typeface="Arial" panose="020B0604020202020204" pitchFamily="34" charset="0"/>
                <a:cs typeface="Arial" panose="020B0604020202020204" pitchFamily="34" charset="0"/>
                <a:hlinkClick r:id="rId5"/>
              </a:rPr>
              <a:t>Sensory vocabulary cards </a:t>
            </a:r>
            <a:r>
              <a:rPr lang="en-GB" sz="2000" dirty="0">
                <a:latin typeface="Arial" panose="020B0604020202020204" pitchFamily="34" charset="0"/>
                <a:cs typeface="Arial" panose="020B0604020202020204" pitchFamily="34" charset="0"/>
              </a:rPr>
              <a:t>to provide a set of descriptive words.  </a:t>
            </a:r>
          </a:p>
          <a:p>
            <a:pPr marL="0" indent="0">
              <a:buNone/>
            </a:pP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hlinkClick r:id="rId6"/>
              </a:rPr>
              <a:t>Tasting guide </a:t>
            </a:r>
            <a:r>
              <a:rPr lang="en-GB" sz="2000" dirty="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hlinkClick r:id="rId7"/>
              </a:rPr>
              <a:t>ingredient check letter </a:t>
            </a:r>
            <a:r>
              <a:rPr lang="en-GB" sz="2000" dirty="0">
                <a:latin typeface="Arial" panose="020B0604020202020204" pitchFamily="34" charset="0"/>
                <a:cs typeface="Arial" panose="020B0604020202020204" pitchFamily="34" charset="0"/>
              </a:rPr>
              <a:t>for teacher guidance.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88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B6DA-6C22-4C43-9512-97655DE921C7}"/>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F3FD6FD8-92D0-48E9-818C-5F5937BA8D0D}"/>
              </a:ext>
            </a:extLst>
          </p:cNvPr>
          <p:cNvSpPr>
            <a:spLocks noGrp="1"/>
          </p:cNvSpPr>
          <p:nvPr>
            <p:ph type="subTitle" idx="1"/>
          </p:nvPr>
        </p:nvSpPr>
        <p:spPr/>
        <p:txBody>
          <a:bodyPr/>
          <a:lstStyle/>
          <a:p>
            <a:pPr marL="0" indent="0">
              <a:buNone/>
            </a:pPr>
            <a:r>
              <a:rPr lang="en-GB" sz="2000" dirty="0"/>
              <a:t>Pupils should:</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Grow and harvest your </a:t>
            </a:r>
            <a:r>
              <a:rPr lang="en-GB" sz="2000">
                <a:effectLst/>
                <a:latin typeface="Arial" panose="020B0604020202020204" pitchFamily="34" charset="0"/>
                <a:ea typeface="Calibri" panose="020F0502020204030204" pitchFamily="34" charset="0"/>
                <a:cs typeface="Times New Roman" panose="02020603050405020304" pitchFamily="18" charset="0"/>
              </a:rPr>
              <a:t>own seasonal ingredients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t>The planning and growing of their ingredients should demonstrate their knowledge and skill development of:</a:t>
            </a:r>
            <a:endParaRPr lang="en-US" sz="2000" dirty="0"/>
          </a:p>
          <a:p>
            <a:r>
              <a:rPr lang="en-US" sz="2000" dirty="0"/>
              <a:t>food origins, plant and animal sources;</a:t>
            </a:r>
          </a:p>
          <a:p>
            <a:r>
              <a:rPr lang="en-US" sz="2000" dirty="0"/>
              <a:t>how food can be grown and the conditions required;</a:t>
            </a:r>
          </a:p>
          <a:p>
            <a:r>
              <a:rPr lang="en-US" sz="2000" dirty="0"/>
              <a:t>planning, growing and harvesting their own ingredients. </a:t>
            </a:r>
          </a:p>
          <a:p>
            <a:endParaRPr lang="en-US" sz="2000" dirty="0"/>
          </a:p>
          <a:p>
            <a:pPr marL="0" indent="0">
              <a:buNone/>
            </a:pPr>
            <a:endParaRPr lang="en-US"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39651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94071"/>
            <a:ext cx="9720000" cy="720000"/>
          </a:xfrm>
        </p:spPr>
        <p:txBody>
          <a:bodyPr/>
          <a:lstStyle/>
          <a:p>
            <a:r>
              <a:rPr lang="en-GB" dirty="0"/>
              <a:t>Celebrate!</a:t>
            </a:r>
          </a:p>
        </p:txBody>
      </p:sp>
      <p:sp>
        <p:nvSpPr>
          <p:cNvPr id="8" name="Subtitle 2">
            <a:extLst>
              <a:ext uri="{FF2B5EF4-FFF2-40B4-BE49-F238E27FC236}">
                <a16:creationId xmlns:a16="http://schemas.microsoft.com/office/drawing/2014/main" id="{E6FA863F-1F61-4B35-A64B-0EC4F8CD2778}"/>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pic>
        <p:nvPicPr>
          <p:cNvPr id="4" name="Picture 3">
            <a:extLst>
              <a:ext uri="{FF2B5EF4-FFF2-40B4-BE49-F238E27FC236}">
                <a16:creationId xmlns:a16="http://schemas.microsoft.com/office/drawing/2014/main" id="{B0D98874-A86F-45B6-A392-95DE195668B9}"/>
              </a:ext>
            </a:extLst>
          </p:cNvPr>
          <p:cNvPicPr>
            <a:picLocks noChangeAspect="1"/>
          </p:cNvPicPr>
          <p:nvPr/>
        </p:nvPicPr>
        <p:blipFill>
          <a:blip r:embed="rId2"/>
          <a:stretch>
            <a:fillRect/>
          </a:stretch>
        </p:blipFill>
        <p:spPr>
          <a:xfrm>
            <a:off x="6691490" y="1515201"/>
            <a:ext cx="3047431" cy="4381499"/>
          </a:xfrm>
          <a:prstGeom prst="rect">
            <a:avLst/>
          </a:prstGeom>
          <a:ln>
            <a:solidFill>
              <a:srgbClr val="584288"/>
            </a:solidFill>
          </a:ln>
        </p:spPr>
      </p:pic>
    </p:spTree>
    <p:extLst>
      <p:ext uri="{BB962C8B-B14F-4D97-AF65-F5344CB8AC3E}">
        <p14:creationId xmlns:p14="http://schemas.microsoft.com/office/powerpoint/2010/main" val="165150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Grow the seasons</a:t>
            </a:r>
            <a:endParaRPr lang="en-GB"/>
          </a:p>
        </p:txBody>
      </p:sp>
      <p:sp>
        <p:nvSpPr>
          <p:cNvPr id="3" name="Subtitle 2"/>
          <p:cNvSpPr>
            <a:spLocks noGrp="1"/>
          </p:cNvSpPr>
          <p:nvPr>
            <p:ph type="subTitle" idx="1"/>
          </p:nvPr>
        </p:nvSpPr>
        <p:spPr/>
        <p:txBody>
          <a:bodyPr/>
          <a:lstStyle/>
          <a:p>
            <a:pPr marL="0" indent="0" algn="ctr">
              <a:buNone/>
            </a:pPr>
            <a:r>
              <a:rPr lang="en-US" sz="3600"/>
              <a:t>For further information, go to:</a:t>
            </a:r>
          </a:p>
          <a:p>
            <a:pPr marL="0" indent="0" algn="ctr">
              <a:buNone/>
            </a:pPr>
            <a:r>
              <a:rPr lang="en-US" sz="3600"/>
              <a:t>www.foodafactoflife.org.uk</a:t>
            </a:r>
          </a:p>
          <a:p>
            <a:endParaRPr lang="en-GB"/>
          </a:p>
        </p:txBody>
      </p:sp>
      <p:sp>
        <p:nvSpPr>
          <p:cNvPr id="4" name="TextBox 4">
            <a:extLst>
              <a:ext uri="{FF2B5EF4-FFF2-40B4-BE49-F238E27FC236}">
                <a16:creationId xmlns:a16="http://schemas.microsoft.com/office/drawing/2014/main" id="{7CB35241-CD7B-474B-868F-C180AB7F4034}"/>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0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5FB5-3D2F-431E-A575-DBF43040D94C}"/>
              </a:ext>
            </a:extLst>
          </p:cNvPr>
          <p:cNvSpPr>
            <a:spLocks noGrp="1"/>
          </p:cNvSpPr>
          <p:nvPr>
            <p:ph type="ctrTitle"/>
          </p:nvPr>
        </p:nvSpPr>
        <p:spPr>
          <a:xfrm>
            <a:off x="738450" y="1676814"/>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8FED8D0D-FF53-48B9-866A-AA7ED6DD3F16}"/>
              </a:ext>
            </a:extLst>
          </p:cNvPr>
          <p:cNvSpPr>
            <a:spLocks noGrp="1"/>
          </p:cNvSpPr>
          <p:nvPr>
            <p:ph type="subTitle" idx="1"/>
          </p:nvPr>
        </p:nvSpPr>
        <p:spPr>
          <a:xfrm>
            <a:off x="738450" y="2548172"/>
            <a:ext cx="4926724" cy="3600000"/>
          </a:xfrm>
        </p:spPr>
        <p:txBody>
          <a:bodyPr/>
          <a:lstStyle/>
          <a:p>
            <a:pPr marL="0" indent="0">
              <a:buNone/>
            </a:pPr>
            <a:r>
              <a:rPr lang="en-US" sz="2800" dirty="0">
                <a:latin typeface="Arial"/>
                <a:cs typeface="Arial"/>
              </a:rPr>
              <a:t>Food comes from plants or animals.</a:t>
            </a:r>
          </a:p>
          <a:p>
            <a:pPr marL="0" indent="0">
              <a:buNone/>
            </a:pPr>
            <a:endParaRPr lang="en-US" sz="2800" dirty="0"/>
          </a:p>
          <a:p>
            <a:pPr marL="0" indent="0">
              <a:buNone/>
            </a:pPr>
            <a:r>
              <a:rPr lang="en-US" sz="2800" dirty="0"/>
              <a:t>Name two foods that come from animals.</a:t>
            </a:r>
          </a:p>
          <a:p>
            <a:pPr marL="0" indent="0">
              <a:buNone/>
            </a:pPr>
            <a:endParaRPr lang="en-US" sz="2800" dirty="0"/>
          </a:p>
          <a:p>
            <a:pPr marL="0" indent="0">
              <a:buNone/>
            </a:pPr>
            <a:r>
              <a:rPr lang="en-US" sz="2800" dirty="0"/>
              <a:t>Name two foods that come from plants.</a:t>
            </a:r>
          </a:p>
          <a:p>
            <a:pPr marL="0" indent="0">
              <a:buNone/>
            </a:pPr>
            <a:endParaRPr lang="en-GB" sz="2800" dirty="0"/>
          </a:p>
        </p:txBody>
      </p:sp>
      <p:pic>
        <p:nvPicPr>
          <p:cNvPr id="5" name="Picture 4" descr="A picture containing beverage, milk&#10;&#10;Description automatically generated">
            <a:extLst>
              <a:ext uri="{FF2B5EF4-FFF2-40B4-BE49-F238E27FC236}">
                <a16:creationId xmlns:a16="http://schemas.microsoft.com/office/drawing/2014/main" id="{F2A3021D-01E2-45E1-BC73-97A8D5396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5677" y="2345875"/>
            <a:ext cx="3048000" cy="2115312"/>
          </a:xfrm>
          <a:prstGeom prst="rect">
            <a:avLst/>
          </a:prstGeom>
        </p:spPr>
      </p:pic>
      <p:pic>
        <p:nvPicPr>
          <p:cNvPr id="10" name="Picture 9" descr="A group of strawberries&#10;&#10;Description automatically generated">
            <a:extLst>
              <a:ext uri="{FF2B5EF4-FFF2-40B4-BE49-F238E27FC236}">
                <a16:creationId xmlns:a16="http://schemas.microsoft.com/office/drawing/2014/main" id="{EF584A10-131C-482F-88C4-76529E59D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9968" y="3956768"/>
            <a:ext cx="2626760" cy="2022605"/>
          </a:xfrm>
          <a:prstGeom prst="rect">
            <a:avLst/>
          </a:prstGeom>
        </p:spPr>
      </p:pic>
    </p:spTree>
    <p:extLst>
      <p:ext uri="{BB962C8B-B14F-4D97-AF65-F5344CB8AC3E}">
        <p14:creationId xmlns:p14="http://schemas.microsoft.com/office/powerpoint/2010/main" val="165441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5FAA-68E7-4028-8632-A20E9D9442B4}"/>
              </a:ext>
            </a:extLst>
          </p:cNvPr>
          <p:cNvSpPr>
            <a:spLocks noGrp="1"/>
          </p:cNvSpPr>
          <p:nvPr>
            <p:ph type="ctrTitle"/>
          </p:nvPr>
        </p:nvSpPr>
        <p:spPr>
          <a:xfrm>
            <a:off x="748034" y="1282124"/>
            <a:ext cx="9720000" cy="720000"/>
          </a:xfrm>
        </p:spPr>
        <p:txBody>
          <a:bodyPr/>
          <a:lstStyle/>
          <a:p>
            <a:r>
              <a:rPr lang="en-US" dirty="0"/>
              <a:t>Food from plants</a:t>
            </a:r>
            <a:endParaRPr lang="en-GB" dirty="0"/>
          </a:p>
        </p:txBody>
      </p:sp>
      <p:sp>
        <p:nvSpPr>
          <p:cNvPr id="3" name="Subtitle 2">
            <a:extLst>
              <a:ext uri="{FF2B5EF4-FFF2-40B4-BE49-F238E27FC236}">
                <a16:creationId xmlns:a16="http://schemas.microsoft.com/office/drawing/2014/main" id="{8852FC59-18F1-488E-91BD-04BD01FBF21E}"/>
              </a:ext>
            </a:extLst>
          </p:cNvPr>
          <p:cNvSpPr>
            <a:spLocks noGrp="1"/>
          </p:cNvSpPr>
          <p:nvPr>
            <p:ph type="subTitle" idx="1"/>
          </p:nvPr>
        </p:nvSpPr>
        <p:spPr>
          <a:xfrm>
            <a:off x="748034" y="2154084"/>
            <a:ext cx="6341135" cy="2003111"/>
          </a:xfrm>
        </p:spPr>
        <p:txBody>
          <a:bodyPr/>
          <a:lstStyle/>
          <a:p>
            <a:pPr marL="0" indent="0">
              <a:buNone/>
            </a:pPr>
            <a:r>
              <a:rPr lang="en-US" sz="2800" dirty="0"/>
              <a:t>Lots of our food comes from plants. </a:t>
            </a:r>
          </a:p>
          <a:p>
            <a:pPr marL="0" indent="0">
              <a:buNone/>
            </a:pPr>
            <a:br>
              <a:rPr lang="en-US" sz="2800" dirty="0"/>
            </a:br>
            <a:r>
              <a:rPr lang="en-US" sz="2800" dirty="0"/>
              <a:t>What are the main parts of this plant?</a:t>
            </a:r>
            <a:endParaRPr lang="en-GB" sz="2800" dirty="0"/>
          </a:p>
        </p:txBody>
      </p:sp>
      <p:sp>
        <p:nvSpPr>
          <p:cNvPr id="4" name="TextBox 3">
            <a:extLst>
              <a:ext uri="{FF2B5EF4-FFF2-40B4-BE49-F238E27FC236}">
                <a16:creationId xmlns:a16="http://schemas.microsoft.com/office/drawing/2014/main" id="{A61F5ADB-C0BD-415A-A84C-A55E762C0378}"/>
              </a:ext>
            </a:extLst>
          </p:cNvPr>
          <p:cNvSpPr txBox="1"/>
          <p:nvPr/>
        </p:nvSpPr>
        <p:spPr>
          <a:xfrm>
            <a:off x="681308" y="3819923"/>
            <a:ext cx="4926726" cy="2677656"/>
          </a:xfrm>
          <a:prstGeom prst="rect">
            <a:avLst/>
          </a:prstGeom>
          <a:noFill/>
        </p:spPr>
        <p:txBody>
          <a:bodyPr wrap="square" lIns="91440" tIns="45720" rIns="91440" bIns="45720" rtlCol="0" anchor="t">
            <a:spAutoFit/>
          </a:bodyPr>
          <a:lstStyle/>
          <a:p>
            <a:r>
              <a:rPr lang="en-US" sz="2800" dirty="0">
                <a:latin typeface="Arial"/>
                <a:cs typeface="Arial"/>
              </a:rPr>
              <a:t>Did you name the: </a:t>
            </a:r>
            <a:endParaRPr lang="en-US" sz="28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a:cs typeface="Arial"/>
              </a:rPr>
              <a:t>root;</a:t>
            </a:r>
          </a:p>
          <a:p>
            <a:pPr marL="285750" indent="-285750">
              <a:buFont typeface="Arial" panose="020B0604020202020204" pitchFamily="34" charset="0"/>
              <a:buChar char="•"/>
            </a:pPr>
            <a:r>
              <a:rPr lang="en-US" sz="2800" dirty="0">
                <a:latin typeface="Arial"/>
                <a:cs typeface="Arial"/>
              </a:rPr>
              <a:t>stem;</a:t>
            </a:r>
          </a:p>
          <a:p>
            <a:pPr marL="285750" indent="-285750">
              <a:buFont typeface="Arial" panose="020B0604020202020204" pitchFamily="34" charset="0"/>
              <a:buChar char="•"/>
            </a:pPr>
            <a:r>
              <a:rPr lang="en-US" sz="2800" dirty="0">
                <a:latin typeface="Arial"/>
                <a:cs typeface="Arial"/>
              </a:rPr>
              <a:t>flower;</a:t>
            </a:r>
          </a:p>
          <a:p>
            <a:pPr marL="285750" indent="-285750">
              <a:buFont typeface="Arial" panose="020B0604020202020204" pitchFamily="34" charset="0"/>
              <a:buChar char="•"/>
            </a:pPr>
            <a:r>
              <a:rPr lang="en-US" sz="2800" dirty="0">
                <a:latin typeface="Arial"/>
                <a:cs typeface="Arial"/>
              </a:rPr>
              <a:t>leaf;</a:t>
            </a:r>
          </a:p>
          <a:p>
            <a:pPr marL="285750" indent="-285750">
              <a:buFont typeface="Arial" panose="020B0604020202020204" pitchFamily="34" charset="0"/>
              <a:buChar char="•"/>
            </a:pPr>
            <a:r>
              <a:rPr lang="en-US" sz="2800" dirty="0">
                <a:latin typeface="Arial"/>
                <a:cs typeface="Arial"/>
              </a:rPr>
              <a:t>fruit?</a:t>
            </a:r>
          </a:p>
        </p:txBody>
      </p:sp>
      <p:pic>
        <p:nvPicPr>
          <p:cNvPr id="8" name="Picture 7" descr="A picture containing flower, plant&#10;&#10;Description automatically generated">
            <a:extLst>
              <a:ext uri="{FF2B5EF4-FFF2-40B4-BE49-F238E27FC236}">
                <a16:creationId xmlns:a16="http://schemas.microsoft.com/office/drawing/2014/main" id="{0DF5919D-F338-46FA-95CF-05C61B036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0278" y="1594706"/>
            <a:ext cx="4108996" cy="4717561"/>
          </a:xfrm>
          <a:prstGeom prst="rect">
            <a:avLst/>
          </a:prstGeom>
        </p:spPr>
      </p:pic>
    </p:spTree>
    <p:extLst>
      <p:ext uri="{BB962C8B-B14F-4D97-AF65-F5344CB8AC3E}">
        <p14:creationId xmlns:p14="http://schemas.microsoft.com/office/powerpoint/2010/main" val="29550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619B-B971-40C8-8366-1F3E7CBEACFF}"/>
              </a:ext>
            </a:extLst>
          </p:cNvPr>
          <p:cNvSpPr>
            <a:spLocks noGrp="1"/>
          </p:cNvSpPr>
          <p:nvPr>
            <p:ph type="ctrTitle"/>
          </p:nvPr>
        </p:nvSpPr>
        <p:spPr>
          <a:xfrm>
            <a:off x="653852" y="1291215"/>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6E2D4984-0940-43C7-8A7B-EB918748CF92}"/>
              </a:ext>
            </a:extLst>
          </p:cNvPr>
          <p:cNvSpPr>
            <a:spLocks noGrp="1"/>
          </p:cNvSpPr>
          <p:nvPr>
            <p:ph type="subTitle" idx="1"/>
          </p:nvPr>
        </p:nvSpPr>
        <p:spPr>
          <a:xfrm>
            <a:off x="700034" y="2072693"/>
            <a:ext cx="8652029" cy="3600000"/>
          </a:xfrm>
        </p:spPr>
        <p:txBody>
          <a:bodyPr/>
          <a:lstStyle/>
          <a:p>
            <a:pPr marL="0" indent="0">
              <a:buNone/>
            </a:pPr>
            <a:r>
              <a:rPr lang="en-US" sz="2800" b="0" i="0" dirty="0">
                <a:effectLst/>
                <a:latin typeface="Arial"/>
                <a:cs typeface="Arial"/>
              </a:rPr>
              <a:t>We eat different parts of plants.</a:t>
            </a:r>
          </a:p>
          <a:p>
            <a:pPr marL="0" indent="0">
              <a:buNone/>
            </a:pPr>
            <a:endParaRPr lang="en-US" sz="2800" dirty="0">
              <a:latin typeface="Arial"/>
            </a:endParaRPr>
          </a:p>
          <a:p>
            <a:pPr marL="0" indent="0">
              <a:buNone/>
            </a:pPr>
            <a:r>
              <a:rPr lang="en-US" sz="2800" dirty="0">
                <a:latin typeface="Arial"/>
                <a:cs typeface="Arial"/>
              </a:rPr>
              <a:t>Sometimes we just eat the root.</a:t>
            </a:r>
          </a:p>
          <a:p>
            <a:pPr marL="0" indent="0">
              <a:buNone/>
            </a:pPr>
            <a:endParaRPr lang="en-US" sz="2800" dirty="0">
              <a:latin typeface="Arial"/>
            </a:endParaRPr>
          </a:p>
          <a:p>
            <a:pPr marL="0" indent="0">
              <a:buNone/>
            </a:pPr>
            <a:r>
              <a:rPr lang="en-US" sz="2800" dirty="0">
                <a:latin typeface="Arial"/>
                <a:cs typeface="Arial"/>
              </a:rPr>
              <a:t>We can eat the fruit of lots of plants.</a:t>
            </a:r>
          </a:p>
          <a:p>
            <a:pPr marL="0" indent="0">
              <a:buNone/>
            </a:pPr>
            <a:endParaRPr lang="en-US" sz="2800" dirty="0">
              <a:latin typeface="Arial"/>
            </a:endParaRPr>
          </a:p>
          <a:p>
            <a:pPr marL="0" indent="0">
              <a:buNone/>
            </a:pPr>
            <a:r>
              <a:rPr lang="en-US" sz="2800" dirty="0">
                <a:latin typeface="Arial"/>
                <a:cs typeface="Arial"/>
              </a:rPr>
              <a:t>Stems and leaves taste good too!</a:t>
            </a:r>
          </a:p>
          <a:p>
            <a:pPr marL="0" indent="0">
              <a:buNone/>
            </a:pPr>
            <a:endParaRPr lang="en-US" sz="2800" dirty="0">
              <a:latin typeface="Arial"/>
            </a:endParaRPr>
          </a:p>
          <a:p>
            <a:pPr marL="0" indent="0">
              <a:buNone/>
            </a:pPr>
            <a:r>
              <a:rPr lang="en-US" sz="2800" dirty="0">
                <a:latin typeface="Arial"/>
                <a:cs typeface="Arial"/>
              </a:rPr>
              <a:t>Name two more examples of roots that we eat</a:t>
            </a:r>
            <a:r>
              <a:rPr lang="en-US" sz="2800" dirty="0">
                <a:solidFill>
                  <a:srgbClr val="263143"/>
                </a:solidFill>
                <a:latin typeface="Arial"/>
                <a:cs typeface="Arial"/>
              </a:rPr>
              <a:t>. </a:t>
            </a:r>
            <a:endParaRPr lang="en-GB" sz="2800" dirty="0"/>
          </a:p>
        </p:txBody>
      </p:sp>
      <p:pic>
        <p:nvPicPr>
          <p:cNvPr id="5" name="Picture 4" descr="A group of carrots&#10;&#10;Description automatically generated with medium confidence">
            <a:extLst>
              <a:ext uri="{FF2B5EF4-FFF2-40B4-BE49-F238E27FC236}">
                <a16:creationId xmlns:a16="http://schemas.microsoft.com/office/drawing/2014/main" id="{BB9036CD-90CA-4EE1-9827-34EE93CFD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0809" y="1298372"/>
            <a:ext cx="2461565" cy="1641864"/>
          </a:xfrm>
          <a:prstGeom prst="rect">
            <a:avLst/>
          </a:prstGeom>
        </p:spPr>
      </p:pic>
      <p:pic>
        <p:nvPicPr>
          <p:cNvPr id="7" name="Picture 6" descr="A group of apples&#10;&#10;Description automatically generated with low confidence">
            <a:extLst>
              <a:ext uri="{FF2B5EF4-FFF2-40B4-BE49-F238E27FC236}">
                <a16:creationId xmlns:a16="http://schemas.microsoft.com/office/drawing/2014/main" id="{E21BA05D-A24A-4D09-9C4A-8844FB74E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5739" y="2112757"/>
            <a:ext cx="2236227" cy="1806872"/>
          </a:xfrm>
          <a:prstGeom prst="rect">
            <a:avLst/>
          </a:prstGeom>
        </p:spPr>
      </p:pic>
      <p:pic>
        <p:nvPicPr>
          <p:cNvPr id="11" name="Picture 10" descr="A group of leaves&#10;&#10;Description automatically generated with low confidence">
            <a:extLst>
              <a:ext uri="{FF2B5EF4-FFF2-40B4-BE49-F238E27FC236}">
                <a16:creationId xmlns:a16="http://schemas.microsoft.com/office/drawing/2014/main" id="{1BB66CE7-17FC-45B3-8325-961145615B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790" y="3429000"/>
            <a:ext cx="2385075" cy="1605156"/>
          </a:xfrm>
          <a:prstGeom prst="rect">
            <a:avLst/>
          </a:prstGeom>
        </p:spPr>
      </p:pic>
      <p:pic>
        <p:nvPicPr>
          <p:cNvPr id="15" name="Picture 14" descr="A picture containing celery, vegetable, indoor, green&#10;&#10;Description automatically generated">
            <a:extLst>
              <a:ext uri="{FF2B5EF4-FFF2-40B4-BE49-F238E27FC236}">
                <a16:creationId xmlns:a16="http://schemas.microsoft.com/office/drawing/2014/main" id="{FA74FB2B-E468-4BE1-90B3-09E3416261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55739" y="4329387"/>
            <a:ext cx="2385075" cy="1806872"/>
          </a:xfrm>
          <a:prstGeom prst="rect">
            <a:avLst/>
          </a:prstGeom>
        </p:spPr>
      </p:pic>
    </p:spTree>
    <p:extLst>
      <p:ext uri="{BB962C8B-B14F-4D97-AF65-F5344CB8AC3E}">
        <p14:creationId xmlns:p14="http://schemas.microsoft.com/office/powerpoint/2010/main" val="326894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15BE-28B8-4FED-BACB-1E86E7261839}"/>
              </a:ext>
            </a:extLst>
          </p:cNvPr>
          <p:cNvSpPr>
            <a:spLocks noGrp="1"/>
          </p:cNvSpPr>
          <p:nvPr>
            <p:ph type="ctrTitle"/>
          </p:nvPr>
        </p:nvSpPr>
        <p:spPr>
          <a:xfrm>
            <a:off x="450084" y="1430234"/>
            <a:ext cx="9720000" cy="720000"/>
          </a:xfrm>
        </p:spPr>
        <p:txBody>
          <a:bodyPr/>
          <a:lstStyle/>
          <a:p>
            <a:r>
              <a:rPr lang="en-US" dirty="0"/>
              <a:t>What do plants need to grow? </a:t>
            </a:r>
            <a:endParaRPr lang="en-GB" dirty="0"/>
          </a:p>
        </p:txBody>
      </p:sp>
      <p:sp>
        <p:nvSpPr>
          <p:cNvPr id="3" name="Subtitle 2">
            <a:extLst>
              <a:ext uri="{FF2B5EF4-FFF2-40B4-BE49-F238E27FC236}">
                <a16:creationId xmlns:a16="http://schemas.microsoft.com/office/drawing/2014/main" id="{481A94B6-9671-45D3-BB59-719CCB72CAEB}"/>
              </a:ext>
            </a:extLst>
          </p:cNvPr>
          <p:cNvSpPr>
            <a:spLocks noGrp="1"/>
          </p:cNvSpPr>
          <p:nvPr>
            <p:ph type="subTitle" idx="1"/>
          </p:nvPr>
        </p:nvSpPr>
        <p:spPr>
          <a:xfrm>
            <a:off x="531545" y="2345443"/>
            <a:ext cx="6433600" cy="3600000"/>
          </a:xfrm>
        </p:spPr>
        <p:txBody>
          <a:bodyPr/>
          <a:lstStyle/>
          <a:p>
            <a:pPr marL="0" indent="0">
              <a:buNone/>
            </a:pPr>
            <a:r>
              <a:rPr lang="en-US" sz="2800" dirty="0"/>
              <a:t>What can you see in this picture?</a:t>
            </a:r>
          </a:p>
          <a:p>
            <a:pPr marL="0" indent="0">
              <a:buNone/>
            </a:pPr>
            <a:endParaRPr lang="en-US" sz="2800" dirty="0"/>
          </a:p>
          <a:p>
            <a:pPr marL="0" indent="0">
              <a:buNone/>
            </a:pPr>
            <a:r>
              <a:rPr lang="en-US" sz="2800" dirty="0"/>
              <a:t>Plants need the right conditions to help them grow. Plants need:</a:t>
            </a:r>
          </a:p>
          <a:p>
            <a:r>
              <a:rPr lang="en-US" sz="2800" dirty="0"/>
              <a:t>soil to grow in;</a:t>
            </a:r>
          </a:p>
          <a:p>
            <a:r>
              <a:rPr lang="en-US" sz="2800" dirty="0"/>
              <a:t>water;</a:t>
            </a:r>
          </a:p>
          <a:p>
            <a:r>
              <a:rPr lang="en-US" sz="2800" dirty="0"/>
              <a:t>sunlight. </a:t>
            </a:r>
          </a:p>
          <a:p>
            <a:pPr marL="0" indent="0">
              <a:buNone/>
            </a:pPr>
            <a:endParaRPr lang="en-US" sz="2800" dirty="0"/>
          </a:p>
          <a:p>
            <a:pPr marL="0" indent="0">
              <a:buNone/>
            </a:pPr>
            <a:endParaRPr lang="en-GB" sz="2800" dirty="0"/>
          </a:p>
        </p:txBody>
      </p:sp>
      <p:pic>
        <p:nvPicPr>
          <p:cNvPr id="7" name="Picture 6" descr="A person and a child planting plants&#10;&#10;Description automatically generated with low confidence">
            <a:extLst>
              <a:ext uri="{FF2B5EF4-FFF2-40B4-BE49-F238E27FC236}">
                <a16:creationId xmlns:a16="http://schemas.microsoft.com/office/drawing/2014/main" id="{6FF96E0B-E41E-4596-82C1-F9725D78C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5145" y="2345443"/>
            <a:ext cx="4520651" cy="3015274"/>
          </a:xfrm>
          <a:prstGeom prst="rect">
            <a:avLst/>
          </a:prstGeom>
        </p:spPr>
      </p:pic>
    </p:spTree>
    <p:extLst>
      <p:ext uri="{BB962C8B-B14F-4D97-AF65-F5344CB8AC3E}">
        <p14:creationId xmlns:p14="http://schemas.microsoft.com/office/powerpoint/2010/main" val="9889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057C-2FE1-4871-84EC-E9BC4E8EFDBD}"/>
              </a:ext>
            </a:extLst>
          </p:cNvPr>
          <p:cNvSpPr>
            <a:spLocks noGrp="1"/>
          </p:cNvSpPr>
          <p:nvPr>
            <p:ph type="ctrTitle"/>
          </p:nvPr>
        </p:nvSpPr>
        <p:spPr>
          <a:xfrm>
            <a:off x="791828" y="1354140"/>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6E89186A-EA3D-4D25-B2D8-93CBF262262D}"/>
              </a:ext>
            </a:extLst>
          </p:cNvPr>
          <p:cNvSpPr>
            <a:spLocks noGrp="1"/>
          </p:cNvSpPr>
          <p:nvPr>
            <p:ph type="subTitle" idx="1"/>
          </p:nvPr>
        </p:nvSpPr>
        <p:spPr>
          <a:xfrm>
            <a:off x="725848" y="2167884"/>
            <a:ext cx="5524327" cy="4292257"/>
          </a:xfrm>
        </p:spPr>
        <p:txBody>
          <a:bodyPr/>
          <a:lstStyle/>
          <a:p>
            <a:pPr marL="0" indent="0">
              <a:buNone/>
            </a:pPr>
            <a:r>
              <a:rPr lang="en-US" sz="2600" dirty="0">
                <a:latin typeface="Arial"/>
                <a:cs typeface="Arial"/>
              </a:rPr>
              <a:t>There are four seasons in a year - spring, summer, autumn and winter.</a:t>
            </a:r>
          </a:p>
          <a:p>
            <a:pPr marL="0" indent="0">
              <a:buNone/>
            </a:pPr>
            <a:r>
              <a:rPr lang="en-US" sz="2600" b="0" i="0" dirty="0">
                <a:effectLst/>
                <a:latin typeface="Arial" panose="020B0604020202020204" pitchFamily="34" charset="0"/>
                <a:cs typeface="Arial" panose="020B0604020202020204" pitchFamily="34" charset="0"/>
              </a:rPr>
              <a:t>Different fruit and vegetables are ready to eat in different seasons. </a:t>
            </a:r>
          </a:p>
          <a:p>
            <a:pPr marL="0" indent="0">
              <a:buNone/>
            </a:pPr>
            <a:r>
              <a:rPr lang="en-US" sz="2600" dirty="0">
                <a:latin typeface="Arial"/>
                <a:cs typeface="Arial"/>
              </a:rPr>
              <a:t>It is good to try and eat fruit and vegetables when they are in season because they are usually: </a:t>
            </a:r>
          </a:p>
          <a:p>
            <a:r>
              <a:rPr lang="en-US" sz="2600" dirty="0">
                <a:latin typeface="Arial"/>
                <a:cs typeface="Arial"/>
              </a:rPr>
              <a:t>at their best; </a:t>
            </a:r>
          </a:p>
          <a:p>
            <a:r>
              <a:rPr lang="en-US" sz="2600" dirty="0">
                <a:latin typeface="Arial"/>
                <a:cs typeface="Arial"/>
              </a:rPr>
              <a:t>cheaper, as there are plenty available.</a:t>
            </a:r>
          </a:p>
          <a:p>
            <a:endParaRPr lang="en-US" sz="2600" dirty="0">
              <a:latin typeface="Arial"/>
              <a:cs typeface="Arial"/>
            </a:endParaRPr>
          </a:p>
          <a:p>
            <a:pPr marL="0" indent="0">
              <a:buNone/>
            </a:pPr>
            <a:endParaRPr lang="en-US" sz="2600" dirty="0">
              <a:latin typeface="Arial"/>
              <a:cs typeface="Arial"/>
            </a:endParaRPr>
          </a:p>
          <a:p>
            <a:endParaRPr lang="en-US" sz="2600" dirty="0">
              <a:latin typeface="Arial"/>
              <a:cs typeface="Arial"/>
            </a:endParaRPr>
          </a:p>
          <a:p>
            <a:pPr marL="0" indent="0">
              <a:buNone/>
            </a:pPr>
            <a:endParaRPr lang="en-US" sz="2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D1BF6E-BD0E-47DE-BD42-4922511AF2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1065" y="4689127"/>
            <a:ext cx="2439156" cy="1783023"/>
          </a:xfrm>
          <a:prstGeom prst="rect">
            <a:avLst/>
          </a:prstGeom>
        </p:spPr>
      </p:pic>
      <p:pic>
        <p:nvPicPr>
          <p:cNvPr id="6" name="Picture 5">
            <a:extLst>
              <a:ext uri="{FF2B5EF4-FFF2-40B4-BE49-F238E27FC236}">
                <a16:creationId xmlns:a16="http://schemas.microsoft.com/office/drawing/2014/main" id="{5FB05405-9852-461A-BC24-7572F8EB5D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12753" y="4529716"/>
            <a:ext cx="2598150" cy="1930425"/>
          </a:xfrm>
          <a:prstGeom prst="rect">
            <a:avLst/>
          </a:prstGeom>
        </p:spPr>
      </p:pic>
      <p:pic>
        <p:nvPicPr>
          <p:cNvPr id="17" name="Picture 16">
            <a:extLst>
              <a:ext uri="{FF2B5EF4-FFF2-40B4-BE49-F238E27FC236}">
                <a16:creationId xmlns:a16="http://schemas.microsoft.com/office/drawing/2014/main" id="{E84318CE-AE6E-4F15-AC2C-540C70AFE9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3691" y="2235767"/>
            <a:ext cx="2856530" cy="1922445"/>
          </a:xfrm>
          <a:prstGeom prst="rect">
            <a:avLst/>
          </a:prstGeom>
        </p:spPr>
      </p:pic>
      <p:pic>
        <p:nvPicPr>
          <p:cNvPr id="20" name="Picture 19">
            <a:extLst>
              <a:ext uri="{FF2B5EF4-FFF2-40B4-BE49-F238E27FC236}">
                <a16:creationId xmlns:a16="http://schemas.microsoft.com/office/drawing/2014/main" id="{77DEB66A-CDA2-4EAC-9EAF-D714FAA44C4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29993" y="2274195"/>
            <a:ext cx="2079849" cy="1663879"/>
          </a:xfrm>
          <a:prstGeom prst="rect">
            <a:avLst/>
          </a:prstGeom>
        </p:spPr>
      </p:pic>
      <p:sp>
        <p:nvSpPr>
          <p:cNvPr id="23" name="TextBox 22">
            <a:extLst>
              <a:ext uri="{FF2B5EF4-FFF2-40B4-BE49-F238E27FC236}">
                <a16:creationId xmlns:a16="http://schemas.microsoft.com/office/drawing/2014/main" id="{87100626-2C22-428C-A3B7-0F8F4EEC426C}"/>
              </a:ext>
            </a:extLst>
          </p:cNvPr>
          <p:cNvSpPr txBox="1"/>
          <p:nvPr/>
        </p:nvSpPr>
        <p:spPr>
          <a:xfrm>
            <a:off x="6581065" y="17141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Spring</a:t>
            </a:r>
            <a:endParaRPr lang="en-GB"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64E064C-38F4-4844-B5FE-F7924DB71D24}"/>
              </a:ext>
            </a:extLst>
          </p:cNvPr>
          <p:cNvSpPr txBox="1"/>
          <p:nvPr/>
        </p:nvSpPr>
        <p:spPr>
          <a:xfrm>
            <a:off x="9196004" y="17141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Summer</a:t>
            </a:r>
            <a:endParaRPr lang="en-GB" sz="24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C186A2B-D4BC-4B4D-A781-B801C256C4E1}"/>
              </a:ext>
            </a:extLst>
          </p:cNvPr>
          <p:cNvSpPr txBox="1"/>
          <p:nvPr/>
        </p:nvSpPr>
        <p:spPr>
          <a:xfrm>
            <a:off x="6830898" y="43198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Autumn</a:t>
            </a:r>
            <a:endParaRPr lang="en-GB" sz="24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C9AABE5-FEA6-4FA0-84A0-0EDCA3D6DA53}"/>
              </a:ext>
            </a:extLst>
          </p:cNvPr>
          <p:cNvSpPr txBox="1"/>
          <p:nvPr/>
        </p:nvSpPr>
        <p:spPr>
          <a:xfrm>
            <a:off x="9351111" y="4228046"/>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Winter</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5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50DE-B114-442D-82C2-3C79DC5C8DB3}"/>
              </a:ext>
            </a:extLst>
          </p:cNvPr>
          <p:cNvSpPr>
            <a:spLocks noGrp="1"/>
          </p:cNvSpPr>
          <p:nvPr>
            <p:ph type="ctrTitle"/>
          </p:nvPr>
        </p:nvSpPr>
        <p:spPr>
          <a:xfrm>
            <a:off x="593921" y="1327493"/>
            <a:ext cx="9720000" cy="720000"/>
          </a:xfrm>
        </p:spPr>
        <p:txBody>
          <a:bodyPr/>
          <a:lstStyle/>
          <a:p>
            <a:r>
              <a:rPr lang="en-US" dirty="0"/>
              <a:t>Where can plants be grown? </a:t>
            </a:r>
            <a:endParaRPr lang="en-GB" dirty="0"/>
          </a:p>
        </p:txBody>
      </p:sp>
      <p:sp>
        <p:nvSpPr>
          <p:cNvPr id="3" name="Subtitle 2">
            <a:extLst>
              <a:ext uri="{FF2B5EF4-FFF2-40B4-BE49-F238E27FC236}">
                <a16:creationId xmlns:a16="http://schemas.microsoft.com/office/drawing/2014/main" id="{D71A5AD8-4A52-4638-BD5D-88AFD083F9AC}"/>
              </a:ext>
            </a:extLst>
          </p:cNvPr>
          <p:cNvSpPr>
            <a:spLocks noGrp="1"/>
          </p:cNvSpPr>
          <p:nvPr>
            <p:ph type="subTitle" idx="1"/>
          </p:nvPr>
        </p:nvSpPr>
        <p:spPr>
          <a:xfrm>
            <a:off x="593921" y="2149302"/>
            <a:ext cx="7491842" cy="3600000"/>
          </a:xfrm>
        </p:spPr>
        <p:txBody>
          <a:bodyPr/>
          <a:lstStyle/>
          <a:p>
            <a:pPr marL="0" indent="0">
              <a:buNone/>
            </a:pPr>
            <a:r>
              <a:rPr lang="en-US" sz="2800" dirty="0">
                <a:latin typeface="Arial"/>
                <a:cs typeface="Arial"/>
              </a:rPr>
              <a:t>Plants can grow in different places:</a:t>
            </a:r>
            <a:endParaRPr lang="en-US" sz="2800" dirty="0">
              <a:highlight>
                <a:srgbClr val="FFFF00"/>
              </a:highlight>
            </a:endParaRPr>
          </a:p>
          <a:p>
            <a:r>
              <a:rPr lang="en-US" sz="2800" dirty="0">
                <a:latin typeface="Arial"/>
                <a:cs typeface="Arial"/>
              </a:rPr>
              <a:t>in pots and containers inside and outside;</a:t>
            </a:r>
          </a:p>
          <a:p>
            <a:r>
              <a:rPr lang="en-US" sz="2800" dirty="0"/>
              <a:t>in greenhouses;</a:t>
            </a:r>
          </a:p>
          <a:p>
            <a:r>
              <a:rPr lang="en-US" sz="2800" dirty="0">
                <a:latin typeface="Arial"/>
                <a:cs typeface="Arial"/>
              </a:rPr>
              <a:t>in the ground or in growing bags;</a:t>
            </a:r>
          </a:p>
          <a:p>
            <a:r>
              <a:rPr lang="en-US" sz="2800" dirty="0">
                <a:latin typeface="Arial"/>
                <a:cs typeface="Arial"/>
              </a:rPr>
              <a:t>in raised containers and boxes;</a:t>
            </a:r>
          </a:p>
          <a:p>
            <a:r>
              <a:rPr lang="en-US" sz="2800" dirty="0"/>
              <a:t>in a vegetable garden or an orchard;</a:t>
            </a:r>
          </a:p>
          <a:p>
            <a:r>
              <a:rPr lang="en-US" sz="2800" dirty="0"/>
              <a:t>on an allotment;</a:t>
            </a:r>
          </a:p>
          <a:p>
            <a:r>
              <a:rPr lang="en-US" sz="2800" dirty="0"/>
              <a:t>on a farm.</a:t>
            </a:r>
          </a:p>
          <a:p>
            <a:pPr marL="0" indent="0">
              <a:buNone/>
            </a:pPr>
            <a:endParaRPr lang="en-US" sz="2800" dirty="0"/>
          </a:p>
          <a:p>
            <a:endParaRPr lang="en-US" sz="2800" dirty="0"/>
          </a:p>
          <a:p>
            <a:endParaRPr lang="en-US" sz="2800" dirty="0"/>
          </a:p>
          <a:p>
            <a:endParaRPr lang="en-GB" sz="2800" dirty="0"/>
          </a:p>
        </p:txBody>
      </p:sp>
      <p:pic>
        <p:nvPicPr>
          <p:cNvPr id="6" name="Picture 5" descr="A picture containing ground, grass, outdoor, person&#10;&#10;Description automatically generated">
            <a:extLst>
              <a:ext uri="{FF2B5EF4-FFF2-40B4-BE49-F238E27FC236}">
                <a16:creationId xmlns:a16="http://schemas.microsoft.com/office/drawing/2014/main" id="{0D1515D5-F5BC-4A86-874A-1162355459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2720" y="1562665"/>
            <a:ext cx="2414426" cy="1639396"/>
          </a:xfrm>
          <a:prstGeom prst="rect">
            <a:avLst/>
          </a:prstGeom>
        </p:spPr>
      </p:pic>
      <p:sp>
        <p:nvSpPr>
          <p:cNvPr id="5" name="Subtitle 2">
            <a:extLst>
              <a:ext uri="{FF2B5EF4-FFF2-40B4-BE49-F238E27FC236}">
                <a16:creationId xmlns:a16="http://schemas.microsoft.com/office/drawing/2014/main" id="{F8D301A0-C797-43AD-96DE-659F3BAB6D63}"/>
              </a:ext>
            </a:extLst>
          </p:cNvPr>
          <p:cNvSpPr txBox="1">
            <a:spLocks/>
          </p:cNvSpPr>
          <p:nvPr/>
        </p:nvSpPr>
        <p:spPr>
          <a:xfrm>
            <a:off x="6522432" y="5994949"/>
            <a:ext cx="6053135" cy="58863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800" dirty="0"/>
              <a:t>Where else can plants be grown? </a:t>
            </a:r>
          </a:p>
          <a:p>
            <a:pPr marL="0" indent="0">
              <a:buFont typeface="Arial" charset="0"/>
              <a:buNone/>
            </a:pPr>
            <a:endParaRPr lang="en-US" sz="2800" dirty="0"/>
          </a:p>
          <a:p>
            <a:endParaRPr lang="en-US" sz="2800" dirty="0"/>
          </a:p>
          <a:p>
            <a:endParaRPr lang="en-US" sz="2800" dirty="0"/>
          </a:p>
          <a:p>
            <a:endParaRPr lang="en-GB" sz="2800" dirty="0"/>
          </a:p>
        </p:txBody>
      </p:sp>
      <p:pic>
        <p:nvPicPr>
          <p:cNvPr id="7" name="Picture 6" descr="A picture containing person&#10;&#10;Description automatically generated">
            <a:extLst>
              <a:ext uri="{FF2B5EF4-FFF2-40B4-BE49-F238E27FC236}">
                <a16:creationId xmlns:a16="http://schemas.microsoft.com/office/drawing/2014/main" id="{7E57FBF0-6704-41B0-A64F-2AC5856D570B}"/>
              </a:ext>
            </a:extLst>
          </p:cNvPr>
          <p:cNvPicPr>
            <a:picLocks noChangeAspect="1"/>
          </p:cNvPicPr>
          <p:nvPr/>
        </p:nvPicPr>
        <p:blipFill rotWithShape="1">
          <a:blip r:embed="rId3"/>
          <a:srcRect t="12693" b="13696"/>
          <a:stretch/>
        </p:blipFill>
        <p:spPr>
          <a:xfrm>
            <a:off x="8059242" y="3379625"/>
            <a:ext cx="2414426" cy="2369677"/>
          </a:xfrm>
          <a:prstGeom prst="rect">
            <a:avLst/>
          </a:prstGeom>
        </p:spPr>
      </p:pic>
    </p:spTree>
    <p:extLst>
      <p:ext uri="{BB962C8B-B14F-4D97-AF65-F5344CB8AC3E}">
        <p14:creationId xmlns:p14="http://schemas.microsoft.com/office/powerpoint/2010/main" val="30636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B65D-B271-4085-93D6-1198E0A292B6}"/>
              </a:ext>
            </a:extLst>
          </p:cNvPr>
          <p:cNvSpPr>
            <a:spLocks noGrp="1"/>
          </p:cNvSpPr>
          <p:nvPr>
            <p:ph type="ctrTitle"/>
          </p:nvPr>
        </p:nvSpPr>
        <p:spPr>
          <a:xfrm>
            <a:off x="676114" y="1195571"/>
            <a:ext cx="9720000" cy="720000"/>
          </a:xfrm>
        </p:spPr>
        <p:txBody>
          <a:bodyPr/>
          <a:lstStyle/>
          <a:p>
            <a:r>
              <a:rPr lang="en-US" dirty="0"/>
              <a:t>What could you grow? </a:t>
            </a:r>
            <a:endParaRPr lang="en-GB" dirty="0"/>
          </a:p>
        </p:txBody>
      </p:sp>
      <p:sp>
        <p:nvSpPr>
          <p:cNvPr id="3" name="Subtitle 2">
            <a:extLst>
              <a:ext uri="{FF2B5EF4-FFF2-40B4-BE49-F238E27FC236}">
                <a16:creationId xmlns:a16="http://schemas.microsoft.com/office/drawing/2014/main" id="{F374BAC9-AE3F-422C-9A66-2015F2091BCC}"/>
              </a:ext>
            </a:extLst>
          </p:cNvPr>
          <p:cNvSpPr>
            <a:spLocks noGrp="1"/>
          </p:cNvSpPr>
          <p:nvPr>
            <p:ph type="subTitle" idx="1"/>
          </p:nvPr>
        </p:nvSpPr>
        <p:spPr>
          <a:xfrm>
            <a:off x="704237" y="1847073"/>
            <a:ext cx="11204773" cy="3600000"/>
          </a:xfrm>
        </p:spPr>
        <p:txBody>
          <a:bodyPr/>
          <a:lstStyle/>
          <a:p>
            <a:pPr marL="0" indent="0">
              <a:buNone/>
            </a:pPr>
            <a:r>
              <a:rPr lang="en-US" sz="2800" dirty="0"/>
              <a:t>Here are some ideas of what you could grow.</a:t>
            </a:r>
          </a:p>
          <a:p>
            <a:pPr marL="0" indent="0">
              <a:buNone/>
            </a:pPr>
            <a:endParaRPr lang="en-US" sz="2800" dirty="0"/>
          </a:p>
          <a:p>
            <a:pPr marL="0" indent="0">
              <a:buNone/>
            </a:pPr>
            <a:endParaRPr lang="en-US" sz="2800" dirty="0"/>
          </a:p>
          <a:p>
            <a:pPr marL="0" indent="0">
              <a:buNone/>
            </a:pPr>
            <a:endParaRPr lang="en-GB" sz="2800" dirty="0"/>
          </a:p>
        </p:txBody>
      </p:sp>
      <p:pic>
        <p:nvPicPr>
          <p:cNvPr id="8" name="Picture 7" descr="A picture containing plant, squash, fruit, garden&#10;&#10;Description automatically generated">
            <a:extLst>
              <a:ext uri="{FF2B5EF4-FFF2-40B4-BE49-F238E27FC236}">
                <a16:creationId xmlns:a16="http://schemas.microsoft.com/office/drawing/2014/main" id="{DC0036CE-31AD-4DFF-9BC2-A95C669CF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114" y="2452253"/>
            <a:ext cx="2358668" cy="1566303"/>
          </a:xfrm>
          <a:prstGeom prst="rect">
            <a:avLst/>
          </a:prstGeom>
        </p:spPr>
      </p:pic>
      <p:sp>
        <p:nvSpPr>
          <p:cNvPr id="17" name="TextBox 16">
            <a:extLst>
              <a:ext uri="{FF2B5EF4-FFF2-40B4-BE49-F238E27FC236}">
                <a16:creationId xmlns:a16="http://schemas.microsoft.com/office/drawing/2014/main" id="{5B499048-1041-4B31-B8D2-DBB64A075BE9}"/>
              </a:ext>
            </a:extLst>
          </p:cNvPr>
          <p:cNvSpPr txBox="1"/>
          <p:nvPr/>
        </p:nvSpPr>
        <p:spPr>
          <a:xfrm>
            <a:off x="384906" y="4011844"/>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Courgettes </a:t>
            </a:r>
            <a:endParaRPr lang="en-GB"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AB2F40-48C0-45F6-BFE7-6E4B5465D0BF}"/>
              </a:ext>
            </a:extLst>
          </p:cNvPr>
          <p:cNvSpPr txBox="1"/>
          <p:nvPr/>
        </p:nvSpPr>
        <p:spPr>
          <a:xfrm>
            <a:off x="2949408" y="4011845"/>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Tomatoes </a:t>
            </a:r>
            <a:endParaRPr lang="en-GB" sz="2400" b="1" dirty="0">
              <a:latin typeface="Arial" panose="020B0604020202020204" pitchFamily="34" charset="0"/>
              <a:cs typeface="Arial" panose="020B0604020202020204" pitchFamily="34" charset="0"/>
            </a:endParaRPr>
          </a:p>
        </p:txBody>
      </p:sp>
      <p:pic>
        <p:nvPicPr>
          <p:cNvPr id="20" name="Picture 19" descr="A picture containing ground&#10;&#10;Description automatically generated">
            <a:extLst>
              <a:ext uri="{FF2B5EF4-FFF2-40B4-BE49-F238E27FC236}">
                <a16:creationId xmlns:a16="http://schemas.microsoft.com/office/drawing/2014/main" id="{BAEB1971-B51B-4CF3-AA84-2BC1A9B2DB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5866" y="2433727"/>
            <a:ext cx="2482900" cy="1653612"/>
          </a:xfrm>
          <a:prstGeom prst="rect">
            <a:avLst/>
          </a:prstGeom>
        </p:spPr>
      </p:pic>
      <p:sp>
        <p:nvSpPr>
          <p:cNvPr id="21" name="TextBox 20">
            <a:extLst>
              <a:ext uri="{FF2B5EF4-FFF2-40B4-BE49-F238E27FC236}">
                <a16:creationId xmlns:a16="http://schemas.microsoft.com/office/drawing/2014/main" id="{35B6D654-5B12-4980-9970-78C8F62D1EBB}"/>
              </a:ext>
            </a:extLst>
          </p:cNvPr>
          <p:cNvSpPr txBox="1"/>
          <p:nvPr/>
        </p:nvSpPr>
        <p:spPr>
          <a:xfrm>
            <a:off x="5536114" y="4074708"/>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Potatoes </a:t>
            </a:r>
            <a:endParaRPr lang="en-GB" sz="2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7C2F64B-8FA0-4BCA-B581-17AEF1B616AB}"/>
              </a:ext>
            </a:extLst>
          </p:cNvPr>
          <p:cNvSpPr txBox="1"/>
          <p:nvPr/>
        </p:nvSpPr>
        <p:spPr>
          <a:xfrm>
            <a:off x="3188894" y="6291007"/>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Strawberries</a:t>
            </a:r>
            <a:endParaRPr lang="en-GB"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9C11242-E8AB-45EA-9D8F-958503E9AA3E}"/>
              </a:ext>
            </a:extLst>
          </p:cNvPr>
          <p:cNvSpPr txBox="1"/>
          <p:nvPr/>
        </p:nvSpPr>
        <p:spPr>
          <a:xfrm>
            <a:off x="5591950" y="6268206"/>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Lettuce </a:t>
            </a:r>
            <a:endParaRPr lang="en-GB"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66E80C-704D-4549-A044-C64D7CC582BF}"/>
              </a:ext>
            </a:extLst>
          </p:cNvPr>
          <p:cNvSpPr txBox="1"/>
          <p:nvPr/>
        </p:nvSpPr>
        <p:spPr>
          <a:xfrm>
            <a:off x="0" y="6291007"/>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Cress  </a:t>
            </a:r>
            <a:endParaRPr lang="en-GB" sz="2400" b="1" dirty="0">
              <a:latin typeface="Arial" panose="020B0604020202020204" pitchFamily="34" charset="0"/>
              <a:cs typeface="Arial" panose="020B0604020202020204" pitchFamily="34" charset="0"/>
            </a:endParaRPr>
          </a:p>
        </p:txBody>
      </p:sp>
      <p:pic>
        <p:nvPicPr>
          <p:cNvPr id="25" name="Picture 24" descr="A picture containing container, vegetable, plant, tray&#10;&#10;Description automatically generated">
            <a:extLst>
              <a:ext uri="{FF2B5EF4-FFF2-40B4-BE49-F238E27FC236}">
                <a16:creationId xmlns:a16="http://schemas.microsoft.com/office/drawing/2014/main" id="{028ADE10-ABF7-42ED-8C41-E2F6B92641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393" y="4660457"/>
            <a:ext cx="2358668" cy="1573231"/>
          </a:xfrm>
          <a:prstGeom prst="rect">
            <a:avLst/>
          </a:prstGeom>
        </p:spPr>
      </p:pic>
      <p:pic>
        <p:nvPicPr>
          <p:cNvPr id="5" name="Picture 4" descr="A group of raspberries&#10;&#10;Description automatically generated with medium confidence">
            <a:extLst>
              <a:ext uri="{FF2B5EF4-FFF2-40B4-BE49-F238E27FC236}">
                <a16:creationId xmlns:a16="http://schemas.microsoft.com/office/drawing/2014/main" id="{F6A33A1A-80FF-4610-9F15-07248CA8FD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2167" y="4614470"/>
            <a:ext cx="2237728" cy="1617524"/>
          </a:xfrm>
          <a:prstGeom prst="rect">
            <a:avLst/>
          </a:prstGeom>
        </p:spPr>
      </p:pic>
      <p:pic>
        <p:nvPicPr>
          <p:cNvPr id="7" name="Picture 6" descr="A group of red tomatoes growing on a vine&#10;&#10;Description automatically generated with low confidence">
            <a:extLst>
              <a:ext uri="{FF2B5EF4-FFF2-40B4-BE49-F238E27FC236}">
                <a16:creationId xmlns:a16="http://schemas.microsoft.com/office/drawing/2014/main" id="{0BF11D30-501C-4311-B8C4-70146D96F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5990" y="2452253"/>
            <a:ext cx="2358668" cy="1529592"/>
          </a:xfrm>
          <a:prstGeom prst="rect">
            <a:avLst/>
          </a:prstGeom>
        </p:spPr>
      </p:pic>
      <p:pic>
        <p:nvPicPr>
          <p:cNvPr id="10" name="Picture 9" descr="A picture containing flower, plant, garden, outdoor&#10;&#10;Description automatically generated">
            <a:extLst>
              <a:ext uri="{FF2B5EF4-FFF2-40B4-BE49-F238E27FC236}">
                <a16:creationId xmlns:a16="http://schemas.microsoft.com/office/drawing/2014/main" id="{EA4AF041-CF61-4221-B450-A57497D6ED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22607" y="4614470"/>
            <a:ext cx="2405312" cy="1653612"/>
          </a:xfrm>
          <a:prstGeom prst="rect">
            <a:avLst/>
          </a:prstGeom>
        </p:spPr>
      </p:pic>
      <p:sp>
        <p:nvSpPr>
          <p:cNvPr id="26" name="Subtitle 2">
            <a:extLst>
              <a:ext uri="{FF2B5EF4-FFF2-40B4-BE49-F238E27FC236}">
                <a16:creationId xmlns:a16="http://schemas.microsoft.com/office/drawing/2014/main" id="{E371D264-FCEB-4779-BD1D-10A98D20A6CF}"/>
              </a:ext>
            </a:extLst>
          </p:cNvPr>
          <p:cNvSpPr txBox="1">
            <a:spLocks/>
          </p:cNvSpPr>
          <p:nvPr/>
        </p:nvSpPr>
        <p:spPr>
          <a:xfrm>
            <a:off x="8636441" y="4762732"/>
            <a:ext cx="3351181" cy="915174"/>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800" dirty="0"/>
              <a:t>Find out when these can be planted and when they are ready to eat.</a:t>
            </a:r>
          </a:p>
          <a:p>
            <a:pPr marL="0" indent="0">
              <a:buFont typeface="Arial" charset="0"/>
              <a:buNone/>
            </a:pPr>
            <a:endParaRPr lang="en-US" sz="2800" dirty="0"/>
          </a:p>
          <a:p>
            <a:pPr marL="0" indent="0">
              <a:buFont typeface="Arial" charset="0"/>
              <a:buNone/>
            </a:pPr>
            <a:endParaRPr lang="en-GB" sz="2800" dirty="0"/>
          </a:p>
        </p:txBody>
      </p:sp>
      <p:pic>
        <p:nvPicPr>
          <p:cNvPr id="19" name="Picture 18" descr="A group of plants in a garden&#10;&#10;Description automatically generated with medium confidence">
            <a:extLst>
              <a:ext uri="{FF2B5EF4-FFF2-40B4-BE49-F238E27FC236}">
                <a16:creationId xmlns:a16="http://schemas.microsoft.com/office/drawing/2014/main" id="{BDDC92EA-BB25-486A-8B55-AA9670D561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49974" y="2431245"/>
            <a:ext cx="2482901" cy="1656094"/>
          </a:xfrm>
          <a:prstGeom prst="rect">
            <a:avLst/>
          </a:prstGeom>
        </p:spPr>
      </p:pic>
      <p:sp>
        <p:nvSpPr>
          <p:cNvPr id="27" name="TextBox 26">
            <a:extLst>
              <a:ext uri="{FF2B5EF4-FFF2-40B4-BE49-F238E27FC236}">
                <a16:creationId xmlns:a16="http://schemas.microsoft.com/office/drawing/2014/main" id="{492696DC-7D1D-46D1-B69D-898F3A6CA96D}"/>
              </a:ext>
            </a:extLst>
          </p:cNvPr>
          <p:cNvSpPr txBox="1"/>
          <p:nvPr/>
        </p:nvSpPr>
        <p:spPr>
          <a:xfrm>
            <a:off x="8048520" y="4087339"/>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Herbs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675EBC-6C05-4164-A8C0-86C2E53586D0}">
  <ds:schemaRefs>
    <ds:schemaRef ds:uri="http://schemas.microsoft.com/sharepoint/v3/contenttype/forms"/>
  </ds:schemaRefs>
</ds:datastoreItem>
</file>

<file path=customXml/itemProps2.xml><?xml version="1.0" encoding="utf-8"?>
<ds:datastoreItem xmlns:ds="http://schemas.openxmlformats.org/officeDocument/2006/customXml" ds:itemID="{D421C61F-93E1-4981-9E29-6E4BA10A97FD}">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E3DB5E-0DEC-45A5-8D29-0C1657F797A3}">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69</TotalTime>
  <Words>1416</Words>
  <Application>Microsoft Office PowerPoint</Application>
  <PresentationFormat>Widescreen</PresentationFormat>
  <Paragraphs>167</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Roboto</vt:lpstr>
      <vt:lpstr>Office Theme</vt:lpstr>
      <vt:lpstr>Custom Design</vt:lpstr>
      <vt:lpstr>1_Custom Design</vt:lpstr>
      <vt:lpstr>3_Custom Design</vt:lpstr>
      <vt:lpstr>Grow the seasons</vt:lpstr>
      <vt:lpstr>The challenge</vt:lpstr>
      <vt:lpstr>Let’s get started – the Challenge is on!</vt:lpstr>
      <vt:lpstr>Food from plants</vt:lpstr>
      <vt:lpstr>Did you know?</vt:lpstr>
      <vt:lpstr>What do plants need to grow? </vt:lpstr>
      <vt:lpstr>Did you know?</vt:lpstr>
      <vt:lpstr>Where can plants be grown? </vt:lpstr>
      <vt:lpstr>What could you grow? </vt:lpstr>
      <vt:lpstr>Planning</vt:lpstr>
      <vt:lpstr>Planning</vt:lpstr>
      <vt:lpstr>The challenge</vt:lpstr>
      <vt:lpstr>Teachers’ guide</vt:lpstr>
      <vt:lpstr>The Food – a fact of life Challenges </vt:lpstr>
      <vt:lpstr>The Challenge</vt:lpstr>
      <vt:lpstr>Opportunities for learning </vt:lpstr>
      <vt:lpstr>How can pupils complete the Challenge?</vt:lpstr>
      <vt:lpstr>Teacher resources</vt:lpstr>
      <vt:lpstr>Finding out - activities</vt:lpstr>
      <vt:lpstr>Finding out - activities</vt:lpstr>
      <vt:lpstr>Making and evaluating - activities </vt:lpstr>
      <vt:lpstr>Bringing it all together</vt:lpstr>
      <vt:lpstr>Celebrate!</vt:lpstr>
      <vt:lpstr>Grow the seasons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Claire Theobald</cp:lastModifiedBy>
  <cp:revision>1</cp:revision>
  <dcterms:created xsi:type="dcterms:W3CDTF">2018-10-10T09:22:08Z</dcterms:created>
  <dcterms:modified xsi:type="dcterms:W3CDTF">2022-01-21T09:30:52Z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