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4288"/>
    <a:srgbClr val="C7BFD4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0EB0C2-8322-4FFC-A368-6B1F8B4C6077}" v="1" dt="2024-08-28T14:12:39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151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en Trafford" userId="e520b4bf-a196-48b7-bc10-b1590a457daa" providerId="ADAL" clId="{E90EB0C2-8322-4FFC-A368-6B1F8B4C6077}"/>
    <pc:docChg chg="modMainMaster">
      <pc:chgData name="Ewen Trafford" userId="e520b4bf-a196-48b7-bc10-b1590a457daa" providerId="ADAL" clId="{E90EB0C2-8322-4FFC-A368-6B1F8B4C6077}" dt="2024-08-28T14:12:39.057" v="0"/>
      <pc:docMkLst>
        <pc:docMk/>
      </pc:docMkLst>
      <pc:sldMasterChg chg="modSp">
        <pc:chgData name="Ewen Trafford" userId="e520b4bf-a196-48b7-bc10-b1590a457daa" providerId="ADAL" clId="{E90EB0C2-8322-4FFC-A368-6B1F8B4C6077}" dt="2024-08-28T14:12:39.057" v="0"/>
        <pc:sldMasterMkLst>
          <pc:docMk/>
          <pc:sldMasterMk cId="1328885048" sldId="2147483648"/>
        </pc:sldMasterMkLst>
        <pc:spChg chg="mod">
          <ac:chgData name="Ewen Trafford" userId="e520b4bf-a196-48b7-bc10-b1590a457daa" providerId="ADAL" clId="{E90EB0C2-8322-4FFC-A368-6B1F8B4C6077}" dt="2024-08-28T14:12:39.057" v="0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">
        <pc:chgData name="Ewen Trafford" userId="e520b4bf-a196-48b7-bc10-b1590a457daa" providerId="ADAL" clId="{E90EB0C2-8322-4FFC-A368-6B1F8B4C6077}" dt="2024-08-28T14:12:39.057" v="0"/>
        <pc:sldMasterMkLst>
          <pc:docMk/>
          <pc:sldMasterMk cId="1498317190" sldId="2147483650"/>
        </pc:sldMasterMkLst>
        <pc:spChg chg="mod">
          <ac:chgData name="Ewen Trafford" userId="e520b4bf-a196-48b7-bc10-b1590a457daa" providerId="ADAL" clId="{E90EB0C2-8322-4FFC-A368-6B1F8B4C6077}" dt="2024-08-28T14:12:39.057" v="0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">
        <pc:chgData name="Ewen Trafford" userId="e520b4bf-a196-48b7-bc10-b1590a457daa" providerId="ADAL" clId="{E90EB0C2-8322-4FFC-A368-6B1F8B4C6077}" dt="2024-08-28T14:12:39.057" v="0"/>
        <pc:sldMasterMkLst>
          <pc:docMk/>
          <pc:sldMasterMk cId="1822393236" sldId="2147483652"/>
        </pc:sldMasterMkLst>
        <pc:spChg chg="mod">
          <ac:chgData name="Ewen Trafford" userId="e520b4bf-a196-48b7-bc10-b1590a457daa" providerId="ADAL" clId="{E90EB0C2-8322-4FFC-A368-6B1F8B4C6077}" dt="2024-08-28T14:12:39.057" v="0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">
        <pc:chgData name="Ewen Trafford" userId="e520b4bf-a196-48b7-bc10-b1590a457daa" providerId="ADAL" clId="{E90EB0C2-8322-4FFC-A368-6B1F8B4C6077}" dt="2024-08-28T14:12:39.057" v="0"/>
        <pc:sldMasterMkLst>
          <pc:docMk/>
          <pc:sldMasterMk cId="1788143608" sldId="2147483656"/>
        </pc:sldMasterMkLst>
        <pc:spChg chg="mod">
          <ac:chgData name="Ewen Trafford" userId="e520b4bf-a196-48b7-bc10-b1590a457daa" providerId="ADAL" clId="{E90EB0C2-8322-4FFC-A368-6B1F8B4C6077}" dt="2024-08-28T14:12:39.057" v="0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  <pc:docChgLst>
    <pc:chgData name="Alexander White" userId="3da70261-e0e7-408d-aace-eb577feade9e" providerId="ADAL" clId="{81BA6405-4988-4A97-AFF4-E48F5CF573B6}"/>
    <pc:docChg chg="modSld">
      <pc:chgData name="Alexander White" userId="3da70261-e0e7-408d-aace-eb577feade9e" providerId="ADAL" clId="{81BA6405-4988-4A97-AFF4-E48F5CF573B6}" dt="2024-06-05T08:24:56.503" v="8" actId="1076"/>
      <pc:docMkLst>
        <pc:docMk/>
      </pc:docMkLst>
      <pc:sldChg chg="addSp modSp">
        <pc:chgData name="Alexander White" userId="3da70261-e0e7-408d-aace-eb577feade9e" providerId="ADAL" clId="{81BA6405-4988-4A97-AFF4-E48F5CF573B6}" dt="2024-06-05T08:22:54.066" v="0"/>
        <pc:sldMkLst>
          <pc:docMk/>
          <pc:sldMk cId="1776902126" sldId="261"/>
        </pc:sldMkLst>
        <pc:spChg chg="add mod">
          <ac:chgData name="Alexander White" userId="3da70261-e0e7-408d-aace-eb577feade9e" providerId="ADAL" clId="{81BA6405-4988-4A97-AFF4-E48F5CF573B6}" dt="2024-06-05T08:22:54.066" v="0"/>
          <ac:spMkLst>
            <pc:docMk/>
            <pc:sldMk cId="1776902126" sldId="261"/>
            <ac:spMk id="4" creationId="{1C719ABF-A898-0053-C762-9EC3DAC5FEB4}"/>
          </ac:spMkLst>
        </pc:spChg>
      </pc:sldChg>
      <pc:sldChg chg="modSp">
        <pc:chgData name="Alexander White" userId="3da70261-e0e7-408d-aace-eb577feade9e" providerId="ADAL" clId="{81BA6405-4988-4A97-AFF4-E48F5CF573B6}" dt="2024-06-05T08:23:06.709" v="1" actId="1076"/>
        <pc:sldMkLst>
          <pc:docMk/>
          <pc:sldMk cId="2884546753" sldId="262"/>
        </pc:sldMkLst>
        <pc:spChg chg="mod">
          <ac:chgData name="Alexander White" userId="3da70261-e0e7-408d-aace-eb577feade9e" providerId="ADAL" clId="{81BA6405-4988-4A97-AFF4-E48F5CF573B6}" dt="2024-06-05T08:23:06.709" v="1" actId="1076"/>
          <ac:spMkLst>
            <pc:docMk/>
            <pc:sldMk cId="2884546753" sldId="262"/>
            <ac:spMk id="6" creationId="{00000000-0000-0000-0000-000000000000}"/>
          </ac:spMkLst>
        </pc:spChg>
      </pc:sldChg>
      <pc:sldChg chg="modSp">
        <pc:chgData name="Alexander White" userId="3da70261-e0e7-408d-aace-eb577feade9e" providerId="ADAL" clId="{81BA6405-4988-4A97-AFF4-E48F5CF573B6}" dt="2024-06-05T08:23:26.769" v="2" actId="33524"/>
        <pc:sldMkLst>
          <pc:docMk/>
          <pc:sldMk cId="2884546753" sldId="265"/>
        </pc:sldMkLst>
        <pc:spChg chg="mod">
          <ac:chgData name="Alexander White" userId="3da70261-e0e7-408d-aace-eb577feade9e" providerId="ADAL" clId="{81BA6405-4988-4A97-AFF4-E48F5CF573B6}" dt="2024-06-05T08:23:26.769" v="2" actId="33524"/>
          <ac:spMkLst>
            <pc:docMk/>
            <pc:sldMk cId="2884546753" sldId="265"/>
            <ac:spMk id="5" creationId="{00000000-0000-0000-0000-000000000000}"/>
          </ac:spMkLst>
        </pc:spChg>
      </pc:sldChg>
      <pc:sldChg chg="modSp mod">
        <pc:chgData name="Alexander White" userId="3da70261-e0e7-408d-aace-eb577feade9e" providerId="ADAL" clId="{81BA6405-4988-4A97-AFF4-E48F5CF573B6}" dt="2024-06-05T08:24:56.503" v="8" actId="1076"/>
        <pc:sldMkLst>
          <pc:docMk/>
          <pc:sldMk cId="2884546753" sldId="268"/>
        </pc:sldMkLst>
        <pc:spChg chg="mod">
          <ac:chgData name="Alexander White" userId="3da70261-e0e7-408d-aace-eb577feade9e" providerId="ADAL" clId="{81BA6405-4988-4A97-AFF4-E48F5CF573B6}" dt="2024-06-05T08:24:56.503" v="8" actId="1076"/>
          <ac:spMkLst>
            <pc:docMk/>
            <pc:sldMk cId="2884546753" sldId="268"/>
            <ac:spMk id="7" creationId="{00000000-0000-0000-0000-000000000000}"/>
          </ac:spMkLst>
        </pc:spChg>
        <pc:spChg chg="mod">
          <ac:chgData name="Alexander White" userId="3da70261-e0e7-408d-aace-eb577feade9e" providerId="ADAL" clId="{81BA6405-4988-4A97-AFF4-E48F5CF573B6}" dt="2024-06-05T08:24:39.602" v="4" actId="1076"/>
          <ac:spMkLst>
            <pc:docMk/>
            <pc:sldMk cId="2884546753" sldId="268"/>
            <ac:spMk id="12" creationId="{00000000-0000-0000-0000-000000000000}"/>
          </ac:spMkLst>
        </pc:spChg>
        <pc:spChg chg="mod">
          <ac:chgData name="Alexander White" userId="3da70261-e0e7-408d-aace-eb577feade9e" providerId="ADAL" clId="{81BA6405-4988-4A97-AFF4-E48F5CF573B6}" dt="2024-06-05T08:24:37.516" v="3" actId="14100"/>
          <ac:spMkLst>
            <pc:docMk/>
            <pc:sldMk cId="2884546753" sldId="268"/>
            <ac:spMk id="13" creationId="{00000000-0000-0000-0000-000000000000}"/>
          </ac:spMkLst>
        </pc:spChg>
        <pc:spChg chg="mod">
          <ac:chgData name="Alexander White" userId="3da70261-e0e7-408d-aace-eb577feade9e" providerId="ADAL" clId="{81BA6405-4988-4A97-AFF4-E48F5CF573B6}" dt="2024-06-05T08:24:54.184" v="7" actId="1076"/>
          <ac:spMkLst>
            <pc:docMk/>
            <pc:sldMk cId="2884546753" sldId="268"/>
            <ac:spMk id="14" creationId="{00000000-0000-0000-0000-000000000000}"/>
          </ac:spMkLst>
        </pc:spChg>
        <pc:spChg chg="mod">
          <ac:chgData name="Alexander White" userId="3da70261-e0e7-408d-aace-eb577feade9e" providerId="ADAL" clId="{81BA6405-4988-4A97-AFF4-E48F5CF573B6}" dt="2024-06-05T08:24:45.669" v="6" actId="14100"/>
          <ac:spMkLst>
            <pc:docMk/>
            <pc:sldMk cId="2884546753" sldId="268"/>
            <ac:spMk id="1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Hygiene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Hygiene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719ABF-A898-0053-C762-9EC3DAC5FEB4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171" y="1331861"/>
            <a:ext cx="9720000" cy="720000"/>
          </a:xfrm>
        </p:spPr>
        <p:txBody>
          <a:bodyPr/>
          <a:lstStyle/>
          <a:p>
            <a:r>
              <a:rPr lang="en-GB" dirty="0"/>
              <a:t>What must we do before we cook?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186" y="1987096"/>
            <a:ext cx="3107985" cy="422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542" y="2058554"/>
            <a:ext cx="2460056" cy="4284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131" y="1293832"/>
            <a:ext cx="9720000" cy="720000"/>
          </a:xfrm>
        </p:spPr>
        <p:txBody>
          <a:bodyPr/>
          <a:lstStyle/>
          <a:p>
            <a:r>
              <a:rPr lang="en-GB" dirty="0"/>
              <a:t>What must you do with your hair?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5387" y="2013832"/>
            <a:ext cx="3125788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6"/>
          <p:cNvSpPr>
            <a:spLocks noChangeArrowheads="1"/>
          </p:cNvSpPr>
          <p:nvPr/>
        </p:nvSpPr>
        <p:spPr bwMode="auto">
          <a:xfrm rot="13636816">
            <a:off x="10406010" y="1790782"/>
            <a:ext cx="433387" cy="1328201"/>
          </a:xfrm>
          <a:prstGeom prst="upArrow">
            <a:avLst>
              <a:gd name="adj1" fmla="val 50000"/>
              <a:gd name="adj2" fmla="val 11218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187337" y="2040612"/>
            <a:ext cx="4363325" cy="1674141"/>
            <a:chOff x="204" y="1043"/>
            <a:chExt cx="1429" cy="817"/>
          </a:xfrm>
        </p:grpSpPr>
        <p:sp>
          <p:nvSpPr>
            <p:cNvPr id="8" name="AutoShape 29"/>
            <p:cNvSpPr>
              <a:spLocks noChangeArrowheads="1"/>
            </p:cNvSpPr>
            <p:nvPr/>
          </p:nvSpPr>
          <p:spPr bwMode="auto">
            <a:xfrm>
              <a:off x="204" y="1043"/>
              <a:ext cx="1429" cy="817"/>
            </a:xfrm>
            <a:prstGeom prst="wedgeEllipseCallout">
              <a:avLst>
                <a:gd name="adj1" fmla="val 60166"/>
                <a:gd name="adj2" fmla="val 27619"/>
              </a:avLst>
            </a:prstGeom>
            <a:solidFill>
              <a:srgbClr val="5842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385" y="1280"/>
              <a:ext cx="1088" cy="3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I need to tie my hair at the back of my head.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881891" y="4519748"/>
            <a:ext cx="7034531" cy="93724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If you have long hair, you need to tie it back.</a:t>
            </a:r>
          </a:p>
        </p:txBody>
      </p: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242" y="1946793"/>
            <a:ext cx="2640012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54" y="2153168"/>
            <a:ext cx="3230563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22"/>
          <p:cNvSpPr>
            <a:spLocks noChangeArrowheads="1"/>
          </p:cNvSpPr>
          <p:nvPr/>
        </p:nvSpPr>
        <p:spPr bwMode="auto">
          <a:xfrm rot="19354849">
            <a:off x="3609609" y="3329898"/>
            <a:ext cx="433387" cy="1439862"/>
          </a:xfrm>
          <a:prstGeom prst="upArrow">
            <a:avLst>
              <a:gd name="adj1" fmla="val 50000"/>
              <a:gd name="adj2" fmla="val 830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9" name="AutoShape 27"/>
          <p:cNvSpPr>
            <a:spLocks noChangeArrowheads="1"/>
          </p:cNvSpPr>
          <p:nvPr/>
        </p:nvSpPr>
        <p:spPr bwMode="auto">
          <a:xfrm rot="14883417">
            <a:off x="10774463" y="2626459"/>
            <a:ext cx="433388" cy="1439863"/>
          </a:xfrm>
          <a:prstGeom prst="upArrow">
            <a:avLst>
              <a:gd name="adj1" fmla="val 50000"/>
              <a:gd name="adj2" fmla="val 830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5300850" y="2699806"/>
            <a:ext cx="2765255" cy="1592261"/>
            <a:chOff x="2966" y="1279"/>
            <a:chExt cx="1429" cy="1003"/>
          </a:xfrm>
          <a:solidFill>
            <a:srgbClr val="584288"/>
          </a:solidFill>
        </p:grpSpPr>
        <p:sp>
          <p:nvSpPr>
            <p:cNvPr id="14" name="AutoShape 29"/>
            <p:cNvSpPr>
              <a:spLocks noChangeArrowheads="1"/>
            </p:cNvSpPr>
            <p:nvPr/>
          </p:nvSpPr>
          <p:spPr bwMode="auto">
            <a:xfrm>
              <a:off x="2966" y="1279"/>
              <a:ext cx="1429" cy="1003"/>
            </a:xfrm>
            <a:prstGeom prst="wedgeEllipseCallout">
              <a:avLst>
                <a:gd name="adj1" fmla="val 80950"/>
                <a:gd name="adj2" fmla="val -22833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auto">
            <a:xfrm>
              <a:off x="3100" y="1457"/>
              <a:ext cx="1088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I will need to take off my wrist band.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452348" y="1783235"/>
            <a:ext cx="1655762" cy="1114425"/>
            <a:chOff x="1204" y="1071"/>
            <a:chExt cx="1043" cy="363"/>
          </a:xfrm>
          <a:solidFill>
            <a:srgbClr val="584288"/>
          </a:solidFill>
        </p:grpSpPr>
        <p:sp>
          <p:nvSpPr>
            <p:cNvPr id="12" name="AutoShape 33"/>
            <p:cNvSpPr>
              <a:spLocks noChangeArrowheads="1"/>
            </p:cNvSpPr>
            <p:nvPr/>
          </p:nvSpPr>
          <p:spPr bwMode="auto">
            <a:xfrm>
              <a:off x="1204" y="1071"/>
              <a:ext cx="1043" cy="363"/>
            </a:xfrm>
            <a:prstGeom prst="wedgeEllipseCallout">
              <a:avLst>
                <a:gd name="adj1" fmla="val -82706"/>
                <a:gd name="adj2" fmla="val 45775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3" name="Text Box 35"/>
            <p:cNvSpPr txBox="1">
              <a:spLocks noChangeArrowheads="1"/>
            </p:cNvSpPr>
            <p:nvPr/>
          </p:nvSpPr>
          <p:spPr bwMode="auto">
            <a:xfrm>
              <a:off x="1390" y="1172"/>
              <a:ext cx="725" cy="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Me too!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874" y="1112062"/>
            <a:ext cx="10212166" cy="720000"/>
          </a:xfrm>
        </p:spPr>
        <p:txBody>
          <a:bodyPr/>
          <a:lstStyle/>
          <a:p>
            <a:r>
              <a:rPr lang="en-GB" dirty="0"/>
              <a:t>What must you do if you are wearing jewellery?</a:t>
            </a:r>
            <a:endParaRPr lang="en-US" dirty="0"/>
          </a:p>
        </p:txBody>
      </p:sp>
      <p:sp>
        <p:nvSpPr>
          <p:cNvPr id="5" name="Text Box 24"/>
          <p:cNvSpPr txBox="1">
            <a:spLocks noChangeArrowheads="1"/>
          </p:cNvSpPr>
          <p:nvPr/>
        </p:nvSpPr>
        <p:spPr bwMode="auto">
          <a:xfrm>
            <a:off x="3703681" y="5423265"/>
            <a:ext cx="44649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 dirty="0"/>
              <a:t>Remove any jewellery</a:t>
            </a:r>
            <a:r>
              <a:rPr lang="en-GB" altLang="en-US" sz="3200" b="1" dirty="0"/>
              <a:t>.</a:t>
            </a:r>
            <a:endParaRPr lang="en-US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229" y="1374443"/>
            <a:ext cx="9720000" cy="720000"/>
          </a:xfrm>
        </p:spPr>
        <p:txBody>
          <a:bodyPr/>
          <a:lstStyle/>
          <a:p>
            <a:r>
              <a:rPr lang="en-GB" dirty="0"/>
              <a:t>What must you do with long sleeves?</a:t>
            </a:r>
            <a:endParaRPr lang="en-US" dirty="0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7702822" y="3197905"/>
            <a:ext cx="391423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200" dirty="0"/>
              <a:t>If you have long sleeves, you must roll them up.</a:t>
            </a:r>
            <a:endParaRPr lang="en-US" altLang="en-US" sz="32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488" y="2273300"/>
            <a:ext cx="3230562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6"/>
          <p:cNvSpPr>
            <a:spLocks noChangeArrowheads="1"/>
          </p:cNvSpPr>
          <p:nvPr/>
        </p:nvSpPr>
        <p:spPr bwMode="auto">
          <a:xfrm rot="19101965">
            <a:off x="6555443" y="3816857"/>
            <a:ext cx="431800" cy="1339686"/>
          </a:xfrm>
          <a:prstGeom prst="upArrow">
            <a:avLst>
              <a:gd name="adj1" fmla="val 50000"/>
              <a:gd name="adj2" fmla="val 7509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740229" y="2489200"/>
            <a:ext cx="3484109" cy="1926046"/>
            <a:chOff x="204" y="1071"/>
            <a:chExt cx="1429" cy="1044"/>
          </a:xfrm>
        </p:grpSpPr>
        <p:sp>
          <p:nvSpPr>
            <p:cNvPr id="9" name="AutoShape 27"/>
            <p:cNvSpPr>
              <a:spLocks noChangeArrowheads="1"/>
            </p:cNvSpPr>
            <p:nvPr/>
          </p:nvSpPr>
          <p:spPr bwMode="auto">
            <a:xfrm>
              <a:off x="204" y="1071"/>
              <a:ext cx="1429" cy="1044"/>
            </a:xfrm>
            <a:prstGeom prst="wedgeEllipseCallout">
              <a:avLst>
                <a:gd name="adj1" fmla="val 69145"/>
                <a:gd name="adj2" fmla="val -3308"/>
              </a:avLst>
            </a:prstGeom>
            <a:solidFill>
              <a:srgbClr val="5842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10" name="Text Box 28"/>
            <p:cNvSpPr txBox="1">
              <a:spLocks noChangeArrowheads="1"/>
            </p:cNvSpPr>
            <p:nvPr/>
          </p:nvSpPr>
          <p:spPr bwMode="auto">
            <a:xfrm>
              <a:off x="385" y="1298"/>
              <a:ext cx="1088" cy="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My sleeves are above my elbows, so they will be OK.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704" y="3272631"/>
            <a:ext cx="2384425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3" y="1299436"/>
            <a:ext cx="9720000" cy="720000"/>
          </a:xfrm>
        </p:spPr>
        <p:txBody>
          <a:bodyPr/>
          <a:lstStyle/>
          <a:p>
            <a:r>
              <a:rPr lang="en-GB" dirty="0"/>
              <a:t>What must you do with your hands?</a:t>
            </a:r>
            <a:endParaRPr lang="en-US" dirty="0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8882743" y="2630343"/>
            <a:ext cx="3047999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/>
              <a:t>Wash your hands well with soap and warm water and dry them properly. </a:t>
            </a:r>
            <a:endParaRPr lang="en-US" altLang="en-US" sz="2800" dirty="0"/>
          </a:p>
        </p:txBody>
      </p:sp>
      <p:sp>
        <p:nvSpPr>
          <p:cNvPr id="6" name="Text Box 25"/>
          <p:cNvSpPr txBox="1">
            <a:spLocks noChangeArrowheads="1"/>
          </p:cNvSpPr>
          <p:nvPr/>
        </p:nvSpPr>
        <p:spPr bwMode="auto">
          <a:xfrm>
            <a:off x="613507" y="2063304"/>
            <a:ext cx="345339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/>
              <a:t>If you are wearing nail varnish, take it off.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567" y="2172486"/>
            <a:ext cx="1936750" cy="337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27"/>
          <p:cNvSpPr>
            <a:spLocks noChangeArrowheads="1"/>
          </p:cNvSpPr>
          <p:nvPr/>
        </p:nvSpPr>
        <p:spPr bwMode="auto">
          <a:xfrm rot="13215542">
            <a:off x="4022081" y="2565334"/>
            <a:ext cx="433387" cy="1439862"/>
          </a:xfrm>
          <a:prstGeom prst="upArrow">
            <a:avLst>
              <a:gd name="adj1" fmla="val 50000"/>
              <a:gd name="adj2" fmla="val 830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0" name="AutoShape 28"/>
          <p:cNvSpPr>
            <a:spLocks noChangeArrowheads="1"/>
          </p:cNvSpPr>
          <p:nvPr/>
        </p:nvSpPr>
        <p:spPr bwMode="auto">
          <a:xfrm rot="18034669">
            <a:off x="8030872" y="3371727"/>
            <a:ext cx="433388" cy="1044255"/>
          </a:xfrm>
          <a:prstGeom prst="upArrow">
            <a:avLst>
              <a:gd name="adj1" fmla="val 50000"/>
              <a:gd name="adj2" fmla="val 830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259930" y="4676777"/>
            <a:ext cx="3236664" cy="1512888"/>
            <a:chOff x="1474" y="2659"/>
            <a:chExt cx="1542" cy="953"/>
          </a:xfrm>
          <a:solidFill>
            <a:srgbClr val="584288"/>
          </a:solidFill>
        </p:grpSpPr>
        <p:sp>
          <p:nvSpPr>
            <p:cNvPr id="12" name="AutoShape 31"/>
            <p:cNvSpPr>
              <a:spLocks noChangeArrowheads="1"/>
            </p:cNvSpPr>
            <p:nvPr/>
          </p:nvSpPr>
          <p:spPr bwMode="auto">
            <a:xfrm>
              <a:off x="1474" y="2659"/>
              <a:ext cx="1542" cy="953"/>
            </a:xfrm>
            <a:prstGeom prst="wedgeEllipseCallout">
              <a:avLst>
                <a:gd name="adj1" fmla="val -68839"/>
                <a:gd name="adj2" fmla="val -75116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1669" y="2795"/>
              <a:ext cx="1183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I do not wear nail varnish so that will save me a job!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926" y="1275655"/>
            <a:ext cx="9720000" cy="720000"/>
          </a:xfrm>
        </p:spPr>
        <p:txBody>
          <a:bodyPr/>
          <a:lstStyle/>
          <a:p>
            <a:r>
              <a:rPr lang="en-GB" dirty="0"/>
              <a:t>What about your clothes?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434" y="1833962"/>
            <a:ext cx="2640013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2"/>
          <p:cNvSpPr>
            <a:spLocks noChangeArrowheads="1"/>
          </p:cNvSpPr>
          <p:nvPr/>
        </p:nvSpPr>
        <p:spPr bwMode="auto">
          <a:xfrm rot="16200000">
            <a:off x="7554074" y="2810641"/>
            <a:ext cx="433388" cy="1439863"/>
          </a:xfrm>
          <a:prstGeom prst="upArrow">
            <a:avLst>
              <a:gd name="adj1" fmla="val 50000"/>
              <a:gd name="adj2" fmla="val 830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22514" y="2604752"/>
            <a:ext cx="4176937" cy="3230402"/>
            <a:chOff x="225" y="1480"/>
            <a:chExt cx="1497" cy="1243"/>
          </a:xfrm>
        </p:grpSpPr>
        <p:sp>
          <p:nvSpPr>
            <p:cNvPr id="9" name="AutoShape 25"/>
            <p:cNvSpPr>
              <a:spLocks noChangeArrowheads="1"/>
            </p:cNvSpPr>
            <p:nvPr/>
          </p:nvSpPr>
          <p:spPr bwMode="auto">
            <a:xfrm>
              <a:off x="225" y="1480"/>
              <a:ext cx="1497" cy="1243"/>
            </a:xfrm>
            <a:prstGeom prst="wedgeEllipseCallout">
              <a:avLst>
                <a:gd name="adj1" fmla="val 72186"/>
                <a:gd name="adj2" fmla="val -29537"/>
              </a:avLst>
            </a:prstGeom>
            <a:solidFill>
              <a:srgbClr val="5842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392" y="1728"/>
              <a:ext cx="1147" cy="7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Wearing an apron will help stop any lint, hair or dirt on my clothes getting into the food and also help keep my clothes clean.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7629447" y="4953751"/>
            <a:ext cx="3912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You must wear an apron.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755" y="1430425"/>
            <a:ext cx="10387000" cy="720000"/>
          </a:xfrm>
        </p:spPr>
        <p:txBody>
          <a:bodyPr/>
          <a:lstStyle/>
          <a:p>
            <a:r>
              <a:rPr lang="en-GB" sz="3000" dirty="0"/>
              <a:t>Can you remember what we must do before we cook?</a:t>
            </a:r>
            <a:br>
              <a:rPr lang="en-GB" dirty="0"/>
            </a:br>
            <a:endParaRPr lang="en-US" dirty="0"/>
          </a:p>
        </p:txBody>
      </p:sp>
      <p:pic>
        <p:nvPicPr>
          <p:cNvPr id="5" name="Picture 4" descr="ronnie_no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17" y="2220094"/>
            <a:ext cx="2698750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148613" y="2430642"/>
            <a:ext cx="3073764" cy="1728788"/>
            <a:chOff x="3152" y="1344"/>
            <a:chExt cx="1497" cy="1089"/>
          </a:xfrm>
        </p:grpSpPr>
        <p:sp>
          <p:nvSpPr>
            <p:cNvPr id="7" name="AutoShape 49"/>
            <p:cNvSpPr>
              <a:spLocks noChangeArrowheads="1"/>
            </p:cNvSpPr>
            <p:nvPr/>
          </p:nvSpPr>
          <p:spPr bwMode="auto">
            <a:xfrm>
              <a:off x="3152" y="1344"/>
              <a:ext cx="1497" cy="1089"/>
            </a:xfrm>
            <a:prstGeom prst="wedgeEllipseCallout">
              <a:avLst>
                <a:gd name="adj1" fmla="val -93045"/>
                <a:gd name="adj2" fmla="val 2786"/>
              </a:avLst>
            </a:prstGeom>
            <a:solidFill>
              <a:srgbClr val="5842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  <p:sp>
          <p:nvSpPr>
            <p:cNvPr id="8" name="Text Box 50"/>
            <p:cNvSpPr txBox="1">
              <a:spLocks noChangeArrowheads="1"/>
            </p:cNvSpPr>
            <p:nvPr/>
          </p:nvSpPr>
          <p:spPr bwMode="auto">
            <a:xfrm>
              <a:off x="3362" y="1569"/>
              <a:ext cx="1077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How many </a:t>
              </a:r>
              <a:r>
                <a:rPr lang="en-GB" altLang="en-US" sz="2000" b="1" dirty="0">
                  <a:solidFill>
                    <a:schemeClr val="bg1"/>
                  </a:solidFill>
                </a:rPr>
                <a:t>steps</a:t>
              </a:r>
              <a:r>
                <a:rPr lang="en-GB" altLang="en-US" sz="2000" b="1" dirty="0">
                  <a:solidFill>
                    <a:schemeClr val="bg1"/>
                  </a:solidFill>
                  <a:latin typeface="Arial" charset="0"/>
                </a:rPr>
                <a:t> can you remember?</a:t>
              </a:r>
              <a:endParaRPr lang="en-US" altLang="en-US" sz="20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isha_no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653" y="1916048"/>
            <a:ext cx="2249488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75"/>
          <p:cNvSpPr txBox="1">
            <a:spLocks noChangeArrowheads="1"/>
          </p:cNvSpPr>
          <p:nvPr/>
        </p:nvSpPr>
        <p:spPr bwMode="auto">
          <a:xfrm>
            <a:off x="7646322" y="2205025"/>
            <a:ext cx="31208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Remove jewellery.</a:t>
            </a:r>
            <a:endParaRPr lang="en-US" altLang="en-US" sz="2400" dirty="0"/>
          </a:p>
        </p:txBody>
      </p:sp>
      <p:sp>
        <p:nvSpPr>
          <p:cNvPr id="7" name="Text Box 76"/>
          <p:cNvSpPr txBox="1">
            <a:spLocks noChangeArrowheads="1"/>
          </p:cNvSpPr>
          <p:nvPr/>
        </p:nvSpPr>
        <p:spPr bwMode="auto">
          <a:xfrm>
            <a:off x="7382964" y="5720243"/>
            <a:ext cx="37305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Wash and dry hands.</a:t>
            </a:r>
            <a:endParaRPr lang="en-US" altLang="en-US" sz="2400" dirty="0"/>
          </a:p>
        </p:txBody>
      </p:sp>
      <p:sp>
        <p:nvSpPr>
          <p:cNvPr id="8" name="Text Box 77"/>
          <p:cNvSpPr txBox="1">
            <a:spLocks noChangeArrowheads="1"/>
          </p:cNvSpPr>
          <p:nvPr/>
        </p:nvSpPr>
        <p:spPr bwMode="auto">
          <a:xfrm>
            <a:off x="8124813" y="3715230"/>
            <a:ext cx="31785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Roll up long sleeves.</a:t>
            </a:r>
            <a:endParaRPr lang="en-US" altLang="en-US" sz="2400" dirty="0"/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1187725" y="5299804"/>
            <a:ext cx="29221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Put on an apron.</a:t>
            </a:r>
            <a:endParaRPr lang="en-US" altLang="en-US" sz="2400" dirty="0"/>
          </a:p>
        </p:txBody>
      </p:sp>
      <p:sp>
        <p:nvSpPr>
          <p:cNvPr id="10" name="Text Box 80"/>
          <p:cNvSpPr txBox="1">
            <a:spLocks noChangeArrowheads="1"/>
          </p:cNvSpPr>
          <p:nvPr/>
        </p:nvSpPr>
        <p:spPr bwMode="auto">
          <a:xfrm>
            <a:off x="447180" y="3490954"/>
            <a:ext cx="3194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Remove nail varnish.</a:t>
            </a:r>
            <a:endParaRPr lang="en-US" altLang="en-US" sz="2400" dirty="0"/>
          </a:p>
        </p:txBody>
      </p:sp>
      <p:sp>
        <p:nvSpPr>
          <p:cNvPr id="11" name="Text Box 81"/>
          <p:cNvSpPr txBox="1">
            <a:spLocks noChangeArrowheads="1"/>
          </p:cNvSpPr>
          <p:nvPr/>
        </p:nvSpPr>
        <p:spPr bwMode="auto">
          <a:xfrm>
            <a:off x="1030645" y="2190686"/>
            <a:ext cx="30331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/>
              <a:t>Tie long hair at the back of your head.</a:t>
            </a:r>
            <a:endParaRPr lang="en-US" altLang="en-US" sz="2400" dirty="0"/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 rot="1404403">
            <a:off x="3365809" y="4086162"/>
            <a:ext cx="1439863" cy="287337"/>
          </a:xfrm>
          <a:prstGeom prst="rightArrow">
            <a:avLst>
              <a:gd name="adj1" fmla="val 50000"/>
              <a:gd name="adj2" fmla="val 125277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3" name="AutoShape 87"/>
          <p:cNvSpPr>
            <a:spLocks noChangeArrowheads="1"/>
          </p:cNvSpPr>
          <p:nvPr/>
        </p:nvSpPr>
        <p:spPr bwMode="auto">
          <a:xfrm rot="20174072">
            <a:off x="3629708" y="5007562"/>
            <a:ext cx="1712858" cy="287337"/>
          </a:xfrm>
          <a:prstGeom prst="rightArrow">
            <a:avLst>
              <a:gd name="adj1" fmla="val 50000"/>
              <a:gd name="adj2" fmla="val 125276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4" name="AutoShape 88"/>
          <p:cNvSpPr>
            <a:spLocks noChangeArrowheads="1"/>
          </p:cNvSpPr>
          <p:nvPr/>
        </p:nvSpPr>
        <p:spPr bwMode="auto">
          <a:xfrm rot="13546304">
            <a:off x="6373873" y="5117102"/>
            <a:ext cx="1439862" cy="287338"/>
          </a:xfrm>
          <a:prstGeom prst="rightArrow">
            <a:avLst>
              <a:gd name="adj1" fmla="val 50000"/>
              <a:gd name="adj2" fmla="val 125276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5" name="AutoShape 89"/>
          <p:cNvSpPr>
            <a:spLocks noChangeArrowheads="1"/>
          </p:cNvSpPr>
          <p:nvPr/>
        </p:nvSpPr>
        <p:spPr bwMode="auto">
          <a:xfrm rot="10678597">
            <a:off x="6493316" y="3787711"/>
            <a:ext cx="1438275" cy="287337"/>
          </a:xfrm>
          <a:prstGeom prst="rightArrow">
            <a:avLst>
              <a:gd name="adj1" fmla="val 50000"/>
              <a:gd name="adj2" fmla="val 125138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6" name="AutoShape 90"/>
          <p:cNvSpPr>
            <a:spLocks noChangeArrowheads="1"/>
          </p:cNvSpPr>
          <p:nvPr/>
        </p:nvSpPr>
        <p:spPr bwMode="auto">
          <a:xfrm rot="9895667">
            <a:off x="6348853" y="2563748"/>
            <a:ext cx="1439863" cy="287338"/>
          </a:xfrm>
          <a:prstGeom prst="rightArrow">
            <a:avLst>
              <a:gd name="adj1" fmla="val 50000"/>
              <a:gd name="adj2" fmla="val 125276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7" name="AutoShape 91"/>
          <p:cNvSpPr>
            <a:spLocks noChangeArrowheads="1"/>
          </p:cNvSpPr>
          <p:nvPr/>
        </p:nvSpPr>
        <p:spPr bwMode="auto">
          <a:xfrm rot="1331830">
            <a:off x="3970185" y="2726021"/>
            <a:ext cx="1414224" cy="287337"/>
          </a:xfrm>
          <a:prstGeom prst="rightArrow">
            <a:avLst>
              <a:gd name="adj1" fmla="val 50000"/>
              <a:gd name="adj2" fmla="val 125276"/>
            </a:avLst>
          </a:prstGeom>
          <a:solidFill>
            <a:srgbClr val="5842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GB" sz="3000" dirty="0"/>
              <a:t>Did you remember all these steps?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5FFD1F-BBFE-494F-BFBE-110207774267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59FEDF9F-35CE-4029-963E-44E068E49D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6E4946-C1E6-47D1-AC60-40F2B4A43B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Office Theme</vt:lpstr>
      <vt:lpstr>Custom Design</vt:lpstr>
      <vt:lpstr>1_Custom Design</vt:lpstr>
      <vt:lpstr>3_Custom Design</vt:lpstr>
      <vt:lpstr>Hygiene</vt:lpstr>
      <vt:lpstr>What must we do before we cook?</vt:lpstr>
      <vt:lpstr>What must you do with your hair?</vt:lpstr>
      <vt:lpstr>What must you do if you are wearing jewellery?</vt:lpstr>
      <vt:lpstr>What must you do with long sleeves?</vt:lpstr>
      <vt:lpstr>What must you do with your hands?</vt:lpstr>
      <vt:lpstr>What about your clothes?</vt:lpstr>
      <vt:lpstr>Can you remember what we must do before we cook? </vt:lpstr>
      <vt:lpstr>Did you remember all these steps? </vt:lpstr>
      <vt:lpstr>Hygiene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33</cp:revision>
  <dcterms:created xsi:type="dcterms:W3CDTF">2018-10-10T09:22:08Z</dcterms:created>
  <dcterms:modified xsi:type="dcterms:W3CDTF">2024-08-28T14:12:43Z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