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notesMasterIdLst>
    <p:notesMasterId r:id="rId26"/>
  </p:notesMasterIdLst>
  <p:handoutMasterIdLst>
    <p:handoutMasterId r:id="rId27"/>
  </p:handoutMasterIdLst>
  <p:sldIdLst>
    <p:sldId id="287" r:id="rId10"/>
    <p:sldId id="286" r:id="rId11"/>
    <p:sldId id="293" r:id="rId12"/>
    <p:sldId id="302" r:id="rId13"/>
    <p:sldId id="265" r:id="rId14"/>
    <p:sldId id="264" r:id="rId15"/>
    <p:sldId id="277" r:id="rId16"/>
    <p:sldId id="301" r:id="rId17"/>
    <p:sldId id="290" r:id="rId18"/>
    <p:sldId id="288" r:id="rId19"/>
    <p:sldId id="295" r:id="rId20"/>
    <p:sldId id="291" r:id="rId21"/>
    <p:sldId id="303" r:id="rId22"/>
    <p:sldId id="299" r:id="rId23"/>
    <p:sldId id="305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EFB63-21E1-4C3E-A9DA-DE1ECF9DFA88}" v="17" dt="2025-08-26T13:42:27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658"/>
  </p:normalViewPr>
  <p:slideViewPr>
    <p:cSldViewPr snapToGrid="0">
      <p:cViewPr varScale="1">
        <p:scale>
          <a:sx n="59" d="100"/>
          <a:sy n="59" d="100"/>
        </p:scale>
        <p:origin x="6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F20F7624-7470-47BD-AC25-34987D09B448}"/>
    <pc:docChg chg="custSel modSld">
      <pc:chgData name="Frances Meek" userId="f3af35cc-3229-46e1-af36-3525661cfbd3" providerId="ADAL" clId="{F20F7624-7470-47BD-AC25-34987D09B448}" dt="2025-08-12T05:51:18.720" v="266"/>
      <pc:docMkLst>
        <pc:docMk/>
      </pc:docMkLst>
      <pc:sldChg chg="addSp delSp modSp mod">
        <pc:chgData name="Frances Meek" userId="f3af35cc-3229-46e1-af36-3525661cfbd3" providerId="ADAL" clId="{F20F7624-7470-47BD-AC25-34987D09B448}" dt="2025-08-12T05:45:30.862" v="45" actId="1076"/>
        <pc:sldMkLst>
          <pc:docMk/>
          <pc:sldMk cId="3210204150" sldId="288"/>
        </pc:sldMkLst>
        <pc:picChg chg="add mod">
          <ac:chgData name="Frances Meek" userId="f3af35cc-3229-46e1-af36-3525661cfbd3" providerId="ADAL" clId="{F20F7624-7470-47BD-AC25-34987D09B448}" dt="2025-08-12T05:45:26.124" v="43" actId="1076"/>
          <ac:picMkLst>
            <pc:docMk/>
            <pc:sldMk cId="3210204150" sldId="288"/>
            <ac:picMk id="7" creationId="{C0F8AA0D-A398-CB1E-4D8F-0858B39EDD7C}"/>
          </ac:picMkLst>
        </pc:picChg>
        <pc:picChg chg="add mod">
          <ac:chgData name="Frances Meek" userId="f3af35cc-3229-46e1-af36-3525661cfbd3" providerId="ADAL" clId="{F20F7624-7470-47BD-AC25-34987D09B448}" dt="2025-08-12T05:45:30.862" v="45" actId="1076"/>
          <ac:picMkLst>
            <pc:docMk/>
            <pc:sldMk cId="3210204150" sldId="288"/>
            <ac:picMk id="9" creationId="{D274A6DB-CFDF-B66A-1A02-04DAC402182F}"/>
          </ac:picMkLst>
        </pc:picChg>
      </pc:sldChg>
      <pc:sldChg chg="modSp mod">
        <pc:chgData name="Frances Meek" userId="f3af35cc-3229-46e1-af36-3525661cfbd3" providerId="ADAL" clId="{F20F7624-7470-47BD-AC25-34987D09B448}" dt="2025-08-12T05:45:43.599" v="46" actId="20577"/>
        <pc:sldMkLst>
          <pc:docMk/>
          <pc:sldMk cId="391515328" sldId="295"/>
        </pc:sldMkLst>
        <pc:spChg chg="mod">
          <ac:chgData name="Frances Meek" userId="f3af35cc-3229-46e1-af36-3525661cfbd3" providerId="ADAL" clId="{F20F7624-7470-47BD-AC25-34987D09B448}" dt="2025-08-12T05:45:43.599" v="46" actId="20577"/>
          <ac:spMkLst>
            <pc:docMk/>
            <pc:sldMk cId="391515328" sldId="295"/>
            <ac:spMk id="5" creationId="{47949732-6279-D21A-F7AB-B9252A28CB3F}"/>
          </ac:spMkLst>
        </pc:spChg>
      </pc:sldChg>
      <pc:sldChg chg="modSp mod">
        <pc:chgData name="Frances Meek" userId="f3af35cc-3229-46e1-af36-3525661cfbd3" providerId="ADAL" clId="{F20F7624-7470-47BD-AC25-34987D09B448}" dt="2025-08-12T05:43:25.567" v="28" actId="14100"/>
        <pc:sldMkLst>
          <pc:docMk/>
          <pc:sldMk cId="350413238" sldId="302"/>
        </pc:sldMkLst>
        <pc:spChg chg="mod">
          <ac:chgData name="Frances Meek" userId="f3af35cc-3229-46e1-af36-3525661cfbd3" providerId="ADAL" clId="{F20F7624-7470-47BD-AC25-34987D09B448}" dt="2025-08-12T05:43:07.200" v="18" actId="14100"/>
          <ac:spMkLst>
            <pc:docMk/>
            <pc:sldMk cId="350413238" sldId="302"/>
            <ac:spMk id="8" creationId="{8C52389C-F918-F458-0365-3162B1483E5E}"/>
          </ac:spMkLst>
        </pc:spChg>
        <pc:spChg chg="mod">
          <ac:chgData name="Frances Meek" userId="f3af35cc-3229-46e1-af36-3525661cfbd3" providerId="ADAL" clId="{F20F7624-7470-47BD-AC25-34987D09B448}" dt="2025-08-12T05:43:11.687" v="21" actId="14100"/>
          <ac:spMkLst>
            <pc:docMk/>
            <pc:sldMk cId="350413238" sldId="302"/>
            <ac:spMk id="9" creationId="{0A8A9403-C38F-2853-C9CF-79F7B37ACE75}"/>
          </ac:spMkLst>
        </pc:spChg>
        <pc:spChg chg="mod">
          <ac:chgData name="Frances Meek" userId="f3af35cc-3229-46e1-af36-3525661cfbd3" providerId="ADAL" clId="{F20F7624-7470-47BD-AC25-34987D09B448}" dt="2025-08-12T05:43:20.686" v="25" actId="1076"/>
          <ac:spMkLst>
            <pc:docMk/>
            <pc:sldMk cId="350413238" sldId="302"/>
            <ac:spMk id="10" creationId="{18E140AD-843C-3580-0B24-F4020D88FBDE}"/>
          </ac:spMkLst>
        </pc:spChg>
        <pc:spChg chg="mod">
          <ac:chgData name="Frances Meek" userId="f3af35cc-3229-46e1-af36-3525661cfbd3" providerId="ADAL" clId="{F20F7624-7470-47BD-AC25-34987D09B448}" dt="2025-08-12T05:43:25.567" v="28" actId="14100"/>
          <ac:spMkLst>
            <pc:docMk/>
            <pc:sldMk cId="350413238" sldId="302"/>
            <ac:spMk id="11" creationId="{90B3BFB0-F03B-8456-E732-CC2956C2EF34}"/>
          </ac:spMkLst>
        </pc:spChg>
      </pc:sldChg>
      <pc:sldChg chg="modSp mod modAnim">
        <pc:chgData name="Frances Meek" userId="f3af35cc-3229-46e1-af36-3525661cfbd3" providerId="ADAL" clId="{F20F7624-7470-47BD-AC25-34987D09B448}" dt="2025-08-12T05:46:54.729" v="87" actId="20577"/>
        <pc:sldMkLst>
          <pc:docMk/>
          <pc:sldMk cId="4040584232" sldId="303"/>
        </pc:sldMkLst>
        <pc:graphicFrameChg chg="modGraphic">
          <ac:chgData name="Frances Meek" userId="f3af35cc-3229-46e1-af36-3525661cfbd3" providerId="ADAL" clId="{F20F7624-7470-47BD-AC25-34987D09B448}" dt="2025-08-12T05:46:54.729" v="87" actId="20577"/>
          <ac:graphicFrameMkLst>
            <pc:docMk/>
            <pc:sldMk cId="4040584232" sldId="303"/>
            <ac:graphicFrameMk id="3" creationId="{FD383DCC-D673-B4BA-BC5A-A04F7B17089C}"/>
          </ac:graphicFrameMkLst>
        </pc:graphicFrameChg>
      </pc:sldChg>
      <pc:sldChg chg="modAnim">
        <pc:chgData name="Frances Meek" userId="f3af35cc-3229-46e1-af36-3525661cfbd3" providerId="ADAL" clId="{F20F7624-7470-47BD-AC25-34987D09B448}" dt="2025-08-12T05:51:18.720" v="266"/>
        <pc:sldMkLst>
          <pc:docMk/>
          <pc:sldMk cId="4036156579" sldId="304"/>
        </pc:sldMkLst>
      </pc:sldChg>
      <pc:sldChg chg="modSp mod">
        <pc:chgData name="Frances Meek" userId="f3af35cc-3229-46e1-af36-3525661cfbd3" providerId="ADAL" clId="{F20F7624-7470-47BD-AC25-34987D09B448}" dt="2025-08-12T05:51:12.334" v="264" actId="14100"/>
        <pc:sldMkLst>
          <pc:docMk/>
          <pc:sldMk cId="514232257" sldId="305"/>
        </pc:sldMkLst>
        <pc:spChg chg="mod">
          <ac:chgData name="Frances Meek" userId="f3af35cc-3229-46e1-af36-3525661cfbd3" providerId="ADAL" clId="{F20F7624-7470-47BD-AC25-34987D09B448}" dt="2025-08-12T05:50:08.069" v="263" actId="1076"/>
          <ac:spMkLst>
            <pc:docMk/>
            <pc:sldMk cId="514232257" sldId="305"/>
            <ac:spMk id="3" creationId="{F22653C1-9E41-7327-95D1-9F13EBDC8AF2}"/>
          </ac:spMkLst>
        </pc:spChg>
        <pc:picChg chg="mod">
          <ac:chgData name="Frances Meek" userId="f3af35cc-3229-46e1-af36-3525661cfbd3" providerId="ADAL" clId="{F20F7624-7470-47BD-AC25-34987D09B448}" dt="2025-08-12T05:51:12.334" v="264" actId="14100"/>
          <ac:picMkLst>
            <pc:docMk/>
            <pc:sldMk cId="514232257" sldId="305"/>
            <ac:picMk id="6" creationId="{5D9F74EB-AC33-ACCE-28B1-D9F4D586C24D}"/>
          </ac:picMkLst>
        </pc:picChg>
      </pc:sldChg>
    </pc:docChg>
  </pc:docChgLst>
  <pc:docChgLst>
    <pc:chgData name="Frances Meek" userId="f3af35cc-3229-46e1-af36-3525661cfbd3" providerId="ADAL" clId="{99E879A3-23C2-46A4-802F-981D11D3E9C7}"/>
    <pc:docChg chg="modSld">
      <pc:chgData name="Frances Meek" userId="f3af35cc-3229-46e1-af36-3525661cfbd3" providerId="ADAL" clId="{99E879A3-23C2-46A4-802F-981D11D3E9C7}" dt="2025-08-13T13:38:04.041" v="8" actId="692"/>
      <pc:docMkLst>
        <pc:docMk/>
      </pc:docMkLst>
      <pc:sldChg chg="modSp mod">
        <pc:chgData name="Frances Meek" userId="f3af35cc-3229-46e1-af36-3525661cfbd3" providerId="ADAL" clId="{99E879A3-23C2-46A4-802F-981D11D3E9C7}" dt="2025-08-13T13:38:04.041" v="8" actId="692"/>
        <pc:sldMkLst>
          <pc:docMk/>
          <pc:sldMk cId="514232257" sldId="305"/>
        </pc:sldMkLst>
        <pc:spChg chg="mod">
          <ac:chgData name="Frances Meek" userId="f3af35cc-3229-46e1-af36-3525661cfbd3" providerId="ADAL" clId="{99E879A3-23C2-46A4-802F-981D11D3E9C7}" dt="2025-08-13T13:37:38.335" v="1" actId="20577"/>
          <ac:spMkLst>
            <pc:docMk/>
            <pc:sldMk cId="514232257" sldId="305"/>
            <ac:spMk id="3" creationId="{F22653C1-9E41-7327-95D1-9F13EBDC8AF2}"/>
          </ac:spMkLst>
        </pc:spChg>
        <pc:picChg chg="mod">
          <ac:chgData name="Frances Meek" userId="f3af35cc-3229-46e1-af36-3525661cfbd3" providerId="ADAL" clId="{99E879A3-23C2-46A4-802F-981D11D3E9C7}" dt="2025-08-13T13:38:04.041" v="8" actId="692"/>
          <ac:picMkLst>
            <pc:docMk/>
            <pc:sldMk cId="514232257" sldId="305"/>
            <ac:picMk id="6" creationId="{5D9F74EB-AC33-ACCE-28B1-D9F4D586C24D}"/>
          </ac:picMkLst>
        </pc:picChg>
      </pc:sldChg>
    </pc:docChg>
  </pc:docChgLst>
  <pc:docChgLst>
    <pc:chgData name="Orla Condon" userId="62ca7181-df71-4740-a21a-4649c658ad3a" providerId="ADAL" clId="{088EFB63-21E1-4C3E-A9DA-DE1ECF9DFA88}"/>
    <pc:docChg chg="custSel modSld">
      <pc:chgData name="Orla Condon" userId="62ca7181-df71-4740-a21a-4649c658ad3a" providerId="ADAL" clId="{088EFB63-21E1-4C3E-A9DA-DE1ECF9DFA88}" dt="2025-08-26T15:45:57.589" v="57" actId="20577"/>
      <pc:docMkLst>
        <pc:docMk/>
      </pc:docMkLst>
      <pc:sldChg chg="modSp mod">
        <pc:chgData name="Orla Condon" userId="62ca7181-df71-4740-a21a-4649c658ad3a" providerId="ADAL" clId="{088EFB63-21E1-4C3E-A9DA-DE1ECF9DFA88}" dt="2025-08-26T13:43:15.220" v="55" actId="1076"/>
        <pc:sldMkLst>
          <pc:docMk/>
          <pc:sldMk cId="2405921415" sldId="277"/>
        </pc:sldMkLst>
        <pc:spChg chg="mod">
          <ac:chgData name="Orla Condon" userId="62ca7181-df71-4740-a21a-4649c658ad3a" providerId="ADAL" clId="{088EFB63-21E1-4C3E-A9DA-DE1ECF9DFA88}" dt="2025-08-26T13:43:08.968" v="54" actId="20577"/>
          <ac:spMkLst>
            <pc:docMk/>
            <pc:sldMk cId="2405921415" sldId="277"/>
            <ac:spMk id="9" creationId="{7BF61EE0-3814-ADB6-27F8-7114F0D590D4}"/>
          </ac:spMkLst>
        </pc:spChg>
        <pc:spChg chg="mod">
          <ac:chgData name="Orla Condon" userId="62ca7181-df71-4740-a21a-4649c658ad3a" providerId="ADAL" clId="{088EFB63-21E1-4C3E-A9DA-DE1ECF9DFA88}" dt="2025-08-26T13:43:15.220" v="55" actId="1076"/>
          <ac:spMkLst>
            <pc:docMk/>
            <pc:sldMk cId="2405921415" sldId="277"/>
            <ac:spMk id="14" creationId="{A7B7FF5E-28FC-3ED6-0C73-1FB1414D8575}"/>
          </ac:spMkLst>
        </pc:spChg>
        <pc:picChg chg="mod">
          <ac:chgData name="Orla Condon" userId="62ca7181-df71-4740-a21a-4649c658ad3a" providerId="ADAL" clId="{088EFB63-21E1-4C3E-A9DA-DE1ECF9DFA88}" dt="2025-08-26T13:43:04.447" v="48" actId="1076"/>
          <ac:picMkLst>
            <pc:docMk/>
            <pc:sldMk cId="2405921415" sldId="277"/>
            <ac:picMk id="5" creationId="{ADACAF59-7494-7BBC-2FBB-22308970F9B1}"/>
          </ac:picMkLst>
        </pc:picChg>
        <pc:picChg chg="mod">
          <ac:chgData name="Orla Condon" userId="62ca7181-df71-4740-a21a-4649c658ad3a" providerId="ADAL" clId="{088EFB63-21E1-4C3E-A9DA-DE1ECF9DFA88}" dt="2025-08-26T13:43:01.752" v="47" actId="1076"/>
          <ac:picMkLst>
            <pc:docMk/>
            <pc:sldMk cId="2405921415" sldId="277"/>
            <ac:picMk id="8" creationId="{B7727599-E54B-3623-380E-63E09B1F4CF0}"/>
          </ac:picMkLst>
        </pc:picChg>
        <pc:picChg chg="mod">
          <ac:chgData name="Orla Condon" userId="62ca7181-df71-4740-a21a-4649c658ad3a" providerId="ADAL" clId="{088EFB63-21E1-4C3E-A9DA-DE1ECF9DFA88}" dt="2025-08-26T13:43:00.134" v="46" actId="1076"/>
          <ac:picMkLst>
            <pc:docMk/>
            <pc:sldMk cId="2405921415" sldId="277"/>
            <ac:picMk id="13" creationId="{B6F0FC99-E793-71CE-929C-C21D8EF9DA2B}"/>
          </ac:picMkLst>
        </pc:picChg>
      </pc:sldChg>
      <pc:sldChg chg="addSp delSp modSp mod">
        <pc:chgData name="Orla Condon" userId="62ca7181-df71-4740-a21a-4649c658ad3a" providerId="ADAL" clId="{088EFB63-21E1-4C3E-A9DA-DE1ECF9DFA88}" dt="2025-08-26T13:40:41.502" v="8" actId="1076"/>
        <pc:sldMkLst>
          <pc:docMk/>
          <pc:sldMk cId="2283552623" sldId="286"/>
        </pc:sldMkLst>
        <pc:picChg chg="add mod">
          <ac:chgData name="Orla Condon" userId="62ca7181-df71-4740-a21a-4649c658ad3a" providerId="ADAL" clId="{088EFB63-21E1-4C3E-A9DA-DE1ECF9DFA88}" dt="2025-08-26T13:40:41.502" v="8" actId="1076"/>
          <ac:picMkLst>
            <pc:docMk/>
            <pc:sldMk cId="2283552623" sldId="286"/>
            <ac:picMk id="5" creationId="{63E143C6-87DE-3172-C212-AEA40B0A80C0}"/>
          </ac:picMkLst>
        </pc:picChg>
        <pc:picChg chg="del">
          <ac:chgData name="Orla Condon" userId="62ca7181-df71-4740-a21a-4649c658ad3a" providerId="ADAL" clId="{088EFB63-21E1-4C3E-A9DA-DE1ECF9DFA88}" dt="2025-08-26T11:00:24.836" v="0" actId="478"/>
          <ac:picMkLst>
            <pc:docMk/>
            <pc:sldMk cId="2283552623" sldId="286"/>
            <ac:picMk id="12" creationId="{D38BCE2F-9F8C-1AB7-88E5-1D24B50A2B44}"/>
          </ac:picMkLst>
        </pc:picChg>
      </pc:sldChg>
      <pc:sldChg chg="modSp mod">
        <pc:chgData name="Orla Condon" userId="62ca7181-df71-4740-a21a-4649c658ad3a" providerId="ADAL" clId="{088EFB63-21E1-4C3E-A9DA-DE1ECF9DFA88}" dt="2025-08-26T15:45:57.589" v="57" actId="20577"/>
        <pc:sldMkLst>
          <pc:docMk/>
          <pc:sldMk cId="391515328" sldId="295"/>
        </pc:sldMkLst>
        <pc:spChg chg="mod">
          <ac:chgData name="Orla Condon" userId="62ca7181-df71-4740-a21a-4649c658ad3a" providerId="ADAL" clId="{088EFB63-21E1-4C3E-A9DA-DE1ECF9DFA88}" dt="2025-08-26T15:45:57.589" v="57" actId="20577"/>
          <ac:spMkLst>
            <pc:docMk/>
            <pc:sldMk cId="391515328" sldId="295"/>
            <ac:spMk id="2" creationId="{5F1031F1-B4EF-4BE2-152D-BC4D74CAA0EA}"/>
          </ac:spMkLst>
        </pc:spChg>
      </pc:sldChg>
      <pc:sldChg chg="modSp modAnim">
        <pc:chgData name="Orla Condon" userId="62ca7181-df71-4740-a21a-4649c658ad3a" providerId="ADAL" clId="{088EFB63-21E1-4C3E-A9DA-DE1ECF9DFA88}" dt="2025-08-26T13:42:27.858" v="25" actId="20577"/>
        <pc:sldMkLst>
          <pc:docMk/>
          <pc:sldMk cId="350413238" sldId="302"/>
        </pc:sldMkLst>
        <pc:spChg chg="mod">
          <ac:chgData name="Orla Condon" userId="62ca7181-df71-4740-a21a-4649c658ad3a" providerId="ADAL" clId="{088EFB63-21E1-4C3E-A9DA-DE1ECF9DFA88}" dt="2025-08-26T13:42:27.858" v="25" actId="20577"/>
          <ac:spMkLst>
            <pc:docMk/>
            <pc:sldMk cId="350413238" sldId="302"/>
            <ac:spMk id="10" creationId="{18E140AD-843C-3580-0B24-F4020D88FBDE}"/>
          </ac:spMkLst>
        </pc:spChg>
      </pc:sldChg>
    </pc:docChg>
  </pc:docChgLst>
  <pc:docChgLst>
    <pc:chgData name="Orla Condon" userId="62ca7181-df71-4740-a21a-4649c658ad3a" providerId="ADAL" clId="{2046BBFE-E337-49D3-BB75-73C2E197E068}"/>
    <pc:docChg chg="custSel addSld delSld modSld modMainMaster">
      <pc:chgData name="Orla Condon" userId="62ca7181-df71-4740-a21a-4649c658ad3a" providerId="ADAL" clId="{2046BBFE-E337-49D3-BB75-73C2E197E068}" dt="2025-07-30T08:26:16.694" v="428"/>
      <pc:docMkLst>
        <pc:docMk/>
      </pc:docMkLst>
      <pc:sldChg chg="addSp modSp mod">
        <pc:chgData name="Orla Condon" userId="62ca7181-df71-4740-a21a-4649c658ad3a" providerId="ADAL" clId="{2046BBFE-E337-49D3-BB75-73C2E197E068}" dt="2025-07-30T08:09:45.610" v="140" actId="14100"/>
        <pc:sldMkLst>
          <pc:docMk/>
          <pc:sldMk cId="3097634684" sldId="264"/>
        </pc:sldMkLst>
        <pc:picChg chg="add mod">
          <ac:chgData name="Orla Condon" userId="62ca7181-df71-4740-a21a-4649c658ad3a" providerId="ADAL" clId="{2046BBFE-E337-49D3-BB75-73C2E197E068}" dt="2025-07-30T08:09:45.610" v="140" actId="14100"/>
          <ac:picMkLst>
            <pc:docMk/>
            <pc:sldMk cId="3097634684" sldId="264"/>
            <ac:picMk id="7" creationId="{286E3295-81D3-CAA3-1D8A-E48F9EE12DCE}"/>
          </ac:picMkLst>
        </pc:picChg>
      </pc:sldChg>
      <pc:sldChg chg="addSp modSp mod">
        <pc:chgData name="Orla Condon" userId="62ca7181-df71-4740-a21a-4649c658ad3a" providerId="ADAL" clId="{2046BBFE-E337-49D3-BB75-73C2E197E068}" dt="2025-07-30T07:56:17.961" v="42" actId="14100"/>
        <pc:sldMkLst>
          <pc:docMk/>
          <pc:sldMk cId="591552370" sldId="265"/>
        </pc:sldMkLst>
        <pc:picChg chg="add mod">
          <ac:chgData name="Orla Condon" userId="62ca7181-df71-4740-a21a-4649c658ad3a" providerId="ADAL" clId="{2046BBFE-E337-49D3-BB75-73C2E197E068}" dt="2025-07-30T07:56:17.961" v="42" actId="14100"/>
          <ac:picMkLst>
            <pc:docMk/>
            <pc:sldMk cId="591552370" sldId="265"/>
            <ac:picMk id="7" creationId="{34975AA6-8545-15AA-4D45-07F280A4A530}"/>
          </ac:picMkLst>
        </pc:picChg>
      </pc:sldChg>
      <pc:sldChg chg="del">
        <pc:chgData name="Orla Condon" userId="62ca7181-df71-4740-a21a-4649c658ad3a" providerId="ADAL" clId="{2046BBFE-E337-49D3-BB75-73C2E197E068}" dt="2025-07-30T08:12:50.523" v="161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2046BBFE-E337-49D3-BB75-73C2E197E068}" dt="2025-07-30T08:03:02.600" v="109" actId="1076"/>
        <pc:sldMkLst>
          <pc:docMk/>
          <pc:sldMk cId="2405921415" sldId="277"/>
        </pc:sldMkLst>
        <pc:spChg chg="mod">
          <ac:chgData name="Orla Condon" userId="62ca7181-df71-4740-a21a-4649c658ad3a" providerId="ADAL" clId="{2046BBFE-E337-49D3-BB75-73C2E197E068}" dt="2025-07-30T07:58:02.449" v="58" actId="1076"/>
          <ac:spMkLst>
            <pc:docMk/>
            <pc:sldMk cId="2405921415" sldId="277"/>
            <ac:spMk id="4" creationId="{00000000-0000-0000-0000-000000000000}"/>
          </ac:spMkLst>
        </pc:spChg>
        <pc:spChg chg="mod">
          <ac:chgData name="Orla Condon" userId="62ca7181-df71-4740-a21a-4649c658ad3a" providerId="ADAL" clId="{2046BBFE-E337-49D3-BB75-73C2E197E068}" dt="2025-07-30T08:03:02.600" v="109" actId="1076"/>
          <ac:spMkLst>
            <pc:docMk/>
            <pc:sldMk cId="2405921415" sldId="277"/>
            <ac:spMk id="6" creationId="{00000000-0000-0000-0000-000000000000}"/>
          </ac:spMkLst>
        </pc:spChg>
        <pc:spChg chg="mod">
          <ac:chgData name="Orla Condon" userId="62ca7181-df71-4740-a21a-4649c658ad3a" providerId="ADAL" clId="{2046BBFE-E337-49D3-BB75-73C2E197E068}" dt="2025-07-30T07:58:06.738" v="61" actId="5793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2046BBFE-E337-49D3-BB75-73C2E197E068}" dt="2025-07-30T08:00:24.857" v="91" actId="1076"/>
          <ac:spMkLst>
            <pc:docMk/>
            <pc:sldMk cId="2405921415" sldId="277"/>
            <ac:spMk id="9" creationId="{7BF61EE0-3814-ADB6-27F8-7114F0D590D4}"/>
          </ac:spMkLst>
        </pc:spChg>
        <pc:spChg chg="mod">
          <ac:chgData name="Orla Condon" userId="62ca7181-df71-4740-a21a-4649c658ad3a" providerId="ADAL" clId="{2046BBFE-E337-49D3-BB75-73C2E197E068}" dt="2025-07-30T07:58:12.212" v="65" actId="5793"/>
          <ac:spMkLst>
            <pc:docMk/>
            <pc:sldMk cId="2405921415" sldId="277"/>
            <ac:spMk id="18" creationId="{DEBE03A5-BB9F-F756-BF97-6EF30BCE34C9}"/>
          </ac:spMkLst>
        </pc:spChg>
        <pc:picChg chg="mod">
          <ac:chgData name="Orla Condon" userId="62ca7181-df71-4740-a21a-4649c658ad3a" providerId="ADAL" clId="{2046BBFE-E337-49D3-BB75-73C2E197E068}" dt="2025-07-30T08:01:06.536" v="102" actId="1076"/>
          <ac:picMkLst>
            <pc:docMk/>
            <pc:sldMk cId="2405921415" sldId="277"/>
            <ac:picMk id="2" creationId="{E61A7777-FFD6-DBAD-27A2-4A7C3C34F7E3}"/>
          </ac:picMkLst>
        </pc:picChg>
        <pc:picChg chg="add mod">
          <ac:chgData name="Orla Condon" userId="62ca7181-df71-4740-a21a-4649c658ad3a" providerId="ADAL" clId="{2046BBFE-E337-49D3-BB75-73C2E197E068}" dt="2025-07-30T08:01:42.753" v="108" actId="14100"/>
          <ac:picMkLst>
            <pc:docMk/>
            <pc:sldMk cId="2405921415" sldId="277"/>
            <ac:picMk id="3" creationId="{BBC343D8-106F-4796-EC0F-9FAEA7D86CB5}"/>
          </ac:picMkLst>
        </pc:picChg>
        <pc:picChg chg="add mod">
          <ac:chgData name="Orla Condon" userId="62ca7181-df71-4740-a21a-4649c658ad3a" providerId="ADAL" clId="{2046BBFE-E337-49D3-BB75-73C2E197E068}" dt="2025-07-30T08:01:39.573" v="107" actId="14100"/>
          <ac:picMkLst>
            <pc:docMk/>
            <pc:sldMk cId="2405921415" sldId="277"/>
            <ac:picMk id="5" creationId="{ADACAF59-7494-7BBC-2FBB-22308970F9B1}"/>
          </ac:picMkLst>
        </pc:picChg>
        <pc:picChg chg="mod">
          <ac:chgData name="Orla Condon" userId="62ca7181-df71-4740-a21a-4649c658ad3a" providerId="ADAL" clId="{2046BBFE-E337-49D3-BB75-73C2E197E068}" dt="2025-07-30T08:00:48.431" v="97" actId="1076"/>
          <ac:picMkLst>
            <pc:docMk/>
            <pc:sldMk cId="2405921415" sldId="277"/>
            <ac:picMk id="8" creationId="{B7727599-E54B-3623-380E-63E09B1F4CF0}"/>
          </ac:picMkLst>
        </pc:picChg>
        <pc:picChg chg="mod">
          <ac:chgData name="Orla Condon" userId="62ca7181-df71-4740-a21a-4649c658ad3a" providerId="ADAL" clId="{2046BBFE-E337-49D3-BB75-73C2E197E068}" dt="2025-07-30T08:01:24.265" v="104" actId="1076"/>
          <ac:picMkLst>
            <pc:docMk/>
            <pc:sldMk cId="2405921415" sldId="277"/>
            <ac:picMk id="13" creationId="{B6F0FC99-E793-71CE-929C-C21D8EF9DA2B}"/>
          </ac:picMkLst>
        </pc:picChg>
        <pc:picChg chg="mod">
          <ac:chgData name="Orla Condon" userId="62ca7181-df71-4740-a21a-4649c658ad3a" providerId="ADAL" clId="{2046BBFE-E337-49D3-BB75-73C2E197E068}" dt="2025-07-30T08:01:00.258" v="101" actId="1076"/>
          <ac:picMkLst>
            <pc:docMk/>
            <pc:sldMk cId="2405921415" sldId="277"/>
            <ac:picMk id="15" creationId="{0DA45D2F-5498-C841-D18F-197BDACF59A7}"/>
          </ac:picMkLst>
        </pc:picChg>
      </pc:sldChg>
      <pc:sldChg chg="addSp modSp mod">
        <pc:chgData name="Orla Condon" userId="62ca7181-df71-4740-a21a-4649c658ad3a" providerId="ADAL" clId="{2046BBFE-E337-49D3-BB75-73C2E197E068}" dt="2025-07-30T07:51:46.976" v="35" actId="20577"/>
        <pc:sldMkLst>
          <pc:docMk/>
          <pc:sldMk cId="2283552623" sldId="286"/>
        </pc:sldMkLst>
        <pc:spChg chg="add mod">
          <ac:chgData name="Orla Condon" userId="62ca7181-df71-4740-a21a-4649c658ad3a" providerId="ADAL" clId="{2046BBFE-E337-49D3-BB75-73C2E197E068}" dt="2025-07-30T07:51:46.976" v="35" actId="20577"/>
          <ac:spMkLst>
            <pc:docMk/>
            <pc:sldMk cId="2283552623" sldId="286"/>
            <ac:spMk id="2" creationId="{C239D363-5D9C-008B-64F5-DE74D37C593C}"/>
          </ac:spMkLst>
        </pc:spChg>
        <pc:spChg chg="mod">
          <ac:chgData name="Orla Condon" userId="62ca7181-df71-4740-a21a-4649c658ad3a" providerId="ADAL" clId="{2046BBFE-E337-49D3-BB75-73C2E197E068}" dt="2025-07-29T13:50:25.093" v="16" actId="20577"/>
          <ac:spMkLst>
            <pc:docMk/>
            <pc:sldMk cId="2283552623" sldId="286"/>
            <ac:spMk id="4" creationId="{539D02FA-F5AB-5842-4743-D1E280C2C349}"/>
          </ac:spMkLst>
        </pc:spChg>
        <pc:picChg chg="mod">
          <ac:chgData name="Orla Condon" userId="62ca7181-df71-4740-a21a-4649c658ad3a" providerId="ADAL" clId="{2046BBFE-E337-49D3-BB75-73C2E197E068}" dt="2025-07-29T13:45:26.621" v="1" actId="1076"/>
          <ac:picMkLst>
            <pc:docMk/>
            <pc:sldMk cId="2283552623" sldId="286"/>
            <ac:picMk id="11" creationId="{2C4FD757-7355-E703-9147-014C52D80EE1}"/>
          </ac:picMkLst>
        </pc:picChg>
      </pc:sldChg>
      <pc:sldChg chg="modSp mod">
        <pc:chgData name="Orla Condon" userId="62ca7181-df71-4740-a21a-4649c658ad3a" providerId="ADAL" clId="{2046BBFE-E337-49D3-BB75-73C2E197E068}" dt="2025-07-29T13:50:22.285" v="14" actId="255"/>
        <pc:sldMkLst>
          <pc:docMk/>
          <pc:sldMk cId="4108786722" sldId="287"/>
        </pc:sldMkLst>
        <pc:spChg chg="mod">
          <ac:chgData name="Orla Condon" userId="62ca7181-df71-4740-a21a-4649c658ad3a" providerId="ADAL" clId="{2046BBFE-E337-49D3-BB75-73C2E197E068}" dt="2025-07-29T13:50:22.285" v="14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2046BBFE-E337-49D3-BB75-73C2E197E068}" dt="2025-07-30T08:09:30.363" v="138" actId="14100"/>
        <pc:sldMkLst>
          <pc:docMk/>
          <pc:sldMk cId="3210204150" sldId="288"/>
        </pc:sldMkLst>
        <pc:spChg chg="mod">
          <ac:chgData name="Orla Condon" userId="62ca7181-df71-4740-a21a-4649c658ad3a" providerId="ADAL" clId="{2046BBFE-E337-49D3-BB75-73C2E197E068}" dt="2025-07-30T08:07:21.286" v="130" actId="14100"/>
          <ac:spMkLst>
            <pc:docMk/>
            <pc:sldMk cId="3210204150" sldId="288"/>
            <ac:spMk id="4" creationId="{0E3232C1-A2C9-E67A-8053-FA780B5DEAE7}"/>
          </ac:spMkLst>
        </pc:spChg>
      </pc:sldChg>
      <pc:sldChg chg="addSp delSp modSp mod">
        <pc:chgData name="Orla Condon" userId="62ca7181-df71-4740-a21a-4649c658ad3a" providerId="ADAL" clId="{2046BBFE-E337-49D3-BB75-73C2E197E068}" dt="2025-07-30T08:06:05.537" v="125" actId="1076"/>
        <pc:sldMkLst>
          <pc:docMk/>
          <pc:sldMk cId="3181331775" sldId="290"/>
        </pc:sldMkLst>
        <pc:picChg chg="add mod">
          <ac:chgData name="Orla Condon" userId="62ca7181-df71-4740-a21a-4649c658ad3a" providerId="ADAL" clId="{2046BBFE-E337-49D3-BB75-73C2E197E068}" dt="2025-07-30T08:06:05.537" v="125" actId="1076"/>
          <ac:picMkLst>
            <pc:docMk/>
            <pc:sldMk cId="3181331775" sldId="290"/>
            <ac:picMk id="3" creationId="{CF0FD4DD-7764-F2A8-7347-C229C0B41377}"/>
          </ac:picMkLst>
        </pc:picChg>
      </pc:sldChg>
      <pc:sldChg chg="modSp mod">
        <pc:chgData name="Orla Condon" userId="62ca7181-df71-4740-a21a-4649c658ad3a" providerId="ADAL" clId="{2046BBFE-E337-49D3-BB75-73C2E197E068}" dt="2025-07-29T13:50:27.834" v="18" actId="20577"/>
        <pc:sldMkLst>
          <pc:docMk/>
          <pc:sldMk cId="4151420698" sldId="293"/>
        </pc:sldMkLst>
        <pc:spChg chg="mod">
          <ac:chgData name="Orla Condon" userId="62ca7181-df71-4740-a21a-4649c658ad3a" providerId="ADAL" clId="{2046BBFE-E337-49D3-BB75-73C2E197E068}" dt="2025-07-29T13:50:27.834" v="18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addSp delSp modSp mod">
        <pc:chgData name="Orla Condon" userId="62ca7181-df71-4740-a21a-4649c658ad3a" providerId="ADAL" clId="{2046BBFE-E337-49D3-BB75-73C2E197E068}" dt="2025-07-30T08:10:43.064" v="148" actId="1076"/>
        <pc:sldMkLst>
          <pc:docMk/>
          <pc:sldMk cId="391515328" sldId="295"/>
        </pc:sldMkLst>
        <pc:picChg chg="add mod">
          <ac:chgData name="Orla Condon" userId="62ca7181-df71-4740-a21a-4649c658ad3a" providerId="ADAL" clId="{2046BBFE-E337-49D3-BB75-73C2E197E068}" dt="2025-07-30T08:10:43.064" v="148" actId="1076"/>
          <ac:picMkLst>
            <pc:docMk/>
            <pc:sldMk cId="391515328" sldId="295"/>
            <ac:picMk id="6" creationId="{C6C632F1-D346-B452-5871-0655A1630DE4}"/>
          </ac:picMkLst>
        </pc:picChg>
      </pc:sldChg>
      <pc:sldChg chg="modAnim">
        <pc:chgData name="Orla Condon" userId="62ca7181-df71-4740-a21a-4649c658ad3a" providerId="ADAL" clId="{2046BBFE-E337-49D3-BB75-73C2E197E068}" dt="2025-07-30T08:12:05.423" v="154"/>
        <pc:sldMkLst>
          <pc:docMk/>
          <pc:sldMk cId="4065564555" sldId="299"/>
        </pc:sldMkLst>
      </pc:sldChg>
      <pc:sldChg chg="addSp delSp modSp mod">
        <pc:chgData name="Orla Condon" userId="62ca7181-df71-4740-a21a-4649c658ad3a" providerId="ADAL" clId="{2046BBFE-E337-49D3-BB75-73C2E197E068}" dt="2025-07-30T08:04:55.854" v="118" actId="1076"/>
        <pc:sldMkLst>
          <pc:docMk/>
          <pc:sldMk cId="1571041685" sldId="301"/>
        </pc:sldMkLst>
        <pc:picChg chg="add mod">
          <ac:chgData name="Orla Condon" userId="62ca7181-df71-4740-a21a-4649c658ad3a" providerId="ADAL" clId="{2046BBFE-E337-49D3-BB75-73C2E197E068}" dt="2025-07-30T08:04:55.854" v="118" actId="1076"/>
          <ac:picMkLst>
            <pc:docMk/>
            <pc:sldMk cId="1571041685" sldId="301"/>
            <ac:picMk id="3" creationId="{C697BEE9-BD01-8FAE-BD72-51AD88742E5B}"/>
          </ac:picMkLst>
        </pc:picChg>
      </pc:sldChg>
      <pc:sldChg chg="modSp mod modAnim">
        <pc:chgData name="Orla Condon" userId="62ca7181-df71-4740-a21a-4649c658ad3a" providerId="ADAL" clId="{2046BBFE-E337-49D3-BB75-73C2E197E068}" dt="2025-07-30T07:51:26.682" v="32"/>
        <pc:sldMkLst>
          <pc:docMk/>
          <pc:sldMk cId="350413238" sldId="302"/>
        </pc:sldMkLst>
        <pc:spChg chg="mod">
          <ac:chgData name="Orla Condon" userId="62ca7181-df71-4740-a21a-4649c658ad3a" providerId="ADAL" clId="{2046BBFE-E337-49D3-BB75-73C2E197E068}" dt="2025-07-30T07:50:27.973" v="21" actId="255"/>
          <ac:spMkLst>
            <pc:docMk/>
            <pc:sldMk cId="350413238" sldId="302"/>
            <ac:spMk id="8" creationId="{8C52389C-F918-F458-0365-3162B1483E5E}"/>
          </ac:spMkLst>
        </pc:spChg>
        <pc:spChg chg="mod">
          <ac:chgData name="Orla Condon" userId="62ca7181-df71-4740-a21a-4649c658ad3a" providerId="ADAL" clId="{2046BBFE-E337-49D3-BB75-73C2E197E068}" dt="2025-07-30T07:50:39.309" v="24" actId="14100"/>
          <ac:spMkLst>
            <pc:docMk/>
            <pc:sldMk cId="350413238" sldId="302"/>
            <ac:spMk id="9" creationId="{0A8A9403-C38F-2853-C9CF-79F7B37ACE75}"/>
          </ac:spMkLst>
        </pc:spChg>
        <pc:spChg chg="mod">
          <ac:chgData name="Orla Condon" userId="62ca7181-df71-4740-a21a-4649c658ad3a" providerId="ADAL" clId="{2046BBFE-E337-49D3-BB75-73C2E197E068}" dt="2025-07-30T07:51:05.296" v="28" actId="255"/>
          <ac:spMkLst>
            <pc:docMk/>
            <pc:sldMk cId="350413238" sldId="302"/>
            <ac:spMk id="10" creationId="{18E140AD-843C-3580-0B24-F4020D88FBDE}"/>
          </ac:spMkLst>
        </pc:spChg>
        <pc:spChg chg="mod">
          <ac:chgData name="Orla Condon" userId="62ca7181-df71-4740-a21a-4649c658ad3a" providerId="ADAL" clId="{2046BBFE-E337-49D3-BB75-73C2E197E068}" dt="2025-07-30T07:51:23.913" v="31" actId="14100"/>
          <ac:spMkLst>
            <pc:docMk/>
            <pc:sldMk cId="350413238" sldId="302"/>
            <ac:spMk id="11" creationId="{90B3BFB0-F03B-8456-E732-CC2956C2EF34}"/>
          </ac:spMkLst>
        </pc:spChg>
      </pc:sldChg>
      <pc:sldChg chg="modAnim">
        <pc:chgData name="Orla Condon" userId="62ca7181-df71-4740-a21a-4649c658ad3a" providerId="ADAL" clId="{2046BBFE-E337-49D3-BB75-73C2E197E068}" dt="2025-07-30T08:11:38.112" v="150"/>
        <pc:sldMkLst>
          <pc:docMk/>
          <pc:sldMk cId="4040584232" sldId="303"/>
        </pc:sldMkLst>
      </pc:sldChg>
      <pc:sldChg chg="addSp delSp modSp add mod">
        <pc:chgData name="Orla Condon" userId="62ca7181-df71-4740-a21a-4649c658ad3a" providerId="ADAL" clId="{2046BBFE-E337-49D3-BB75-73C2E197E068}" dt="2025-07-30T08:13:18.353" v="203" actId="20577"/>
        <pc:sldMkLst>
          <pc:docMk/>
          <pc:sldMk cId="4036156579" sldId="304"/>
        </pc:sldMkLst>
        <pc:spChg chg="mod">
          <ac:chgData name="Orla Condon" userId="62ca7181-df71-4740-a21a-4649c658ad3a" providerId="ADAL" clId="{2046BBFE-E337-49D3-BB75-73C2E197E068}" dt="2025-07-30T08:13:18.353" v="203" actId="20577"/>
          <ac:spMkLst>
            <pc:docMk/>
            <pc:sldMk cId="4036156579" sldId="304"/>
            <ac:spMk id="2" creationId="{0FCD524F-8820-D3BD-7500-A29D8E180ED6}"/>
          </ac:spMkLst>
        </pc:spChg>
        <pc:picChg chg="add mod">
          <ac:chgData name="Orla Condon" userId="62ca7181-df71-4740-a21a-4649c658ad3a" providerId="ADAL" clId="{2046BBFE-E337-49D3-BB75-73C2E197E068}" dt="2025-07-30T08:12:47.722" v="160" actId="14100"/>
          <ac:picMkLst>
            <pc:docMk/>
            <pc:sldMk cId="4036156579" sldId="304"/>
            <ac:picMk id="4" creationId="{AC535386-4C78-1DA9-D220-89D998C5FE7D}"/>
          </ac:picMkLst>
        </pc:picChg>
      </pc:sldChg>
      <pc:sldChg chg="addSp delSp modSp add mod">
        <pc:chgData name="Orla Condon" userId="62ca7181-df71-4740-a21a-4649c658ad3a" providerId="ADAL" clId="{2046BBFE-E337-49D3-BB75-73C2E197E068}" dt="2025-07-30T08:21:14.774" v="421" actId="1076"/>
        <pc:sldMkLst>
          <pc:docMk/>
          <pc:sldMk cId="514232257" sldId="305"/>
        </pc:sldMkLst>
        <pc:spChg chg="mod">
          <ac:chgData name="Orla Condon" userId="62ca7181-df71-4740-a21a-4649c658ad3a" providerId="ADAL" clId="{2046BBFE-E337-49D3-BB75-73C2E197E068}" dt="2025-07-30T08:20:00.255" v="418" actId="20577"/>
          <ac:spMkLst>
            <pc:docMk/>
            <pc:sldMk cId="514232257" sldId="305"/>
            <ac:spMk id="3" creationId="{F22653C1-9E41-7327-95D1-9F13EBDC8AF2}"/>
          </ac:spMkLst>
        </pc:spChg>
        <pc:picChg chg="add mod">
          <ac:chgData name="Orla Condon" userId="62ca7181-df71-4740-a21a-4649c658ad3a" providerId="ADAL" clId="{2046BBFE-E337-49D3-BB75-73C2E197E068}" dt="2025-07-30T08:21:14.774" v="421" actId="1076"/>
          <ac:picMkLst>
            <pc:docMk/>
            <pc:sldMk cId="514232257" sldId="305"/>
            <ac:picMk id="6" creationId="{5D9F74EB-AC33-ACCE-28B1-D9F4D586C24D}"/>
          </ac:picMkLst>
        </pc:picChg>
      </pc:sldChg>
      <pc:sldMasterChg chg="modSp mod">
        <pc:chgData name="Orla Condon" userId="62ca7181-df71-4740-a21a-4649c658ad3a" providerId="ADAL" clId="{2046BBFE-E337-49D3-BB75-73C2E197E068}" dt="2025-07-30T08:26:16.694" v="428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2046BBFE-E337-49D3-BB75-73C2E197E068}" dt="2025-07-30T08:26:16.694" v="428"/>
          <ac:spMkLst>
            <pc:docMk/>
            <pc:sldMasterMk cId="1328885048" sldId="2147483648"/>
            <ac:spMk id="6" creationId="{00000000-0000-0000-0000-000000000000}"/>
          </ac:spMkLst>
        </pc:spChg>
        <pc:spChg chg="mod">
          <ac:chgData name="Orla Condon" userId="62ca7181-df71-4740-a21a-4649c658ad3a" providerId="ADAL" clId="{2046BBFE-E337-49D3-BB75-73C2E197E068}" dt="2025-07-30T08:26:01.816" v="424" actId="1076"/>
          <ac:spMkLst>
            <pc:docMk/>
            <pc:sldMasterMk cId="1328885048" sldId="2147483648"/>
            <ac:spMk id="9" creationId="{00000000-0000-0000-0000-000000000000}"/>
          </ac:spMkLst>
        </pc:spChg>
      </pc:sldMasterChg>
      <pc:sldMasterChg chg="modSp mod">
        <pc:chgData name="Orla Condon" userId="62ca7181-df71-4740-a21a-4649c658ad3a" providerId="ADAL" clId="{2046BBFE-E337-49D3-BB75-73C2E197E068}" dt="2025-07-30T08:25:22.673" v="423"/>
        <pc:sldMasterMkLst>
          <pc:docMk/>
          <pc:sldMasterMk cId="1498317190" sldId="2147483650"/>
        </pc:sldMasterMkLst>
        <pc:spChg chg="mod">
          <ac:chgData name="Orla Condon" userId="62ca7181-df71-4740-a21a-4649c658ad3a" providerId="ADAL" clId="{2046BBFE-E337-49D3-BB75-73C2E197E068}" dt="2025-07-30T08:25:22.673" v="423"/>
          <ac:spMkLst>
            <pc:docMk/>
            <pc:sldMasterMk cId="1498317190" sldId="2147483650"/>
            <ac:spMk id="9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D4CB11-411A-1D77-1D51-CCCCC7C5BB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23FBF-4FD4-E90D-33BE-B31CF42CB0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725C7-21DF-43A7-8A8B-9E6C2E755F59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A4081-DD1E-7E09-EAF6-C6FB056D60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05C0D-8488-60EB-B5EE-D5BFE0CC0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D7262-E2B7-473F-AA2B-D68C450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944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AFEBA-FB43-40D5-851B-56B9E4096243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457CA-126E-4EA2-9C58-5C5DDF02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3735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marble-pear-tray-bak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hyperlink" Target="https://www.foodafactoflife.org.uk/recipes/11-14-l2c/marble-pear-tray-bake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400123" y="6585694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2" y="6380730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Marble pear tray bake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hlinkClick r:id="rId4"/>
          </p:cNvPr>
          <p:cNvSpPr txBox="1"/>
          <p:nvPr userDrawn="1"/>
        </p:nvSpPr>
        <p:spPr>
          <a:xfrm>
            <a:off x="265814" y="6432698"/>
            <a:ext cx="116124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foodafactoflife.org.uk%2Fmedia%2Fiqmmdlb3%2Fguide-to-sensory-evaluation-i-1114c2.docx&amp;wdOrigin=BROWSELINK" TargetMode="External"/><Relationship Id="rId2" Type="http://schemas.openxmlformats.org/officeDocument/2006/relationships/hyperlink" Target="https://view.officeapps.live.com/op/view.aspx?src=https%3A%2F%2Fwww.foodafactoflife.org.uk%2Fmedia%2Fxm1l5udy%2Fsensory-evalaution-ppt-1114c2.pptx&amp;wdOrigin=BROWSELINK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hyperlink" Target="https://www.foodafactoflife.org.uk/11-14-years/schemes-of-work-11-14-years/" TargetMode="External"/><Relationship Id="rId4" Type="http://schemas.openxmlformats.org/officeDocument/2006/relationships/hyperlink" Target="https://www.foodafactoflife.org.uk/media/8013/year-7-lesson-plan-12-1114.doc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video" Target="https://www.youtube.com/embed/1_6XB9tHhts?feature=oembed" TargetMode="External"/><Relationship Id="rId1" Type="http://schemas.openxmlformats.org/officeDocument/2006/relationships/video" Target="https://www.youtube.com/embed/VriY62IBz_Y?feature=oembed" TargetMode="External"/><Relationship Id="rId6" Type="http://schemas.openxmlformats.org/officeDocument/2006/relationships/hyperlink" Target="https://youtu.be/VriY62IBz_Y" TargetMode="External"/><Relationship Id="rId5" Type="http://schemas.openxmlformats.org/officeDocument/2006/relationships/image" Target="../media/image14.jpg"/><Relationship Id="rId10" Type="http://schemas.openxmlformats.org/officeDocument/2006/relationships/image" Target="../media/image17.jpeg"/><Relationship Id="rId4" Type="http://schemas.openxmlformats.org/officeDocument/2006/relationships/hyperlink" Target="https://youtu.be/1_6XB9tHhts" TargetMode="Externa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GB" dirty="0"/>
              <a:t>Marble pear traybake</a:t>
            </a:r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301465"/>
            <a:ext cx="8012247" cy="2281074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7" y="2470967"/>
            <a:ext cx="766223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Instead of cocoa powder, try spices and fruit, e.g. mixed spice or ginger and apricots.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Focus on fibre: Replace the white flour with 50g wholemeal flour for an extra fibre boost.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lining the baking tin, it is only necessary to line the bottom. The sides can be greased with oil and pastry brush</a:t>
            </a:r>
          </a:p>
        </p:txBody>
      </p:sp>
      <p:pic>
        <p:nvPicPr>
          <p:cNvPr id="7" name="Picture 6" descr="A pile of dried apricots&#10;&#10;AI-generated content may be incorrect.">
            <a:extLst>
              <a:ext uri="{FF2B5EF4-FFF2-40B4-BE49-F238E27FC236}">
                <a16:creationId xmlns:a16="http://schemas.microsoft.com/office/drawing/2014/main" id="{C0F8AA0D-A398-CB1E-4D8F-0858B39E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774" y="1844140"/>
            <a:ext cx="2786320" cy="1882234"/>
          </a:xfrm>
          <a:prstGeom prst="rect">
            <a:avLst/>
          </a:prstGeom>
        </p:spPr>
      </p:pic>
      <p:pic>
        <p:nvPicPr>
          <p:cNvPr id="9" name="Picture 8" descr="A close-up of a spoon and ginger&#10;&#10;AI-generated content may be incorrect.">
            <a:extLst>
              <a:ext uri="{FF2B5EF4-FFF2-40B4-BE49-F238E27FC236}">
                <a16:creationId xmlns:a16="http://schemas.microsoft.com/office/drawing/2014/main" id="{D274A6DB-CFDF-B66A-1A02-04DAC4021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762" y="4223741"/>
            <a:ext cx="2823351" cy="18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Food science  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49732-6279-D21A-F7AB-B9252A28CB3F}"/>
              </a:ext>
            </a:extLst>
          </p:cNvPr>
          <p:cNvSpPr txBox="1"/>
          <p:nvPr/>
        </p:nvSpPr>
        <p:spPr>
          <a:xfrm>
            <a:off x="1169274" y="2060958"/>
            <a:ext cx="51145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Aeration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Products such as creamed cakes need air incorporated into the mixture in order to give a well-risen texture.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achieved by creaming a fat, such as butter or baking spread, with caster sugar.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Small bubbles of air are incorporated and form a stable foam.</a:t>
            </a:r>
          </a:p>
          <a:p>
            <a:pPr marL="0" indent="0" fontAlgn="base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rown and white cake with a slice missing&#10;&#10;AI-generated content may be incorrect.">
            <a:extLst>
              <a:ext uri="{FF2B5EF4-FFF2-40B4-BE49-F238E27FC236}">
                <a16:creationId xmlns:a16="http://schemas.microsoft.com/office/drawing/2014/main" id="{C6C632F1-D346-B452-5871-0655A163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088" y="2167647"/>
            <a:ext cx="3807872" cy="31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graphicFrame>
        <p:nvGraphicFramePr>
          <p:cNvPr id="3" name="Google Shape;1441;p114">
            <a:extLst>
              <a:ext uri="{FF2B5EF4-FFF2-40B4-BE49-F238E27FC236}">
                <a16:creationId xmlns:a16="http://schemas.microsoft.com/office/drawing/2014/main" id="{337E5339-7CE7-A6A1-7F73-BD237A5AA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3574347"/>
              </p:ext>
            </p:extLst>
          </p:nvPr>
        </p:nvGraphicFramePr>
        <p:xfrm>
          <a:off x="432033" y="2249500"/>
          <a:ext cx="11327934" cy="332053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81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3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76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Lexend"/>
                        </a:rPr>
                        <a:t>I need help 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Lexend"/>
                        </a:rPr>
                        <a:t>I am confident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Lexend"/>
                        </a:rPr>
                        <a:t>Comments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Google Shape;1443;p114">
            <a:extLst>
              <a:ext uri="{FF2B5EF4-FFF2-40B4-BE49-F238E27FC236}">
                <a16:creationId xmlns:a16="http://schemas.microsoft.com/office/drawing/2014/main" id="{2BF020CC-66F7-70B1-6233-33B6E58064DE}"/>
              </a:ext>
            </a:extLst>
          </p:cNvPr>
          <p:cNvSpPr txBox="1">
            <a:spLocks/>
          </p:cNvSpPr>
          <p:nvPr/>
        </p:nvSpPr>
        <p:spPr>
          <a:xfrm>
            <a:off x="431999" y="1732554"/>
            <a:ext cx="9513600" cy="602729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333"/>
              </a:spcAft>
              <a:buFont typeface="Aria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1) List and rate five food skills you used to make a marble pear tray bake.</a:t>
            </a:r>
            <a:endParaRPr lang="en-GB" sz="2000" dirty="0"/>
          </a:p>
        </p:txBody>
      </p:sp>
      <p:sp>
        <p:nvSpPr>
          <p:cNvPr id="7" name="Google Shape;1444;p114">
            <a:extLst>
              <a:ext uri="{FF2B5EF4-FFF2-40B4-BE49-F238E27FC236}">
                <a16:creationId xmlns:a16="http://schemas.microsoft.com/office/drawing/2014/main" id="{CE5EB13B-84AD-CE6A-646E-5F37A144A31A}"/>
              </a:ext>
            </a:extLst>
          </p:cNvPr>
          <p:cNvSpPr txBox="1">
            <a:spLocks/>
          </p:cNvSpPr>
          <p:nvPr/>
        </p:nvSpPr>
        <p:spPr>
          <a:xfrm>
            <a:off x="431999" y="5645582"/>
            <a:ext cx="11034800" cy="1077218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2) Did you work independently and confidently? </a:t>
            </a:r>
          </a:p>
          <a:p>
            <a:pPr marL="0"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Font typeface="Aria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How could you improve next time?</a:t>
            </a:r>
            <a:endParaRPr lang="en-GB" sz="1600" dirty="0"/>
          </a:p>
        </p:txBody>
      </p:sp>
      <p:cxnSp>
        <p:nvCxnSpPr>
          <p:cNvPr id="8" name="Google Shape;1453;p115">
            <a:extLst>
              <a:ext uri="{FF2B5EF4-FFF2-40B4-BE49-F238E27FC236}">
                <a16:creationId xmlns:a16="http://schemas.microsoft.com/office/drawing/2014/main" id="{BA59CDC7-7174-A5F9-7912-31F8C1DD49F0}"/>
              </a:ext>
            </a:extLst>
          </p:cNvPr>
          <p:cNvCxnSpPr>
            <a:cxnSpLocks/>
          </p:cNvCxnSpPr>
          <p:nvPr/>
        </p:nvCxnSpPr>
        <p:spPr>
          <a:xfrm>
            <a:off x="3642068" y="2930837"/>
            <a:ext cx="704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E91AF-1FED-8546-2009-618B02A8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E6912-F54A-A561-55DF-E98A70E8B54C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</a:t>
            </a:r>
          </a:p>
        </p:txBody>
      </p:sp>
      <p:graphicFrame>
        <p:nvGraphicFramePr>
          <p:cNvPr id="3" name="Google Shape;1441;p114">
            <a:extLst>
              <a:ext uri="{FF2B5EF4-FFF2-40B4-BE49-F238E27FC236}">
                <a16:creationId xmlns:a16="http://schemas.microsoft.com/office/drawing/2014/main" id="{FD383DCC-D673-B4BA-BC5A-A04F7B1708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238843"/>
              </p:ext>
            </p:extLst>
          </p:nvPr>
        </p:nvGraphicFramePr>
        <p:xfrm>
          <a:off x="432033" y="2249500"/>
          <a:ext cx="11327934" cy="422955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81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3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76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Lexend"/>
                        </a:rPr>
                        <a:t>I need help 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Lexend"/>
                        </a:rPr>
                        <a:t>I am confident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Lexend"/>
                        </a:rPr>
                        <a:t>Comments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Measuring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 dirty="0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I weighed and measured accurately.</a:t>
                      </a:r>
                      <a:endParaRPr sz="19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Coring</a:t>
                      </a: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 dirty="0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I needed help with coring.</a:t>
                      </a:r>
                      <a:endParaRPr sz="19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Creaming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I enjoyed using the whisk and making the cake mixture light and creamy.</a:t>
                      </a:r>
                      <a:endParaRPr sz="19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Folding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 dirty="0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I did not use the edge of the spoon and mixed more than folded, which knocked the air out of the mixture.</a:t>
                      </a:r>
                      <a:endParaRPr sz="19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Marbling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 dirty="0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i="1">
                        <a:solidFill>
                          <a:srgbClr val="79AA4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marbling of the plain and chocolate cake mixture could have been better.</a:t>
                      </a:r>
                      <a:endParaRPr sz="19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Google Shape;1443;p114">
            <a:extLst>
              <a:ext uri="{FF2B5EF4-FFF2-40B4-BE49-F238E27FC236}">
                <a16:creationId xmlns:a16="http://schemas.microsoft.com/office/drawing/2014/main" id="{60EC4809-0CA3-9EEB-06EC-293909E32790}"/>
              </a:ext>
            </a:extLst>
          </p:cNvPr>
          <p:cNvSpPr txBox="1">
            <a:spLocks/>
          </p:cNvSpPr>
          <p:nvPr/>
        </p:nvSpPr>
        <p:spPr>
          <a:xfrm>
            <a:off x="431999" y="1732554"/>
            <a:ext cx="9513600" cy="602729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333"/>
              </a:spcAft>
              <a:buFont typeface="Aria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1) List and rate five food skills you used to make a marble pear tray bake.</a:t>
            </a:r>
            <a:endParaRPr lang="en-GB" sz="2000" dirty="0"/>
          </a:p>
        </p:txBody>
      </p:sp>
      <p:cxnSp>
        <p:nvCxnSpPr>
          <p:cNvPr id="8" name="Google Shape;1453;p115">
            <a:extLst>
              <a:ext uri="{FF2B5EF4-FFF2-40B4-BE49-F238E27FC236}">
                <a16:creationId xmlns:a16="http://schemas.microsoft.com/office/drawing/2014/main" id="{F567A102-2704-3085-1AC2-D35DA31CAD1F}"/>
              </a:ext>
            </a:extLst>
          </p:cNvPr>
          <p:cNvCxnSpPr>
            <a:cxnSpLocks/>
          </p:cNvCxnSpPr>
          <p:nvPr/>
        </p:nvCxnSpPr>
        <p:spPr>
          <a:xfrm>
            <a:off x="3642068" y="2930837"/>
            <a:ext cx="704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Google Shape;1455;p115">
            <a:extLst>
              <a:ext uri="{FF2B5EF4-FFF2-40B4-BE49-F238E27FC236}">
                <a16:creationId xmlns:a16="http://schemas.microsoft.com/office/drawing/2014/main" id="{3D70FA31-453B-62E3-8F7D-6EBFB9811FD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4184" y="3145125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55;p115">
            <a:extLst>
              <a:ext uri="{FF2B5EF4-FFF2-40B4-BE49-F238E27FC236}">
                <a16:creationId xmlns:a16="http://schemas.microsoft.com/office/drawing/2014/main" id="{7F8725B4-FCCC-9DCD-3D24-58A55C04B49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46903" y="3646533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5;p115">
            <a:extLst>
              <a:ext uri="{FF2B5EF4-FFF2-40B4-BE49-F238E27FC236}">
                <a16:creationId xmlns:a16="http://schemas.microsoft.com/office/drawing/2014/main" id="{C8F5243A-A202-AF2C-EB1B-264F1FC1C31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4184" y="4153118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55;p115">
            <a:extLst>
              <a:ext uri="{FF2B5EF4-FFF2-40B4-BE49-F238E27FC236}">
                <a16:creationId xmlns:a16="http://schemas.microsoft.com/office/drawing/2014/main" id="{93503244-4953-1D34-85B8-E2C84CB1FB3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0268" y="4943835"/>
            <a:ext cx="349229" cy="3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55;p115">
            <a:extLst>
              <a:ext uri="{FF2B5EF4-FFF2-40B4-BE49-F238E27FC236}">
                <a16:creationId xmlns:a16="http://schemas.microsoft.com/office/drawing/2014/main" id="{4D96A4E4-EFDE-4022-C109-42E8AB4744E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19453" y="5869132"/>
            <a:ext cx="349229" cy="36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58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41B5-F616-914D-B719-875FC7A24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0290C9-82E5-87F8-2DE5-CD13C220FB5D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BBB51-C138-2B2C-7EF6-5FED7D1FC73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5FC0FE-B046-E946-0BF2-6DC42DF69F0E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Google Shape;1444;p114">
            <a:extLst>
              <a:ext uri="{FF2B5EF4-FFF2-40B4-BE49-F238E27FC236}">
                <a16:creationId xmlns:a16="http://schemas.microsoft.com/office/drawing/2014/main" id="{B378B84F-3257-979D-0E3D-1775F4B86D3D}"/>
              </a:ext>
            </a:extLst>
          </p:cNvPr>
          <p:cNvSpPr txBox="1">
            <a:spLocks/>
          </p:cNvSpPr>
          <p:nvPr/>
        </p:nvSpPr>
        <p:spPr>
          <a:xfrm>
            <a:off x="693253" y="1992726"/>
            <a:ext cx="11034800" cy="2975173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2) Did you work independently and confidently? </a:t>
            </a:r>
          </a:p>
          <a:p>
            <a:pPr marL="0"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Font typeface="Arial" charset="0"/>
              <a:buNone/>
            </a:pPr>
            <a:r>
              <a:rPr lang="en-GB" sz="2000" dirty="0"/>
              <a:t>How could you improve next time?</a:t>
            </a:r>
          </a:p>
          <a:p>
            <a:pPr marL="0"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Font typeface="Arial" charset="0"/>
              <a:buNone/>
            </a:pPr>
            <a:r>
              <a:rPr lang="en-GB" sz="2000" b="1" i="1" dirty="0">
                <a:solidFill>
                  <a:srgbClr val="79AA41"/>
                </a:solidFill>
              </a:rPr>
              <a:t>Overall, my marble tray bake came out well.  I needed help with my knife skills when coring the pear and how to carry out the folding technique correctly. </a:t>
            </a:r>
          </a:p>
          <a:p>
            <a:pPr marL="0"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Font typeface="Arial" charset="0"/>
              <a:buNone/>
            </a:pPr>
            <a:r>
              <a:rPr lang="en-GB" sz="2000" b="1" i="1" dirty="0">
                <a:solidFill>
                  <a:srgbClr val="79AA41"/>
                </a:solidFill>
              </a:rPr>
              <a:t>Next time I will make sure to watch the video on how to fold correctly before starting.  When marbling I will do this gently to avoid overmixing.</a:t>
            </a:r>
          </a:p>
        </p:txBody>
      </p:sp>
    </p:spTree>
    <p:extLst>
      <p:ext uri="{BB962C8B-B14F-4D97-AF65-F5344CB8AC3E}">
        <p14:creationId xmlns:p14="http://schemas.microsoft.com/office/powerpoint/2010/main" val="40655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303113"/>
            <a:ext cx="66905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not challenge your students to sensory evaluate the marble tray bake?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sensory evaluation presentation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teacher guide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help you plan your lesson.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lesson that includes cake making (using the melting method) and sensory evaluation, why not look at this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lesson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Food – a fact of life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F74EB-AC33-ACCE-28B1-D9F4D586C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622" y="2176744"/>
            <a:ext cx="4108888" cy="2294895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Marble pear tray bake 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rown and white cake on a white plate&#10;&#10;AI-generated content may be incorrect.">
            <a:extLst>
              <a:ext uri="{FF2B5EF4-FFF2-40B4-BE49-F238E27FC236}">
                <a16:creationId xmlns:a16="http://schemas.microsoft.com/office/drawing/2014/main" id="{AC535386-4C78-1DA9-D220-89D998C5F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93" y="2000768"/>
            <a:ext cx="3598450" cy="2900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11" name="Picture 10" descr="A brown and white cake on a white plate&#10;&#10;AI-generated content may be incorrect.">
            <a:extLst>
              <a:ext uri="{FF2B5EF4-FFF2-40B4-BE49-F238E27FC236}">
                <a16:creationId xmlns:a16="http://schemas.microsoft.com/office/drawing/2014/main" id="{2C4FD757-7355-E703-9147-014C52D8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63" y="2283798"/>
            <a:ext cx="4101516" cy="33063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9D363-5D9C-008B-64F5-DE74D37C593C}"/>
              </a:ext>
            </a:extLst>
          </p:cNvPr>
          <p:cNvSpPr txBox="1"/>
          <p:nvPr/>
        </p:nvSpPr>
        <p:spPr>
          <a:xfrm>
            <a:off x="8556171" y="5590107"/>
            <a:ext cx="1959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10</a:t>
            </a:r>
          </a:p>
        </p:txBody>
      </p:sp>
      <p:pic>
        <p:nvPicPr>
          <p:cNvPr id="5" name="Picture 4" descr="A close-up of a label&#10;&#10;AI-generated content may be incorrect.">
            <a:extLst>
              <a:ext uri="{FF2B5EF4-FFF2-40B4-BE49-F238E27FC236}">
                <a16:creationId xmlns:a16="http://schemas.microsoft.com/office/drawing/2014/main" id="{63E143C6-87DE-3172-C212-AEA40B0A8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4" y="2539506"/>
            <a:ext cx="4845702" cy="25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268C6-737C-4C75-3403-B19F69ED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74" y="2989843"/>
            <a:ext cx="1722122" cy="22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9BFC98-B83D-2DEA-03FB-8965EAE8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89" y="2971800"/>
            <a:ext cx="1722122" cy="22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01856">
            <a:extLst>
              <a:ext uri="{FF2B5EF4-FFF2-40B4-BE49-F238E27FC236}">
                <a16:creationId xmlns:a16="http://schemas.microsoft.com/office/drawing/2014/main" id="{339C22EF-AF48-BC0F-7371-8FF02634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04" y="2989843"/>
            <a:ext cx="3061897" cy="229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CDDBD866-FDC0-D5EB-CEA3-17FF1F16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95" y="2997779"/>
            <a:ext cx="3061898" cy="22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3E42B-1684-3D14-E7DA-C9D7F7733592}"/>
              </a:ext>
            </a:extLst>
          </p:cNvPr>
          <p:cNvSpPr txBox="1"/>
          <p:nvPr/>
        </p:nvSpPr>
        <p:spPr>
          <a:xfrm>
            <a:off x="1169274" y="2218668"/>
            <a:ext cx="720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food preparation skills are being demonstrated?</a:t>
            </a:r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7F70-7EC9-C03B-4020-F6ED0A7E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6F01-AB71-2BAE-7EAA-EF70178236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BC821-DEEB-B9F0-ED14-BAABEF02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74" y="2989843"/>
            <a:ext cx="1722122" cy="22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E3D60-2FD6-2ECB-F088-27AF0B9E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89" y="2971800"/>
            <a:ext cx="1722122" cy="22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01856">
            <a:extLst>
              <a:ext uri="{FF2B5EF4-FFF2-40B4-BE49-F238E27FC236}">
                <a16:creationId xmlns:a16="http://schemas.microsoft.com/office/drawing/2014/main" id="{004A94A1-DE23-FCC8-02A9-74C91F09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04" y="2989843"/>
            <a:ext cx="3061897" cy="229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B8233B48-B36F-F556-D844-668E06E5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95" y="2997779"/>
            <a:ext cx="3061898" cy="22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0853F-6A9E-AB84-6EC2-5681199BE1C6}"/>
              </a:ext>
            </a:extLst>
          </p:cNvPr>
          <p:cNvSpPr txBox="1"/>
          <p:nvPr/>
        </p:nvSpPr>
        <p:spPr>
          <a:xfrm>
            <a:off x="1169274" y="2218668"/>
            <a:ext cx="8346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food preparation skills and techniques are being demonstrated?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2389C-F918-F458-0365-3162B1483E5E}"/>
              </a:ext>
            </a:extLst>
          </p:cNvPr>
          <p:cNvSpPr txBox="1"/>
          <p:nvPr/>
        </p:nvSpPr>
        <p:spPr>
          <a:xfrm>
            <a:off x="1403498" y="5422605"/>
            <a:ext cx="1450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Claw grip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A9403-C38F-2853-C9CF-79F7B37ACE75}"/>
              </a:ext>
            </a:extLst>
          </p:cNvPr>
          <p:cNvSpPr txBox="1"/>
          <p:nvPr/>
        </p:nvSpPr>
        <p:spPr>
          <a:xfrm>
            <a:off x="3327333" y="5455240"/>
            <a:ext cx="1613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140AD-843C-3580-0B24-F4020D88FBDE}"/>
              </a:ext>
            </a:extLst>
          </p:cNvPr>
          <p:cNvSpPr txBox="1"/>
          <p:nvPr/>
        </p:nvSpPr>
        <p:spPr>
          <a:xfrm>
            <a:off x="5903556" y="5422605"/>
            <a:ext cx="1532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3BFB0-F03B-8456-E732-CC2956C2EF34}"/>
              </a:ext>
            </a:extLst>
          </p:cNvPr>
          <p:cNvSpPr txBox="1"/>
          <p:nvPr/>
        </p:nvSpPr>
        <p:spPr>
          <a:xfrm>
            <a:off x="9501963" y="5422605"/>
            <a:ext cx="1613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Deseeding</a:t>
            </a:r>
          </a:p>
        </p:txBody>
      </p:sp>
    </p:spTree>
    <p:extLst>
      <p:ext uri="{BB962C8B-B14F-4D97-AF65-F5344CB8AC3E}">
        <p14:creationId xmlns:p14="http://schemas.microsoft.com/office/powerpoint/2010/main" val="3504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67210" y="2275769"/>
            <a:ext cx="5995144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10)</a:t>
            </a: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8" y="4926003"/>
            <a:ext cx="2540403" cy="126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8789284" y="3987284"/>
            <a:ext cx="2540404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7A4263-F08D-20DA-0B54-71EBA847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320EC-66E1-684C-BDFA-6083BFF5BEB2}"/>
              </a:ext>
            </a:extLst>
          </p:cNvPr>
          <p:cNvSpPr txBox="1"/>
          <p:nvPr/>
        </p:nvSpPr>
        <p:spPr>
          <a:xfrm>
            <a:off x="5435543" y="2494804"/>
            <a:ext cx="332007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½ pear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100g caster sugar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100g reduced-fat spread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 eggs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50g self-raising white flour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50g self-raising wholemeal flour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 x 5ml spoon baking powder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 x 15ml spoon cocoa powder</a:t>
            </a:r>
          </a:p>
        </p:txBody>
      </p:sp>
      <p:pic>
        <p:nvPicPr>
          <p:cNvPr id="7" name="Picture 6" descr="A tray with different ingredients on it&#10;&#10;AI-generated content may be incorrect.">
            <a:extLst>
              <a:ext uri="{FF2B5EF4-FFF2-40B4-BE49-F238E27FC236}">
                <a16:creationId xmlns:a16="http://schemas.microsoft.com/office/drawing/2014/main" id="{34975AA6-8545-15AA-4D45-07F280A4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6" y="2311299"/>
            <a:ext cx="3866898" cy="38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283798"/>
            <a:ext cx="5217043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649FFFB-C9FE-4BF2-0267-D9FBAAC8DD24}"/>
              </a:ext>
            </a:extLst>
          </p:cNvPr>
          <p:cNvSpPr txBox="1">
            <a:spLocks/>
          </p:cNvSpPr>
          <p:nvPr/>
        </p:nvSpPr>
        <p:spPr>
          <a:xfrm>
            <a:off x="8690339" y="2519478"/>
            <a:ext cx="4320000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endParaRPr lang="en-GB" sz="20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C2B4F1E-49EA-81D0-9609-1E2AFC2BFABE}"/>
              </a:ext>
            </a:extLst>
          </p:cNvPr>
          <p:cNvSpPr txBox="1">
            <a:spLocks/>
          </p:cNvSpPr>
          <p:nvPr/>
        </p:nvSpPr>
        <p:spPr>
          <a:xfrm>
            <a:off x="6215113" y="2460999"/>
            <a:ext cx="2403781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Baking tin or foil tray (20cm)</a:t>
            </a:r>
            <a:endParaRPr lang="en-GB" sz="2000" b="1" dirty="0"/>
          </a:p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Mixing bowl</a:t>
            </a:r>
            <a:endParaRPr lang="en-GB" sz="2000" b="1" dirty="0"/>
          </a:p>
          <a:p>
            <a:r>
              <a:rPr lang="en-US" sz="2000" dirty="0"/>
              <a:t>Electric hand whisk</a:t>
            </a:r>
            <a:endParaRPr lang="en-GB" sz="2000" b="1" dirty="0"/>
          </a:p>
          <a:p>
            <a:r>
              <a:rPr lang="en-US" sz="2000" dirty="0"/>
              <a:t>Measuring spoons 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BEC8978-C143-FE81-DFA0-93AD96D1DCF6}"/>
              </a:ext>
            </a:extLst>
          </p:cNvPr>
          <p:cNvSpPr txBox="1">
            <a:spLocks/>
          </p:cNvSpPr>
          <p:nvPr/>
        </p:nvSpPr>
        <p:spPr>
          <a:xfrm>
            <a:off x="9054444" y="2455245"/>
            <a:ext cx="2403781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Small bowl</a:t>
            </a:r>
            <a:endParaRPr lang="en-GB" sz="2000" b="1" dirty="0"/>
          </a:p>
          <a:p>
            <a:r>
              <a:rPr lang="en-US" sz="2000" dirty="0"/>
              <a:t>Sieve</a:t>
            </a:r>
            <a:endParaRPr lang="en-GB" sz="2000" b="1" dirty="0"/>
          </a:p>
          <a:p>
            <a:r>
              <a:rPr lang="en-US" sz="2000" dirty="0"/>
              <a:t>Mixing spoon </a:t>
            </a:r>
            <a:endParaRPr lang="en-GB" sz="2000" b="1" dirty="0"/>
          </a:p>
          <a:p>
            <a:r>
              <a:rPr lang="en-US" sz="2000" dirty="0"/>
              <a:t>Fork </a:t>
            </a:r>
            <a:endParaRPr lang="en-GB" sz="2000" b="1" dirty="0"/>
          </a:p>
          <a:p>
            <a:r>
              <a:rPr lang="en-US" sz="2000" dirty="0"/>
              <a:t>Spatula </a:t>
            </a:r>
            <a:endParaRPr lang="en-GB" sz="2000" b="1" dirty="0"/>
          </a:p>
          <a:p>
            <a:r>
              <a:rPr lang="en-US" sz="2000" dirty="0"/>
              <a:t>Cooling rack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 descr="A pan and bowl on a plate&#10;&#10;AI-generated content may be incorrect.">
            <a:extLst>
              <a:ext uri="{FF2B5EF4-FFF2-40B4-BE49-F238E27FC236}">
                <a16:creationId xmlns:a16="http://schemas.microsoft.com/office/drawing/2014/main" id="{286E3295-81D3-CAA3-1D8A-E48F9EE1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72" y="2283798"/>
            <a:ext cx="3215925" cy="38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42491" y="1785574"/>
            <a:ext cx="5124894" cy="389640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9510" y="1472426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491845" y="1785574"/>
            <a:ext cx="276559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 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Measure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Core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Cut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Cream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Beat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30" y="4090752"/>
            <a:ext cx="739284" cy="739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797270" y="4262058"/>
            <a:ext cx="400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fold in flour</a:t>
            </a:r>
          </a:p>
        </p:txBody>
      </p:sp>
      <p:pic>
        <p:nvPicPr>
          <p:cNvPr id="13" name="Picture 12" descr="A black video camera with a play button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B6F0FC99-E793-71CE-929C-C21D8EF9D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79" y="1816734"/>
            <a:ext cx="720001" cy="720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7FF5E-28FC-3ED6-0C73-1FB1414D8575}"/>
              </a:ext>
            </a:extLst>
          </p:cNvPr>
          <p:cNvSpPr txBox="1"/>
          <p:nvPr/>
        </p:nvSpPr>
        <p:spPr>
          <a:xfrm>
            <a:off x="882416" y="1961385"/>
            <a:ext cx="400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use an electric hand whisk safely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EBE03A5-BB9F-F756-BF97-6EF30BCE34C9}"/>
              </a:ext>
            </a:extLst>
          </p:cNvPr>
          <p:cNvSpPr txBox="1">
            <a:spLocks/>
          </p:cNvSpPr>
          <p:nvPr/>
        </p:nvSpPr>
        <p:spPr>
          <a:xfrm>
            <a:off x="8904938" y="1785574"/>
            <a:ext cx="222571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Sift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Fold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Stir and combine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Bake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2" name="Picture 3" descr="DSC01856">
            <a:extLst>
              <a:ext uri="{FF2B5EF4-FFF2-40B4-BE49-F238E27FC236}">
                <a16:creationId xmlns:a16="http://schemas.microsoft.com/office/drawing/2014/main" id="{E61A7777-FFD6-DBAD-27A2-4A7C3C34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15" y="4356151"/>
            <a:ext cx="1518771" cy="11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A45D2F-5498-C841-D18F-197BDACF5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5359" y="4345335"/>
            <a:ext cx="1518771" cy="1139078"/>
          </a:xfrm>
          <a:prstGeom prst="rect">
            <a:avLst/>
          </a:prstGeom>
        </p:spPr>
      </p:pic>
      <p:pic>
        <p:nvPicPr>
          <p:cNvPr id="3" name="Online Media 2" title="Using an Electric Hand Whisk">
            <a:hlinkClick r:id="" action="ppaction://media"/>
            <a:extLst>
              <a:ext uri="{FF2B5EF4-FFF2-40B4-BE49-F238E27FC236}">
                <a16:creationId xmlns:a16="http://schemas.microsoft.com/office/drawing/2014/main" id="{BBC343D8-106F-4796-EC0F-9FAEA7D86C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24680" y="2717359"/>
            <a:ext cx="2657852" cy="1520269"/>
          </a:xfrm>
          <a:prstGeom prst="rect">
            <a:avLst/>
          </a:prstGeom>
        </p:spPr>
      </p:pic>
      <p:pic>
        <p:nvPicPr>
          <p:cNvPr id="5" name="Online Media 4" title="Folding in">
            <a:hlinkClick r:id="" action="ppaction://media"/>
            <a:extLst>
              <a:ext uri="{FF2B5EF4-FFF2-40B4-BE49-F238E27FC236}">
                <a16:creationId xmlns:a16="http://schemas.microsoft.com/office/drawing/2014/main" id="{ADACAF59-7494-7BBC-2FBB-22308970F9B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885033" y="5066121"/>
            <a:ext cx="2718319" cy="15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E183B-FBE0-3DDE-5C75-AB097FA40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42AD7B-AB6B-CAAD-0AF3-771361B6CC70}"/>
              </a:ext>
            </a:extLst>
          </p:cNvPr>
          <p:cNvSpPr txBox="1"/>
          <p:nvPr/>
        </p:nvSpPr>
        <p:spPr>
          <a:xfrm>
            <a:off x="956192" y="1022747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41DDD5D2-1D1D-7364-49D5-482B9F3A77B3}"/>
              </a:ext>
            </a:extLst>
          </p:cNvPr>
          <p:cNvSpPr txBox="1"/>
          <p:nvPr/>
        </p:nvSpPr>
        <p:spPr>
          <a:xfrm>
            <a:off x="956192" y="1778672"/>
            <a:ext cx="7613649" cy="3581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180ºC or gas mark 4. 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Grease and line the baking tin or foil tray.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Core and chop the pear into small pieces. There is no need to peel the pear.  Place the chopped pear into the lined baking tin.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Cream the sugar and fat together in a large bowl, ideally using an electric hand whisk, until light and fluffy. 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a small bowl, beat the eggs with a fork.  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beaten egg, a little at a time, to the fat and sugar.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Sift the flour and baking powder into a bowl.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Fold the flour and baking powder into the mixture, a spoonful at a time. </a:t>
            </a:r>
          </a:p>
        </p:txBody>
      </p:sp>
      <p:pic>
        <p:nvPicPr>
          <p:cNvPr id="3" name="Picture 2" descr="A brown and white cake on a white plate&#10;&#10;AI-generated content may be incorrect.">
            <a:extLst>
              <a:ext uri="{FF2B5EF4-FFF2-40B4-BE49-F238E27FC236}">
                <a16:creationId xmlns:a16="http://schemas.microsoft.com/office/drawing/2014/main" id="{C697BEE9-BD01-8FAE-BD72-51AD8874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527" y="2294464"/>
            <a:ext cx="2928599" cy="22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4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956192" y="1022747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B927E3C-78AB-FDEC-C1B7-C65A78992698}"/>
              </a:ext>
            </a:extLst>
          </p:cNvPr>
          <p:cNvSpPr txBox="1"/>
          <p:nvPr/>
        </p:nvSpPr>
        <p:spPr>
          <a:xfrm>
            <a:off x="956192" y="1818168"/>
            <a:ext cx="7613649" cy="3581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lvl="0" indent="-457200">
              <a:buAutoNum type="arabicPeriod" startAt="9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Spoon half of the plain cake mixture into the tin on top of the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     pear (do not spread it across the pear)</a:t>
            </a:r>
          </a:p>
          <a:p>
            <a:pPr marL="457200" lvl="0" indent="-457200">
              <a:buAutoNum type="arabicPeriod" startAt="10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Stir-in the cocoa to the cake mixture remaining in the bowl.</a:t>
            </a:r>
          </a:p>
          <a:p>
            <a:pPr marL="457200" lvl="0" indent="-457200">
              <a:buAutoNum type="arabicPeriod" startAt="10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Spoon the chocolate mixture into the baking tin and then swirl the two mixtures together to create a marble effect. </a:t>
            </a:r>
          </a:p>
          <a:p>
            <a:pPr marL="457200" lvl="0" indent="-457200">
              <a:buAutoNum type="arabicPeriod" startAt="10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in the oven and bake for 25 minutes, until golden brown and springy to the touch.</a:t>
            </a:r>
          </a:p>
          <a:p>
            <a:pPr marL="457200" lvl="0" indent="-457200">
              <a:buAutoNum type="arabicPeriod" startAt="10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from the oven and allow to cool.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ke on a plate with a slice missing&#10;&#10;AI-generated content may be incorrect.">
            <a:extLst>
              <a:ext uri="{FF2B5EF4-FFF2-40B4-BE49-F238E27FC236}">
                <a16:creationId xmlns:a16="http://schemas.microsoft.com/office/drawing/2014/main" id="{CF0FD4DD-7764-F2A8-7347-C229C0B41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736" y="2101759"/>
            <a:ext cx="2413778" cy="27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8432</TotalTime>
  <Words>827</Words>
  <Application>Microsoft Office PowerPoint</Application>
  <PresentationFormat>Widescreen</PresentationFormat>
  <Paragraphs>124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Lexend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Marble pear traybake</vt:lpstr>
      <vt:lpstr>Nutritional analysis</vt:lpstr>
      <vt:lpstr>Starter activity</vt:lpstr>
      <vt:lpstr>Example responses</vt:lpstr>
      <vt:lpstr>Ingredients (serves 10)</vt:lpstr>
      <vt:lpstr>Equipment</vt:lpstr>
      <vt:lpstr>PowerPoint Presentation</vt:lpstr>
      <vt:lpstr>PowerPoint Presentation</vt:lpstr>
      <vt:lpstr>PowerPoint Presentation</vt:lpstr>
      <vt:lpstr>Top tips</vt:lpstr>
      <vt:lpstr>Food science  </vt:lpstr>
      <vt:lpstr>PowerPoint Presentation</vt:lpstr>
      <vt:lpstr>PowerPoint Presentation</vt:lpstr>
      <vt:lpstr>PowerPoint Presentation</vt:lpstr>
      <vt:lpstr>PowerPoint Presentation</vt:lpstr>
      <vt:lpstr>Marble pear tray bake 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20</cp:revision>
  <dcterms:created xsi:type="dcterms:W3CDTF">2018-10-10T09:22:08Z</dcterms:created>
  <dcterms:modified xsi:type="dcterms:W3CDTF">2025-08-26T15:46:04Z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