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57"/>
  </p:notesMasterIdLst>
  <p:sldIdLst>
    <p:sldId id="256" r:id="rId8"/>
    <p:sldId id="278" r:id="rId9"/>
    <p:sldId id="350" r:id="rId10"/>
    <p:sldId id="259" r:id="rId11"/>
    <p:sldId id="361" r:id="rId12"/>
    <p:sldId id="351" r:id="rId13"/>
    <p:sldId id="356" r:id="rId14"/>
    <p:sldId id="304" r:id="rId15"/>
    <p:sldId id="305" r:id="rId16"/>
    <p:sldId id="291" r:id="rId17"/>
    <p:sldId id="306" r:id="rId18"/>
    <p:sldId id="349" r:id="rId19"/>
    <p:sldId id="360" r:id="rId20"/>
    <p:sldId id="359" r:id="rId21"/>
    <p:sldId id="308" r:id="rId22"/>
    <p:sldId id="352" r:id="rId23"/>
    <p:sldId id="348" r:id="rId24"/>
    <p:sldId id="346" r:id="rId25"/>
    <p:sldId id="310" r:id="rId26"/>
    <p:sldId id="347" r:id="rId27"/>
    <p:sldId id="309" r:id="rId28"/>
    <p:sldId id="311" r:id="rId29"/>
    <p:sldId id="364" r:id="rId30"/>
    <p:sldId id="367" r:id="rId31"/>
    <p:sldId id="370" r:id="rId32"/>
    <p:sldId id="354" r:id="rId33"/>
    <p:sldId id="312" r:id="rId34"/>
    <p:sldId id="313" r:id="rId35"/>
    <p:sldId id="314" r:id="rId36"/>
    <p:sldId id="315" r:id="rId37"/>
    <p:sldId id="316" r:id="rId38"/>
    <p:sldId id="317" r:id="rId39"/>
    <p:sldId id="362" r:id="rId40"/>
    <p:sldId id="363" r:id="rId41"/>
    <p:sldId id="318" r:id="rId42"/>
    <p:sldId id="319" r:id="rId43"/>
    <p:sldId id="365" r:id="rId44"/>
    <p:sldId id="368" r:id="rId45"/>
    <p:sldId id="355" r:id="rId46"/>
    <p:sldId id="320" r:id="rId47"/>
    <p:sldId id="321" r:id="rId48"/>
    <p:sldId id="322" r:id="rId49"/>
    <p:sldId id="323" r:id="rId50"/>
    <p:sldId id="324" r:id="rId51"/>
    <p:sldId id="366" r:id="rId52"/>
    <p:sldId id="369" r:id="rId53"/>
    <p:sldId id="371" r:id="rId54"/>
    <p:sldId id="357" r:id="rId55"/>
    <p:sldId id="261" r:id="rId56"/>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62A712F-6247-460A-85CC-7FDA62277378}">
          <p14:sldIdLst>
            <p14:sldId id="256"/>
            <p14:sldId id="278"/>
            <p14:sldId id="350"/>
            <p14:sldId id="259"/>
            <p14:sldId id="361"/>
          </p14:sldIdLst>
        </p14:section>
        <p14:section name="Environmental Impact" id="{7FAB116D-C7BB-4479-913F-77FA296DB32B}">
          <p14:sldIdLst>
            <p14:sldId id="351"/>
            <p14:sldId id="356"/>
            <p14:sldId id="304"/>
            <p14:sldId id="305"/>
            <p14:sldId id="291"/>
            <p14:sldId id="306"/>
            <p14:sldId id="349"/>
            <p14:sldId id="360"/>
            <p14:sldId id="359"/>
            <p14:sldId id="308"/>
            <p14:sldId id="352"/>
            <p14:sldId id="348"/>
            <p14:sldId id="346"/>
            <p14:sldId id="310"/>
            <p14:sldId id="347"/>
            <p14:sldId id="309"/>
            <p14:sldId id="311"/>
            <p14:sldId id="364"/>
            <p14:sldId id="367"/>
            <p14:sldId id="370"/>
          </p14:sldIdLst>
        </p14:section>
        <p14:section name="Nutrition and Health" id="{71A1F5F0-E83F-4DEE-AEC6-B72545E846BE}">
          <p14:sldIdLst>
            <p14:sldId id="354"/>
            <p14:sldId id="312"/>
            <p14:sldId id="313"/>
            <p14:sldId id="314"/>
            <p14:sldId id="315"/>
            <p14:sldId id="316"/>
            <p14:sldId id="317"/>
            <p14:sldId id="362"/>
            <p14:sldId id="363"/>
            <p14:sldId id="318"/>
            <p14:sldId id="319"/>
            <p14:sldId id="365"/>
            <p14:sldId id="368"/>
          </p14:sldIdLst>
        </p14:section>
        <p14:section name="Accessibility, Affordability and Accessibility" id="{C63F30D3-6165-4A88-9850-BDAE5849C0FC}">
          <p14:sldIdLst>
            <p14:sldId id="355"/>
            <p14:sldId id="320"/>
            <p14:sldId id="321"/>
            <p14:sldId id="322"/>
            <p14:sldId id="323"/>
            <p14:sldId id="324"/>
            <p14:sldId id="366"/>
            <p14:sldId id="369"/>
            <p14:sldId id="371"/>
          </p14:sldIdLst>
        </p14:section>
        <p14:section name="Conclusion" id="{624A9B97-1D80-451E-B16F-C8995C80C54F}">
          <p14:sldIdLst>
            <p14:sldId id="357"/>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489907-0C73-83A4-0532-84F49293C27D}" name="Guest User" initials="GU" userId="S::urn:spo:anon#0a3899beb2c1a526c609f9d590f9cf64937b863ae83a145bb30427745ff51822::" providerId="AD"/>
  <p188:author id="{8ABE540A-57FB-595E-AA36-A43406467274}" name="Guest User" initials="GU" userId="S::urn:spo:anon#bec65c2d1d806bc0c004bfb1867079b1e5c8f507bcc0fc43541854dcea0f8cce::" providerId="AD"/>
  <p188:author id="{36337F13-67E3-1BE1-F983-6AD6D9479D7F}" name="Guest User" initials="GU" userId="S::urn:spo:anon#434296e0eba97e267ea4837296ffb51b72d61d75f9fc13794497a0f5a7ba9810::" providerId="AD"/>
  <p188:author id="{F1E6144C-14BA-4EF9-61ED-859BA2598D84}" name="Frances Meek" initials="FM" userId="S::F.Meek@nutrition.org.uk::f3af35cc-3229-46e1-af36-3525661cfbd3" providerId="AD"/>
  <p188:author id="{EC8C4E90-CF91-D356-6453-89C7340D26BA}" name="Ewen Trafford" initials="ET" userId="S::e.trafford@nutrition.org.uk::e520b4bf-a196-48b7-bc10-b1590a457daa" providerId="AD"/>
  <p188:author id="{1552A292-C169-C2F6-32FE-A5BB4A7E66A9}" name="Helena Gibson-Moore" initials="HG" userId="S::H.Gibson-Moore@nutrition.org.uk::875fc5d6-068d-4bf7-9dd6-c64812d7d4d6" providerId="AD"/>
  <p188:author id="{CF0DC396-F5C0-7ED5-1C50-E5CE87E4B5CE}" name="Guest User" initials="GU" userId="S::urn:spo:anon#ca07cefe284b784c9bb453a11f1b421b607ff791bceb52c8652339b4aeb0f18b::" providerId="AD"/>
  <p188:author id="{18FD7E99-5850-72B5-F982-6A4147D2A129}" name="Elsa Healey" initials="EH" userId="S::Elsa.Healey@ahdb.org.uk::778e3f2e-0753-4d59-888a-acc79321a416" providerId="AD"/>
  <p188:author id="{27304EA9-FD7C-A5EF-2CD2-80A4B8E00E55}" name="Guest User" initials="GU" userId="S::urn:spo:anon#3f7f1d0fd471639acbb89cfe2bee9a8e391bdac02fc9e57cc1b46e299fa65d00::" providerId="AD"/>
  <p188:author id="{724C0DBE-7AB7-CDD2-5815-5570B95312D6}" name="Guest User" initials="GU" userId="S::urn:spo:anon#618d877623a9ca3d8e860f1cc152c2335ded2929148f00177c75cee06472d140::" providerId="AD"/>
  <p188:author id="{386E54E3-C91D-83DF-7E58-4AED31AEFF50}" name="Roz Reynolds" initials="RR" userId="S::roz.reynolds_ahdb.org.uk#ext#@britishnutritionfounda.onmicrosoft.com::a02030b3-4054-4411-833e-c7965ac846b0" providerId="AD"/>
  <p188:author id="{EA34DAF4-E70A-16AD-CA9A-1783643D0568}" name="Roz Reynolds" initials="RR" userId="S::Roz.Reynolds@ahdb.org.uk::378866e9-8352-43ca-9610-a22822bd56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E1B"/>
    <a:srgbClr val="00B4EC"/>
    <a:srgbClr val="FFCB00"/>
    <a:srgbClr val="F29100"/>
    <a:srgbClr val="C7D300"/>
    <a:srgbClr val="EF9F3F"/>
    <a:srgbClr val="0092D4"/>
    <a:srgbClr val="FCE3C2"/>
    <a:srgbClr val="F9D4B6"/>
    <a:srgbClr val="EDAD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6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09C0E401-F4D4-430B-A356-FE64A713935E}"/>
    <pc:docChg chg="">
      <pc:chgData name="Frances Meek" userId="f3af35cc-3229-46e1-af36-3525661cfbd3" providerId="ADAL" clId="{09C0E401-F4D4-430B-A356-FE64A713935E}" dt="2024-07-08T17:05:42.204" v="1"/>
      <pc:docMkLst>
        <pc:docMk/>
      </pc:docMkLst>
      <pc:sldChg chg="modCm">
        <pc:chgData name="Frances Meek" userId="f3af35cc-3229-46e1-af36-3525661cfbd3" providerId="ADAL" clId="{09C0E401-F4D4-430B-A356-FE64A713935E}" dt="2024-07-08T17:05:42.204" v="1"/>
        <pc:sldMkLst>
          <pc:docMk/>
          <pc:sldMk cId="2311056370" sldId="278"/>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09C0E401-F4D4-430B-A356-FE64A713935E}" dt="2024-07-08T17:05:42.204" v="1"/>
              <pc2:cmMkLst xmlns:pc2="http://schemas.microsoft.com/office/powerpoint/2019/9/main/command">
                <pc:docMk/>
                <pc:sldMk cId="2311056370" sldId="278"/>
                <pc2:cmMk id="{B7356034-B29C-4694-AC8F-2C43247BF185}"/>
              </pc2:cmMkLst>
              <pc226:cmRplyChg chg="add">
                <pc226:chgData name="Frances Meek" userId="f3af35cc-3229-46e1-af36-3525661cfbd3" providerId="ADAL" clId="{09C0E401-F4D4-430B-A356-FE64A713935E}" dt="2024-07-08T17:05:42.204" v="1"/>
                <pc2:cmRplyMkLst xmlns:pc2="http://schemas.microsoft.com/office/powerpoint/2019/9/main/command">
                  <pc:docMk/>
                  <pc:sldMk cId="2311056370" sldId="278"/>
                  <pc2:cmMk id="{B7356034-B29C-4694-AC8F-2C43247BF185}"/>
                  <pc2:cmRplyMk id="{782BD7A6-AC4B-4A8C-9315-4E9189D9C0F9}"/>
                </pc2:cmRplyMkLst>
              </pc226:cmRplyChg>
            </pc226:cmChg>
            <pc226:cmChg xmlns:pc226="http://schemas.microsoft.com/office/powerpoint/2022/06/main/command" chg="">
              <pc226:chgData name="Frances Meek" userId="f3af35cc-3229-46e1-af36-3525661cfbd3" providerId="ADAL" clId="{09C0E401-F4D4-430B-A356-FE64A713935E}" dt="2024-07-08T15:18:08.527" v="0"/>
              <pc2:cmMkLst xmlns:pc2="http://schemas.microsoft.com/office/powerpoint/2019/9/main/command">
                <pc:docMk/>
                <pc:sldMk cId="2311056370" sldId="278"/>
                <pc2:cmMk id="{F1FF93EA-B261-4FFA-8EA3-0735F70D5579}"/>
              </pc2:cmMkLst>
              <pc226:cmRplyChg chg="add">
                <pc226:chgData name="Frances Meek" userId="f3af35cc-3229-46e1-af36-3525661cfbd3" providerId="ADAL" clId="{09C0E401-F4D4-430B-A356-FE64A713935E}" dt="2024-07-08T15:18:08.527" v="0"/>
                <pc2:cmRplyMkLst xmlns:pc2="http://schemas.microsoft.com/office/powerpoint/2019/9/main/command">
                  <pc:docMk/>
                  <pc:sldMk cId="2311056370" sldId="278"/>
                  <pc2:cmMk id="{F1FF93EA-B261-4FFA-8EA3-0735F70D5579}"/>
                  <pc2:cmRplyMk id="{2008EF8C-4338-4740-A21D-DC39B118A240}"/>
                </pc2:cmRplyMkLst>
              </pc226:cmRplyChg>
            </pc226:cmChg>
          </p:ext>
        </pc:extLst>
      </pc:sldChg>
    </pc:docChg>
  </pc:docChgLst>
  <pc:docChgLst>
    <pc:chgData name="Frances Meek" userId="f3af35cc-3229-46e1-af36-3525661cfbd3" providerId="ADAL" clId="{1DDEF769-230F-4C1B-9807-7815B1C54658}"/>
    <pc:docChg chg="undo custSel modSld">
      <pc:chgData name="Frances Meek" userId="f3af35cc-3229-46e1-af36-3525661cfbd3" providerId="ADAL" clId="{1DDEF769-230F-4C1B-9807-7815B1C54658}" dt="2025-01-21T10:27:25.459" v="170" actId="20577"/>
      <pc:docMkLst>
        <pc:docMk/>
      </pc:docMkLst>
      <pc:sldChg chg="modSp mod">
        <pc:chgData name="Frances Meek" userId="f3af35cc-3229-46e1-af36-3525661cfbd3" providerId="ADAL" clId="{1DDEF769-230F-4C1B-9807-7815B1C54658}" dt="2025-01-17T13:07:15.892" v="98" actId="20577"/>
        <pc:sldMkLst>
          <pc:docMk/>
          <pc:sldMk cId="473380513" sldId="367"/>
        </pc:sldMkLst>
        <pc:spChg chg="mod">
          <ac:chgData name="Frances Meek" userId="f3af35cc-3229-46e1-af36-3525661cfbd3" providerId="ADAL" clId="{1DDEF769-230F-4C1B-9807-7815B1C54658}" dt="2025-01-17T13:06:30.879" v="90" actId="1076"/>
          <ac:spMkLst>
            <pc:docMk/>
            <pc:sldMk cId="473380513" sldId="367"/>
            <ac:spMk id="2" creationId="{00000000-0000-0000-0000-000000000000}"/>
          </ac:spMkLst>
        </pc:spChg>
        <pc:spChg chg="mod">
          <ac:chgData name="Frances Meek" userId="f3af35cc-3229-46e1-af36-3525661cfbd3" providerId="ADAL" clId="{1DDEF769-230F-4C1B-9807-7815B1C54658}" dt="2025-01-17T13:07:15.892" v="98" actId="20577"/>
          <ac:spMkLst>
            <pc:docMk/>
            <pc:sldMk cId="473380513" sldId="367"/>
            <ac:spMk id="4" creationId="{00000000-0000-0000-0000-000000000000}"/>
          </ac:spMkLst>
        </pc:spChg>
      </pc:sldChg>
      <pc:sldChg chg="modSp mod">
        <pc:chgData name="Frances Meek" userId="f3af35cc-3229-46e1-af36-3525661cfbd3" providerId="ADAL" clId="{1DDEF769-230F-4C1B-9807-7815B1C54658}" dt="2025-01-21T10:27:25.459" v="170" actId="20577"/>
        <pc:sldMkLst>
          <pc:docMk/>
          <pc:sldMk cId="1813084247" sldId="370"/>
        </pc:sldMkLst>
        <pc:spChg chg="mod">
          <ac:chgData name="Frances Meek" userId="f3af35cc-3229-46e1-af36-3525661cfbd3" providerId="ADAL" clId="{1DDEF769-230F-4C1B-9807-7815B1C54658}" dt="2025-01-21T10:27:25.459" v="170" actId="20577"/>
          <ac:spMkLst>
            <pc:docMk/>
            <pc:sldMk cId="1813084247" sldId="370"/>
            <ac:spMk id="4" creationId="{8ADE78B9-715E-D724-53BA-B519DB1DA2A1}"/>
          </ac:spMkLst>
        </pc:spChg>
      </pc:sldChg>
      <pc:sldChg chg="modSp mod">
        <pc:chgData name="Frances Meek" userId="f3af35cc-3229-46e1-af36-3525661cfbd3" providerId="ADAL" clId="{1DDEF769-230F-4C1B-9807-7815B1C54658}" dt="2025-01-17T13:03:32.023" v="53" actId="20577"/>
        <pc:sldMkLst>
          <pc:docMk/>
          <pc:sldMk cId="1968987285" sldId="371"/>
        </pc:sldMkLst>
        <pc:spChg chg="mod">
          <ac:chgData name="Frances Meek" userId="f3af35cc-3229-46e1-af36-3525661cfbd3" providerId="ADAL" clId="{1DDEF769-230F-4C1B-9807-7815B1C54658}" dt="2025-01-17T13:03:32.023" v="53" actId="20577"/>
          <ac:spMkLst>
            <pc:docMk/>
            <pc:sldMk cId="1968987285" sldId="371"/>
            <ac:spMk id="3" creationId="{5390B4EA-9AE6-D34D-E351-9CC6B2090958}"/>
          </ac:spMkLst>
        </pc:spChg>
      </pc:sldChg>
    </pc:docChg>
  </pc:docChgLst>
  <pc:docChgLst>
    <pc:chgData name="Frances Meek" userId="f3af35cc-3229-46e1-af36-3525661cfbd3" providerId="ADAL" clId="{E2896E29-9092-4D60-BED8-BD68FEBD71E6}"/>
    <pc:docChg chg="custSel modSld">
      <pc:chgData name="Frances Meek" userId="f3af35cc-3229-46e1-af36-3525661cfbd3" providerId="ADAL" clId="{E2896E29-9092-4D60-BED8-BD68FEBD71E6}" dt="2024-08-05T16:00:48.495" v="371" actId="20577"/>
      <pc:docMkLst>
        <pc:docMk/>
      </pc:docMkLst>
      <pc:sldChg chg="addCm modCm">
        <pc:chgData name="Frances Meek" userId="f3af35cc-3229-46e1-af36-3525661cfbd3" providerId="ADAL" clId="{E2896E29-9092-4D60-BED8-BD68FEBD71E6}" dt="2024-08-05T09:40:58.882" v="45"/>
        <pc:sldMkLst>
          <pc:docMk/>
          <pc:sldMk cId="1955166399" sldId="256"/>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8-05T09:40:58.882" v="45"/>
              <pc2:cmMkLst xmlns:pc2="http://schemas.microsoft.com/office/powerpoint/2019/9/main/command">
                <pc:docMk/>
                <pc:sldMk cId="1955166399" sldId="256"/>
                <pc2:cmMk id="{E1303343-53C0-45F0-A3B1-9198EAFF0A1F}"/>
              </pc2:cmMkLst>
              <pc226:cmRplyChg chg="add">
                <pc226:chgData name="Frances Meek" userId="f3af35cc-3229-46e1-af36-3525661cfbd3" providerId="ADAL" clId="{E2896E29-9092-4D60-BED8-BD68FEBD71E6}" dt="2024-08-05T09:40:58.882" v="45"/>
                <pc2:cmRplyMkLst xmlns:pc2="http://schemas.microsoft.com/office/powerpoint/2019/9/main/command">
                  <pc:docMk/>
                  <pc:sldMk cId="1955166399" sldId="256"/>
                  <pc2:cmMk id="{E1303343-53C0-45F0-A3B1-9198EAFF0A1F}"/>
                  <pc2:cmRplyMk id="{A84F3D39-5192-448D-BC6C-28D05E7B78B1}"/>
                </pc2:cmRplyMkLst>
              </pc226:cmRplyChg>
            </pc226:cmChg>
          </p:ext>
        </pc:extLst>
      </pc:sldChg>
      <pc:sldChg chg="addCm">
        <pc:chgData name="Frances Meek" userId="f3af35cc-3229-46e1-af36-3525661cfbd3" providerId="ADAL" clId="{E2896E29-9092-4D60-BED8-BD68FEBD71E6}" dt="2024-08-05T10:17:01.558" v="47"/>
        <pc:sldMkLst>
          <pc:docMk/>
          <pc:sldMk cId="2311056370" sldId="278"/>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8-05T10:17:01.558" v="47"/>
              <pc2:cmMkLst xmlns:pc2="http://schemas.microsoft.com/office/powerpoint/2019/9/main/command">
                <pc:docMk/>
                <pc:sldMk cId="2311056370" sldId="278"/>
                <pc2:cmMk id="{AECE635F-DB23-4298-A95A-E3A46F8F7513}"/>
              </pc2:cmMkLst>
            </pc226:cmChg>
          </p:ext>
        </pc:extLst>
      </pc:sldChg>
      <pc:sldChg chg="modCm">
        <pc:chgData name="Frances Meek" userId="f3af35cc-3229-46e1-af36-3525661cfbd3" providerId="ADAL" clId="{E2896E29-9092-4D60-BED8-BD68FEBD71E6}" dt="2024-07-29T17:03:39.457" v="32"/>
        <pc:sldMkLst>
          <pc:docMk/>
          <pc:sldMk cId="1553480258" sldId="309"/>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E2896E29-9092-4D60-BED8-BD68FEBD71E6}" dt="2024-07-29T17:03:39.457" v="32"/>
              <pc2:cmMkLst xmlns:pc2="http://schemas.microsoft.com/office/powerpoint/2019/9/main/command">
                <pc:docMk/>
                <pc:sldMk cId="1553480258" sldId="309"/>
                <pc2:cmMk id="{5AFF96D6-2105-4FA3-829E-4371B97A4676}"/>
              </pc2:cmMkLst>
              <pc226:cmRplyChg chg="add">
                <pc226:chgData name="Frances Meek" userId="f3af35cc-3229-46e1-af36-3525661cfbd3" providerId="ADAL" clId="{E2896E29-9092-4D60-BED8-BD68FEBD71E6}" dt="2024-07-29T17:03:39.457" v="32"/>
                <pc2:cmRplyMkLst xmlns:pc2="http://schemas.microsoft.com/office/powerpoint/2019/9/main/command">
                  <pc:docMk/>
                  <pc:sldMk cId="1553480258" sldId="309"/>
                  <pc2:cmMk id="{5AFF96D6-2105-4FA3-829E-4371B97A4676}"/>
                  <pc2:cmRplyMk id="{6BE0A286-FC1A-4CC5-A4B1-39B279856FCC}"/>
                </pc2:cmRplyMkLst>
              </pc226:cmRplyChg>
            </pc226:cmChg>
          </p:ext>
        </pc:extLst>
      </pc:sldChg>
      <pc:sldChg chg="modCm">
        <pc:chgData name="Frances Meek" userId="f3af35cc-3229-46e1-af36-3525661cfbd3" providerId="ADAL" clId="{E2896E29-9092-4D60-BED8-BD68FEBD71E6}" dt="2024-07-29T17:06:14.719" v="34"/>
        <pc:sldMkLst>
          <pc:docMk/>
          <pc:sldMk cId="238174422" sldId="311"/>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E2896E29-9092-4D60-BED8-BD68FEBD71E6}" dt="2024-07-29T17:06:14.719" v="34"/>
              <pc2:cmMkLst xmlns:pc2="http://schemas.microsoft.com/office/powerpoint/2019/9/main/command">
                <pc:docMk/>
                <pc:sldMk cId="238174422" sldId="311"/>
                <pc2:cmMk id="{32766D74-75E1-451E-9B52-71799C109F1D}"/>
              </pc2:cmMkLst>
              <pc226:cmRplyChg chg="add">
                <pc226:chgData name="Frances Meek" userId="f3af35cc-3229-46e1-af36-3525661cfbd3" providerId="ADAL" clId="{E2896E29-9092-4D60-BED8-BD68FEBD71E6}" dt="2024-07-29T17:05:57.666" v="33"/>
                <pc2:cmRplyMkLst xmlns:pc2="http://schemas.microsoft.com/office/powerpoint/2019/9/main/command">
                  <pc:docMk/>
                  <pc:sldMk cId="238174422" sldId="311"/>
                  <pc2:cmMk id="{32766D74-75E1-451E-9B52-71799C109F1D}"/>
                  <pc2:cmRplyMk id="{E8CFF62B-CD92-4B8A-92E5-14193E7195A4}"/>
                </pc2:cmRplyMkLst>
              </pc226:cmRplyChg>
              <pc226:cmRplyChg chg="add">
                <pc226:chgData name="Frances Meek" userId="f3af35cc-3229-46e1-af36-3525661cfbd3" providerId="ADAL" clId="{E2896E29-9092-4D60-BED8-BD68FEBD71E6}" dt="2024-07-29T17:06:14.719" v="34"/>
                <pc2:cmRplyMkLst xmlns:pc2="http://schemas.microsoft.com/office/powerpoint/2019/9/main/command">
                  <pc:docMk/>
                  <pc:sldMk cId="238174422" sldId="311"/>
                  <pc2:cmMk id="{32766D74-75E1-451E-9B52-71799C109F1D}"/>
                  <pc2:cmRplyMk id="{7D939AB4-8793-49DE-8579-14BB43C6918D}"/>
                </pc2:cmRplyMkLst>
              </pc226:cmRplyChg>
            </pc226:cmChg>
          </p:ext>
        </pc:extLst>
      </pc:sldChg>
      <pc:sldChg chg="modCm">
        <pc:chgData name="Frances Meek" userId="f3af35cc-3229-46e1-af36-3525661cfbd3" providerId="ADAL" clId="{E2896E29-9092-4D60-BED8-BD68FEBD71E6}" dt="2024-07-29T17:24:32.485" v="39"/>
        <pc:sldMkLst>
          <pc:docMk/>
          <pc:sldMk cId="674449450" sldId="312"/>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E2896E29-9092-4D60-BED8-BD68FEBD71E6}" dt="2024-07-29T17:24:32.485" v="39"/>
              <pc2:cmMkLst xmlns:pc2="http://schemas.microsoft.com/office/powerpoint/2019/9/main/command">
                <pc:docMk/>
                <pc:sldMk cId="674449450" sldId="312"/>
                <pc2:cmMk id="{1A9AE0C9-AF3E-455A-B1FE-BA9C0FE2D030}"/>
              </pc2:cmMkLst>
              <pc226:cmRplyChg chg="add">
                <pc226:chgData name="Frances Meek" userId="f3af35cc-3229-46e1-af36-3525661cfbd3" providerId="ADAL" clId="{E2896E29-9092-4D60-BED8-BD68FEBD71E6}" dt="2024-07-29T17:24:32.485" v="39"/>
                <pc2:cmRplyMkLst xmlns:pc2="http://schemas.microsoft.com/office/powerpoint/2019/9/main/command">
                  <pc:docMk/>
                  <pc:sldMk cId="674449450" sldId="312"/>
                  <pc2:cmMk id="{1A9AE0C9-AF3E-455A-B1FE-BA9C0FE2D030}"/>
                  <pc2:cmRplyMk id="{45210391-FE62-4856-88E5-029A209EF533}"/>
                </pc2:cmRplyMkLst>
              </pc226:cmRplyChg>
              <pc226:cmRplyChg chg="add">
                <pc226:chgData name="Frances Meek" userId="f3af35cc-3229-46e1-af36-3525661cfbd3" providerId="ADAL" clId="{E2896E29-9092-4D60-BED8-BD68FEBD71E6}" dt="2024-07-29T17:10:06.295" v="35"/>
                <pc2:cmRplyMkLst xmlns:pc2="http://schemas.microsoft.com/office/powerpoint/2019/9/main/command">
                  <pc:docMk/>
                  <pc:sldMk cId="674449450" sldId="312"/>
                  <pc2:cmMk id="{1A9AE0C9-AF3E-455A-B1FE-BA9C0FE2D030}"/>
                  <pc2:cmRplyMk id="{99BD0CB1-560F-4B48-B0C5-B3C32E1BD946}"/>
                </pc2:cmRplyMkLst>
              </pc226:cmRplyChg>
            </pc226:cmChg>
          </p:ext>
        </pc:extLst>
      </pc:sldChg>
      <pc:sldChg chg="modCm">
        <pc:chgData name="Frances Meek" userId="f3af35cc-3229-46e1-af36-3525661cfbd3" providerId="ADAL" clId="{E2896E29-9092-4D60-BED8-BD68FEBD71E6}" dt="2024-07-29T17:21:08.800" v="37"/>
        <pc:sldMkLst>
          <pc:docMk/>
          <pc:sldMk cId="1184328506" sldId="315"/>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E2896E29-9092-4D60-BED8-BD68FEBD71E6}" dt="2024-07-29T17:21:08.800" v="37"/>
              <pc2:cmMkLst xmlns:pc2="http://schemas.microsoft.com/office/powerpoint/2019/9/main/command">
                <pc:docMk/>
                <pc:sldMk cId="1184328506" sldId="315"/>
                <pc2:cmMk id="{0E8A5D23-CB01-4B3E-B6A7-D1F83B096F6B}"/>
              </pc2:cmMkLst>
              <pc226:cmRplyChg chg="add">
                <pc226:chgData name="Frances Meek" userId="f3af35cc-3229-46e1-af36-3525661cfbd3" providerId="ADAL" clId="{E2896E29-9092-4D60-BED8-BD68FEBD71E6}" dt="2024-07-29T17:20:24.189" v="36"/>
                <pc2:cmRplyMkLst xmlns:pc2="http://schemas.microsoft.com/office/powerpoint/2019/9/main/command">
                  <pc:docMk/>
                  <pc:sldMk cId="1184328506" sldId="315"/>
                  <pc2:cmMk id="{0E8A5D23-CB01-4B3E-B6A7-D1F83B096F6B}"/>
                  <pc2:cmRplyMk id="{1D78CB3B-C46E-4ECC-B323-BF15453A4DEE}"/>
                </pc2:cmRplyMkLst>
              </pc226:cmRplyChg>
              <pc226:cmRplyChg chg="add">
                <pc226:chgData name="Frances Meek" userId="f3af35cc-3229-46e1-af36-3525661cfbd3" providerId="ADAL" clId="{E2896E29-9092-4D60-BED8-BD68FEBD71E6}" dt="2024-07-29T17:21:08.800" v="37"/>
                <pc2:cmRplyMkLst xmlns:pc2="http://schemas.microsoft.com/office/powerpoint/2019/9/main/command">
                  <pc:docMk/>
                  <pc:sldMk cId="1184328506" sldId="315"/>
                  <pc2:cmMk id="{0E8A5D23-CB01-4B3E-B6A7-D1F83B096F6B}"/>
                  <pc2:cmRplyMk id="{FDCA0471-4C19-477F-85F1-C992735F7302}"/>
                </pc2:cmRplyMkLst>
              </pc226:cmRplyChg>
            </pc226:cmChg>
          </p:ext>
        </pc:extLst>
      </pc:sldChg>
      <pc:sldChg chg="addCm">
        <pc:chgData name="Frances Meek" userId="f3af35cc-3229-46e1-af36-3525661cfbd3" providerId="ADAL" clId="{E2896E29-9092-4D60-BED8-BD68FEBD71E6}" dt="2024-07-29T17:23:51.321" v="38"/>
        <pc:sldMkLst>
          <pc:docMk/>
          <pc:sldMk cId="119481323" sldId="316"/>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7-29T17:23:51.321" v="38"/>
              <pc2:cmMkLst xmlns:pc2="http://schemas.microsoft.com/office/powerpoint/2019/9/main/command">
                <pc:docMk/>
                <pc:sldMk cId="119481323" sldId="316"/>
                <pc2:cmMk id="{9642AE72-BEE3-4912-8F24-CA28ABE9A95F}"/>
              </pc2:cmMkLst>
            </pc226:cmChg>
          </p:ext>
        </pc:extLst>
      </pc:sldChg>
      <pc:sldChg chg="addCm">
        <pc:chgData name="Frances Meek" userId="f3af35cc-3229-46e1-af36-3525661cfbd3" providerId="ADAL" clId="{E2896E29-9092-4D60-BED8-BD68FEBD71E6}" dt="2024-08-05T09:44:27.355" v="46"/>
        <pc:sldMkLst>
          <pc:docMk/>
          <pc:sldMk cId="11018463" sldId="317"/>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8-05T09:44:27.355" v="46"/>
              <pc2:cmMkLst xmlns:pc2="http://schemas.microsoft.com/office/powerpoint/2019/9/main/command">
                <pc:docMk/>
                <pc:sldMk cId="11018463" sldId="317"/>
                <pc2:cmMk id="{8123F36E-CDF0-4AA6-8D11-898C9723D0EB}"/>
              </pc2:cmMkLst>
            </pc226:cmChg>
          </p:ext>
        </pc:extLst>
      </pc:sldChg>
      <pc:sldChg chg="modSp mod">
        <pc:chgData name="Frances Meek" userId="f3af35cc-3229-46e1-af36-3525661cfbd3" providerId="ADAL" clId="{E2896E29-9092-4D60-BED8-BD68FEBD71E6}" dt="2024-07-29T17:00:18.623" v="31" actId="20577"/>
        <pc:sldMkLst>
          <pc:docMk/>
          <pc:sldMk cId="2418241912" sldId="352"/>
        </pc:sldMkLst>
      </pc:sldChg>
      <pc:sldChg chg="addCm">
        <pc:chgData name="Frances Meek" userId="f3af35cc-3229-46e1-af36-3525661cfbd3" providerId="ADAL" clId="{E2896E29-9092-4D60-BED8-BD68FEBD71E6}" dt="2024-08-05T10:19:04.527" v="48"/>
        <pc:sldMkLst>
          <pc:docMk/>
          <pc:sldMk cId="4161721520" sldId="357"/>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8-05T10:19:04.527" v="48"/>
              <pc2:cmMkLst xmlns:pc2="http://schemas.microsoft.com/office/powerpoint/2019/9/main/command">
                <pc:docMk/>
                <pc:sldMk cId="4161721520" sldId="357"/>
                <pc2:cmMk id="{13C3F76F-4436-48B5-9AEF-BCDE63408486}"/>
              </pc2:cmMkLst>
            </pc226:cmChg>
          </p:ext>
        </pc:extLst>
      </pc:sldChg>
      <pc:sldChg chg="modCm">
        <pc:chgData name="Frances Meek" userId="f3af35cc-3229-46e1-af36-3525661cfbd3" providerId="ADAL" clId="{E2896E29-9092-4D60-BED8-BD68FEBD71E6}" dt="2024-07-29T16:59:40.234" v="10"/>
        <pc:sldMkLst>
          <pc:docMk/>
          <pc:sldMk cId="1085568560" sldId="359"/>
        </pc:sldMkLst>
        <pc:extLst>
          <p:ext xmlns:p="http://schemas.openxmlformats.org/presentationml/2006/main" uri="{D6D511B9-2390-475A-947B-AFAB55BFBCF1}">
            <pc226:cmChg xmlns:pc226="http://schemas.microsoft.com/office/powerpoint/2022/06/main/command" chg="">
              <pc226:chgData name="Frances Meek" userId="f3af35cc-3229-46e1-af36-3525661cfbd3" providerId="ADAL" clId="{E2896E29-9092-4D60-BED8-BD68FEBD71E6}" dt="2024-07-29T16:59:40.234" v="10"/>
              <pc2:cmMkLst xmlns:pc2="http://schemas.microsoft.com/office/powerpoint/2019/9/main/command">
                <pc:docMk/>
                <pc:sldMk cId="1085568560" sldId="359"/>
                <pc2:cmMk id="{8B07D47F-0CF2-4DC8-AE22-5EF77A75072B}"/>
              </pc2:cmMkLst>
              <pc226:cmRplyChg chg="add mod">
                <pc226:chgData name="Frances Meek" userId="f3af35cc-3229-46e1-af36-3525661cfbd3" providerId="ADAL" clId="{E2896E29-9092-4D60-BED8-BD68FEBD71E6}" dt="2024-07-29T16:59:40.234" v="10"/>
                <pc2:cmRplyMkLst xmlns:pc2="http://schemas.microsoft.com/office/powerpoint/2019/9/main/command">
                  <pc:docMk/>
                  <pc:sldMk cId="1085568560" sldId="359"/>
                  <pc2:cmMk id="{8B07D47F-0CF2-4DC8-AE22-5EF77A75072B}"/>
                  <pc2:cmRplyMk id="{14DFE0BC-681D-4D29-99D5-181A61D1063C}"/>
                </pc2:cmRplyMkLst>
              </pc226:cmRplyChg>
            </pc226:cmChg>
          </p:ext>
        </pc:extLst>
      </pc:sldChg>
      <pc:sldChg chg="modSp mod modCm">
        <pc:chgData name="Frances Meek" userId="f3af35cc-3229-46e1-af36-3525661cfbd3" providerId="ADAL" clId="{E2896E29-9092-4D60-BED8-BD68FEBD71E6}" dt="2024-07-29T16:57:47.574" v="8" actId="20577"/>
        <pc:sldMkLst>
          <pc:docMk/>
          <pc:sldMk cId="3522703796" sldId="360"/>
        </pc:sldMkLst>
        <pc:extLst>
          <p:ext xmlns:p="http://schemas.openxmlformats.org/presentationml/2006/main" uri="{D6D511B9-2390-475A-947B-AFAB55BFBCF1}">
            <pc226:cmChg xmlns:pc226="http://schemas.microsoft.com/office/powerpoint/2022/06/main/command" chg="mod">
              <pc226:chgData name="Frances Meek" userId="f3af35cc-3229-46e1-af36-3525661cfbd3" providerId="ADAL" clId="{E2896E29-9092-4D60-BED8-BD68FEBD71E6}" dt="2024-07-29T16:57:47.574" v="8" actId="20577"/>
              <pc2:cmMkLst xmlns:pc2="http://schemas.microsoft.com/office/powerpoint/2019/9/main/command">
                <pc:docMk/>
                <pc:sldMk cId="3522703796" sldId="360"/>
                <pc2:cmMk id="{7F05F54A-F6E3-45B6-9A01-74308C26C418}"/>
              </pc2:cmMkLst>
              <pc226:cmRplyChg chg="add">
                <pc226:chgData name="Frances Meek" userId="f3af35cc-3229-46e1-af36-3525661cfbd3" providerId="ADAL" clId="{E2896E29-9092-4D60-BED8-BD68FEBD71E6}" dt="2024-07-29T16:57:22.801" v="6"/>
                <pc2:cmRplyMkLst xmlns:pc2="http://schemas.microsoft.com/office/powerpoint/2019/9/main/command">
                  <pc:docMk/>
                  <pc:sldMk cId="3522703796" sldId="360"/>
                  <pc2:cmMk id="{7F05F54A-F6E3-45B6-9A01-74308C26C418}"/>
                  <pc2:cmRplyMk id="{6BBE53E9-3130-4E52-9EF5-E1DC3DEE1809}"/>
                </pc2:cmRplyMkLst>
              </pc226:cmRplyChg>
            </pc226:cmChg>
            <pc226:cmChg xmlns:pc226="http://schemas.microsoft.com/office/powerpoint/2022/06/main/command" chg="mod">
              <pc226:chgData name="Frances Meek" userId="f3af35cc-3229-46e1-af36-3525661cfbd3" providerId="ADAL" clId="{E2896E29-9092-4D60-BED8-BD68FEBD71E6}" dt="2024-07-29T16:57:47.574" v="8" actId="20577"/>
              <pc2:cmMkLst xmlns:pc2="http://schemas.microsoft.com/office/powerpoint/2019/9/main/command">
                <pc:docMk/>
                <pc:sldMk cId="3522703796" sldId="360"/>
                <pc2:cmMk id="{597B06D8-C623-4843-981D-E8698368D8B5}"/>
              </pc2:cmMkLst>
            </pc226:cmChg>
          </p:ext>
        </pc:extLst>
      </pc:sldChg>
      <pc:sldChg chg="modSp mod modCm">
        <pc:chgData name="Frances Meek" userId="f3af35cc-3229-46e1-af36-3525661cfbd3" providerId="ADAL" clId="{E2896E29-9092-4D60-BED8-BD68FEBD71E6}" dt="2024-07-30T08:12:31.524" v="43"/>
        <pc:sldMkLst>
          <pc:docMk/>
          <pc:sldMk cId="3597992738" sldId="362"/>
        </pc:sldMkLst>
        <pc:extLst>
          <p:ext xmlns:p="http://schemas.openxmlformats.org/presentationml/2006/main" uri="{D6D511B9-2390-475A-947B-AFAB55BFBCF1}">
            <pc226:cmChg xmlns:pc226="http://schemas.microsoft.com/office/powerpoint/2022/06/main/command" chg="mod">
              <pc226:chgData name="Frances Meek" userId="f3af35cc-3229-46e1-af36-3525661cfbd3" providerId="ADAL" clId="{E2896E29-9092-4D60-BED8-BD68FEBD71E6}" dt="2024-07-30T08:12:31.524" v="43"/>
              <pc2:cmMkLst xmlns:pc2="http://schemas.microsoft.com/office/powerpoint/2019/9/main/command">
                <pc:docMk/>
                <pc:sldMk cId="3597992738" sldId="362"/>
                <pc2:cmMk id="{6F9D5034-A613-4258-A485-33CDDE0AA3B1}"/>
              </pc2:cmMkLst>
              <pc226:cmRplyChg chg="add">
                <pc226:chgData name="Frances Meek" userId="f3af35cc-3229-46e1-af36-3525661cfbd3" providerId="ADAL" clId="{E2896E29-9092-4D60-BED8-BD68FEBD71E6}" dt="2024-07-30T08:12:31.524" v="43"/>
                <pc2:cmRplyMkLst xmlns:pc2="http://schemas.microsoft.com/office/powerpoint/2019/9/main/command">
                  <pc:docMk/>
                  <pc:sldMk cId="3597992738" sldId="362"/>
                  <pc2:cmMk id="{6F9D5034-A613-4258-A485-33CDDE0AA3B1}"/>
                  <pc2:cmRplyMk id="{9FD28879-223C-4DF9-B510-7738C17047EB}"/>
                </pc2:cmRplyMkLst>
              </pc226:cmRplyChg>
            </pc226:cmChg>
          </p:ext>
        </pc:extLst>
      </pc:sldChg>
      <pc:sldChg chg="addCm">
        <pc:chgData name="Frances Meek" userId="f3af35cc-3229-46e1-af36-3525661cfbd3" providerId="ADAL" clId="{E2896E29-9092-4D60-BED8-BD68FEBD71E6}" dt="2024-08-05T13:25:15.237" v="51"/>
        <pc:sldMkLst>
          <pc:docMk/>
          <pc:sldMk cId="826656761" sldId="363"/>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8-05T13:25:15.237" v="51"/>
              <pc2:cmMkLst xmlns:pc2="http://schemas.microsoft.com/office/powerpoint/2019/9/main/command">
                <pc:docMk/>
                <pc:sldMk cId="826656761" sldId="363"/>
                <pc2:cmMk id="{773C13BF-A9FC-43F4-A7C1-A3C4B7B894CA}"/>
              </pc2:cmMkLst>
            </pc226:cmChg>
          </p:ext>
        </pc:extLst>
      </pc:sldChg>
      <pc:sldChg chg="addCm">
        <pc:chgData name="Frances Meek" userId="f3af35cc-3229-46e1-af36-3525661cfbd3" providerId="ADAL" clId="{E2896E29-9092-4D60-BED8-BD68FEBD71E6}" dt="2024-08-05T13:21:56.861" v="50"/>
        <pc:sldMkLst>
          <pc:docMk/>
          <pc:sldMk cId="1405528767" sldId="364"/>
        </pc:sldMkLst>
        <pc:extLst>
          <p:ext xmlns:p="http://schemas.openxmlformats.org/presentationml/2006/main" uri="{D6D511B9-2390-475A-947B-AFAB55BFBCF1}">
            <pc226:cmChg xmlns:pc226="http://schemas.microsoft.com/office/powerpoint/2022/06/main/command" chg="add">
              <pc226:chgData name="Frances Meek" userId="f3af35cc-3229-46e1-af36-3525661cfbd3" providerId="ADAL" clId="{E2896E29-9092-4D60-BED8-BD68FEBD71E6}" dt="2024-08-05T13:21:30.559" v="49"/>
              <pc2:cmMkLst xmlns:pc2="http://schemas.microsoft.com/office/powerpoint/2019/9/main/command">
                <pc:docMk/>
                <pc:sldMk cId="1405528767" sldId="364"/>
                <pc2:cmMk id="{1AAD4816-A4F4-42C4-8A4D-FEEC67B088AC}"/>
              </pc2:cmMkLst>
            </pc226:cmChg>
            <pc226:cmChg xmlns:pc226="http://schemas.microsoft.com/office/powerpoint/2022/06/main/command" chg="add">
              <pc226:chgData name="Frances Meek" userId="f3af35cc-3229-46e1-af36-3525661cfbd3" providerId="ADAL" clId="{E2896E29-9092-4D60-BED8-BD68FEBD71E6}" dt="2024-08-05T13:21:56.861" v="50"/>
              <pc2:cmMkLst xmlns:pc2="http://schemas.microsoft.com/office/powerpoint/2019/9/main/command">
                <pc:docMk/>
                <pc:sldMk cId="1405528767" sldId="364"/>
                <pc2:cmMk id="{4BB1CAFF-FD0E-4FAF-9727-0D1BEE9C27C2}"/>
              </pc2:cmMkLst>
            </pc226:cmChg>
          </p:ext>
        </pc:extLst>
      </pc:sldChg>
      <pc:sldChg chg="modSp mod">
        <pc:chgData name="Frances Meek" userId="f3af35cc-3229-46e1-af36-3525661cfbd3" providerId="ADAL" clId="{E2896E29-9092-4D60-BED8-BD68FEBD71E6}" dt="2024-08-05T16:00:48.495" v="371" actId="20577"/>
        <pc:sldMkLst>
          <pc:docMk/>
          <pc:sldMk cId="741039272" sldId="366"/>
        </pc:sldMkLst>
      </pc:sldChg>
    </pc:docChg>
  </pc:docChgLst>
  <pc:docChgLst>
    <pc:chgData name="Guest User" userId="S::urn:spo:anon#28b4eaebf86fd0613ef624ccbf887a99151d985f5c5f55043764ffd4b60fc077::" providerId="AD" clId="Web-{FC8B94AC-6E75-05FD-ECB2-D1F5E60CBF3A}"/>
    <pc:docChg chg="sldOrd">
      <pc:chgData name="Guest User" userId="S::urn:spo:anon#28b4eaebf86fd0613ef624ccbf887a99151d985f5c5f55043764ffd4b60fc077::" providerId="AD" clId="Web-{FC8B94AC-6E75-05FD-ECB2-D1F5E60CBF3A}" dt="2024-08-29T08:50:09.027" v="0"/>
      <pc:docMkLst>
        <pc:docMk/>
      </pc:docMkLst>
      <pc:sldChg chg="ord">
        <pc:chgData name="Guest User" userId="S::urn:spo:anon#28b4eaebf86fd0613ef624ccbf887a99151d985f5c5f55043764ffd4b60fc077::" providerId="AD" clId="Web-{FC8B94AC-6E75-05FD-ECB2-D1F5E60CBF3A}" dt="2024-08-29T08:50:09.027" v="0"/>
        <pc:sldMkLst>
          <pc:docMk/>
          <pc:sldMk cId="3522703796" sldId="360"/>
        </pc:sldMkLst>
      </pc:sldChg>
    </pc:docChg>
  </pc:docChgLst>
  <pc:docChgLst>
    <pc:chgData name="Helena Gibson-Moore" userId="875fc5d6-068d-4bf7-9dd6-c64812d7d4d6" providerId="ADAL" clId="{6650CD13-03DB-4EC1-A2E3-076EB3A9CD36}"/>
    <pc:docChg chg="">
      <pc:chgData name="Helena Gibson-Moore" userId="875fc5d6-068d-4bf7-9dd6-c64812d7d4d6" providerId="ADAL" clId="{6650CD13-03DB-4EC1-A2E3-076EB3A9CD36}" dt="2024-07-08T07:52:15.602" v="39"/>
      <pc:docMkLst>
        <pc:docMk/>
      </pc:docMkLst>
      <pc:sldChg chg="addCm modCm">
        <pc:chgData name="Helena Gibson-Moore" userId="875fc5d6-068d-4bf7-9dd6-c64812d7d4d6" providerId="ADAL" clId="{6650CD13-03DB-4EC1-A2E3-076EB3A9CD36}" dt="2024-07-08T07:47:54.502" v="36"/>
        <pc:sldMkLst>
          <pc:docMk/>
          <pc:sldMk cId="2311056370" sldId="278"/>
        </pc:sldMkLst>
        <pc:extLst>
          <p:ext xmlns:p="http://schemas.openxmlformats.org/presentationml/2006/main" uri="{D6D511B9-2390-475A-947B-AFAB55BFBCF1}">
            <pc226:cmChg xmlns:pc226="http://schemas.microsoft.com/office/powerpoint/2022/06/main/command" chg="add mod">
              <pc226:chgData name="Helena Gibson-Moore" userId="875fc5d6-068d-4bf7-9dd6-c64812d7d4d6" providerId="ADAL" clId="{6650CD13-03DB-4EC1-A2E3-076EB3A9CD36}" dt="2024-07-08T07:47:33.423" v="35"/>
              <pc2:cmMkLst xmlns:pc2="http://schemas.microsoft.com/office/powerpoint/2019/9/main/command">
                <pc:docMk/>
                <pc:sldMk cId="2311056370" sldId="278"/>
                <pc2:cmMk id="{B7356034-B29C-4694-AC8F-2C43247BF185}"/>
              </pc2:cmMkLst>
            </pc226:cmChg>
            <pc226:cmChg xmlns:pc226="http://schemas.microsoft.com/office/powerpoint/2022/06/main/command" chg="add">
              <pc226:chgData name="Helena Gibson-Moore" userId="875fc5d6-068d-4bf7-9dd6-c64812d7d4d6" providerId="ADAL" clId="{6650CD13-03DB-4EC1-A2E3-076EB3A9CD36}" dt="2024-07-08T07:47:54.502" v="36"/>
              <pc2:cmMkLst xmlns:pc2="http://schemas.microsoft.com/office/powerpoint/2019/9/main/command">
                <pc:docMk/>
                <pc:sldMk cId="2311056370" sldId="278"/>
                <pc2:cmMk id="{F1FF93EA-B261-4FFA-8EA3-0735F70D5579}"/>
              </pc2:cmMkLst>
            </pc226:cmChg>
          </p:ext>
        </pc:extLst>
      </pc:sldChg>
      <pc:sldChg chg="addCm modCm">
        <pc:chgData name="Helena Gibson-Moore" userId="875fc5d6-068d-4bf7-9dd6-c64812d7d4d6" providerId="ADAL" clId="{6650CD13-03DB-4EC1-A2E3-076EB3A9CD36}" dt="2024-07-05T08:47:50.978" v="2"/>
        <pc:sldMkLst>
          <pc:docMk/>
          <pc:sldMk cId="238174422" sldId="311"/>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08:47:50.978" v="2"/>
              <pc2:cmMkLst xmlns:pc2="http://schemas.microsoft.com/office/powerpoint/2019/9/main/command">
                <pc:docMk/>
                <pc:sldMk cId="238174422" sldId="311"/>
                <pc2:cmMk id="{32766D74-75E1-451E-9B52-71799C109F1D}"/>
              </pc2:cmMkLst>
              <pc226:cmRplyChg chg="add">
                <pc226:chgData name="Helena Gibson-Moore" userId="875fc5d6-068d-4bf7-9dd6-c64812d7d4d6" providerId="ADAL" clId="{6650CD13-03DB-4EC1-A2E3-076EB3A9CD36}" dt="2024-07-05T08:47:50.978" v="2"/>
                <pc2:cmRplyMkLst xmlns:pc2="http://schemas.microsoft.com/office/powerpoint/2019/9/main/command">
                  <pc:docMk/>
                  <pc:sldMk cId="238174422" sldId="311"/>
                  <pc2:cmMk id="{32766D74-75E1-451E-9B52-71799C109F1D}"/>
                  <pc2:cmRplyMk id="{79583FDF-6017-4642-8A02-20E85D942F0E}"/>
                </pc2:cmRplyMkLst>
              </pc226:cmRplyChg>
            </pc226:cmChg>
          </p:ext>
        </pc:extLst>
      </pc:sldChg>
      <pc:sldChg chg="addCm modCm">
        <pc:chgData name="Helena Gibson-Moore" userId="875fc5d6-068d-4bf7-9dd6-c64812d7d4d6" providerId="ADAL" clId="{6650CD13-03DB-4EC1-A2E3-076EB3A9CD36}" dt="2024-07-05T09:36:02.283" v="7"/>
        <pc:sldMkLst>
          <pc:docMk/>
          <pc:sldMk cId="674449450" sldId="312"/>
        </pc:sldMkLst>
        <pc:extLst>
          <p:ext xmlns:p="http://schemas.openxmlformats.org/presentationml/2006/main" uri="{D6D511B9-2390-475A-947B-AFAB55BFBCF1}">
            <pc226:cmChg xmlns:pc226="http://schemas.microsoft.com/office/powerpoint/2022/06/main/command" chg="add mod">
              <pc226:chgData name="Helena Gibson-Moore" userId="875fc5d6-068d-4bf7-9dd6-c64812d7d4d6" providerId="ADAL" clId="{6650CD13-03DB-4EC1-A2E3-076EB3A9CD36}" dt="2024-07-05T09:36:02.283" v="7"/>
              <pc2:cmMkLst xmlns:pc2="http://schemas.microsoft.com/office/powerpoint/2019/9/main/command">
                <pc:docMk/>
                <pc:sldMk cId="674449450" sldId="312"/>
                <pc2:cmMk id="{288ECD34-0E85-4D65-A46C-B2DA675CD77E}"/>
              </pc2:cmMkLst>
            </pc226:cmChg>
            <pc226:cmChg xmlns:pc226="http://schemas.microsoft.com/office/powerpoint/2022/06/main/command" chg="add">
              <pc226:chgData name="Helena Gibson-Moore" userId="875fc5d6-068d-4bf7-9dd6-c64812d7d4d6" providerId="ADAL" clId="{6650CD13-03DB-4EC1-A2E3-076EB3A9CD36}" dt="2024-07-05T08:50:36.782" v="3"/>
              <pc2:cmMkLst xmlns:pc2="http://schemas.microsoft.com/office/powerpoint/2019/9/main/command">
                <pc:docMk/>
                <pc:sldMk cId="674449450" sldId="312"/>
                <pc2:cmMk id="{1A9AE0C9-AF3E-455A-B1FE-BA9C0FE2D030}"/>
              </pc2:cmMkLst>
            </pc226:cmChg>
          </p:ext>
        </pc:extLst>
      </pc:sldChg>
      <pc:sldChg chg="addCm">
        <pc:chgData name="Helena Gibson-Moore" userId="875fc5d6-068d-4bf7-9dd6-c64812d7d4d6" providerId="ADAL" clId="{6650CD13-03DB-4EC1-A2E3-076EB3A9CD36}" dt="2024-07-05T09:34:23.798" v="5"/>
        <pc:sldMkLst>
          <pc:docMk/>
          <pc:sldMk cId="4157622608" sldId="313"/>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09:34:23.798" v="5"/>
              <pc2:cmMkLst xmlns:pc2="http://schemas.microsoft.com/office/powerpoint/2019/9/main/command">
                <pc:docMk/>
                <pc:sldMk cId="4157622608" sldId="313"/>
                <pc2:cmMk id="{E8C679E3-92F7-4576-A918-B92A74289264}"/>
              </pc2:cmMkLst>
            </pc226:cmChg>
          </p:ext>
        </pc:extLst>
      </pc:sldChg>
      <pc:sldChg chg="addCm">
        <pc:chgData name="Helena Gibson-Moore" userId="875fc5d6-068d-4bf7-9dd6-c64812d7d4d6" providerId="ADAL" clId="{6650CD13-03DB-4EC1-A2E3-076EB3A9CD36}" dt="2024-07-05T09:37:39.470" v="8"/>
        <pc:sldMkLst>
          <pc:docMk/>
          <pc:sldMk cId="383226956" sldId="314"/>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09:37:39.470" v="8"/>
              <pc2:cmMkLst xmlns:pc2="http://schemas.microsoft.com/office/powerpoint/2019/9/main/command">
                <pc:docMk/>
                <pc:sldMk cId="383226956" sldId="314"/>
                <pc2:cmMk id="{B2C2A90F-8AE0-49DC-83B9-C69B4544E8B0}"/>
              </pc2:cmMkLst>
            </pc226:cmChg>
          </p:ext>
        </pc:extLst>
      </pc:sldChg>
      <pc:sldChg chg="addCm">
        <pc:chgData name="Helena Gibson-Moore" userId="875fc5d6-068d-4bf7-9dd6-c64812d7d4d6" providerId="ADAL" clId="{6650CD13-03DB-4EC1-A2E3-076EB3A9CD36}" dt="2024-07-05T09:38:55.877" v="9"/>
        <pc:sldMkLst>
          <pc:docMk/>
          <pc:sldMk cId="1184328506" sldId="315"/>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09:38:55.877" v="9"/>
              <pc2:cmMkLst xmlns:pc2="http://schemas.microsoft.com/office/powerpoint/2019/9/main/command">
                <pc:docMk/>
                <pc:sldMk cId="1184328506" sldId="315"/>
                <pc2:cmMk id="{ECF268D3-335B-49EA-A4B3-D32ED5605842}"/>
              </pc2:cmMkLst>
            </pc226:cmChg>
          </p:ext>
        </pc:extLst>
      </pc:sldChg>
      <pc:sldChg chg="addCm modCm">
        <pc:chgData name="Helena Gibson-Moore" userId="875fc5d6-068d-4bf7-9dd6-c64812d7d4d6" providerId="ADAL" clId="{6650CD13-03DB-4EC1-A2E3-076EB3A9CD36}" dt="2024-07-05T09:42:19.961" v="12"/>
        <pc:sldMkLst>
          <pc:docMk/>
          <pc:sldMk cId="119481323" sldId="316"/>
        </pc:sldMkLst>
        <pc:extLst>
          <p:ext xmlns:p="http://schemas.openxmlformats.org/presentationml/2006/main" uri="{D6D511B9-2390-475A-947B-AFAB55BFBCF1}">
            <pc226:cmChg xmlns:pc226="http://schemas.microsoft.com/office/powerpoint/2022/06/main/command" chg="add mod">
              <pc226:chgData name="Helena Gibson-Moore" userId="875fc5d6-068d-4bf7-9dd6-c64812d7d4d6" providerId="ADAL" clId="{6650CD13-03DB-4EC1-A2E3-076EB3A9CD36}" dt="2024-07-05T09:42:19.961" v="12"/>
              <pc2:cmMkLst xmlns:pc2="http://schemas.microsoft.com/office/powerpoint/2019/9/main/command">
                <pc:docMk/>
                <pc:sldMk cId="119481323" sldId="316"/>
                <pc2:cmMk id="{D96C4968-C276-4573-8ADE-8F785B46D7B2}"/>
              </pc2:cmMkLst>
            </pc226:cmChg>
            <pc226:cmChg xmlns:pc226="http://schemas.microsoft.com/office/powerpoint/2022/06/main/command" chg="add">
              <pc226:chgData name="Helena Gibson-Moore" userId="875fc5d6-068d-4bf7-9dd6-c64812d7d4d6" providerId="ADAL" clId="{6650CD13-03DB-4EC1-A2E3-076EB3A9CD36}" dt="2024-07-05T09:40:04.140" v="11"/>
              <pc2:cmMkLst xmlns:pc2="http://schemas.microsoft.com/office/powerpoint/2019/9/main/command">
                <pc:docMk/>
                <pc:sldMk cId="119481323" sldId="316"/>
                <pc2:cmMk id="{CAF3DBA6-4F1F-48CB-8C15-921EC6962CBD}"/>
              </pc2:cmMkLst>
            </pc226:cmChg>
          </p:ext>
        </pc:extLst>
      </pc:sldChg>
      <pc:sldChg chg="addCm modCm">
        <pc:chgData name="Helena Gibson-Moore" userId="875fc5d6-068d-4bf7-9dd6-c64812d7d4d6" providerId="ADAL" clId="{6650CD13-03DB-4EC1-A2E3-076EB3A9CD36}" dt="2024-07-05T09:47:27.246" v="23"/>
        <pc:sldMkLst>
          <pc:docMk/>
          <pc:sldMk cId="11018463" sldId="317"/>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09:46:12.981" v="22"/>
              <pc2:cmMkLst xmlns:pc2="http://schemas.microsoft.com/office/powerpoint/2019/9/main/command">
                <pc:docMk/>
                <pc:sldMk cId="11018463" sldId="317"/>
                <pc2:cmMk id="{CB4E9B1A-2757-44DD-8626-402EBB27722A}"/>
              </pc2:cmMkLst>
            </pc226:cmChg>
            <pc226:cmChg xmlns:pc226="http://schemas.microsoft.com/office/powerpoint/2022/06/main/command" chg="add">
              <pc226:chgData name="Helena Gibson-Moore" userId="875fc5d6-068d-4bf7-9dd6-c64812d7d4d6" providerId="ADAL" clId="{6650CD13-03DB-4EC1-A2E3-076EB3A9CD36}" dt="2024-07-05T09:43:53.210" v="16"/>
              <pc2:cmMkLst xmlns:pc2="http://schemas.microsoft.com/office/powerpoint/2019/9/main/command">
                <pc:docMk/>
                <pc:sldMk cId="11018463" sldId="317"/>
                <pc2:cmMk id="{22C22A34-1270-4A28-8EA7-87B1FD5EECD4}"/>
              </pc2:cmMkLst>
            </pc226:cmChg>
            <pc226:cmChg xmlns:pc226="http://schemas.microsoft.com/office/powerpoint/2022/06/main/command" chg="add">
              <pc226:chgData name="Helena Gibson-Moore" userId="875fc5d6-068d-4bf7-9dd6-c64812d7d4d6" providerId="ADAL" clId="{6650CD13-03DB-4EC1-A2E3-076EB3A9CD36}" dt="2024-07-05T09:43:18.959" v="14"/>
              <pc2:cmMkLst xmlns:pc2="http://schemas.microsoft.com/office/powerpoint/2019/9/main/command">
                <pc:docMk/>
                <pc:sldMk cId="11018463" sldId="317"/>
                <pc2:cmMk id="{5E22BE57-8EDC-47F5-9193-EE3CD46514D0}"/>
              </pc2:cmMkLst>
            </pc226:cmChg>
            <pc226:cmChg xmlns:pc226="http://schemas.microsoft.com/office/powerpoint/2022/06/main/command" chg="add">
              <pc226:chgData name="Helena Gibson-Moore" userId="875fc5d6-068d-4bf7-9dd6-c64812d7d4d6" providerId="ADAL" clId="{6650CD13-03DB-4EC1-A2E3-076EB3A9CD36}" dt="2024-07-05T09:47:27.246" v="23"/>
              <pc2:cmMkLst xmlns:pc2="http://schemas.microsoft.com/office/powerpoint/2019/9/main/command">
                <pc:docMk/>
                <pc:sldMk cId="11018463" sldId="317"/>
                <pc2:cmMk id="{6C326D77-4128-4E9D-B36E-F75175B23BF7}"/>
              </pc2:cmMkLst>
            </pc226:cmChg>
            <pc226:cmChg xmlns:pc226="http://schemas.microsoft.com/office/powerpoint/2022/06/main/command" chg="add">
              <pc226:chgData name="Helena Gibson-Moore" userId="875fc5d6-068d-4bf7-9dd6-c64812d7d4d6" providerId="ADAL" clId="{6650CD13-03DB-4EC1-A2E3-076EB3A9CD36}" dt="2024-07-05T09:44:18.291" v="17"/>
              <pc2:cmMkLst xmlns:pc2="http://schemas.microsoft.com/office/powerpoint/2019/9/main/command">
                <pc:docMk/>
                <pc:sldMk cId="11018463" sldId="317"/>
                <pc2:cmMk id="{ABD46F78-394E-454B-B2DD-99FBAA286041}"/>
              </pc2:cmMkLst>
            </pc226:cmChg>
            <pc226:cmChg xmlns:pc226="http://schemas.microsoft.com/office/powerpoint/2022/06/main/command" chg="add">
              <pc226:chgData name="Helena Gibson-Moore" userId="875fc5d6-068d-4bf7-9dd6-c64812d7d4d6" providerId="ADAL" clId="{6650CD13-03DB-4EC1-A2E3-076EB3A9CD36}" dt="2024-07-05T09:43:37.843" v="15"/>
              <pc2:cmMkLst xmlns:pc2="http://schemas.microsoft.com/office/powerpoint/2019/9/main/command">
                <pc:docMk/>
                <pc:sldMk cId="11018463" sldId="317"/>
                <pc2:cmMk id="{FBFFE885-51AC-4056-A7C8-825AF9567C26}"/>
              </pc2:cmMkLst>
            </pc226:cmChg>
            <pc226:cmChg xmlns:pc226="http://schemas.microsoft.com/office/powerpoint/2022/06/main/command" chg="add">
              <pc226:chgData name="Helena Gibson-Moore" userId="875fc5d6-068d-4bf7-9dd6-c64812d7d4d6" providerId="ADAL" clId="{6650CD13-03DB-4EC1-A2E3-076EB3A9CD36}" dt="2024-07-05T09:42:58.425" v="13"/>
              <pc2:cmMkLst xmlns:pc2="http://schemas.microsoft.com/office/powerpoint/2019/9/main/command">
                <pc:docMk/>
                <pc:sldMk cId="11018463" sldId="317"/>
                <pc2:cmMk id="{2AC9F5AB-E0AD-49FF-854A-55E2B5AA9DE1}"/>
              </pc2:cmMkLst>
            </pc226:cmChg>
            <pc226:cmChg xmlns:pc226="http://schemas.microsoft.com/office/powerpoint/2022/06/main/command" chg="add mod modRxn">
              <pc226:chgData name="Helena Gibson-Moore" userId="875fc5d6-068d-4bf7-9dd6-c64812d7d4d6" providerId="ADAL" clId="{6650CD13-03DB-4EC1-A2E3-076EB3A9CD36}" dt="2024-07-05T09:45:15.793" v="21"/>
              <pc2:cmMkLst xmlns:pc2="http://schemas.microsoft.com/office/powerpoint/2019/9/main/command">
                <pc:docMk/>
                <pc:sldMk cId="11018463" sldId="317"/>
                <pc2:cmMk id="{F12B65F4-3964-4F11-8CE4-0C6D72EF9194}"/>
              </pc2:cmMkLst>
            </pc226:cmChg>
          </p:ext>
        </pc:extLst>
      </pc:sldChg>
      <pc:sldChg chg="addCm modCm">
        <pc:chgData name="Helena Gibson-Moore" userId="875fc5d6-068d-4bf7-9dd6-c64812d7d4d6" providerId="ADAL" clId="{6650CD13-03DB-4EC1-A2E3-076EB3A9CD36}" dt="2024-07-05T10:16:26.249" v="26"/>
        <pc:sldMkLst>
          <pc:docMk/>
          <pc:sldMk cId="3673923317" sldId="318"/>
        </pc:sldMkLst>
        <pc:extLst>
          <p:ext xmlns:p="http://schemas.openxmlformats.org/presentationml/2006/main" uri="{D6D511B9-2390-475A-947B-AFAB55BFBCF1}">
            <pc226:cmChg xmlns:pc226="http://schemas.microsoft.com/office/powerpoint/2022/06/main/command" chg="add mod">
              <pc226:chgData name="Helena Gibson-Moore" userId="875fc5d6-068d-4bf7-9dd6-c64812d7d4d6" providerId="ADAL" clId="{6650CD13-03DB-4EC1-A2E3-076EB3A9CD36}" dt="2024-07-05T10:16:26.249" v="26"/>
              <pc2:cmMkLst xmlns:pc2="http://schemas.microsoft.com/office/powerpoint/2019/9/main/command">
                <pc:docMk/>
                <pc:sldMk cId="3673923317" sldId="318"/>
                <pc2:cmMk id="{305F42E2-6F32-4044-A9E4-CEA2628CF711}"/>
              </pc2:cmMkLst>
            </pc226:cmChg>
            <pc226:cmChg xmlns:pc226="http://schemas.microsoft.com/office/powerpoint/2022/06/main/command" chg="add">
              <pc226:chgData name="Helena Gibson-Moore" userId="875fc5d6-068d-4bf7-9dd6-c64812d7d4d6" providerId="ADAL" clId="{6650CD13-03DB-4EC1-A2E3-076EB3A9CD36}" dt="2024-07-05T09:48:23.952" v="24"/>
              <pc2:cmMkLst xmlns:pc2="http://schemas.microsoft.com/office/powerpoint/2019/9/main/command">
                <pc:docMk/>
                <pc:sldMk cId="3673923317" sldId="318"/>
                <pc2:cmMk id="{42C801F6-0911-442B-903C-CDB35E0B23D5}"/>
              </pc2:cmMkLst>
            </pc226:cmChg>
          </p:ext>
        </pc:extLst>
      </pc:sldChg>
      <pc:sldChg chg="addCm">
        <pc:chgData name="Helena Gibson-Moore" userId="875fc5d6-068d-4bf7-9dd6-c64812d7d4d6" providerId="ADAL" clId="{6650CD13-03DB-4EC1-A2E3-076EB3A9CD36}" dt="2024-07-05T10:17:43.371" v="28"/>
        <pc:sldMkLst>
          <pc:docMk/>
          <pc:sldMk cId="1607363595" sldId="319"/>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10:17:43.371" v="28"/>
              <pc2:cmMkLst xmlns:pc2="http://schemas.microsoft.com/office/powerpoint/2019/9/main/command">
                <pc:docMk/>
                <pc:sldMk cId="1607363595" sldId="319"/>
                <pc2:cmMk id="{9BEAA4A0-D952-4014-A4B2-7CF33C80CDE7}"/>
              </pc2:cmMkLst>
            </pc226:cmChg>
            <pc226:cmChg xmlns:pc226="http://schemas.microsoft.com/office/powerpoint/2022/06/main/command" chg="add">
              <pc226:chgData name="Helena Gibson-Moore" userId="875fc5d6-068d-4bf7-9dd6-c64812d7d4d6" providerId="ADAL" clId="{6650CD13-03DB-4EC1-A2E3-076EB3A9CD36}" dt="2024-07-05T10:17:10.876" v="27"/>
              <pc2:cmMkLst xmlns:pc2="http://schemas.microsoft.com/office/powerpoint/2019/9/main/command">
                <pc:docMk/>
                <pc:sldMk cId="1607363595" sldId="319"/>
                <pc2:cmMk id="{64B490D7-B091-43F3-9323-D04BC7702AA9}"/>
              </pc2:cmMkLst>
            </pc226:cmChg>
          </p:ext>
        </pc:extLst>
      </pc:sldChg>
      <pc:sldChg chg="addCm">
        <pc:chgData name="Helena Gibson-Moore" userId="875fc5d6-068d-4bf7-9dd6-c64812d7d4d6" providerId="ADAL" clId="{6650CD13-03DB-4EC1-A2E3-076EB3A9CD36}" dt="2024-07-05T10:21:04.708" v="31"/>
        <pc:sldMkLst>
          <pc:docMk/>
          <pc:sldMk cId="3475172131" sldId="320"/>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10:21:04.708" v="31"/>
              <pc2:cmMkLst xmlns:pc2="http://schemas.microsoft.com/office/powerpoint/2019/9/main/command">
                <pc:docMk/>
                <pc:sldMk cId="3475172131" sldId="320"/>
                <pc2:cmMk id="{AA05ED35-2B97-4B2F-9CD2-0996A6785717}"/>
              </pc2:cmMkLst>
            </pc226:cmChg>
          </p:ext>
        </pc:extLst>
      </pc:sldChg>
      <pc:sldChg chg="addCm">
        <pc:chgData name="Helena Gibson-Moore" userId="875fc5d6-068d-4bf7-9dd6-c64812d7d4d6" providerId="ADAL" clId="{6650CD13-03DB-4EC1-A2E3-076EB3A9CD36}" dt="2024-07-08T07:48:45.505" v="37"/>
        <pc:sldMkLst>
          <pc:docMk/>
          <pc:sldMk cId="992965928" sldId="351"/>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8T07:48:45.505" v="37"/>
              <pc2:cmMkLst xmlns:pc2="http://schemas.microsoft.com/office/powerpoint/2019/9/main/command">
                <pc:docMk/>
                <pc:sldMk cId="992965928" sldId="351"/>
                <pc2:cmMk id="{3C010DE9-953E-417F-8BC4-52CEBA59BFFD}"/>
              </pc2:cmMkLst>
            </pc226:cmChg>
          </p:ext>
        </pc:extLst>
      </pc:sldChg>
      <pc:sldChg chg="addCm">
        <pc:chgData name="Helena Gibson-Moore" userId="875fc5d6-068d-4bf7-9dd6-c64812d7d4d6" providerId="ADAL" clId="{6650CD13-03DB-4EC1-A2E3-076EB3A9CD36}" dt="2024-07-05T10:20:25.894" v="30"/>
        <pc:sldMkLst>
          <pc:docMk/>
          <pc:sldMk cId="59927656" sldId="355"/>
        </pc:sldMkLst>
        <pc:extLst>
          <p:ext xmlns:p="http://schemas.openxmlformats.org/presentationml/2006/main" uri="{D6D511B9-2390-475A-947B-AFAB55BFBCF1}">
            <pc226:cmChg xmlns:pc226="http://schemas.microsoft.com/office/powerpoint/2022/06/main/command" chg="add">
              <pc226:chgData name="Helena Gibson-Moore" userId="875fc5d6-068d-4bf7-9dd6-c64812d7d4d6" providerId="ADAL" clId="{6650CD13-03DB-4EC1-A2E3-076EB3A9CD36}" dt="2024-07-05T10:20:25.894" v="30"/>
              <pc2:cmMkLst xmlns:pc2="http://schemas.microsoft.com/office/powerpoint/2019/9/main/command">
                <pc:docMk/>
                <pc:sldMk cId="59927656" sldId="355"/>
                <pc2:cmMk id="{6F887211-4BBD-4048-846F-25D20BE69CA6}"/>
              </pc2:cmMkLst>
            </pc226:cmChg>
            <pc226:cmChg xmlns:pc226="http://schemas.microsoft.com/office/powerpoint/2022/06/main/command" chg="add">
              <pc226:chgData name="Helena Gibson-Moore" userId="875fc5d6-068d-4bf7-9dd6-c64812d7d4d6" providerId="ADAL" clId="{6650CD13-03DB-4EC1-A2E3-076EB3A9CD36}" dt="2024-07-05T10:18:37.835" v="29"/>
              <pc2:cmMkLst xmlns:pc2="http://schemas.microsoft.com/office/powerpoint/2019/9/main/command">
                <pc:docMk/>
                <pc:sldMk cId="59927656" sldId="355"/>
                <pc2:cmMk id="{71ACEB70-B9F4-484C-AA3E-486D7EA0B50F}"/>
              </pc2:cmMkLst>
            </pc226:cmChg>
          </p:ext>
        </pc:extLst>
      </pc:sldChg>
      <pc:sldChg chg="addCm modCm">
        <pc:chgData name="Helena Gibson-Moore" userId="875fc5d6-068d-4bf7-9dd6-c64812d7d4d6" providerId="ADAL" clId="{6650CD13-03DB-4EC1-A2E3-076EB3A9CD36}" dt="2024-07-08T07:52:15.602" v="39"/>
        <pc:sldMkLst>
          <pc:docMk/>
          <pc:sldMk cId="4161721520" sldId="357"/>
        </pc:sldMkLst>
        <pc:extLst>
          <p:ext xmlns:p="http://schemas.openxmlformats.org/presentationml/2006/main" uri="{D6D511B9-2390-475A-947B-AFAB55BFBCF1}">
            <pc226:cmChg xmlns:pc226="http://schemas.microsoft.com/office/powerpoint/2022/06/main/command" chg="add mod">
              <pc226:chgData name="Helena Gibson-Moore" userId="875fc5d6-068d-4bf7-9dd6-c64812d7d4d6" providerId="ADAL" clId="{6650CD13-03DB-4EC1-A2E3-076EB3A9CD36}" dt="2024-07-08T07:52:15.602" v="39"/>
              <pc2:cmMkLst xmlns:pc2="http://schemas.microsoft.com/office/powerpoint/2019/9/main/command">
                <pc:docMk/>
                <pc:sldMk cId="4161721520" sldId="357"/>
                <pc2:cmMk id="{3E8624A1-7458-4B0A-9ACF-B80B2C2C5AA4}"/>
              </pc2:cmMkLst>
              <pc226:cmRplyChg chg="add del">
                <pc226:chgData name="Helena Gibson-Moore" userId="875fc5d6-068d-4bf7-9dd6-c64812d7d4d6" providerId="ADAL" clId="{6650CD13-03DB-4EC1-A2E3-076EB3A9CD36}" dt="2024-07-08T07:52:04.675" v="38"/>
                <pc2:cmRplyMkLst xmlns:pc2="http://schemas.microsoft.com/office/powerpoint/2019/9/main/command">
                  <pc:docMk/>
                  <pc:sldMk cId="4161721520" sldId="357"/>
                  <pc2:cmMk id="{3E8624A1-7458-4B0A-9ACF-B80B2C2C5AA4}"/>
                  <pc2:cmRplyMk id="{628429BD-427B-43A6-9292-8EEBCAAEB1BD}"/>
                </pc2:cmRplyMkLst>
              </pc226:cmRplyChg>
            </pc226:cmChg>
            <pc226:cmChg xmlns:pc226="http://schemas.microsoft.com/office/powerpoint/2022/06/main/command" chg="add">
              <pc226:chgData name="Helena Gibson-Moore" userId="875fc5d6-068d-4bf7-9dd6-c64812d7d4d6" providerId="ADAL" clId="{6650CD13-03DB-4EC1-A2E3-076EB3A9CD36}" dt="2024-07-05T10:29:27.962" v="32"/>
              <pc2:cmMkLst xmlns:pc2="http://schemas.microsoft.com/office/powerpoint/2019/9/main/command">
                <pc:docMk/>
                <pc:sldMk cId="4161721520" sldId="357"/>
                <pc2:cmMk id="{5B3DE0B1-C093-41DE-BE7B-6EEF8E86A963}"/>
              </pc2:cmMkLst>
            </pc226:cmChg>
          </p:ext>
        </pc:extLst>
      </pc:sldChg>
    </pc:docChg>
  </pc:docChgLst>
  <pc:docChgLst>
    <pc:chgData name="Guest User" userId="S::urn:spo:anon#bec65c2d1d806bc0c004bfb1867079b1e5c8f507bcc0fc43541854dcea0f8cce::" providerId="AD" clId="Web-{7457EA52-8179-3BE7-72C4-9B409F73AA70}"/>
    <pc:docChg chg="modSld">
      <pc:chgData name="Guest User" userId="S::urn:spo:anon#bec65c2d1d806bc0c004bfb1867079b1e5c8f507bcc0fc43541854dcea0f8cce::" providerId="AD" clId="Web-{7457EA52-8179-3BE7-72C4-9B409F73AA70}" dt="2024-07-17T12:33:32.777" v="195" actId="20577"/>
      <pc:docMkLst>
        <pc:docMk/>
      </pc:docMkLst>
      <pc:sldChg chg="modCm">
        <pc:chgData name="Guest User" userId="S::urn:spo:anon#bec65c2d1d806bc0c004bfb1867079b1e5c8f507bcc0fc43541854dcea0f8cce::" providerId="AD" clId="Web-{7457EA52-8179-3BE7-72C4-9B409F73AA70}" dt="2024-07-17T12:26:05.498" v="0"/>
        <pc:sldMkLst>
          <pc:docMk/>
          <pc:sldMk cId="3406088943" sldId="305"/>
        </pc:sldMkLst>
        <pc:extLst>
          <p:ext xmlns:p="http://schemas.openxmlformats.org/presentationml/2006/main" uri="{D6D511B9-2390-475A-947B-AFAB55BFBCF1}">
            <pc226:cmChg xmlns:pc226="http://schemas.microsoft.com/office/powerpoint/2022/06/main/command" chg="">
              <pc226:chgData name="Guest User" userId="S::urn:spo:anon#bec65c2d1d806bc0c004bfb1867079b1e5c8f507bcc0fc43541854dcea0f8cce::" providerId="AD" clId="Web-{7457EA52-8179-3BE7-72C4-9B409F73AA70}" dt="2024-07-17T12:26:05.498" v="0"/>
              <pc2:cmMkLst xmlns:pc2="http://schemas.microsoft.com/office/powerpoint/2019/9/main/command">
                <pc:docMk/>
                <pc:sldMk cId="3406088943" sldId="305"/>
                <pc2:cmMk id="{C218F7BA-02FF-49D9-8CF8-96DA68B7B12F}"/>
              </pc2:cmMkLst>
              <pc226:cmRplyChg chg="add">
                <pc226:chgData name="Guest User" userId="S::urn:spo:anon#bec65c2d1d806bc0c004bfb1867079b1e5c8f507bcc0fc43541854dcea0f8cce::" providerId="AD" clId="Web-{7457EA52-8179-3BE7-72C4-9B409F73AA70}" dt="2024-07-17T12:26:05.498" v="0"/>
                <pc2:cmRplyMkLst xmlns:pc2="http://schemas.microsoft.com/office/powerpoint/2019/9/main/command">
                  <pc:docMk/>
                  <pc:sldMk cId="3406088943" sldId="305"/>
                  <pc2:cmMk id="{C218F7BA-02FF-49D9-8CF8-96DA68B7B12F}"/>
                  <pc2:cmRplyMk id="{F4582B29-B959-4D5C-AEB4-1C8410C7CE77}"/>
                </pc2:cmRplyMkLst>
              </pc226:cmRplyChg>
            </pc226:cmChg>
          </p:ext>
        </pc:extLst>
      </pc:sldChg>
      <pc:sldChg chg="modCm">
        <pc:chgData name="Guest User" userId="S::urn:spo:anon#bec65c2d1d806bc0c004bfb1867079b1e5c8f507bcc0fc43541854dcea0f8cce::" providerId="AD" clId="Web-{7457EA52-8179-3BE7-72C4-9B409F73AA70}" dt="2024-07-17T12:26:36.733" v="1"/>
        <pc:sldMkLst>
          <pc:docMk/>
          <pc:sldMk cId="2566807038" sldId="306"/>
        </pc:sldMkLst>
        <pc:extLst>
          <p:ext xmlns:p="http://schemas.openxmlformats.org/presentationml/2006/main" uri="{D6D511B9-2390-475A-947B-AFAB55BFBCF1}">
            <pc226:cmChg xmlns:pc226="http://schemas.microsoft.com/office/powerpoint/2022/06/main/command" chg="">
              <pc226:chgData name="Guest User" userId="S::urn:spo:anon#bec65c2d1d806bc0c004bfb1867079b1e5c8f507bcc0fc43541854dcea0f8cce::" providerId="AD" clId="Web-{7457EA52-8179-3BE7-72C4-9B409F73AA70}" dt="2024-07-17T12:26:36.733" v="1"/>
              <pc2:cmMkLst xmlns:pc2="http://schemas.microsoft.com/office/powerpoint/2019/9/main/command">
                <pc:docMk/>
                <pc:sldMk cId="2566807038" sldId="306"/>
                <pc2:cmMk id="{436DE352-1427-4F25-95BB-182AAC4936B4}"/>
              </pc2:cmMkLst>
              <pc226:cmRplyChg chg="add">
                <pc226:chgData name="Guest User" userId="S::urn:spo:anon#bec65c2d1d806bc0c004bfb1867079b1e5c8f507bcc0fc43541854dcea0f8cce::" providerId="AD" clId="Web-{7457EA52-8179-3BE7-72C4-9B409F73AA70}" dt="2024-07-17T12:26:36.733" v="1"/>
                <pc2:cmRplyMkLst xmlns:pc2="http://schemas.microsoft.com/office/powerpoint/2019/9/main/command">
                  <pc:docMk/>
                  <pc:sldMk cId="2566807038" sldId="306"/>
                  <pc2:cmMk id="{436DE352-1427-4F25-95BB-182AAC4936B4}"/>
                  <pc2:cmRplyMk id="{792D95EB-1224-42D6-89C3-CE5E29C08A31}"/>
                </pc2:cmRplyMkLst>
              </pc226:cmRplyChg>
            </pc226:cmChg>
          </p:ext>
        </pc:extLst>
      </pc:sldChg>
      <pc:sldChg chg="modSp modCm">
        <pc:chgData name="Guest User" userId="S::urn:spo:anon#bec65c2d1d806bc0c004bfb1867079b1e5c8f507bcc0fc43541854dcea0f8cce::" providerId="AD" clId="Web-{7457EA52-8179-3BE7-72C4-9B409F73AA70}" dt="2024-07-17T12:33:32.777" v="195" actId="20577"/>
        <pc:sldMkLst>
          <pc:docMk/>
          <pc:sldMk cId="1553480258" sldId="309"/>
        </pc:sldMkLst>
        <pc:extLst>
          <p:ext xmlns:p="http://schemas.openxmlformats.org/presentationml/2006/main" uri="{D6D511B9-2390-475A-947B-AFAB55BFBCF1}">
            <pc226:cmChg xmlns:pc226="http://schemas.microsoft.com/office/powerpoint/2022/06/main/command" chg="mod">
              <pc226:chgData name="Guest User" userId="S::urn:spo:anon#bec65c2d1d806bc0c004bfb1867079b1e5c8f507bcc0fc43541854dcea0f8cce::" providerId="AD" clId="Web-{7457EA52-8179-3BE7-72C4-9B409F73AA70}" dt="2024-07-17T12:32:56.401" v="194" actId="20577"/>
              <pc2:cmMkLst xmlns:pc2="http://schemas.microsoft.com/office/powerpoint/2019/9/main/command">
                <pc:docMk/>
                <pc:sldMk cId="1553480258" sldId="309"/>
                <pc2:cmMk id="{07B7C9BA-8008-4A78-963F-C5ECAC598E12}"/>
              </pc2:cmMkLst>
            </pc226:cmChg>
          </p:ext>
        </pc:extLst>
      </pc:sldChg>
      <pc:sldChg chg="modSp modCm">
        <pc:chgData name="Guest User" userId="S::urn:spo:anon#bec65c2d1d806bc0c004bfb1867079b1e5c8f507bcc0fc43541854dcea0f8cce::" providerId="AD" clId="Web-{7457EA52-8179-3BE7-72C4-9B409F73AA70}" dt="2024-07-17T12:31:31.367" v="121" actId="20577"/>
        <pc:sldMkLst>
          <pc:docMk/>
          <pc:sldMk cId="2835841293" sldId="310"/>
        </pc:sldMkLst>
        <pc:extLst>
          <p:ext xmlns:p="http://schemas.openxmlformats.org/presentationml/2006/main" uri="{D6D511B9-2390-475A-947B-AFAB55BFBCF1}">
            <pc226:cmChg xmlns:pc226="http://schemas.microsoft.com/office/powerpoint/2022/06/main/command" chg="mod">
              <pc226:chgData name="Guest User" userId="S::urn:spo:anon#bec65c2d1d806bc0c004bfb1867079b1e5c8f507bcc0fc43541854dcea0f8cce::" providerId="AD" clId="Web-{7457EA52-8179-3BE7-72C4-9B409F73AA70}" dt="2024-07-17T12:31:23.742" v="120"/>
              <pc2:cmMkLst xmlns:pc2="http://schemas.microsoft.com/office/powerpoint/2019/9/main/command">
                <pc:docMk/>
                <pc:sldMk cId="2835841293" sldId="310"/>
                <pc2:cmMk id="{C15078D5-AF4C-4988-A444-364AD59BE0C3}"/>
              </pc2:cmMkLst>
              <pc226:cmRplyChg chg="add">
                <pc226:chgData name="Guest User" userId="S::urn:spo:anon#bec65c2d1d806bc0c004bfb1867079b1e5c8f507bcc0fc43541854dcea0f8cce::" providerId="AD" clId="Web-{7457EA52-8179-3BE7-72C4-9B409F73AA70}" dt="2024-07-17T12:31:23.742" v="120"/>
                <pc2:cmRplyMkLst xmlns:pc2="http://schemas.microsoft.com/office/powerpoint/2019/9/main/command">
                  <pc:docMk/>
                  <pc:sldMk cId="2835841293" sldId="310"/>
                  <pc2:cmMk id="{C15078D5-AF4C-4988-A444-364AD59BE0C3}"/>
                  <pc2:cmRplyMk id="{B39F6012-3508-4710-A136-86B0D8FECBD5}"/>
                </pc2:cmRplyMkLst>
              </pc226:cmRplyChg>
            </pc226:cmChg>
          </p:ext>
        </pc:extLst>
      </pc:sldChg>
      <pc:sldChg chg="modSp modCm">
        <pc:chgData name="Guest User" userId="S::urn:spo:anon#bec65c2d1d806bc0c004bfb1867079b1e5c8f507bcc0fc43541854dcea0f8cce::" providerId="AD" clId="Web-{7457EA52-8179-3BE7-72C4-9B409F73AA70}" dt="2024-07-17T12:30:30.553" v="87" actId="20577"/>
        <pc:sldMkLst>
          <pc:docMk/>
          <pc:sldMk cId="1113826803" sldId="348"/>
        </pc:sldMkLst>
        <pc:extLst>
          <p:ext xmlns:p="http://schemas.openxmlformats.org/presentationml/2006/main" uri="{D6D511B9-2390-475A-947B-AFAB55BFBCF1}">
            <pc226:cmChg xmlns:pc226="http://schemas.microsoft.com/office/powerpoint/2022/06/main/command" chg="mod">
              <pc226:chgData name="Guest User" userId="S::urn:spo:anon#bec65c2d1d806bc0c004bfb1867079b1e5c8f507bcc0fc43541854dcea0f8cce::" providerId="AD" clId="Web-{7457EA52-8179-3BE7-72C4-9B409F73AA70}" dt="2024-07-17T12:30:26.803" v="86"/>
              <pc2:cmMkLst xmlns:pc2="http://schemas.microsoft.com/office/powerpoint/2019/9/main/command">
                <pc:docMk/>
                <pc:sldMk cId="1113826803" sldId="348"/>
                <pc2:cmMk id="{8B63E8D1-A485-42D0-85EE-36FDD80A5310}"/>
              </pc2:cmMkLst>
              <pc226:cmRplyChg chg="add">
                <pc226:chgData name="Guest User" userId="S::urn:spo:anon#bec65c2d1d806bc0c004bfb1867079b1e5c8f507bcc0fc43541854dcea0f8cce::" providerId="AD" clId="Web-{7457EA52-8179-3BE7-72C4-9B409F73AA70}" dt="2024-07-17T12:30:26.803" v="86"/>
                <pc2:cmRplyMkLst xmlns:pc2="http://schemas.microsoft.com/office/powerpoint/2019/9/main/command">
                  <pc:docMk/>
                  <pc:sldMk cId="1113826803" sldId="348"/>
                  <pc2:cmMk id="{8B63E8D1-A485-42D0-85EE-36FDD80A5310}"/>
                  <pc2:cmRplyMk id="{362E1644-E6CE-4D49-9A17-4579839F1295}"/>
                </pc2:cmRplyMkLst>
              </pc226:cmRplyChg>
            </pc226:cmChg>
          </p:ext>
        </pc:extLst>
      </pc:sldChg>
      <pc:sldChg chg="modSp modCm">
        <pc:chgData name="Guest User" userId="S::urn:spo:anon#bec65c2d1d806bc0c004bfb1867079b1e5c8f507bcc0fc43541854dcea0f8cce::" providerId="AD" clId="Web-{7457EA52-8179-3BE7-72C4-9B409F73AA70}" dt="2024-07-17T12:30:03.614" v="80" actId="20577"/>
        <pc:sldMkLst>
          <pc:docMk/>
          <pc:sldMk cId="1085568560" sldId="359"/>
        </pc:sldMkLst>
        <pc:extLst>
          <p:ext xmlns:p="http://schemas.openxmlformats.org/presentationml/2006/main" uri="{D6D511B9-2390-475A-947B-AFAB55BFBCF1}">
            <pc226:cmChg xmlns:pc226="http://schemas.microsoft.com/office/powerpoint/2022/06/main/command" chg="mod">
              <pc226:chgData name="Guest User" userId="S::urn:spo:anon#bec65c2d1d806bc0c004bfb1867079b1e5c8f507bcc0fc43541854dcea0f8cce::" providerId="AD" clId="Web-{7457EA52-8179-3BE7-72C4-9B409F73AA70}" dt="2024-07-17T12:30:00.458" v="79" actId="20577"/>
              <pc2:cmMkLst xmlns:pc2="http://schemas.microsoft.com/office/powerpoint/2019/9/main/command">
                <pc:docMk/>
                <pc:sldMk cId="1085568560" sldId="359"/>
                <pc2:cmMk id="{D1E52C57-0ABC-4DB2-8B6B-9A7AD227EA74}"/>
              </pc2:cmMkLst>
              <pc226:cmRplyChg chg="add">
                <pc226:chgData name="Guest User" userId="S::urn:spo:anon#bec65c2d1d806bc0c004bfb1867079b1e5c8f507bcc0fc43541854dcea0f8cce::" providerId="AD" clId="Web-{7457EA52-8179-3BE7-72C4-9B409F73AA70}" dt="2024-07-17T12:28:51.456" v="17"/>
                <pc2:cmRplyMkLst xmlns:pc2="http://schemas.microsoft.com/office/powerpoint/2019/9/main/command">
                  <pc:docMk/>
                  <pc:sldMk cId="1085568560" sldId="359"/>
                  <pc2:cmMk id="{D1E52C57-0ABC-4DB2-8B6B-9A7AD227EA74}"/>
                  <pc2:cmRplyMk id="{051801CF-23DC-4DED-A818-54567BF40336}"/>
                </pc2:cmRplyMkLst>
              </pc226:cmRplyChg>
            </pc226:cmChg>
            <pc226:cmChg xmlns:pc226="http://schemas.microsoft.com/office/powerpoint/2022/06/main/command" chg="">
              <pc226:chgData name="Guest User" userId="S::urn:spo:anon#bec65c2d1d806bc0c004bfb1867079b1e5c8f507bcc0fc43541854dcea0f8cce::" providerId="AD" clId="Web-{7457EA52-8179-3BE7-72C4-9B409F73AA70}" dt="2024-07-17T12:28:00.095" v="2"/>
              <pc2:cmMkLst xmlns:pc2="http://schemas.microsoft.com/office/powerpoint/2019/9/main/command">
                <pc:docMk/>
                <pc:sldMk cId="1085568560" sldId="359"/>
                <pc2:cmMk id="{DAB18E9B-8937-4DD1-A12B-D3F81AE46FCC}"/>
              </pc2:cmMkLst>
              <pc226:cmRplyChg chg="add">
                <pc226:chgData name="Guest User" userId="S::urn:spo:anon#bec65c2d1d806bc0c004bfb1867079b1e5c8f507bcc0fc43541854dcea0f8cce::" providerId="AD" clId="Web-{7457EA52-8179-3BE7-72C4-9B409F73AA70}" dt="2024-07-17T12:28:00.095" v="2"/>
                <pc2:cmRplyMkLst xmlns:pc2="http://schemas.microsoft.com/office/powerpoint/2019/9/main/command">
                  <pc:docMk/>
                  <pc:sldMk cId="1085568560" sldId="359"/>
                  <pc2:cmMk id="{DAB18E9B-8937-4DD1-A12B-D3F81AE46FCC}"/>
                  <pc2:cmRplyMk id="{A7D005CF-2EF8-4650-B2A8-0D6ADFDEE130}"/>
                </pc2:cmRplyMkLst>
              </pc226:cmRplyChg>
            </pc226:cmChg>
          </p:ext>
        </pc:extLst>
      </pc:sldChg>
    </pc:docChg>
  </pc:docChgLst>
  <pc:docChgLst>
    <pc:chgData name="Frances Meek" userId="S::f.meek@nutrition.org.uk::f3af35cc-3229-46e1-af36-3525661cfbd3" providerId="AD" clId="Web-{5D457E9C-49BB-16B5-9EC3-A0F0CC29C8ED}"/>
    <pc:docChg chg="modSld">
      <pc:chgData name="Frances Meek" userId="S::f.meek@nutrition.org.uk::f3af35cc-3229-46e1-af36-3525661cfbd3" providerId="AD" clId="Web-{5D457E9C-49BB-16B5-9EC3-A0F0CC29C8ED}" dt="2024-08-06T15:12:07.539" v="30" actId="20577"/>
      <pc:docMkLst>
        <pc:docMk/>
      </pc:docMkLst>
      <pc:sldChg chg="modSp">
        <pc:chgData name="Frances Meek" userId="S::f.meek@nutrition.org.uk::f3af35cc-3229-46e1-af36-3525661cfbd3" providerId="AD" clId="Web-{5D457E9C-49BB-16B5-9EC3-A0F0CC29C8ED}" dt="2024-08-06T15:12:07.539" v="30" actId="20577"/>
        <pc:sldMkLst>
          <pc:docMk/>
          <pc:sldMk cId="513143980" sldId="368"/>
        </pc:sldMkLst>
      </pc:sldChg>
    </pc:docChg>
  </pc:docChgLst>
  <pc:docChgLst>
    <pc:chgData name="Roz Reynolds" userId="S::roz.reynolds_ahdb.org.uk#ext#@britishnutritionfounda.onmicrosoft.com::a02030b3-4054-4411-833e-c7965ac846b0" providerId="AD" clId="Web-{5920CB70-FA04-A09A-1153-345BC606A738}"/>
    <pc:docChg chg="">
      <pc:chgData name="Roz Reynolds" userId="S::roz.reynolds_ahdb.org.uk#ext#@britishnutritionfounda.onmicrosoft.com::a02030b3-4054-4411-833e-c7965ac846b0" providerId="AD" clId="Web-{5920CB70-FA04-A09A-1153-345BC606A738}" dt="2024-07-09T08:02:35.996" v="1"/>
      <pc:docMkLst>
        <pc:docMk/>
      </pc:docMkLst>
      <pc:sldChg chg="modCm">
        <pc:chgData name="Roz Reynolds" userId="S::roz.reynolds_ahdb.org.uk#ext#@britishnutritionfounda.onmicrosoft.com::a02030b3-4054-4411-833e-c7965ac846b0" providerId="AD" clId="Web-{5920CB70-FA04-A09A-1153-345BC606A738}" dt="2024-07-09T08:02:35.996" v="1"/>
        <pc:sldMkLst>
          <pc:docMk/>
          <pc:sldMk cId="2311056370" sldId="278"/>
        </pc:sldMkLst>
        <pc:extLst>
          <p:ext xmlns:p="http://schemas.openxmlformats.org/presentationml/2006/main" uri="{D6D511B9-2390-475A-947B-AFAB55BFBCF1}">
            <pc226:cmChg xmlns:pc226="http://schemas.microsoft.com/office/powerpoint/2022/06/main/command" chg="">
              <pc226:chgData name="Roz Reynolds" userId="S::roz.reynolds_ahdb.org.uk#ext#@britishnutritionfounda.onmicrosoft.com::a02030b3-4054-4411-833e-c7965ac846b0" providerId="AD" clId="Web-{5920CB70-FA04-A09A-1153-345BC606A738}" dt="2024-07-09T08:02:11.291" v="0"/>
              <pc2:cmMkLst xmlns:pc2="http://schemas.microsoft.com/office/powerpoint/2019/9/main/command">
                <pc:docMk/>
                <pc:sldMk cId="2311056370" sldId="278"/>
                <pc2:cmMk id="{B7356034-B29C-4694-AC8F-2C43247BF185}"/>
              </pc2:cmMkLst>
              <pc226:cmRplyChg chg="add">
                <pc226:chgData name="Roz Reynolds" userId="S::roz.reynolds_ahdb.org.uk#ext#@britishnutritionfounda.onmicrosoft.com::a02030b3-4054-4411-833e-c7965ac846b0" providerId="AD" clId="Web-{5920CB70-FA04-A09A-1153-345BC606A738}" dt="2024-07-09T08:02:11.291" v="0"/>
                <pc2:cmRplyMkLst xmlns:pc2="http://schemas.microsoft.com/office/powerpoint/2019/9/main/command">
                  <pc:docMk/>
                  <pc:sldMk cId="2311056370" sldId="278"/>
                  <pc2:cmMk id="{B7356034-B29C-4694-AC8F-2C43247BF185}"/>
                  <pc2:cmRplyMk id="{FAC6B725-0843-470C-8038-AE337F1A965E}"/>
                </pc2:cmRplyMkLst>
              </pc226:cmRplyChg>
            </pc226:cmChg>
            <pc226:cmChg xmlns:pc226="http://schemas.microsoft.com/office/powerpoint/2022/06/main/command" chg="mod modRxn">
              <pc226:chgData name="Roz Reynolds" userId="S::roz.reynolds_ahdb.org.uk#ext#@britishnutritionfounda.onmicrosoft.com::a02030b3-4054-4411-833e-c7965ac846b0" providerId="AD" clId="Web-{5920CB70-FA04-A09A-1153-345BC606A738}" dt="2024-07-09T08:02:35.996" v="1"/>
              <pc2:cmMkLst xmlns:pc2="http://schemas.microsoft.com/office/powerpoint/2019/9/main/command">
                <pc:docMk/>
                <pc:sldMk cId="2311056370" sldId="278"/>
                <pc2:cmMk id="{F1FF93EA-B261-4FFA-8EA3-0735F70D5579}"/>
              </pc2:cmMkLst>
            </pc226:cmChg>
          </p:ext>
        </pc:extLst>
      </pc:sldChg>
    </pc:docChg>
  </pc:docChgLst>
  <pc:docChgLst>
    <pc:chgData name="Guest User" userId="S::urn:spo:anon#bec65c2d1d806bc0c004bfb1867079b1e5c8f507bcc0fc43541854dcea0f8cce::" providerId="AD" clId="Web-{7102F107-6F76-9568-A2EE-F23AFC6F823D}"/>
    <pc:docChg chg="modSld sldOrd">
      <pc:chgData name="Guest User" userId="S::urn:spo:anon#bec65c2d1d806bc0c004bfb1867079b1e5c8f507bcc0fc43541854dcea0f8cce::" providerId="AD" clId="Web-{7102F107-6F76-9568-A2EE-F23AFC6F823D}" dt="2024-07-16T15:28:05.149" v="294"/>
      <pc:docMkLst>
        <pc:docMk/>
      </pc:docMkLst>
      <pc:sldChg chg="modSp modCm">
        <pc:chgData name="Guest User" userId="S::urn:spo:anon#bec65c2d1d806bc0c004bfb1867079b1e5c8f507bcc0fc43541854dcea0f8cce::" providerId="AD" clId="Web-{7102F107-6F76-9568-A2EE-F23AFC6F823D}" dt="2024-07-16T15:19:17.369" v="265"/>
        <pc:sldMkLst>
          <pc:docMk/>
          <pc:sldMk cId="2566807038" sldId="306"/>
        </pc:sldMkLst>
        <pc:extLst>
          <p:ext xmlns:p="http://schemas.openxmlformats.org/presentationml/2006/main" uri="{D6D511B9-2390-475A-947B-AFAB55BFBCF1}">
            <pc226:cmChg xmlns:pc226="http://schemas.microsoft.com/office/powerpoint/2022/06/main/command" chg="mod modRxn">
              <pc226:chgData name="Guest User" userId="S::urn:spo:anon#bec65c2d1d806bc0c004bfb1867079b1e5c8f507bcc0fc43541854dcea0f8cce::" providerId="AD" clId="Web-{7102F107-6F76-9568-A2EE-F23AFC6F823D}" dt="2024-07-16T15:19:17.369" v="265"/>
              <pc2:cmMkLst xmlns:pc2="http://schemas.microsoft.com/office/powerpoint/2019/9/main/command">
                <pc:docMk/>
                <pc:sldMk cId="2566807038" sldId="306"/>
                <pc2:cmMk id="{436DE352-1427-4F25-95BB-182AAC4936B4}"/>
              </pc2:cmMkLst>
            </pc226:cmChg>
          </p:ext>
        </pc:extLst>
      </pc:sldChg>
      <pc:sldChg chg="modSp modCm">
        <pc:chgData name="Guest User" userId="S::urn:spo:anon#bec65c2d1d806bc0c004bfb1867079b1e5c8f507bcc0fc43541854dcea0f8cce::" providerId="AD" clId="Web-{7102F107-6F76-9568-A2EE-F23AFC6F823D}" dt="2024-07-16T15:25:19.941" v="293" actId="20577"/>
        <pc:sldMkLst>
          <pc:docMk/>
          <pc:sldMk cId="2835841293" sldId="310"/>
        </pc:sldMkLst>
        <pc:extLst>
          <p:ext xmlns:p="http://schemas.openxmlformats.org/presentationml/2006/main" uri="{D6D511B9-2390-475A-947B-AFAB55BFBCF1}">
            <pc226:cmChg xmlns:pc226="http://schemas.microsoft.com/office/powerpoint/2022/06/main/command" chg="mod">
              <pc226:chgData name="Guest User" userId="S::urn:spo:anon#bec65c2d1d806bc0c004bfb1867079b1e5c8f507bcc0fc43541854dcea0f8cce::" providerId="AD" clId="Web-{7102F107-6F76-9568-A2EE-F23AFC6F823D}" dt="2024-07-16T15:24:49.050" v="292" actId="20577"/>
              <pc2:cmMkLst xmlns:pc2="http://schemas.microsoft.com/office/powerpoint/2019/9/main/command">
                <pc:docMk/>
                <pc:sldMk cId="2835841293" sldId="310"/>
                <pc2:cmMk id="{C15078D5-AF4C-4988-A444-364AD59BE0C3}"/>
              </pc2:cmMkLst>
            </pc226:cmChg>
          </p:ext>
        </pc:extLst>
      </pc:sldChg>
      <pc:sldChg chg="ord">
        <pc:chgData name="Guest User" userId="S::urn:spo:anon#bec65c2d1d806bc0c004bfb1867079b1e5c8f507bcc0fc43541854dcea0f8cce::" providerId="AD" clId="Web-{7102F107-6F76-9568-A2EE-F23AFC6F823D}" dt="2024-07-16T15:28:05.149" v="294"/>
        <pc:sldMkLst>
          <pc:docMk/>
          <pc:sldMk cId="674449450" sldId="312"/>
        </pc:sldMkLst>
      </pc:sldChg>
      <pc:sldChg chg="modSp modCm">
        <pc:chgData name="Guest User" userId="S::urn:spo:anon#bec65c2d1d806bc0c004bfb1867079b1e5c8f507bcc0fc43541854dcea0f8cce::" providerId="AD" clId="Web-{7102F107-6F76-9568-A2EE-F23AFC6F823D}" dt="2024-07-16T15:22:05.514" v="290" actId="20577"/>
        <pc:sldMkLst>
          <pc:docMk/>
          <pc:sldMk cId="1085568560" sldId="359"/>
        </pc:sldMkLst>
        <pc:extLst>
          <p:ext xmlns:p="http://schemas.openxmlformats.org/presentationml/2006/main" uri="{D6D511B9-2390-475A-947B-AFAB55BFBCF1}">
            <pc226:cmChg xmlns:pc226="http://schemas.microsoft.com/office/powerpoint/2022/06/main/command" chg="mod">
              <pc226:chgData name="Guest User" userId="S::urn:spo:anon#bec65c2d1d806bc0c004bfb1867079b1e5c8f507bcc0fc43541854dcea0f8cce::" providerId="AD" clId="Web-{7102F107-6F76-9568-A2EE-F23AFC6F823D}" dt="2024-07-16T15:21:41.217" v="289" actId="20577"/>
              <pc2:cmMkLst xmlns:pc2="http://schemas.microsoft.com/office/powerpoint/2019/9/main/command">
                <pc:docMk/>
                <pc:sldMk cId="1085568560" sldId="359"/>
                <pc2:cmMk id="{D1E52C57-0ABC-4DB2-8B6B-9A7AD227EA74}"/>
              </pc2:cmMkLst>
            </pc226:cmChg>
          </p:ext>
        </pc:extLst>
      </pc:sldChg>
      <pc:sldChg chg="modSp modCm">
        <pc:chgData name="Guest User" userId="S::urn:spo:anon#bec65c2d1d806bc0c004bfb1867079b1e5c8f507bcc0fc43541854dcea0f8cce::" providerId="AD" clId="Web-{7102F107-6F76-9568-A2EE-F23AFC6F823D}" dt="2024-07-16T15:20:13.323" v="272" actId="20577"/>
        <pc:sldMkLst>
          <pc:docMk/>
          <pc:sldMk cId="3522703796" sldId="360"/>
        </pc:sldMkLst>
        <pc:extLst>
          <p:ext xmlns:p="http://schemas.openxmlformats.org/presentationml/2006/main" uri="{D6D511B9-2390-475A-947B-AFAB55BFBCF1}">
            <pc226:cmChg xmlns:pc226="http://schemas.microsoft.com/office/powerpoint/2022/06/main/command" chg="mod modRxn">
              <pc226:chgData name="Guest User" userId="S::urn:spo:anon#bec65c2d1d806bc0c004bfb1867079b1e5c8f507bcc0fc43541854dcea0f8cce::" providerId="AD" clId="Web-{7102F107-6F76-9568-A2EE-F23AFC6F823D}" dt="2024-07-16T15:19:51.276" v="271" actId="20577"/>
              <pc2:cmMkLst xmlns:pc2="http://schemas.microsoft.com/office/powerpoint/2019/9/main/command">
                <pc:docMk/>
                <pc:sldMk cId="3522703796" sldId="360"/>
                <pc2:cmMk id="{E6D8C3AD-9755-4D50-A6FA-8C8902076FEE}"/>
              </pc2:cmMkLst>
            </pc226:cmChg>
            <pc226:cmChg xmlns:pc226="http://schemas.microsoft.com/office/powerpoint/2022/06/main/command" chg="mod modRxn">
              <pc226:chgData name="Guest User" userId="S::urn:spo:anon#bec65c2d1d806bc0c004bfb1867079b1e5c8f507bcc0fc43541854dcea0f8cce::" providerId="AD" clId="Web-{7102F107-6F76-9568-A2EE-F23AFC6F823D}" dt="2024-07-16T15:19:51.276" v="271" actId="20577"/>
              <pc2:cmMkLst xmlns:pc2="http://schemas.microsoft.com/office/powerpoint/2019/9/main/command">
                <pc:docMk/>
                <pc:sldMk cId="3522703796" sldId="360"/>
                <pc2:cmMk id="{597B06D8-C623-4843-981D-E8698368D8B5}"/>
              </pc2:cmMkLst>
            </pc226:cmChg>
          </p:ext>
        </pc:extLst>
      </pc:sldChg>
    </pc:docChg>
  </pc:docChgLst>
  <pc:docChgLst>
    <pc:chgData name="Ewen Trafford" userId="e520b4bf-a196-48b7-bc10-b1590a457daa" providerId="ADAL" clId="{6BF6A097-2121-4E3C-85FF-110FE4320581}"/>
    <pc:docChg chg="undo custSel delSld modSld modSection">
      <pc:chgData name="Ewen Trafford" userId="e520b4bf-a196-48b7-bc10-b1590a457daa" providerId="ADAL" clId="{6BF6A097-2121-4E3C-85FF-110FE4320581}" dt="2024-06-21T07:28:24.619" v="1496" actId="20577"/>
      <pc:docMkLst>
        <pc:docMk/>
      </pc:docMkLst>
      <pc:sldChg chg="modSp mod">
        <pc:chgData name="Ewen Trafford" userId="e520b4bf-a196-48b7-bc10-b1590a457daa" providerId="ADAL" clId="{6BF6A097-2121-4E3C-85FF-110FE4320581}" dt="2024-06-20T12:48:33.683" v="352" actId="20577"/>
        <pc:sldMkLst>
          <pc:docMk/>
          <pc:sldMk cId="2167200377" sldId="291"/>
        </pc:sldMkLst>
      </pc:sldChg>
      <pc:sldChg chg="modSp">
        <pc:chgData name="Ewen Trafford" userId="e520b4bf-a196-48b7-bc10-b1590a457daa" providerId="ADAL" clId="{6BF6A097-2121-4E3C-85FF-110FE4320581}" dt="2024-06-21T07:08:09.400" v="1034" actId="20577"/>
        <pc:sldMkLst>
          <pc:docMk/>
          <pc:sldMk cId="2139112030" sldId="304"/>
        </pc:sldMkLst>
      </pc:sldChg>
      <pc:sldChg chg="modSp mod">
        <pc:chgData name="Ewen Trafford" userId="e520b4bf-a196-48b7-bc10-b1590a457daa" providerId="ADAL" clId="{6BF6A097-2121-4E3C-85FF-110FE4320581}" dt="2024-06-21T07:22:40.840" v="1305" actId="1076"/>
        <pc:sldMkLst>
          <pc:docMk/>
          <pc:sldMk cId="3406088943" sldId="305"/>
        </pc:sldMkLst>
      </pc:sldChg>
      <pc:sldChg chg="addSp delSp modSp mod setBg">
        <pc:chgData name="Ewen Trafford" userId="e520b4bf-a196-48b7-bc10-b1590a457daa" providerId="ADAL" clId="{6BF6A097-2121-4E3C-85FF-110FE4320581}" dt="2024-06-21T07:18:26.078" v="1278" actId="1076"/>
        <pc:sldMkLst>
          <pc:docMk/>
          <pc:sldMk cId="2566807038" sldId="306"/>
        </pc:sldMkLst>
      </pc:sldChg>
      <pc:sldChg chg="del">
        <pc:chgData name="Ewen Trafford" userId="e520b4bf-a196-48b7-bc10-b1590a457daa" providerId="ADAL" clId="{6BF6A097-2121-4E3C-85FF-110FE4320581}" dt="2024-06-20T15:48:11.689" v="742" actId="47"/>
        <pc:sldMkLst>
          <pc:docMk/>
          <pc:sldMk cId="3155047183" sldId="307"/>
        </pc:sldMkLst>
      </pc:sldChg>
      <pc:sldChg chg="modSp mod">
        <pc:chgData name="Ewen Trafford" userId="e520b4bf-a196-48b7-bc10-b1590a457daa" providerId="ADAL" clId="{6BF6A097-2121-4E3C-85FF-110FE4320581}" dt="2024-06-21T07:14:32.949" v="1256" actId="20577"/>
        <pc:sldMkLst>
          <pc:docMk/>
          <pc:sldMk cId="1033503377" sldId="308"/>
        </pc:sldMkLst>
      </pc:sldChg>
      <pc:sldChg chg="modSp mod">
        <pc:chgData name="Ewen Trafford" userId="e520b4bf-a196-48b7-bc10-b1590a457daa" providerId="ADAL" clId="{6BF6A097-2121-4E3C-85FF-110FE4320581}" dt="2024-06-21T07:19:40.334" v="1294" actId="1076"/>
        <pc:sldMkLst>
          <pc:docMk/>
          <pc:sldMk cId="1553480258" sldId="309"/>
        </pc:sldMkLst>
      </pc:sldChg>
      <pc:sldChg chg="delSp modSp mod">
        <pc:chgData name="Ewen Trafford" userId="e520b4bf-a196-48b7-bc10-b1590a457daa" providerId="ADAL" clId="{6BF6A097-2121-4E3C-85FF-110FE4320581}" dt="2024-06-21T06:59:43.505" v="1010" actId="20577"/>
        <pc:sldMkLst>
          <pc:docMk/>
          <pc:sldMk cId="2835841293" sldId="310"/>
        </pc:sldMkLst>
      </pc:sldChg>
      <pc:sldChg chg="modSp mod">
        <pc:chgData name="Ewen Trafford" userId="e520b4bf-a196-48b7-bc10-b1590a457daa" providerId="ADAL" clId="{6BF6A097-2121-4E3C-85FF-110FE4320581}" dt="2024-06-21T07:19:47.723" v="1295" actId="1076"/>
        <pc:sldMkLst>
          <pc:docMk/>
          <pc:sldMk cId="238174422" sldId="311"/>
        </pc:sldMkLst>
      </pc:sldChg>
      <pc:sldChg chg="modSp mod">
        <pc:chgData name="Ewen Trafford" userId="e520b4bf-a196-48b7-bc10-b1590a457daa" providerId="ADAL" clId="{6BF6A097-2121-4E3C-85FF-110FE4320581}" dt="2024-06-21T07:07:37.888" v="1027" actId="20577"/>
        <pc:sldMkLst>
          <pc:docMk/>
          <pc:sldMk cId="674449450" sldId="312"/>
        </pc:sldMkLst>
      </pc:sldChg>
      <pc:sldChg chg="modSp mod">
        <pc:chgData name="Ewen Trafford" userId="e520b4bf-a196-48b7-bc10-b1590a457daa" providerId="ADAL" clId="{6BF6A097-2121-4E3C-85FF-110FE4320581}" dt="2024-06-21T07:10:33.260" v="1118" actId="20577"/>
        <pc:sldMkLst>
          <pc:docMk/>
          <pc:sldMk cId="4157622608" sldId="313"/>
        </pc:sldMkLst>
      </pc:sldChg>
      <pc:sldChg chg="addSp delSp modSp mod">
        <pc:chgData name="Ewen Trafford" userId="e520b4bf-a196-48b7-bc10-b1590a457daa" providerId="ADAL" clId="{6BF6A097-2121-4E3C-85FF-110FE4320581}" dt="2024-06-21T07:27:08.123" v="1475" actId="20577"/>
        <pc:sldMkLst>
          <pc:docMk/>
          <pc:sldMk cId="383226956" sldId="314"/>
        </pc:sldMkLst>
      </pc:sldChg>
      <pc:sldChg chg="modSp mod">
        <pc:chgData name="Ewen Trafford" userId="e520b4bf-a196-48b7-bc10-b1590a457daa" providerId="ADAL" clId="{6BF6A097-2121-4E3C-85FF-110FE4320581}" dt="2024-06-21T07:10:55.824" v="1127" actId="20577"/>
        <pc:sldMkLst>
          <pc:docMk/>
          <pc:sldMk cId="1184328506" sldId="315"/>
        </pc:sldMkLst>
      </pc:sldChg>
      <pc:sldChg chg="modSp mod">
        <pc:chgData name="Ewen Trafford" userId="e520b4bf-a196-48b7-bc10-b1590a457daa" providerId="ADAL" clId="{6BF6A097-2121-4E3C-85FF-110FE4320581}" dt="2024-06-21T07:27:23.499" v="1490" actId="1076"/>
        <pc:sldMkLst>
          <pc:docMk/>
          <pc:sldMk cId="119481323" sldId="316"/>
        </pc:sldMkLst>
      </pc:sldChg>
      <pc:sldChg chg="modSp mod">
        <pc:chgData name="Ewen Trafford" userId="e520b4bf-a196-48b7-bc10-b1590a457daa" providerId="ADAL" clId="{6BF6A097-2121-4E3C-85FF-110FE4320581}" dt="2024-06-21T07:11:08.885" v="1128" actId="1076"/>
        <pc:sldMkLst>
          <pc:docMk/>
          <pc:sldMk cId="11018463" sldId="317"/>
        </pc:sldMkLst>
      </pc:sldChg>
      <pc:sldChg chg="modSp mod">
        <pc:chgData name="Ewen Trafford" userId="e520b4bf-a196-48b7-bc10-b1590a457daa" providerId="ADAL" clId="{6BF6A097-2121-4E3C-85FF-110FE4320581}" dt="2024-06-21T07:11:40.173" v="1137" actId="20577"/>
        <pc:sldMkLst>
          <pc:docMk/>
          <pc:sldMk cId="3673923317" sldId="318"/>
        </pc:sldMkLst>
      </pc:sldChg>
      <pc:sldChg chg="modSp mod">
        <pc:chgData name="Ewen Trafford" userId="e520b4bf-a196-48b7-bc10-b1590a457daa" providerId="ADAL" clId="{6BF6A097-2121-4E3C-85FF-110FE4320581}" dt="2024-06-21T07:12:26.583" v="1196" actId="20577"/>
        <pc:sldMkLst>
          <pc:docMk/>
          <pc:sldMk cId="1607363595" sldId="319"/>
        </pc:sldMkLst>
      </pc:sldChg>
      <pc:sldChg chg="modSp mod">
        <pc:chgData name="Ewen Trafford" userId="e520b4bf-a196-48b7-bc10-b1590a457daa" providerId="ADAL" clId="{6BF6A097-2121-4E3C-85FF-110FE4320581}" dt="2024-06-21T07:13:06.088" v="1202" actId="20577"/>
        <pc:sldMkLst>
          <pc:docMk/>
          <pc:sldMk cId="429563771" sldId="322"/>
        </pc:sldMkLst>
      </pc:sldChg>
      <pc:sldChg chg="modSp mod">
        <pc:chgData name="Ewen Trafford" userId="e520b4bf-a196-48b7-bc10-b1590a457daa" providerId="ADAL" clId="{6BF6A097-2121-4E3C-85FF-110FE4320581}" dt="2024-06-21T07:27:57.678" v="1493" actId="20577"/>
        <pc:sldMkLst>
          <pc:docMk/>
          <pc:sldMk cId="3599140025" sldId="324"/>
        </pc:sldMkLst>
      </pc:sldChg>
      <pc:sldChg chg="modSp mod">
        <pc:chgData name="Ewen Trafford" userId="e520b4bf-a196-48b7-bc10-b1590a457daa" providerId="ADAL" clId="{6BF6A097-2121-4E3C-85FF-110FE4320581}" dt="2024-06-20T15:47:56.426" v="741" actId="20577"/>
        <pc:sldMkLst>
          <pc:docMk/>
          <pc:sldMk cId="2225971983" sldId="346"/>
        </pc:sldMkLst>
      </pc:sldChg>
      <pc:sldChg chg="delSp modSp mod">
        <pc:chgData name="Ewen Trafford" userId="e520b4bf-a196-48b7-bc10-b1590a457daa" providerId="ADAL" clId="{6BF6A097-2121-4E3C-85FF-110FE4320581}" dt="2024-06-21T07:19:29.384" v="1291" actId="1076"/>
        <pc:sldMkLst>
          <pc:docMk/>
          <pc:sldMk cId="3204439948" sldId="347"/>
        </pc:sldMkLst>
      </pc:sldChg>
      <pc:sldChg chg="modSp mod">
        <pc:chgData name="Ewen Trafford" userId="e520b4bf-a196-48b7-bc10-b1590a457daa" providerId="ADAL" clId="{6BF6A097-2121-4E3C-85FF-110FE4320581}" dt="2024-06-21T07:25:28.005" v="1377" actId="1076"/>
        <pc:sldMkLst>
          <pc:docMk/>
          <pc:sldMk cId="1113826803" sldId="348"/>
        </pc:sldMkLst>
      </pc:sldChg>
      <pc:sldChg chg="delSp modSp mod">
        <pc:chgData name="Ewen Trafford" userId="e520b4bf-a196-48b7-bc10-b1590a457daa" providerId="ADAL" clId="{6BF6A097-2121-4E3C-85FF-110FE4320581}" dt="2024-06-21T07:23:36.400" v="1347" actId="20577"/>
        <pc:sldMkLst>
          <pc:docMk/>
          <pc:sldMk cId="1380913280" sldId="349"/>
        </pc:sldMkLst>
      </pc:sldChg>
      <pc:sldChg chg="modSp mod">
        <pc:chgData name="Ewen Trafford" userId="e520b4bf-a196-48b7-bc10-b1590a457daa" providerId="ADAL" clId="{6BF6A097-2121-4E3C-85FF-110FE4320581}" dt="2024-06-21T07:14:36.123" v="1258" actId="20577"/>
        <pc:sldMkLst>
          <pc:docMk/>
          <pc:sldMk cId="2418241912" sldId="352"/>
        </pc:sldMkLst>
      </pc:sldChg>
      <pc:sldChg chg="del">
        <pc:chgData name="Ewen Trafford" userId="e520b4bf-a196-48b7-bc10-b1590a457daa" providerId="ADAL" clId="{6BF6A097-2121-4E3C-85FF-110FE4320581}" dt="2024-06-20T15:42:11.492" v="357" actId="47"/>
        <pc:sldMkLst>
          <pc:docMk/>
          <pc:sldMk cId="1634327014" sldId="353"/>
        </pc:sldMkLst>
      </pc:sldChg>
      <pc:sldChg chg="modSp mod">
        <pc:chgData name="Ewen Trafford" userId="e520b4bf-a196-48b7-bc10-b1590a457daa" providerId="ADAL" clId="{6BF6A097-2121-4E3C-85FF-110FE4320581}" dt="2024-06-21T07:28:24.619" v="1496" actId="20577"/>
        <pc:sldMkLst>
          <pc:docMk/>
          <pc:sldMk cId="4161721520" sldId="357"/>
        </pc:sldMkLst>
      </pc:sldChg>
      <pc:sldChg chg="modSp mod">
        <pc:chgData name="Ewen Trafford" userId="e520b4bf-a196-48b7-bc10-b1590a457daa" providerId="ADAL" clId="{6BF6A097-2121-4E3C-85FF-110FE4320581}" dt="2024-06-21T07:24:23.330" v="1374" actId="20577"/>
        <pc:sldMkLst>
          <pc:docMk/>
          <pc:sldMk cId="1085568560" sldId="359"/>
        </pc:sldMkLst>
      </pc:sldChg>
      <pc:sldChg chg="delSp modSp mod">
        <pc:chgData name="Ewen Trafford" userId="e520b4bf-a196-48b7-bc10-b1590a457daa" providerId="ADAL" clId="{6BF6A097-2121-4E3C-85FF-110FE4320581}" dt="2024-06-21T07:14:26.524" v="1252" actId="20577"/>
        <pc:sldMkLst>
          <pc:docMk/>
          <pc:sldMk cId="3522703796" sldId="360"/>
        </pc:sldMkLst>
      </pc:sldChg>
    </pc:docChg>
  </pc:docChgLst>
  <pc:docChgLst>
    <pc:chgData name="Guest User" userId="S::urn:spo:anon#bec65c2d1d806bc0c004bfb1867079b1e5c8f507bcc0fc43541854dcea0f8cce::" providerId="AD" clId="Web-{A1059C73-C0CB-DF42-47D5-CA55167862C7}"/>
    <pc:docChg chg="mod modSld">
      <pc:chgData name="Guest User" userId="S::urn:spo:anon#bec65c2d1d806bc0c004bfb1867079b1e5c8f507bcc0fc43541854dcea0f8cce::" providerId="AD" clId="Web-{A1059C73-C0CB-DF42-47D5-CA55167862C7}" dt="2024-07-16T13:12:25.717" v="23"/>
      <pc:docMkLst>
        <pc:docMk/>
      </pc:docMkLst>
      <pc:sldChg chg="modCm">
        <pc:chgData name="Guest User" userId="S::urn:spo:anon#bec65c2d1d806bc0c004bfb1867079b1e5c8f507bcc0fc43541854dcea0f8cce::" providerId="AD" clId="Web-{A1059C73-C0CB-DF42-47D5-CA55167862C7}" dt="2024-07-16T08:51:15.400" v="1"/>
        <pc:sldMkLst>
          <pc:docMk/>
          <pc:sldMk cId="2311056370" sldId="278"/>
        </pc:sldMkLst>
        <pc:extLst>
          <p:ext xmlns:p="http://schemas.openxmlformats.org/presentationml/2006/main" uri="{D6D511B9-2390-475A-947B-AFAB55BFBCF1}">
            <pc226:cmChg xmlns:pc226="http://schemas.microsoft.com/office/powerpoint/2022/06/main/command" chg="mod modRxn">
              <pc226:chgData name="Guest User" userId="S::urn:spo:anon#bec65c2d1d806bc0c004bfb1867079b1e5c8f507bcc0fc43541854dcea0f8cce::" providerId="AD" clId="Web-{A1059C73-C0CB-DF42-47D5-CA55167862C7}" dt="2024-07-16T08:51:15.400" v="1"/>
              <pc2:cmMkLst xmlns:pc2="http://schemas.microsoft.com/office/powerpoint/2019/9/main/command">
                <pc:docMk/>
                <pc:sldMk cId="2311056370" sldId="278"/>
                <pc2:cmMk id="{35F7FB9D-2364-47A2-9BF4-7A10576379E6}"/>
              </pc2:cmMkLst>
            </pc226:cmChg>
          </p:ext>
        </pc:extLst>
      </pc:sldChg>
      <pc:sldChg chg="modSp">
        <pc:chgData name="Guest User" userId="S::urn:spo:anon#bec65c2d1d806bc0c004bfb1867079b1e5c8f507bcc0fc43541854dcea0f8cce::" providerId="AD" clId="Web-{A1059C73-C0CB-DF42-47D5-CA55167862C7}" dt="2024-07-16T11:08:32.742" v="5" actId="20577"/>
        <pc:sldMkLst>
          <pc:docMk/>
          <pc:sldMk cId="2167200377" sldId="291"/>
        </pc:sldMkLst>
      </pc:sldChg>
      <pc:sldChg chg="addCm">
        <pc:chgData name="Guest User" userId="S::urn:spo:anon#bec65c2d1d806bc0c004bfb1867079b1e5c8f507bcc0fc43541854dcea0f8cce::" providerId="AD" clId="Web-{A1059C73-C0CB-DF42-47D5-CA55167862C7}" dt="2024-07-16T11:08:06.819" v="3"/>
        <pc:sldMkLst>
          <pc:docMk/>
          <pc:sldMk cId="3406088943" sldId="305"/>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1:08:06.819" v="3"/>
              <pc2:cmMkLst xmlns:pc2="http://schemas.microsoft.com/office/powerpoint/2019/9/main/command">
                <pc:docMk/>
                <pc:sldMk cId="3406088943" sldId="305"/>
                <pc2:cmMk id="{C218F7BA-02FF-49D9-8CF8-96DA68B7B12F}"/>
              </pc2:cmMkLst>
            </pc226:cmChg>
          </p:ext>
        </pc:extLst>
      </pc:sldChg>
      <pc:sldChg chg="addCm">
        <pc:chgData name="Guest User" userId="S::urn:spo:anon#bec65c2d1d806bc0c004bfb1867079b1e5c8f507bcc0fc43541854dcea0f8cce::" providerId="AD" clId="Web-{A1059C73-C0CB-DF42-47D5-CA55167862C7}" dt="2024-07-16T11:10:01.650" v="6"/>
        <pc:sldMkLst>
          <pc:docMk/>
          <pc:sldMk cId="2566807038" sldId="306"/>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1:10:01.650" v="6"/>
              <pc2:cmMkLst xmlns:pc2="http://schemas.microsoft.com/office/powerpoint/2019/9/main/command">
                <pc:docMk/>
                <pc:sldMk cId="2566807038" sldId="306"/>
                <pc2:cmMk id="{436DE352-1427-4F25-95BB-182AAC4936B4}"/>
              </pc2:cmMkLst>
            </pc226:cmChg>
          </p:ext>
        </pc:extLst>
      </pc:sldChg>
      <pc:sldChg chg="modSp addCm">
        <pc:chgData name="Guest User" userId="S::urn:spo:anon#bec65c2d1d806bc0c004bfb1867079b1e5c8f507bcc0fc43541854dcea0f8cce::" providerId="AD" clId="Web-{A1059C73-C0CB-DF42-47D5-CA55167862C7}" dt="2024-07-16T13:02:59.966" v="16"/>
        <pc:sldMkLst>
          <pc:docMk/>
          <pc:sldMk cId="1033503377" sldId="308"/>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3:02:59.966" v="16"/>
              <pc2:cmMkLst xmlns:pc2="http://schemas.microsoft.com/office/powerpoint/2019/9/main/command">
                <pc:docMk/>
                <pc:sldMk cId="1033503377" sldId="308"/>
                <pc2:cmMk id="{B5F01221-097E-46FE-8FA5-EFF9A371EC97}"/>
              </pc2:cmMkLst>
            </pc226:cmChg>
          </p:ext>
        </pc:extLst>
      </pc:sldChg>
      <pc:sldChg chg="addCm modCm">
        <pc:chgData name="Guest User" userId="S::urn:spo:anon#bec65c2d1d806bc0c004bfb1867079b1e5c8f507bcc0fc43541854dcea0f8cce::" providerId="AD" clId="Web-{A1059C73-C0CB-DF42-47D5-CA55167862C7}" dt="2024-07-16T13:10:48.433" v="22"/>
        <pc:sldMkLst>
          <pc:docMk/>
          <pc:sldMk cId="1553480258" sldId="309"/>
        </pc:sldMkLst>
        <pc:extLst>
          <p:ext xmlns:p="http://schemas.openxmlformats.org/presentationml/2006/main" uri="{D6D511B9-2390-475A-947B-AFAB55BFBCF1}">
            <pc226:cmChg xmlns:pc226="http://schemas.microsoft.com/office/powerpoint/2022/06/main/command" chg="add mod">
              <pc226:chgData name="Guest User" userId="S::urn:spo:anon#bec65c2d1d806bc0c004bfb1867079b1e5c8f507bcc0fc43541854dcea0f8cce::" providerId="AD" clId="Web-{A1059C73-C0CB-DF42-47D5-CA55167862C7}" dt="2024-07-16T13:10:48.433" v="22"/>
              <pc2:cmMkLst xmlns:pc2="http://schemas.microsoft.com/office/powerpoint/2019/9/main/command">
                <pc:docMk/>
                <pc:sldMk cId="1553480258" sldId="309"/>
                <pc2:cmMk id="{07B7C9BA-8008-4A78-963F-C5ECAC598E12}"/>
              </pc2:cmMkLst>
            </pc226:cmChg>
          </p:ext>
        </pc:extLst>
      </pc:sldChg>
      <pc:sldChg chg="addCm">
        <pc:chgData name="Guest User" userId="S::urn:spo:anon#bec65c2d1d806bc0c004bfb1867079b1e5c8f507bcc0fc43541854dcea0f8cce::" providerId="AD" clId="Web-{A1059C73-C0CB-DF42-47D5-CA55167862C7}" dt="2024-07-16T13:06:41.301" v="19"/>
        <pc:sldMkLst>
          <pc:docMk/>
          <pc:sldMk cId="2835841293" sldId="310"/>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3:06:41.301" v="19"/>
              <pc2:cmMkLst xmlns:pc2="http://schemas.microsoft.com/office/powerpoint/2019/9/main/command">
                <pc:docMk/>
                <pc:sldMk cId="2835841293" sldId="310"/>
                <pc2:cmMk id="{C15078D5-AF4C-4988-A444-364AD59BE0C3}"/>
              </pc2:cmMkLst>
            </pc226:cmChg>
          </p:ext>
        </pc:extLst>
      </pc:sldChg>
      <pc:sldChg chg="addCm">
        <pc:chgData name="Guest User" userId="S::urn:spo:anon#bec65c2d1d806bc0c004bfb1867079b1e5c8f507bcc0fc43541854dcea0f8cce::" providerId="AD" clId="Web-{A1059C73-C0CB-DF42-47D5-CA55167862C7}" dt="2024-07-16T13:12:25.717" v="23"/>
        <pc:sldMkLst>
          <pc:docMk/>
          <pc:sldMk cId="238174422" sldId="311"/>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3:12:25.717" v="23"/>
              <pc2:cmMkLst xmlns:pc2="http://schemas.microsoft.com/office/powerpoint/2019/9/main/command">
                <pc:docMk/>
                <pc:sldMk cId="238174422" sldId="311"/>
                <pc2:cmMk id="{2FD99F84-B05C-480A-8DAB-28F868953B77}"/>
              </pc2:cmMkLst>
            </pc226:cmChg>
          </p:ext>
        </pc:extLst>
      </pc:sldChg>
      <pc:sldChg chg="addCm">
        <pc:chgData name="Guest User" userId="S::urn:spo:anon#bec65c2d1d806bc0c004bfb1867079b1e5c8f507bcc0fc43541854dcea0f8cce::" providerId="AD" clId="Web-{A1059C73-C0CB-DF42-47D5-CA55167862C7}" dt="2024-07-16T13:08:15.460" v="20"/>
        <pc:sldMkLst>
          <pc:docMk/>
          <pc:sldMk cId="3204439948" sldId="347"/>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3:08:15.460" v="20"/>
              <pc2:cmMkLst xmlns:pc2="http://schemas.microsoft.com/office/powerpoint/2019/9/main/command">
                <pc:docMk/>
                <pc:sldMk cId="3204439948" sldId="347"/>
                <pc2:cmMk id="{D4994073-4650-40C5-BAA8-679C88889BCA}"/>
              </pc2:cmMkLst>
            </pc226:cmChg>
          </p:ext>
        </pc:extLst>
      </pc:sldChg>
      <pc:sldChg chg="addCm">
        <pc:chgData name="Guest User" userId="S::urn:spo:anon#bec65c2d1d806bc0c004bfb1867079b1e5c8f507bcc0fc43541854dcea0f8cce::" providerId="AD" clId="Web-{A1059C73-C0CB-DF42-47D5-CA55167862C7}" dt="2024-07-16T13:05:25.158" v="18"/>
        <pc:sldMkLst>
          <pc:docMk/>
          <pc:sldMk cId="1113826803" sldId="348"/>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3:05:25.158" v="18"/>
              <pc2:cmMkLst xmlns:pc2="http://schemas.microsoft.com/office/powerpoint/2019/9/main/command">
                <pc:docMk/>
                <pc:sldMk cId="1113826803" sldId="348"/>
                <pc2:cmMk id="{8B63E8D1-A485-42D0-85EE-36FDD80A5310}"/>
              </pc2:cmMkLst>
            </pc226:cmChg>
          </p:ext>
        </pc:extLst>
      </pc:sldChg>
      <pc:sldChg chg="addCm">
        <pc:chgData name="Guest User" userId="S::urn:spo:anon#bec65c2d1d806bc0c004bfb1867079b1e5c8f507bcc0fc43541854dcea0f8cce::" providerId="AD" clId="Web-{A1059C73-C0CB-DF42-47D5-CA55167862C7}" dt="2024-07-16T13:03:48.546" v="17"/>
        <pc:sldMkLst>
          <pc:docMk/>
          <pc:sldMk cId="2418241912" sldId="352"/>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3:03:48.546" v="17"/>
              <pc2:cmMkLst xmlns:pc2="http://schemas.microsoft.com/office/powerpoint/2019/9/main/command">
                <pc:docMk/>
                <pc:sldMk cId="2418241912" sldId="352"/>
                <pc2:cmMk id="{19AD2D8A-350A-4175-8F41-10467FCE1DC1}"/>
              </pc2:cmMkLst>
            </pc226:cmChg>
          </p:ext>
        </pc:extLst>
      </pc:sldChg>
      <pc:sldChg chg="addCm">
        <pc:chgData name="Guest User" userId="S::urn:spo:anon#bec65c2d1d806bc0c004bfb1867079b1e5c8f507bcc0fc43541854dcea0f8cce::" providerId="AD" clId="Web-{A1059C73-C0CB-DF42-47D5-CA55167862C7}" dt="2024-07-16T10:50:14.442" v="2"/>
        <pc:sldMkLst>
          <pc:docMk/>
          <pc:sldMk cId="1253418165" sldId="356"/>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0:50:14.442" v="2"/>
              <pc2:cmMkLst xmlns:pc2="http://schemas.microsoft.com/office/powerpoint/2019/9/main/command">
                <pc:docMk/>
                <pc:sldMk cId="1253418165" sldId="356"/>
                <pc2:cmMk id="{056C23E0-2AE3-4770-BA4C-0F3B66E9DF2D}"/>
              </pc2:cmMkLst>
            </pc226:cmChg>
          </p:ext>
        </pc:extLst>
      </pc:sldChg>
      <pc:sldChg chg="addCm modCm">
        <pc:chgData name="Guest User" userId="S::urn:spo:anon#bec65c2d1d806bc0c004bfb1867079b1e5c8f507bcc0fc43541854dcea0f8cce::" providerId="AD" clId="Web-{A1059C73-C0CB-DF42-47D5-CA55167862C7}" dt="2024-07-16T13:02:08.168" v="14"/>
        <pc:sldMkLst>
          <pc:docMk/>
          <pc:sldMk cId="1085568560" sldId="359"/>
        </pc:sldMkLst>
        <pc:extLst>
          <p:ext xmlns:p="http://schemas.openxmlformats.org/presentationml/2006/main" uri="{D6D511B9-2390-475A-947B-AFAB55BFBCF1}">
            <pc226:cmChg xmlns:pc226="http://schemas.microsoft.com/office/powerpoint/2022/06/main/command" chg="add mod">
              <pc226:chgData name="Guest User" userId="S::urn:spo:anon#bec65c2d1d806bc0c004bfb1867079b1e5c8f507bcc0fc43541854dcea0f8cce::" providerId="AD" clId="Web-{A1059C73-C0CB-DF42-47D5-CA55167862C7}" dt="2024-07-16T11:18:35.838" v="13"/>
              <pc2:cmMkLst xmlns:pc2="http://schemas.microsoft.com/office/powerpoint/2019/9/main/command">
                <pc:docMk/>
                <pc:sldMk cId="1085568560" sldId="359"/>
                <pc2:cmMk id="{D1E52C57-0ABC-4DB2-8B6B-9A7AD227EA74}"/>
              </pc2:cmMkLst>
            </pc226:cmChg>
            <pc226:cmChg xmlns:pc226="http://schemas.microsoft.com/office/powerpoint/2022/06/main/command" chg="add">
              <pc226:chgData name="Guest User" userId="S::urn:spo:anon#bec65c2d1d806bc0c004bfb1867079b1e5c8f507bcc0fc43541854dcea0f8cce::" providerId="AD" clId="Web-{A1059C73-C0CB-DF42-47D5-CA55167862C7}" dt="2024-07-16T13:02:08.168" v="14"/>
              <pc2:cmMkLst xmlns:pc2="http://schemas.microsoft.com/office/powerpoint/2019/9/main/command">
                <pc:docMk/>
                <pc:sldMk cId="1085568560" sldId="359"/>
                <pc2:cmMk id="{DAB18E9B-8937-4DD1-A12B-D3F81AE46FCC}"/>
              </pc2:cmMkLst>
            </pc226:cmChg>
          </p:ext>
        </pc:extLst>
      </pc:sldChg>
      <pc:sldChg chg="addCm modCm">
        <pc:chgData name="Guest User" userId="S::urn:spo:anon#bec65c2d1d806bc0c004bfb1867079b1e5c8f507bcc0fc43541854dcea0f8cce::" providerId="AD" clId="Web-{A1059C73-C0CB-DF42-47D5-CA55167862C7}" dt="2024-07-16T11:17:40.461" v="11"/>
        <pc:sldMkLst>
          <pc:docMk/>
          <pc:sldMk cId="3522703796" sldId="360"/>
        </pc:sldMkLst>
        <pc:extLst>
          <p:ext xmlns:p="http://schemas.openxmlformats.org/presentationml/2006/main" uri="{D6D511B9-2390-475A-947B-AFAB55BFBCF1}">
            <pc226:cmChg xmlns:pc226="http://schemas.microsoft.com/office/powerpoint/2022/06/main/command" chg="add">
              <pc226:chgData name="Guest User" userId="S::urn:spo:anon#bec65c2d1d806bc0c004bfb1867079b1e5c8f507bcc0fc43541854dcea0f8cce::" providerId="AD" clId="Web-{A1059C73-C0CB-DF42-47D5-CA55167862C7}" dt="2024-07-16T11:14:39.831" v="9"/>
              <pc2:cmMkLst xmlns:pc2="http://schemas.microsoft.com/office/powerpoint/2019/9/main/command">
                <pc:docMk/>
                <pc:sldMk cId="3522703796" sldId="360"/>
                <pc2:cmMk id="{FA8B7490-87A8-47A8-9578-AD792C8ACF89}"/>
              </pc2:cmMkLst>
            </pc226:cmChg>
            <pc226:cmChg xmlns:pc226="http://schemas.microsoft.com/office/powerpoint/2022/06/main/command" chg="add">
              <pc226:chgData name="Guest User" userId="S::urn:spo:anon#bec65c2d1d806bc0c004bfb1867079b1e5c8f507bcc0fc43541854dcea0f8cce::" providerId="AD" clId="Web-{A1059C73-C0CB-DF42-47D5-CA55167862C7}" dt="2024-07-16T11:10:56.965" v="7"/>
              <pc2:cmMkLst xmlns:pc2="http://schemas.microsoft.com/office/powerpoint/2019/9/main/command">
                <pc:docMk/>
                <pc:sldMk cId="3522703796" sldId="360"/>
                <pc2:cmMk id="{E6D8C3AD-9755-4D50-A6FA-8C8902076FEE}"/>
              </pc2:cmMkLst>
            </pc226:cmChg>
            <pc226:cmChg xmlns:pc226="http://schemas.microsoft.com/office/powerpoint/2022/06/main/command" chg="add">
              <pc226:chgData name="Guest User" userId="S::urn:spo:anon#bec65c2d1d806bc0c004bfb1867079b1e5c8f507bcc0fc43541854dcea0f8cce::" providerId="AD" clId="Web-{A1059C73-C0CB-DF42-47D5-CA55167862C7}" dt="2024-07-16T11:11:41.873" v="8"/>
              <pc2:cmMkLst xmlns:pc2="http://schemas.microsoft.com/office/powerpoint/2019/9/main/command">
                <pc:docMk/>
                <pc:sldMk cId="3522703796" sldId="360"/>
                <pc2:cmMk id="{597B06D8-C623-4843-981D-E8698368D8B5}"/>
              </pc2:cmMkLst>
            </pc226:cmChg>
            <pc226:cmChg xmlns:pc226="http://schemas.microsoft.com/office/powerpoint/2022/06/main/command" chg="">
              <pc226:chgData name="Guest User" userId="S::urn:spo:anon#bec65c2d1d806bc0c004bfb1867079b1e5c8f507bcc0fc43541854dcea0f8cce::" providerId="AD" clId="Web-{A1059C73-C0CB-DF42-47D5-CA55167862C7}" dt="2024-07-16T11:17:40.461" v="11"/>
              <pc2:cmMkLst xmlns:pc2="http://schemas.microsoft.com/office/powerpoint/2019/9/main/command">
                <pc:docMk/>
                <pc:sldMk cId="3522703796" sldId="360"/>
                <pc2:cmMk id="{7FBD6AFE-4570-4F5C-B7B4-D97D21FEC957}"/>
              </pc2:cmMkLst>
              <pc226:cmRplyChg chg="add mod">
                <pc226:chgData name="Guest User" userId="S::urn:spo:anon#bec65c2d1d806bc0c004bfb1867079b1e5c8f507bcc0fc43541854dcea0f8cce::" providerId="AD" clId="Web-{A1059C73-C0CB-DF42-47D5-CA55167862C7}" dt="2024-07-16T11:17:40.461" v="11"/>
                <pc2:cmRplyMkLst xmlns:pc2="http://schemas.microsoft.com/office/powerpoint/2019/9/main/command">
                  <pc:docMk/>
                  <pc:sldMk cId="3522703796" sldId="360"/>
                  <pc2:cmMk id="{7FBD6AFE-4570-4F5C-B7B4-D97D21FEC957}"/>
                  <pc2:cmRplyMk id="{DD0AB3B2-088B-4FBF-AEDA-1844133D5AE2}"/>
                </pc2:cmRplyMkLst>
              </pc226:cmRplyChg>
            </pc226:cmChg>
          </p:ext>
        </pc:extLst>
      </pc:sldChg>
    </pc:docChg>
  </pc:docChgLst>
  <pc:docChgLst>
    <pc:chgData name="Ewen Trafford" userId="e520b4bf-a196-48b7-bc10-b1590a457daa" providerId="ADAL" clId="{B89A50A9-84B8-4390-AD84-683072C3AC09}"/>
    <pc:docChg chg="undo custSel addSld delSld modSld sldOrd modSection">
      <pc:chgData name="Ewen Trafford" userId="e520b4bf-a196-48b7-bc10-b1590a457daa" providerId="ADAL" clId="{B89A50A9-84B8-4390-AD84-683072C3AC09}" dt="2024-08-13T09:26:43.203" v="6177" actId="20577"/>
      <pc:docMkLst>
        <pc:docMk/>
      </pc:docMkLst>
      <pc:sldChg chg="modSp mod delCm modCm">
        <pc:chgData name="Ewen Trafford" userId="e520b4bf-a196-48b7-bc10-b1590a457daa" providerId="ADAL" clId="{B89A50A9-84B8-4390-AD84-683072C3AC09}" dt="2024-08-05T10:33:06.089" v="2000"/>
        <pc:sldMkLst>
          <pc:docMk/>
          <pc:sldMk cId="1955166399" sldId="256"/>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8-05T10:33:06.089" v="2000"/>
              <pc2:cmMkLst xmlns:pc2="http://schemas.microsoft.com/office/powerpoint/2019/9/main/command">
                <pc:docMk/>
                <pc:sldMk cId="1955166399" sldId="256"/>
                <pc2:cmMk id="{E1303343-53C0-45F0-A3B1-9198EAFF0A1F}"/>
              </pc2:cmMkLst>
            </pc226:cmChg>
          </p:ext>
        </pc:extLst>
      </pc:sldChg>
      <pc:sldChg chg="modSp mod">
        <pc:chgData name="Ewen Trafford" userId="e520b4bf-a196-48b7-bc10-b1590a457daa" providerId="ADAL" clId="{B89A50A9-84B8-4390-AD84-683072C3AC09}" dt="2024-08-13T09:24:27.122" v="6046" actId="20577"/>
        <pc:sldMkLst>
          <pc:docMk/>
          <pc:sldMk cId="1740713487" sldId="259"/>
        </pc:sldMkLst>
      </pc:sldChg>
      <pc:sldChg chg="modSp mod">
        <pc:chgData name="Ewen Trafford" userId="e520b4bf-a196-48b7-bc10-b1590a457daa" providerId="ADAL" clId="{B89A50A9-84B8-4390-AD84-683072C3AC09}" dt="2024-08-13T09:24:18.303" v="6036" actId="20577"/>
        <pc:sldMkLst>
          <pc:docMk/>
          <pc:sldMk cId="2302005153" sldId="261"/>
        </pc:sldMkLst>
      </pc:sldChg>
      <pc:sldChg chg="addSp modSp mod delCm modCm">
        <pc:chgData name="Ewen Trafford" userId="e520b4bf-a196-48b7-bc10-b1590a457daa" providerId="ADAL" clId="{B89A50A9-84B8-4390-AD84-683072C3AC09}" dt="2024-08-05T10:33:41.094" v="2002"/>
        <pc:sldMkLst>
          <pc:docMk/>
          <pc:sldMk cId="2311056370" sldId="278"/>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5:20:23.983" v="463"/>
              <pc2:cmMkLst xmlns:pc2="http://schemas.microsoft.com/office/powerpoint/2019/9/main/command">
                <pc:docMk/>
                <pc:sldMk cId="2311056370" sldId="278"/>
                <pc2:cmMk id="{B7356034-B29C-4694-AC8F-2C43247BF185}"/>
              </pc2:cmMkLst>
            </pc226:cmChg>
            <pc226:cmChg xmlns:pc226="http://schemas.microsoft.com/office/powerpoint/2022/06/main/command" chg="del">
              <pc226:chgData name="Ewen Trafford" userId="e520b4bf-a196-48b7-bc10-b1590a457daa" providerId="ADAL" clId="{B89A50A9-84B8-4390-AD84-683072C3AC09}" dt="2024-08-05T10:33:41.094" v="2002"/>
              <pc2:cmMkLst xmlns:pc2="http://schemas.microsoft.com/office/powerpoint/2019/9/main/command">
                <pc:docMk/>
                <pc:sldMk cId="2311056370" sldId="278"/>
                <pc2:cmMk id="{AECE635F-DB23-4298-A95A-E3A46F8F7513}"/>
              </pc2:cmMkLst>
            </pc226:cmChg>
            <pc226:cmChg xmlns:pc226="http://schemas.microsoft.com/office/powerpoint/2022/06/main/command" chg="del">
              <pc226:chgData name="Ewen Trafford" userId="e520b4bf-a196-48b7-bc10-b1590a457daa" providerId="ADAL" clId="{B89A50A9-84B8-4390-AD84-683072C3AC09}" dt="2024-07-29T12:46:06.456" v="612"/>
              <pc2:cmMkLst xmlns:pc2="http://schemas.microsoft.com/office/powerpoint/2019/9/main/command">
                <pc:docMk/>
                <pc:sldMk cId="2311056370" sldId="278"/>
                <pc2:cmMk id="{35F7FB9D-2364-47A2-9BF4-7A10576379E6}"/>
              </pc2:cmMkLst>
            </pc226:cmChg>
            <pc226:cmChg xmlns:pc226="http://schemas.microsoft.com/office/powerpoint/2022/06/main/command" chg="del">
              <pc226:chgData name="Ewen Trafford" userId="e520b4bf-a196-48b7-bc10-b1590a457daa" providerId="ADAL" clId="{B89A50A9-84B8-4390-AD84-683072C3AC09}" dt="2024-07-26T13:49:40.305" v="4"/>
              <pc2:cmMkLst xmlns:pc2="http://schemas.microsoft.com/office/powerpoint/2019/9/main/command">
                <pc:docMk/>
                <pc:sldMk cId="2311056370" sldId="278"/>
                <pc2:cmMk id="{A48D5AEA-0199-4A7C-B3F9-AEC0CE3B0C69}"/>
              </pc2:cmMkLst>
            </pc226:cmChg>
            <pc226:cmChg xmlns:pc226="http://schemas.microsoft.com/office/powerpoint/2022/06/main/command" chg="del mod">
              <pc226:chgData name="Ewen Trafford" userId="e520b4bf-a196-48b7-bc10-b1590a457daa" providerId="ADAL" clId="{B89A50A9-84B8-4390-AD84-683072C3AC09}" dt="2024-07-29T12:42:01.612" v="577"/>
              <pc2:cmMkLst xmlns:pc2="http://schemas.microsoft.com/office/powerpoint/2019/9/main/command">
                <pc:docMk/>
                <pc:sldMk cId="2311056370" sldId="278"/>
                <pc2:cmMk id="{F1FF93EA-B261-4FFA-8EA3-0735F70D5579}"/>
              </pc2:cmMkLst>
            </pc226:cmChg>
          </p:ext>
        </pc:extLst>
      </pc:sldChg>
      <pc:sldChg chg="modSp mod delCm">
        <pc:chgData name="Ewen Trafford" userId="e520b4bf-a196-48b7-bc10-b1590a457daa" providerId="ADAL" clId="{B89A50A9-84B8-4390-AD84-683072C3AC09}" dt="2024-08-05T10:34:46.822" v="2006" actId="1035"/>
        <pc:sldMkLst>
          <pc:docMk/>
          <pc:sldMk cId="3406088943" sldId="305"/>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5:18:07.381" v="399"/>
              <pc2:cmMkLst xmlns:pc2="http://schemas.microsoft.com/office/powerpoint/2019/9/main/command">
                <pc:docMk/>
                <pc:sldMk cId="3406088943" sldId="305"/>
                <pc2:cmMk id="{C218F7BA-02FF-49D9-8CF8-96DA68B7B12F}"/>
              </pc2:cmMkLst>
            </pc226:cmChg>
          </p:ext>
        </pc:extLst>
      </pc:sldChg>
      <pc:sldChg chg="modSp mod delCm">
        <pc:chgData name="Ewen Trafford" userId="e520b4bf-a196-48b7-bc10-b1590a457daa" providerId="ADAL" clId="{B89A50A9-84B8-4390-AD84-683072C3AC09}" dt="2024-07-26T14:30:25.466" v="164"/>
        <pc:sldMkLst>
          <pc:docMk/>
          <pc:sldMk cId="2566807038" sldId="306"/>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30:25.466" v="164"/>
              <pc2:cmMkLst xmlns:pc2="http://schemas.microsoft.com/office/powerpoint/2019/9/main/command">
                <pc:docMk/>
                <pc:sldMk cId="2566807038" sldId="306"/>
                <pc2:cmMk id="{436DE352-1427-4F25-95BB-182AAC4936B4}"/>
              </pc2:cmMkLst>
            </pc226:cmChg>
          </p:ext>
        </pc:extLst>
      </pc:sldChg>
      <pc:sldChg chg="modSp mod delCm">
        <pc:chgData name="Ewen Trafford" userId="e520b4bf-a196-48b7-bc10-b1590a457daa" providerId="ADAL" clId="{B89A50A9-84B8-4390-AD84-683072C3AC09}" dt="2024-07-29T15:45:45.775" v="1217" actId="20577"/>
        <pc:sldMkLst>
          <pc:docMk/>
          <pc:sldMk cId="1033503377" sldId="308"/>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51:16.050" v="327"/>
              <pc2:cmMkLst xmlns:pc2="http://schemas.microsoft.com/office/powerpoint/2019/9/main/command">
                <pc:docMk/>
                <pc:sldMk cId="1033503377" sldId="308"/>
                <pc2:cmMk id="{B5F01221-097E-46FE-8FA5-EFF9A371EC97}"/>
              </pc2:cmMkLst>
            </pc226:cmChg>
          </p:ext>
        </pc:extLst>
      </pc:sldChg>
      <pc:sldChg chg="modSp mod addCm delCm modCm">
        <pc:chgData name="Ewen Trafford" userId="e520b4bf-a196-48b7-bc10-b1590a457daa" providerId="ADAL" clId="{B89A50A9-84B8-4390-AD84-683072C3AC09}" dt="2024-08-05T12:36:39.657" v="3000"/>
        <pc:sldMkLst>
          <pc:docMk/>
          <pc:sldMk cId="1553480258" sldId="309"/>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8-05T12:36:39.657" v="3000"/>
              <pc2:cmMkLst xmlns:pc2="http://schemas.microsoft.com/office/powerpoint/2019/9/main/command">
                <pc:docMk/>
                <pc:sldMk cId="1553480258" sldId="309"/>
                <pc2:cmMk id="{07B7C9BA-8008-4A78-963F-C5ECAC598E12}"/>
              </pc2:cmMkLst>
              <pc226:cmRplyChg chg="add">
                <pc226:chgData name="Ewen Trafford" userId="e520b4bf-a196-48b7-bc10-b1590a457daa" providerId="ADAL" clId="{B89A50A9-84B8-4390-AD84-683072C3AC09}" dt="2024-07-26T15:26:27.416" v="467"/>
                <pc2:cmRplyMkLst xmlns:pc2="http://schemas.microsoft.com/office/powerpoint/2019/9/main/command">
                  <pc:docMk/>
                  <pc:sldMk cId="1553480258" sldId="309"/>
                  <pc2:cmMk id="{07B7C9BA-8008-4A78-963F-C5ECAC598E12}"/>
                  <pc2:cmRplyMk id="{656560AD-3CCE-4BBA-A277-3ADEE3B8DBF3}"/>
                </pc2:cmRplyMkLst>
              </pc226:cmRplyChg>
            </pc226:cmChg>
            <pc226:cmChg xmlns:pc226="http://schemas.microsoft.com/office/powerpoint/2022/06/main/command" chg="add del mod">
              <pc226:chgData name="Ewen Trafford" userId="e520b4bf-a196-48b7-bc10-b1590a457daa" providerId="ADAL" clId="{B89A50A9-84B8-4390-AD84-683072C3AC09}" dt="2024-08-05T10:45:32.275" v="2123"/>
              <pc2:cmMkLst xmlns:pc2="http://schemas.microsoft.com/office/powerpoint/2019/9/main/command">
                <pc:docMk/>
                <pc:sldMk cId="1553480258" sldId="309"/>
                <pc2:cmMk id="{5AFF96D6-2105-4FA3-829E-4371B97A4676}"/>
              </pc2:cmMkLst>
              <pc226:cmRplyChg chg="add">
                <pc226:chgData name="Ewen Trafford" userId="e520b4bf-a196-48b7-bc10-b1590a457daa" providerId="ADAL" clId="{B89A50A9-84B8-4390-AD84-683072C3AC09}" dt="2024-07-29T15:26:25.353" v="734"/>
                <pc2:cmRplyMkLst xmlns:pc2="http://schemas.microsoft.com/office/powerpoint/2019/9/main/command">
                  <pc:docMk/>
                  <pc:sldMk cId="1553480258" sldId="309"/>
                  <pc2:cmMk id="{5AFF96D6-2105-4FA3-829E-4371B97A4676}"/>
                  <pc2:cmRplyMk id="{F47E9A2E-DA6A-4D68-9D1D-9FDF239E4008}"/>
                </pc2:cmRplyMkLst>
              </pc226:cmRplyChg>
            </pc226:cmChg>
          </p:ext>
        </pc:extLst>
      </pc:sldChg>
      <pc:sldChg chg="modSp mod delCm">
        <pc:chgData name="Ewen Trafford" userId="e520b4bf-a196-48b7-bc10-b1590a457daa" providerId="ADAL" clId="{B89A50A9-84B8-4390-AD84-683072C3AC09}" dt="2024-07-29T15:45:59.451" v="1221" actId="20577"/>
        <pc:sldMkLst>
          <pc:docMk/>
          <pc:sldMk cId="2835841293" sldId="310"/>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52:03.096" v="335"/>
              <pc2:cmMkLst xmlns:pc2="http://schemas.microsoft.com/office/powerpoint/2019/9/main/command">
                <pc:docMk/>
                <pc:sldMk cId="2835841293" sldId="310"/>
                <pc2:cmMk id="{C15078D5-AF4C-4988-A444-364AD59BE0C3}"/>
              </pc2:cmMkLst>
            </pc226:cmChg>
          </p:ext>
        </pc:extLst>
      </pc:sldChg>
      <pc:sldChg chg="modSp mod delCm modCm">
        <pc:chgData name="Ewen Trafford" userId="e520b4bf-a196-48b7-bc10-b1590a457daa" providerId="ADAL" clId="{B89A50A9-84B8-4390-AD84-683072C3AC09}" dt="2024-08-05T10:47:43.731" v="2236"/>
        <pc:sldMkLst>
          <pc:docMk/>
          <pc:sldMk cId="238174422" sldId="311"/>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8-05T10:47:43.731" v="2236"/>
              <pc2:cmMkLst xmlns:pc2="http://schemas.microsoft.com/office/powerpoint/2019/9/main/command">
                <pc:docMk/>
                <pc:sldMk cId="238174422" sldId="311"/>
                <pc2:cmMk id="{32766D74-75E1-451E-9B52-71799C109F1D}"/>
              </pc2:cmMkLst>
              <pc226:cmRplyChg chg="add">
                <pc226:chgData name="Ewen Trafford" userId="e520b4bf-a196-48b7-bc10-b1590a457daa" providerId="ADAL" clId="{B89A50A9-84B8-4390-AD84-683072C3AC09}" dt="2024-07-29T15:27:33.868" v="741"/>
                <pc2:cmRplyMkLst xmlns:pc2="http://schemas.microsoft.com/office/powerpoint/2019/9/main/command">
                  <pc:docMk/>
                  <pc:sldMk cId="238174422" sldId="311"/>
                  <pc2:cmMk id="{32766D74-75E1-451E-9B52-71799C109F1D}"/>
                  <pc2:cmRplyMk id="{805EF8EC-166E-47CE-A77C-41107F575C3B}"/>
                </pc2:cmRplyMkLst>
              </pc226:cmRplyChg>
            </pc226:cmChg>
            <pc226:cmChg xmlns:pc226="http://schemas.microsoft.com/office/powerpoint/2022/06/main/command" chg="del">
              <pc226:chgData name="Ewen Trafford" userId="e520b4bf-a196-48b7-bc10-b1590a457daa" providerId="ADAL" clId="{B89A50A9-84B8-4390-AD84-683072C3AC09}" dt="2024-07-26T14:54:41.306" v="338"/>
              <pc2:cmMkLst xmlns:pc2="http://schemas.microsoft.com/office/powerpoint/2019/9/main/command">
                <pc:docMk/>
                <pc:sldMk cId="238174422" sldId="311"/>
                <pc2:cmMk id="{2FD99F84-B05C-480A-8DAB-28F868953B77}"/>
              </pc2:cmMkLst>
            </pc226:cmChg>
          </p:ext>
        </pc:extLst>
      </pc:sldChg>
      <pc:sldChg chg="modSp mod delCm modCm">
        <pc:chgData name="Ewen Trafford" userId="e520b4bf-a196-48b7-bc10-b1590a457daa" providerId="ADAL" clId="{B89A50A9-84B8-4390-AD84-683072C3AC09}" dt="2024-08-05T14:19:00.840" v="4122"/>
        <pc:sldMkLst>
          <pc:docMk/>
          <pc:sldMk cId="674449450" sldId="312"/>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9T15:28:41.759" v="770"/>
              <pc2:cmMkLst xmlns:pc2="http://schemas.microsoft.com/office/powerpoint/2019/9/main/command">
                <pc:docMk/>
                <pc:sldMk cId="674449450" sldId="312"/>
                <pc2:cmMk id="{288ECD34-0E85-4D65-A46C-B2DA675CD77E}"/>
              </pc2:cmMkLst>
            </pc226:cmChg>
            <pc226:cmChg xmlns:pc226="http://schemas.microsoft.com/office/powerpoint/2022/06/main/command" chg="del">
              <pc226:chgData name="Ewen Trafford" userId="e520b4bf-a196-48b7-bc10-b1590a457daa" providerId="ADAL" clId="{B89A50A9-84B8-4390-AD84-683072C3AC09}" dt="2024-08-05T14:19:00.840" v="4122"/>
              <pc2:cmMkLst xmlns:pc2="http://schemas.microsoft.com/office/powerpoint/2019/9/main/command">
                <pc:docMk/>
                <pc:sldMk cId="674449450" sldId="312"/>
                <pc2:cmMk id="{1A9AE0C9-AF3E-455A-B1FE-BA9C0FE2D030}"/>
              </pc2:cmMkLst>
              <pc226:cmRplyChg chg="add">
                <pc226:chgData name="Ewen Trafford" userId="e520b4bf-a196-48b7-bc10-b1590a457daa" providerId="ADAL" clId="{B89A50A9-84B8-4390-AD84-683072C3AC09}" dt="2024-07-29T15:39:37.827" v="978"/>
                <pc2:cmRplyMkLst xmlns:pc2="http://schemas.microsoft.com/office/powerpoint/2019/9/main/command">
                  <pc:docMk/>
                  <pc:sldMk cId="674449450" sldId="312"/>
                  <pc2:cmMk id="{1A9AE0C9-AF3E-455A-B1FE-BA9C0FE2D030}"/>
                  <pc2:cmRplyMk id="{C12CEAFE-BEBC-4553-9671-6C029CD50ED2}"/>
                </pc2:cmRplyMkLst>
              </pc226:cmRplyChg>
            </pc226:cmChg>
          </p:ext>
        </pc:extLst>
      </pc:sldChg>
      <pc:sldChg chg="modSp mod delCm">
        <pc:chgData name="Ewen Trafford" userId="e520b4bf-a196-48b7-bc10-b1590a457daa" providerId="ADAL" clId="{B89A50A9-84B8-4390-AD84-683072C3AC09}" dt="2024-07-29T15:29:12.444" v="775"/>
        <pc:sldMkLst>
          <pc:docMk/>
          <pc:sldMk cId="4157622608" sldId="313"/>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9T15:29:12.444" v="775"/>
              <pc2:cmMkLst xmlns:pc2="http://schemas.microsoft.com/office/powerpoint/2019/9/main/command">
                <pc:docMk/>
                <pc:sldMk cId="4157622608" sldId="313"/>
                <pc2:cmMk id="{E8C679E3-92F7-4576-A918-B92A74289264}"/>
              </pc2:cmMkLst>
            </pc226:cmChg>
          </p:ext>
        </pc:extLst>
      </pc:sldChg>
      <pc:sldChg chg="modSp mod delCm">
        <pc:chgData name="Ewen Trafford" userId="e520b4bf-a196-48b7-bc10-b1590a457daa" providerId="ADAL" clId="{B89A50A9-84B8-4390-AD84-683072C3AC09}" dt="2024-07-26T14:28:42.485" v="162"/>
        <pc:sldMkLst>
          <pc:docMk/>
          <pc:sldMk cId="383226956" sldId="314"/>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28:42.485" v="162"/>
              <pc2:cmMkLst xmlns:pc2="http://schemas.microsoft.com/office/powerpoint/2019/9/main/command">
                <pc:docMk/>
                <pc:sldMk cId="383226956" sldId="314"/>
                <pc2:cmMk id="{B2C2A90F-8AE0-49DC-83B9-C69B4544E8B0}"/>
              </pc2:cmMkLst>
            </pc226:cmChg>
          </p:ext>
        </pc:extLst>
      </pc:sldChg>
      <pc:sldChg chg="addSp delSp modSp mod addCm delCm modCm">
        <pc:chgData name="Ewen Trafford" userId="e520b4bf-a196-48b7-bc10-b1590a457daa" providerId="ADAL" clId="{B89A50A9-84B8-4390-AD84-683072C3AC09}" dt="2024-08-05T10:51:01.889" v="2362"/>
        <pc:sldMkLst>
          <pc:docMk/>
          <pc:sldMk cId="1184328506" sldId="315"/>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8-05T10:51:01.889" v="2362"/>
              <pc2:cmMkLst xmlns:pc2="http://schemas.microsoft.com/office/powerpoint/2019/9/main/command">
                <pc:docMk/>
                <pc:sldMk cId="1184328506" sldId="315"/>
                <pc2:cmMk id="{0E8A5D23-CB01-4B3E-B6A7-D1F83B096F6B}"/>
              </pc2:cmMkLst>
              <pc226:cmRplyChg chg="add">
                <pc226:chgData name="Ewen Trafford" userId="e520b4bf-a196-48b7-bc10-b1590a457daa" providerId="ADAL" clId="{B89A50A9-84B8-4390-AD84-683072C3AC09}" dt="2024-07-29T15:36:02.483" v="785"/>
                <pc2:cmRplyMkLst xmlns:pc2="http://schemas.microsoft.com/office/powerpoint/2019/9/main/command">
                  <pc:docMk/>
                  <pc:sldMk cId="1184328506" sldId="315"/>
                  <pc2:cmMk id="{0E8A5D23-CB01-4B3E-B6A7-D1F83B096F6B}"/>
                  <pc2:cmRplyMk id="{B0AED19F-CFBA-4BAF-920C-D679D8A87505}"/>
                </pc2:cmRplyMkLst>
              </pc226:cmRplyChg>
            </pc226:cmChg>
            <pc226:cmChg xmlns:pc226="http://schemas.microsoft.com/office/powerpoint/2022/06/main/command" chg="add del">
              <pc226:chgData name="Ewen Trafford" userId="e520b4bf-a196-48b7-bc10-b1590a457daa" providerId="ADAL" clId="{B89A50A9-84B8-4390-AD84-683072C3AC09}" dt="2024-08-05T10:50:14.562" v="2318"/>
              <pc2:cmMkLst xmlns:pc2="http://schemas.microsoft.com/office/powerpoint/2019/9/main/command">
                <pc:docMk/>
                <pc:sldMk cId="1184328506" sldId="315"/>
                <pc2:cmMk id="{ECF268D3-335B-49EA-A4B3-D32ED5605842}"/>
              </pc2:cmMkLst>
            </pc226:cmChg>
          </p:ext>
        </pc:extLst>
      </pc:sldChg>
      <pc:sldChg chg="modSp mod delCm">
        <pc:chgData name="Ewen Trafford" userId="e520b4bf-a196-48b7-bc10-b1590a457daa" providerId="ADAL" clId="{B89A50A9-84B8-4390-AD84-683072C3AC09}" dt="2024-08-05T10:54:12.467" v="2468"/>
        <pc:sldMkLst>
          <pc:docMk/>
          <pc:sldMk cId="119481323" sldId="316"/>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27:39.960" v="88"/>
              <pc2:cmMkLst xmlns:pc2="http://schemas.microsoft.com/office/powerpoint/2019/9/main/command">
                <pc:docMk/>
                <pc:sldMk cId="119481323" sldId="316"/>
                <pc2:cmMk id="{D96C4968-C276-4573-8ADE-8F785B46D7B2}"/>
              </pc2:cmMkLst>
            </pc226:cmChg>
            <pc226:cmChg xmlns:pc226="http://schemas.microsoft.com/office/powerpoint/2022/06/main/command" chg="del">
              <pc226:chgData name="Ewen Trafford" userId="e520b4bf-a196-48b7-bc10-b1590a457daa" providerId="ADAL" clId="{B89A50A9-84B8-4390-AD84-683072C3AC09}" dt="2024-08-05T10:54:12.467" v="2468"/>
              <pc2:cmMkLst xmlns:pc2="http://schemas.microsoft.com/office/powerpoint/2019/9/main/command">
                <pc:docMk/>
                <pc:sldMk cId="119481323" sldId="316"/>
                <pc2:cmMk id="{9642AE72-BEE3-4912-8F24-CA28ABE9A95F}"/>
              </pc2:cmMkLst>
            </pc226:cmChg>
            <pc226:cmChg xmlns:pc226="http://schemas.microsoft.com/office/powerpoint/2022/06/main/command" chg="del">
              <pc226:chgData name="Ewen Trafford" userId="e520b4bf-a196-48b7-bc10-b1590a457daa" providerId="ADAL" clId="{B89A50A9-84B8-4390-AD84-683072C3AC09}" dt="2024-07-29T15:36:08.981" v="786"/>
              <pc2:cmMkLst xmlns:pc2="http://schemas.microsoft.com/office/powerpoint/2019/9/main/command">
                <pc:docMk/>
                <pc:sldMk cId="119481323" sldId="316"/>
                <pc2:cmMk id="{CAF3DBA6-4F1F-48CB-8C15-921EC6962CBD}"/>
              </pc2:cmMkLst>
            </pc226:cmChg>
          </p:ext>
        </pc:extLst>
      </pc:sldChg>
      <pc:sldChg chg="addSp delSp modSp mod addCm delCm modCm">
        <pc:chgData name="Ewen Trafford" userId="e520b4bf-a196-48b7-bc10-b1590a457daa" providerId="ADAL" clId="{B89A50A9-84B8-4390-AD84-683072C3AC09}" dt="2024-08-05T11:13:44.935" v="2499"/>
        <pc:sldMkLst>
          <pc:docMk/>
          <pc:sldMk cId="11018463" sldId="317"/>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25:22.709" v="51"/>
              <pc2:cmMkLst xmlns:pc2="http://schemas.microsoft.com/office/powerpoint/2019/9/main/command">
                <pc:docMk/>
                <pc:sldMk cId="11018463" sldId="317"/>
                <pc2:cmMk id="{CB4E9B1A-2757-44DD-8626-402EBB27722A}"/>
              </pc2:cmMkLst>
            </pc226:cmChg>
            <pc226:cmChg xmlns:pc226="http://schemas.microsoft.com/office/powerpoint/2022/06/main/command" chg="del">
              <pc226:chgData name="Ewen Trafford" userId="e520b4bf-a196-48b7-bc10-b1590a457daa" providerId="ADAL" clId="{B89A50A9-84B8-4390-AD84-683072C3AC09}" dt="2024-07-26T14:58:25.122" v="344"/>
              <pc2:cmMkLst xmlns:pc2="http://schemas.microsoft.com/office/powerpoint/2019/9/main/command">
                <pc:docMk/>
                <pc:sldMk cId="11018463" sldId="317"/>
                <pc2:cmMk id="{22C22A34-1270-4A28-8EA7-87B1FD5EECD4}"/>
              </pc2:cmMkLst>
            </pc226:cmChg>
            <pc226:cmChg xmlns:pc226="http://schemas.microsoft.com/office/powerpoint/2022/06/main/command" chg="del">
              <pc226:chgData name="Ewen Trafford" userId="e520b4bf-a196-48b7-bc10-b1590a457daa" providerId="ADAL" clId="{B89A50A9-84B8-4390-AD84-683072C3AC09}" dt="2024-08-05T11:13:44.935" v="2499"/>
              <pc2:cmMkLst xmlns:pc2="http://schemas.microsoft.com/office/powerpoint/2019/9/main/command">
                <pc:docMk/>
                <pc:sldMk cId="11018463" sldId="317"/>
                <pc2:cmMk id="{2ABB5E3F-6503-47F8-AAC6-A0F0434F4944}"/>
              </pc2:cmMkLst>
              <pc226:cmRplyChg chg="add">
                <pc226:chgData name="Ewen Trafford" userId="e520b4bf-a196-48b7-bc10-b1590a457daa" providerId="ADAL" clId="{B89A50A9-84B8-4390-AD84-683072C3AC09}" dt="2024-07-29T15:56:59.745" v="1619"/>
                <pc2:cmRplyMkLst xmlns:pc2="http://schemas.microsoft.com/office/powerpoint/2019/9/main/command">
                  <pc:docMk/>
                  <pc:sldMk cId="11018463" sldId="317"/>
                  <pc2:cmMk id="{2ABB5E3F-6503-47F8-AAC6-A0F0434F4944}"/>
                  <pc2:cmRplyMk id="{15F32300-27F4-433B-ABE6-4961A7D9A0CB}"/>
                </pc2:cmRplyMkLst>
              </pc226:cmRplyChg>
              <pc226:cmRplyChg chg="add">
                <pc226:chgData name="Ewen Trafford" userId="e520b4bf-a196-48b7-bc10-b1590a457daa" providerId="ADAL" clId="{B89A50A9-84B8-4390-AD84-683072C3AC09}" dt="2024-07-29T15:41:45.414" v="989"/>
                <pc2:cmRplyMkLst xmlns:pc2="http://schemas.microsoft.com/office/powerpoint/2019/9/main/command">
                  <pc:docMk/>
                  <pc:sldMk cId="11018463" sldId="317"/>
                  <pc2:cmMk id="{2ABB5E3F-6503-47F8-AAC6-A0F0434F4944}"/>
                  <pc2:cmRplyMk id="{D19842FD-984A-4C82-A1E2-40E81C2D5DA6}"/>
                </pc2:cmRplyMkLst>
              </pc226:cmRplyChg>
            </pc226:cmChg>
            <pc226:cmChg xmlns:pc226="http://schemas.microsoft.com/office/powerpoint/2022/06/main/command" chg="add mod">
              <pc226:chgData name="Ewen Trafford" userId="e520b4bf-a196-48b7-bc10-b1590a457daa" providerId="ADAL" clId="{B89A50A9-84B8-4390-AD84-683072C3AC09}" dt="2024-08-05T10:56:02.363" v="2475" actId="20577"/>
              <pc2:cmMkLst xmlns:pc2="http://schemas.microsoft.com/office/powerpoint/2019/9/main/command">
                <pc:docMk/>
                <pc:sldMk cId="11018463" sldId="317"/>
                <pc2:cmMk id="{38B34952-500E-4BD9-A580-3B756FDF3AC0}"/>
              </pc2:cmMkLst>
            </pc226:cmChg>
            <pc226:cmChg xmlns:pc226="http://schemas.microsoft.com/office/powerpoint/2022/06/main/command" chg="del mod">
              <pc226:chgData name="Ewen Trafford" userId="e520b4bf-a196-48b7-bc10-b1590a457daa" providerId="ADAL" clId="{B89A50A9-84B8-4390-AD84-683072C3AC09}" dt="2024-07-29T15:36:23.427" v="787"/>
              <pc2:cmMkLst xmlns:pc2="http://schemas.microsoft.com/office/powerpoint/2019/9/main/command">
                <pc:docMk/>
                <pc:sldMk cId="11018463" sldId="317"/>
                <pc2:cmMk id="{5E22BE57-8EDC-47F5-9193-EE3CD46514D0}"/>
              </pc2:cmMkLst>
            </pc226:cmChg>
            <pc226:cmChg xmlns:pc226="http://schemas.microsoft.com/office/powerpoint/2022/06/main/command" chg="del">
              <pc226:chgData name="Ewen Trafford" userId="e520b4bf-a196-48b7-bc10-b1590a457daa" providerId="ADAL" clId="{B89A50A9-84B8-4390-AD84-683072C3AC09}" dt="2024-07-29T15:41:13.747" v="983"/>
              <pc2:cmMkLst xmlns:pc2="http://schemas.microsoft.com/office/powerpoint/2019/9/main/command">
                <pc:docMk/>
                <pc:sldMk cId="11018463" sldId="317"/>
                <pc2:cmMk id="{D30DF86B-3336-41C5-9B42-7EF73D307542}"/>
              </pc2:cmMkLst>
            </pc226:cmChg>
            <pc226:cmChg xmlns:pc226="http://schemas.microsoft.com/office/powerpoint/2022/06/main/command" chg="del mod">
              <pc226:chgData name="Ewen Trafford" userId="e520b4bf-a196-48b7-bc10-b1590a457daa" providerId="ADAL" clId="{B89A50A9-84B8-4390-AD84-683072C3AC09}" dt="2024-08-05T10:55:03.001" v="2474"/>
              <pc2:cmMkLst xmlns:pc2="http://schemas.microsoft.com/office/powerpoint/2019/9/main/command">
                <pc:docMk/>
                <pc:sldMk cId="11018463" sldId="317"/>
                <pc2:cmMk id="{8123F36E-CDF0-4AA6-8D11-898C9723D0EB}"/>
              </pc2:cmMkLst>
            </pc226:cmChg>
            <pc226:cmChg xmlns:pc226="http://schemas.microsoft.com/office/powerpoint/2022/06/main/command" chg="del">
              <pc226:chgData name="Ewen Trafford" userId="e520b4bf-a196-48b7-bc10-b1590a457daa" providerId="ADAL" clId="{B89A50A9-84B8-4390-AD84-683072C3AC09}" dt="2024-07-26T14:25:43.854" v="73"/>
              <pc2:cmMkLst xmlns:pc2="http://schemas.microsoft.com/office/powerpoint/2019/9/main/command">
                <pc:docMk/>
                <pc:sldMk cId="11018463" sldId="317"/>
                <pc2:cmMk id="{6C326D77-4128-4E9D-B36E-F75175B23BF7}"/>
              </pc2:cmMkLst>
            </pc226:cmChg>
            <pc226:cmChg xmlns:pc226="http://schemas.microsoft.com/office/powerpoint/2022/06/main/command" chg="del">
              <pc226:chgData name="Ewen Trafford" userId="e520b4bf-a196-48b7-bc10-b1590a457daa" providerId="ADAL" clId="{B89A50A9-84B8-4390-AD84-683072C3AC09}" dt="2024-07-26T14:58:53.257" v="376"/>
              <pc2:cmMkLst xmlns:pc2="http://schemas.microsoft.com/office/powerpoint/2019/9/main/command">
                <pc:docMk/>
                <pc:sldMk cId="11018463" sldId="317"/>
                <pc2:cmMk id="{ABD46F78-394E-454B-B2DD-99FBAA286041}"/>
              </pc2:cmMkLst>
            </pc226:cmChg>
            <pc226:cmChg xmlns:pc226="http://schemas.microsoft.com/office/powerpoint/2022/06/main/command" chg="del">
              <pc226:chgData name="Ewen Trafford" userId="e520b4bf-a196-48b7-bc10-b1590a457daa" providerId="ADAL" clId="{B89A50A9-84B8-4390-AD84-683072C3AC09}" dt="2024-07-26T14:59:14.078" v="382"/>
              <pc2:cmMkLst xmlns:pc2="http://schemas.microsoft.com/office/powerpoint/2019/9/main/command">
                <pc:docMk/>
                <pc:sldMk cId="11018463" sldId="317"/>
                <pc2:cmMk id="{FBFFE885-51AC-4056-A7C8-825AF9567C26}"/>
              </pc2:cmMkLst>
            </pc226:cmChg>
            <pc226:cmChg xmlns:pc226="http://schemas.microsoft.com/office/powerpoint/2022/06/main/command" chg="del">
              <pc226:chgData name="Ewen Trafford" userId="e520b4bf-a196-48b7-bc10-b1590a457daa" providerId="ADAL" clId="{B89A50A9-84B8-4390-AD84-683072C3AC09}" dt="2024-07-26T14:25:35.985" v="72"/>
              <pc2:cmMkLst xmlns:pc2="http://schemas.microsoft.com/office/powerpoint/2019/9/main/command">
                <pc:docMk/>
                <pc:sldMk cId="11018463" sldId="317"/>
                <pc2:cmMk id="{2AC9F5AB-E0AD-49FF-854A-55E2B5AA9DE1}"/>
              </pc2:cmMkLst>
            </pc226:cmChg>
            <pc226:cmChg xmlns:pc226="http://schemas.microsoft.com/office/powerpoint/2022/06/main/command" chg="del mod">
              <pc226:chgData name="Ewen Trafford" userId="e520b4bf-a196-48b7-bc10-b1590a457daa" providerId="ADAL" clId="{B89A50A9-84B8-4390-AD84-683072C3AC09}" dt="2024-07-26T15:07:08.250" v="383"/>
              <pc2:cmMkLst xmlns:pc2="http://schemas.microsoft.com/office/powerpoint/2019/9/main/command">
                <pc:docMk/>
                <pc:sldMk cId="11018463" sldId="317"/>
                <pc2:cmMk id="{F12B65F4-3964-4F11-8CE4-0C6D72EF9194}"/>
              </pc2:cmMkLst>
            </pc226:cmChg>
          </p:ext>
        </pc:extLst>
      </pc:sldChg>
      <pc:sldChg chg="modSp mod delCm">
        <pc:chgData name="Ewen Trafford" userId="e520b4bf-a196-48b7-bc10-b1590a457daa" providerId="ADAL" clId="{B89A50A9-84B8-4390-AD84-683072C3AC09}" dt="2024-07-29T15:43:05.305" v="1166" actId="20577"/>
        <pc:sldMkLst>
          <pc:docMk/>
          <pc:sldMk cId="3673923317" sldId="318"/>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9T15:42:54.445" v="1159"/>
              <pc2:cmMkLst xmlns:pc2="http://schemas.microsoft.com/office/powerpoint/2019/9/main/command">
                <pc:docMk/>
                <pc:sldMk cId="3673923317" sldId="318"/>
                <pc2:cmMk id="{305F42E2-6F32-4044-A9E4-CEA2628CF711}"/>
              </pc2:cmMkLst>
            </pc226:cmChg>
            <pc226:cmChg xmlns:pc226="http://schemas.microsoft.com/office/powerpoint/2022/06/main/command" chg="del">
              <pc226:chgData name="Ewen Trafford" userId="e520b4bf-a196-48b7-bc10-b1590a457daa" providerId="ADAL" clId="{B89A50A9-84B8-4390-AD84-683072C3AC09}" dt="2024-07-29T15:42:50.717" v="1158"/>
              <pc2:cmMkLst xmlns:pc2="http://schemas.microsoft.com/office/powerpoint/2019/9/main/command">
                <pc:docMk/>
                <pc:sldMk cId="3673923317" sldId="318"/>
                <pc2:cmMk id="{42C801F6-0911-442B-903C-CDB35E0B23D5}"/>
              </pc2:cmMkLst>
            </pc226:cmChg>
          </p:ext>
        </pc:extLst>
      </pc:sldChg>
      <pc:sldChg chg="addSp delSp modSp mod delCm modCm">
        <pc:chgData name="Ewen Trafford" userId="e520b4bf-a196-48b7-bc10-b1590a457daa" providerId="ADAL" clId="{B89A50A9-84B8-4390-AD84-683072C3AC09}" dt="2024-08-13T09:17:30.640" v="5971" actId="20577"/>
        <pc:sldMkLst>
          <pc:docMk/>
          <pc:sldMk cId="1607363595" sldId="319"/>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7-26T15:28:59.527" v="505"/>
              <pc2:cmMkLst xmlns:pc2="http://schemas.microsoft.com/office/powerpoint/2019/9/main/command">
                <pc:docMk/>
                <pc:sldMk cId="1607363595" sldId="319"/>
                <pc2:cmMk id="{9BEAA4A0-D952-4014-A4B2-7CF33C80CDE7}"/>
              </pc2:cmMkLst>
            </pc226:cmChg>
            <pc226:cmChg xmlns:pc226="http://schemas.microsoft.com/office/powerpoint/2022/06/main/command" chg="del mod modRxn">
              <pc226:chgData name="Ewen Trafford" userId="e520b4bf-a196-48b7-bc10-b1590a457daa" providerId="ADAL" clId="{B89A50A9-84B8-4390-AD84-683072C3AC09}" dt="2024-07-26T15:27:13.090" v="477"/>
              <pc2:cmMkLst xmlns:pc2="http://schemas.microsoft.com/office/powerpoint/2019/9/main/command">
                <pc:docMk/>
                <pc:sldMk cId="1607363595" sldId="319"/>
                <pc2:cmMk id="{64B490D7-B091-43F3-9323-D04BC7702AA9}"/>
              </pc2:cmMkLst>
            </pc226:cmChg>
          </p:ext>
        </pc:extLst>
      </pc:sldChg>
      <pc:sldChg chg="modSp mod delCm">
        <pc:chgData name="Ewen Trafford" userId="e520b4bf-a196-48b7-bc10-b1590a457daa" providerId="ADAL" clId="{B89A50A9-84B8-4390-AD84-683072C3AC09}" dt="2024-07-29T15:43:53.822" v="1214"/>
        <pc:sldMkLst>
          <pc:docMk/>
          <pc:sldMk cId="3475172131" sldId="320"/>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9T15:43:53.822" v="1214"/>
              <pc2:cmMkLst xmlns:pc2="http://schemas.microsoft.com/office/powerpoint/2019/9/main/command">
                <pc:docMk/>
                <pc:sldMk cId="3475172131" sldId="320"/>
                <pc2:cmMk id="{AA05ED35-2B97-4B2F-9CD2-0996A6785717}"/>
              </pc2:cmMkLst>
            </pc226:cmChg>
          </p:ext>
        </pc:extLst>
      </pc:sldChg>
      <pc:sldChg chg="delCm">
        <pc:chgData name="Ewen Trafford" userId="e520b4bf-a196-48b7-bc10-b1590a457daa" providerId="ADAL" clId="{B89A50A9-84B8-4390-AD84-683072C3AC09}" dt="2024-07-26T15:32:21.452" v="570"/>
        <pc:sldMkLst>
          <pc:docMk/>
          <pc:sldMk cId="272991943" sldId="323"/>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5:32:21.452" v="570"/>
              <pc2:cmMkLst xmlns:pc2="http://schemas.microsoft.com/office/powerpoint/2019/9/main/command">
                <pc:docMk/>
                <pc:sldMk cId="272991943" sldId="323"/>
                <pc2:cmMk id="{FD3611FF-7BB4-49F2-B813-6ACBE93AE7DF}"/>
              </pc2:cmMkLst>
            </pc226:cmChg>
          </p:ext>
        </pc:extLst>
      </pc:sldChg>
      <pc:sldChg chg="modSp mod delCm">
        <pc:chgData name="Ewen Trafford" userId="e520b4bf-a196-48b7-bc10-b1590a457daa" providerId="ADAL" clId="{B89A50A9-84B8-4390-AD84-683072C3AC09}" dt="2024-07-26T15:30:10.826" v="568"/>
        <pc:sldMkLst>
          <pc:docMk/>
          <pc:sldMk cId="3599140025" sldId="324"/>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5:30:10.826" v="568"/>
              <pc2:cmMkLst xmlns:pc2="http://schemas.microsoft.com/office/powerpoint/2019/9/main/command">
                <pc:docMk/>
                <pc:sldMk cId="3599140025" sldId="324"/>
                <pc2:cmMk id="{4489440C-4B67-49DB-939A-A1206A3BF49E}"/>
              </pc2:cmMkLst>
            </pc226:cmChg>
          </p:ext>
        </pc:extLst>
      </pc:sldChg>
      <pc:sldChg chg="addSp modSp mod delCm">
        <pc:chgData name="Ewen Trafford" userId="e520b4bf-a196-48b7-bc10-b1590a457daa" providerId="ADAL" clId="{B89A50A9-84B8-4390-AD84-683072C3AC09}" dt="2024-08-13T09:10:53.110" v="5961" actId="1076"/>
        <pc:sldMkLst>
          <pc:docMk/>
          <pc:sldMk cId="3204439948" sldId="347"/>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9T15:25:59.090" v="732"/>
              <pc2:cmMkLst xmlns:pc2="http://schemas.microsoft.com/office/powerpoint/2019/9/main/command">
                <pc:docMk/>
                <pc:sldMk cId="3204439948" sldId="347"/>
                <pc2:cmMk id="{D4994073-4650-40C5-BAA8-679C88889BCA}"/>
              </pc2:cmMkLst>
            </pc226:cmChg>
          </p:ext>
        </pc:extLst>
      </pc:sldChg>
      <pc:sldChg chg="modSp mod delCm modCm">
        <pc:chgData name="Ewen Trafford" userId="e520b4bf-a196-48b7-bc10-b1590a457daa" providerId="ADAL" clId="{B89A50A9-84B8-4390-AD84-683072C3AC09}" dt="2024-07-26T14:51:50.772" v="334"/>
        <pc:sldMkLst>
          <pc:docMk/>
          <pc:sldMk cId="1113826803" sldId="348"/>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7-26T14:51:50.772" v="334"/>
              <pc2:cmMkLst xmlns:pc2="http://schemas.microsoft.com/office/powerpoint/2019/9/main/command">
                <pc:docMk/>
                <pc:sldMk cId="1113826803" sldId="348"/>
                <pc2:cmMk id="{8B63E8D1-A485-42D0-85EE-36FDD80A5310}"/>
              </pc2:cmMkLst>
            </pc226:cmChg>
          </p:ext>
        </pc:extLst>
      </pc:sldChg>
      <pc:sldChg chg="delSp modSp mod delCm">
        <pc:chgData name="Ewen Trafford" userId="e520b4bf-a196-48b7-bc10-b1590a457daa" providerId="ADAL" clId="{B89A50A9-84B8-4390-AD84-683072C3AC09}" dt="2024-08-13T09:08:00.988" v="5942" actId="478"/>
        <pc:sldMkLst>
          <pc:docMk/>
          <pc:sldMk cId="1380913280" sldId="349"/>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5:25:35.494" v="466"/>
              <pc2:cmMkLst xmlns:pc2="http://schemas.microsoft.com/office/powerpoint/2019/9/main/command">
                <pc:docMk/>
                <pc:sldMk cId="1380913280" sldId="349"/>
                <pc2:cmMk id="{EE74F6F6-3226-4E5F-A8F8-4D51E720A78A}"/>
              </pc2:cmMkLst>
            </pc226:cmChg>
          </p:ext>
        </pc:extLst>
      </pc:sldChg>
      <pc:sldChg chg="modSp mod">
        <pc:chgData name="Ewen Trafford" userId="e520b4bf-a196-48b7-bc10-b1590a457daa" providerId="ADAL" clId="{B89A50A9-84B8-4390-AD84-683072C3AC09}" dt="2024-08-13T09:24:23.860" v="6041" actId="20577"/>
        <pc:sldMkLst>
          <pc:docMk/>
          <pc:sldMk cId="2681915087" sldId="350"/>
        </pc:sldMkLst>
      </pc:sldChg>
      <pc:sldChg chg="delCm">
        <pc:chgData name="Ewen Trafford" userId="e520b4bf-a196-48b7-bc10-b1590a457daa" providerId="ADAL" clId="{B89A50A9-84B8-4390-AD84-683072C3AC09}" dt="2024-07-26T14:31:39.436" v="166"/>
        <pc:sldMkLst>
          <pc:docMk/>
          <pc:sldMk cId="992965928" sldId="351"/>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31:39.436" v="166"/>
              <pc2:cmMkLst xmlns:pc2="http://schemas.microsoft.com/office/powerpoint/2019/9/main/command">
                <pc:docMk/>
                <pc:sldMk cId="992965928" sldId="351"/>
                <pc2:cmMk id="{3C010DE9-953E-417F-8BC4-52CEBA59BFFD}"/>
              </pc2:cmMkLst>
            </pc226:cmChg>
          </p:ext>
        </pc:extLst>
      </pc:sldChg>
      <pc:sldChg chg="modSp mod delCm">
        <pc:chgData name="Ewen Trafford" userId="e520b4bf-a196-48b7-bc10-b1590a457daa" providerId="ADAL" clId="{B89A50A9-84B8-4390-AD84-683072C3AC09}" dt="2024-07-26T14:51:32.510" v="329"/>
        <pc:sldMkLst>
          <pc:docMk/>
          <pc:sldMk cId="2418241912" sldId="352"/>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51:32.510" v="329"/>
              <pc2:cmMkLst xmlns:pc2="http://schemas.microsoft.com/office/powerpoint/2019/9/main/command">
                <pc:docMk/>
                <pc:sldMk cId="2418241912" sldId="352"/>
                <pc2:cmMk id="{19AD2D8A-350A-4175-8F41-10467FCE1DC1}"/>
              </pc2:cmMkLst>
            </pc226:cmChg>
          </p:ext>
        </pc:extLst>
      </pc:sldChg>
      <pc:sldChg chg="modSp mod delCm modCm">
        <pc:chgData name="Ewen Trafford" userId="e520b4bf-a196-48b7-bc10-b1590a457daa" providerId="ADAL" clId="{B89A50A9-84B8-4390-AD84-683072C3AC09}" dt="2024-07-26T15:10:38.144" v="398"/>
        <pc:sldMkLst>
          <pc:docMk/>
          <pc:sldMk cId="59927656" sldId="355"/>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7-26T15:10:38.144" v="398"/>
              <pc2:cmMkLst xmlns:pc2="http://schemas.microsoft.com/office/powerpoint/2019/9/main/command">
                <pc:docMk/>
                <pc:sldMk cId="59927656" sldId="355"/>
                <pc2:cmMk id="{6F887211-4BBD-4048-846F-25D20BE69CA6}"/>
              </pc2:cmMkLst>
            </pc226:cmChg>
            <pc226:cmChg xmlns:pc226="http://schemas.microsoft.com/office/powerpoint/2022/06/main/command" chg="del">
              <pc226:chgData name="Ewen Trafford" userId="e520b4bf-a196-48b7-bc10-b1590a457daa" providerId="ADAL" clId="{B89A50A9-84B8-4390-AD84-683072C3AC09}" dt="2024-07-26T15:10:18.766" v="384"/>
              <pc2:cmMkLst xmlns:pc2="http://schemas.microsoft.com/office/powerpoint/2019/9/main/command">
                <pc:docMk/>
                <pc:sldMk cId="59927656" sldId="355"/>
                <pc2:cmMk id="{71ACEB70-B9F4-484C-AA3E-486D7EA0B50F}"/>
              </pc2:cmMkLst>
            </pc226:cmChg>
          </p:ext>
        </pc:extLst>
      </pc:sldChg>
      <pc:sldChg chg="modSp mod delCm">
        <pc:chgData name="Ewen Trafford" userId="e520b4bf-a196-48b7-bc10-b1590a457daa" providerId="ADAL" clId="{B89A50A9-84B8-4390-AD84-683072C3AC09}" dt="2024-08-13T09:24:35.200" v="6051" actId="20577"/>
        <pc:sldMkLst>
          <pc:docMk/>
          <pc:sldMk cId="1253418165" sldId="356"/>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6T14:31:34.248" v="165"/>
              <pc2:cmMkLst xmlns:pc2="http://schemas.microsoft.com/office/powerpoint/2019/9/main/command">
                <pc:docMk/>
                <pc:sldMk cId="1253418165" sldId="356"/>
                <pc2:cmMk id="{056C23E0-2AE3-4770-BA4C-0F3B66E9DF2D}"/>
              </pc2:cmMkLst>
            </pc226:cmChg>
          </p:ext>
        </pc:extLst>
      </pc:sldChg>
      <pc:sldChg chg="modSp mod delCm modCm">
        <pc:chgData name="Ewen Trafford" userId="e520b4bf-a196-48b7-bc10-b1590a457daa" providerId="ADAL" clId="{B89A50A9-84B8-4390-AD84-683072C3AC09}" dt="2024-08-05T11:06:27.055" v="2492"/>
        <pc:sldMkLst>
          <pc:docMk/>
          <pc:sldMk cId="4161721520" sldId="357"/>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8-05T11:06:27.055" v="2492"/>
              <pc2:cmMkLst xmlns:pc2="http://schemas.microsoft.com/office/powerpoint/2019/9/main/command">
                <pc:docMk/>
                <pc:sldMk cId="4161721520" sldId="357"/>
                <pc2:cmMk id="{13C3F76F-4436-48B5-9AEF-BCDE63408486}"/>
              </pc2:cmMkLst>
            </pc226:cmChg>
            <pc226:cmChg xmlns:pc226="http://schemas.microsoft.com/office/powerpoint/2022/06/main/command" chg="del">
              <pc226:chgData name="Ewen Trafford" userId="e520b4bf-a196-48b7-bc10-b1590a457daa" providerId="ADAL" clId="{B89A50A9-84B8-4390-AD84-683072C3AC09}" dt="2024-07-26T15:30:16.772" v="569"/>
              <pc2:cmMkLst xmlns:pc2="http://schemas.microsoft.com/office/powerpoint/2019/9/main/command">
                <pc:docMk/>
                <pc:sldMk cId="4161721520" sldId="357"/>
                <pc2:cmMk id="{3E8624A1-7458-4B0A-9ACF-B80B2C2C5AA4}"/>
              </pc2:cmMkLst>
            </pc226:cmChg>
            <pc226:cmChg xmlns:pc226="http://schemas.microsoft.com/office/powerpoint/2022/06/main/command" chg="del mod">
              <pc226:chgData name="Ewen Trafford" userId="e520b4bf-a196-48b7-bc10-b1590a457daa" providerId="ADAL" clId="{B89A50A9-84B8-4390-AD84-683072C3AC09}" dt="2024-07-26T13:54:25.002" v="35"/>
              <pc2:cmMkLst xmlns:pc2="http://schemas.microsoft.com/office/powerpoint/2019/9/main/command">
                <pc:docMk/>
                <pc:sldMk cId="4161721520" sldId="357"/>
                <pc2:cmMk id="{5B3DE0B1-C093-41DE-BE7B-6EEF8E86A963}"/>
              </pc2:cmMkLst>
            </pc226:cmChg>
          </p:ext>
        </pc:extLst>
      </pc:sldChg>
      <pc:sldChg chg="modSp mod addCm delCm modCm">
        <pc:chgData name="Ewen Trafford" userId="e520b4bf-a196-48b7-bc10-b1590a457daa" providerId="ADAL" clId="{B89A50A9-84B8-4390-AD84-683072C3AC09}" dt="2024-08-05T10:43:26.858" v="2042"/>
        <pc:sldMkLst>
          <pc:docMk/>
          <pc:sldMk cId="1085568560" sldId="359"/>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7-29T15:24:11.246" v="641"/>
              <pc2:cmMkLst xmlns:pc2="http://schemas.microsoft.com/office/powerpoint/2019/9/main/command">
                <pc:docMk/>
                <pc:sldMk cId="1085568560" sldId="359"/>
                <pc2:cmMk id="{D1E52C57-0ABC-4DB2-8B6B-9A7AD227EA74}"/>
              </pc2:cmMkLst>
            </pc226:cmChg>
            <pc226:cmChg xmlns:pc226="http://schemas.microsoft.com/office/powerpoint/2022/06/main/command" chg="add del mod">
              <pc226:chgData name="Ewen Trafford" userId="e520b4bf-a196-48b7-bc10-b1590a457daa" providerId="ADAL" clId="{B89A50A9-84B8-4390-AD84-683072C3AC09}" dt="2024-08-05T10:43:26.858" v="2042"/>
              <pc2:cmMkLst xmlns:pc2="http://schemas.microsoft.com/office/powerpoint/2019/9/main/command">
                <pc:docMk/>
                <pc:sldMk cId="1085568560" sldId="359"/>
                <pc2:cmMk id="{8B07D47F-0CF2-4DC8-AE22-5EF77A75072B}"/>
              </pc2:cmMkLst>
              <pc226:cmRplyChg chg="add">
                <pc226:chgData name="Ewen Trafford" userId="e520b4bf-a196-48b7-bc10-b1590a457daa" providerId="ADAL" clId="{B89A50A9-84B8-4390-AD84-683072C3AC09}" dt="2024-07-29T15:25:00.491" v="672"/>
                <pc2:cmRplyMkLst xmlns:pc2="http://schemas.microsoft.com/office/powerpoint/2019/9/main/command">
                  <pc:docMk/>
                  <pc:sldMk cId="1085568560" sldId="359"/>
                  <pc2:cmMk id="{8B07D47F-0CF2-4DC8-AE22-5EF77A75072B}"/>
                  <pc2:cmRplyMk id="{74D0CE24-C8DF-4C01-8079-35347D094B22}"/>
                </pc2:cmRplyMkLst>
              </pc226:cmRplyChg>
            </pc226:cmChg>
            <pc226:cmChg xmlns:pc226="http://schemas.microsoft.com/office/powerpoint/2022/06/main/command" chg="del">
              <pc226:chgData name="Ewen Trafford" userId="e520b4bf-a196-48b7-bc10-b1590a457daa" providerId="ADAL" clId="{B89A50A9-84B8-4390-AD84-683072C3AC09}" dt="2024-07-29T15:25:35.089" v="731"/>
              <pc2:cmMkLst xmlns:pc2="http://schemas.microsoft.com/office/powerpoint/2019/9/main/command">
                <pc:docMk/>
                <pc:sldMk cId="1085568560" sldId="359"/>
                <pc2:cmMk id="{DAB18E9B-8937-4DD1-A12B-D3F81AE46FCC}"/>
              </pc2:cmMkLst>
            </pc226:cmChg>
          </p:ext>
        </pc:extLst>
      </pc:sldChg>
      <pc:sldChg chg="modSp mod addCm delCm modCm">
        <pc:chgData name="Ewen Trafford" userId="e520b4bf-a196-48b7-bc10-b1590a457daa" providerId="ADAL" clId="{B89A50A9-84B8-4390-AD84-683072C3AC09}" dt="2024-08-05T10:39:56.865" v="2007"/>
        <pc:sldMkLst>
          <pc:docMk/>
          <pc:sldMk cId="3522703796" sldId="360"/>
        </pc:sldMkLst>
        <pc:extLst>
          <p:ext xmlns:p="http://schemas.openxmlformats.org/presentationml/2006/main" uri="{D6D511B9-2390-475A-947B-AFAB55BFBCF1}">
            <pc226:cmChg xmlns:pc226="http://schemas.microsoft.com/office/powerpoint/2022/06/main/command" chg="add mod">
              <pc226:chgData name="Ewen Trafford" userId="e520b4bf-a196-48b7-bc10-b1590a457daa" providerId="ADAL" clId="{B89A50A9-84B8-4390-AD84-683072C3AC09}" dt="2024-07-29T16:01:29.506" v="1961" actId="20577"/>
              <pc2:cmMkLst xmlns:pc2="http://schemas.microsoft.com/office/powerpoint/2019/9/main/command">
                <pc:docMk/>
                <pc:sldMk cId="3522703796" sldId="360"/>
                <pc2:cmMk id="{7F05F54A-F6E3-45B6-9A01-74308C26C418}"/>
              </pc2:cmMkLst>
            </pc226:cmChg>
            <pc226:cmChg xmlns:pc226="http://schemas.microsoft.com/office/powerpoint/2022/06/main/command" chg="del">
              <pc226:chgData name="Ewen Trafford" userId="e520b4bf-a196-48b7-bc10-b1590a457daa" providerId="ADAL" clId="{B89A50A9-84B8-4390-AD84-683072C3AC09}" dt="2024-07-26T14:44:16.973" v="192"/>
              <pc2:cmMkLst xmlns:pc2="http://schemas.microsoft.com/office/powerpoint/2019/9/main/command">
                <pc:docMk/>
                <pc:sldMk cId="3522703796" sldId="360"/>
                <pc2:cmMk id="{ABEE7C7B-DD46-45C2-B3DB-A3F054DD3493}"/>
              </pc2:cmMkLst>
              <pc226:cmRplyChg chg="add">
                <pc226:chgData name="Ewen Trafford" userId="e520b4bf-a196-48b7-bc10-b1590a457daa" providerId="ADAL" clId="{B89A50A9-84B8-4390-AD84-683072C3AC09}" dt="2024-07-26T14:34:45.964" v="180"/>
                <pc2:cmRplyMkLst xmlns:pc2="http://schemas.microsoft.com/office/powerpoint/2019/9/main/command">
                  <pc:docMk/>
                  <pc:sldMk cId="3522703796" sldId="360"/>
                  <pc2:cmMk id="{ABEE7C7B-DD46-45C2-B3DB-A3F054DD3493}"/>
                  <pc2:cmRplyMk id="{A5BCFA1E-940D-4B6F-9408-36A613C82406}"/>
                </pc2:cmRplyMkLst>
              </pc226:cmRplyChg>
            </pc226:cmChg>
            <pc226:cmChg xmlns:pc226="http://schemas.microsoft.com/office/powerpoint/2022/06/main/command" chg="del">
              <pc226:chgData name="Ewen Trafford" userId="e520b4bf-a196-48b7-bc10-b1590a457daa" providerId="ADAL" clId="{B89A50A9-84B8-4390-AD84-683072C3AC09}" dt="2024-07-29T15:22:42.039" v="629"/>
              <pc2:cmMkLst xmlns:pc2="http://schemas.microsoft.com/office/powerpoint/2019/9/main/command">
                <pc:docMk/>
                <pc:sldMk cId="3522703796" sldId="360"/>
                <pc2:cmMk id="{FA8B7490-87A8-47A8-9578-AD792C8ACF89}"/>
              </pc2:cmMkLst>
            </pc226:cmChg>
            <pc226:cmChg xmlns:pc226="http://schemas.microsoft.com/office/powerpoint/2022/06/main/command" chg="del mod">
              <pc226:chgData name="Ewen Trafford" userId="e520b4bf-a196-48b7-bc10-b1590a457daa" providerId="ADAL" clId="{B89A50A9-84B8-4390-AD84-683072C3AC09}" dt="2024-07-26T14:34:30.757" v="178"/>
              <pc2:cmMkLst xmlns:pc2="http://schemas.microsoft.com/office/powerpoint/2019/9/main/command">
                <pc:docMk/>
                <pc:sldMk cId="3522703796" sldId="360"/>
                <pc2:cmMk id="{E6D8C3AD-9755-4D50-A6FA-8C8902076FEE}"/>
              </pc2:cmMkLst>
            </pc226:cmChg>
            <pc226:cmChg xmlns:pc226="http://schemas.microsoft.com/office/powerpoint/2022/06/main/command" chg="del mod">
              <pc226:chgData name="Ewen Trafford" userId="e520b4bf-a196-48b7-bc10-b1590a457daa" providerId="ADAL" clId="{B89A50A9-84B8-4390-AD84-683072C3AC09}" dt="2024-08-05T10:39:56.865" v="2007"/>
              <pc2:cmMkLst xmlns:pc2="http://schemas.microsoft.com/office/powerpoint/2019/9/main/command">
                <pc:docMk/>
                <pc:sldMk cId="3522703796" sldId="360"/>
                <pc2:cmMk id="{597B06D8-C623-4843-981D-E8698368D8B5}"/>
              </pc2:cmMkLst>
              <pc226:cmRplyChg chg="add mod">
                <pc226:chgData name="Ewen Trafford" userId="e520b4bf-a196-48b7-bc10-b1590a457daa" providerId="ADAL" clId="{B89A50A9-84B8-4390-AD84-683072C3AC09}" dt="2024-07-29T15:23:38.009" v="630"/>
                <pc2:cmRplyMkLst xmlns:pc2="http://schemas.microsoft.com/office/powerpoint/2019/9/main/command">
                  <pc:docMk/>
                  <pc:sldMk cId="3522703796" sldId="360"/>
                  <pc2:cmMk id="{597B06D8-C623-4843-981D-E8698368D8B5}"/>
                  <pc2:cmRplyMk id="{C22D8173-CEC5-4C4F-852A-8E7439D5ECA0}"/>
                </pc2:cmRplyMkLst>
              </pc226:cmRplyChg>
            </pc226:cmChg>
            <pc226:cmChg xmlns:pc226="http://schemas.microsoft.com/office/powerpoint/2022/06/main/command" chg="del mod">
              <pc226:chgData name="Ewen Trafford" userId="e520b4bf-a196-48b7-bc10-b1590a457daa" providerId="ADAL" clId="{B89A50A9-84B8-4390-AD84-683072C3AC09}" dt="2024-07-29T15:21:51.215" v="621"/>
              <pc2:cmMkLst xmlns:pc2="http://schemas.microsoft.com/office/powerpoint/2019/9/main/command">
                <pc:docMk/>
                <pc:sldMk cId="3522703796" sldId="360"/>
                <pc2:cmMk id="{7FBD6AFE-4570-4F5C-B7B4-D97D21FEC957}"/>
              </pc2:cmMkLst>
              <pc226:cmRplyChg chg="add">
                <pc226:chgData name="Ewen Trafford" userId="e520b4bf-a196-48b7-bc10-b1590a457daa" providerId="ADAL" clId="{B89A50A9-84B8-4390-AD84-683072C3AC09}" dt="2024-07-26T14:35:51.874" v="181"/>
                <pc2:cmRplyMkLst xmlns:pc2="http://schemas.microsoft.com/office/powerpoint/2019/9/main/command">
                  <pc:docMk/>
                  <pc:sldMk cId="3522703796" sldId="360"/>
                  <pc2:cmMk id="{7FBD6AFE-4570-4F5C-B7B4-D97D21FEC957}"/>
                  <pc2:cmRplyMk id="{39564732-EEEA-4B77-8989-14DBDB42FE1D}"/>
                </pc2:cmRplyMkLst>
              </pc226:cmRplyChg>
              <pc226:cmRplyChg chg="add mod">
                <pc226:chgData name="Ewen Trafford" userId="e520b4bf-a196-48b7-bc10-b1590a457daa" providerId="ADAL" clId="{B89A50A9-84B8-4390-AD84-683072C3AC09}" dt="2024-07-26T14:47:59.939" v="194"/>
                <pc2:cmRplyMkLst xmlns:pc2="http://schemas.microsoft.com/office/powerpoint/2019/9/main/command">
                  <pc:docMk/>
                  <pc:sldMk cId="3522703796" sldId="360"/>
                  <pc2:cmMk id="{7FBD6AFE-4570-4F5C-B7B4-D97D21FEC957}"/>
                  <pc2:cmRplyMk id="{306608AB-AE92-43AB-AD74-50903B54E1B2}"/>
                </pc2:cmRplyMkLst>
              </pc226:cmRplyChg>
            </pc226:cmChg>
          </p:ext>
        </pc:extLst>
      </pc:sldChg>
      <pc:sldChg chg="modSp mod">
        <pc:chgData name="Ewen Trafford" userId="e520b4bf-a196-48b7-bc10-b1590a457daa" providerId="ADAL" clId="{B89A50A9-84B8-4390-AD84-683072C3AC09}" dt="2024-08-13T09:26:43.203" v="6177" actId="20577"/>
        <pc:sldMkLst>
          <pc:docMk/>
          <pc:sldMk cId="782705916" sldId="361"/>
        </pc:sldMkLst>
      </pc:sldChg>
      <pc:sldChg chg="addSp delSp modSp add mod addCm delCm modCm">
        <pc:chgData name="Ewen Trafford" userId="e520b4bf-a196-48b7-bc10-b1590a457daa" providerId="ADAL" clId="{B89A50A9-84B8-4390-AD84-683072C3AC09}" dt="2024-08-05T11:05:54.566" v="2489" actId="14100"/>
        <pc:sldMkLst>
          <pc:docMk/>
          <pc:sldMk cId="3597992738" sldId="362"/>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7-29T15:58:49.066" v="1823"/>
              <pc2:cmMkLst xmlns:pc2="http://schemas.microsoft.com/office/powerpoint/2019/9/main/command">
                <pc:docMk/>
                <pc:sldMk cId="3597992738" sldId="362"/>
                <pc2:cmMk id="{3BF96305-854E-45EB-AE89-4D40FE02444C}"/>
              </pc2:cmMkLst>
            </pc226:cmChg>
            <pc226:cmChg xmlns:pc226="http://schemas.microsoft.com/office/powerpoint/2022/06/main/command" chg="add del mod">
              <pc226:chgData name="Ewen Trafford" userId="e520b4bf-a196-48b7-bc10-b1590a457daa" providerId="ADAL" clId="{B89A50A9-84B8-4390-AD84-683072C3AC09}" dt="2024-08-05T11:01:27.428" v="2484"/>
              <pc2:cmMkLst xmlns:pc2="http://schemas.microsoft.com/office/powerpoint/2019/9/main/command">
                <pc:docMk/>
                <pc:sldMk cId="3597992738" sldId="362"/>
                <pc2:cmMk id="{6F9D5034-A613-4258-A485-33CDDE0AA3B1}"/>
              </pc2:cmMkLst>
              <pc226:cmRplyChg chg="add">
                <pc226:chgData name="Ewen Trafford" userId="e520b4bf-a196-48b7-bc10-b1590a457daa" providerId="ADAL" clId="{B89A50A9-84B8-4390-AD84-683072C3AC09}" dt="2024-07-29T16:26:20.306" v="1994"/>
                <pc2:cmRplyMkLst xmlns:pc2="http://schemas.microsoft.com/office/powerpoint/2019/9/main/command">
                  <pc:docMk/>
                  <pc:sldMk cId="3597992738" sldId="362"/>
                  <pc2:cmMk id="{6F9D5034-A613-4258-A485-33CDDE0AA3B1}"/>
                  <pc2:cmRplyMk id="{BBC681E2-C0F9-40A3-87CB-DD8C00EEE6DE}"/>
                </pc2:cmRplyMkLst>
              </pc226:cmRplyChg>
            </pc226:cmChg>
          </p:ext>
        </pc:extLst>
      </pc:sldChg>
      <pc:sldChg chg="addSp modSp new mod ord delCm">
        <pc:chgData name="Ewen Trafford" userId="e520b4bf-a196-48b7-bc10-b1590a457daa" providerId="ADAL" clId="{B89A50A9-84B8-4390-AD84-683072C3AC09}" dt="2024-08-13T09:16:33.294" v="5966"/>
        <pc:sldMkLst>
          <pc:docMk/>
          <pc:sldMk cId="826656761" sldId="363"/>
        </pc:sldMkLst>
        <pc:extLst>
          <p:ext xmlns:p="http://schemas.openxmlformats.org/presentationml/2006/main" uri="{D6D511B9-2390-475A-947B-AFAB55BFBCF1}">
            <pc226:cmChg xmlns:pc226="http://schemas.microsoft.com/office/powerpoint/2022/06/main/command" chg="del">
              <pc226:chgData name="Ewen Trafford" userId="e520b4bf-a196-48b7-bc10-b1590a457daa" providerId="ADAL" clId="{B89A50A9-84B8-4390-AD84-683072C3AC09}" dt="2024-08-05T14:19:50.655" v="4194"/>
              <pc2:cmMkLst xmlns:pc2="http://schemas.microsoft.com/office/powerpoint/2019/9/main/command">
                <pc:docMk/>
                <pc:sldMk cId="826656761" sldId="363"/>
                <pc2:cmMk id="{773C13BF-A9FC-43F4-A7C1-A3C4B7B894CA}"/>
              </pc2:cmMkLst>
            </pc226:cmChg>
          </p:ext>
        </pc:extLst>
      </pc:sldChg>
      <pc:sldChg chg="delSp modSp add mod delCm modCm">
        <pc:chgData name="Ewen Trafford" userId="e520b4bf-a196-48b7-bc10-b1590a457daa" providerId="ADAL" clId="{B89A50A9-84B8-4390-AD84-683072C3AC09}" dt="2024-08-06T14:21:20.034" v="4965" actId="14100"/>
        <pc:sldMkLst>
          <pc:docMk/>
          <pc:sldMk cId="1405528767" sldId="364"/>
        </pc:sldMkLst>
        <pc:extLst>
          <p:ext xmlns:p="http://schemas.openxmlformats.org/presentationml/2006/main" uri="{D6D511B9-2390-475A-947B-AFAB55BFBCF1}">
            <pc226:cmChg xmlns:pc226="http://schemas.microsoft.com/office/powerpoint/2022/06/main/command" chg="del mod">
              <pc226:chgData name="Ewen Trafford" userId="e520b4bf-a196-48b7-bc10-b1590a457daa" providerId="ADAL" clId="{B89A50A9-84B8-4390-AD84-683072C3AC09}" dt="2024-08-05T14:22:12.390" v="4199"/>
              <pc2:cmMkLst xmlns:pc2="http://schemas.microsoft.com/office/powerpoint/2019/9/main/command">
                <pc:docMk/>
                <pc:sldMk cId="1405528767" sldId="364"/>
                <pc2:cmMk id="{1AAD4816-A4F4-42C4-8A4D-FEEC67B088AC}"/>
              </pc2:cmMkLst>
            </pc226:cmChg>
            <pc226:cmChg xmlns:pc226="http://schemas.microsoft.com/office/powerpoint/2022/06/main/command" chg="del">
              <pc226:chgData name="Ewen Trafford" userId="e520b4bf-a196-48b7-bc10-b1590a457daa" providerId="ADAL" clId="{B89A50A9-84B8-4390-AD84-683072C3AC09}" dt="2024-08-05T14:18:49.900" v="4116"/>
              <pc2:cmMkLst xmlns:pc2="http://schemas.microsoft.com/office/powerpoint/2019/9/main/command">
                <pc:docMk/>
                <pc:sldMk cId="1405528767" sldId="364"/>
                <pc2:cmMk id="{4BB1CAFF-FD0E-4FAF-9727-0D1BEE9C27C2}"/>
              </pc2:cmMkLst>
            </pc226:cmChg>
          </p:ext>
        </pc:extLst>
      </pc:sldChg>
      <pc:sldChg chg="addSp delSp modSp add mod">
        <pc:chgData name="Ewen Trafford" userId="e520b4bf-a196-48b7-bc10-b1590a457daa" providerId="ADAL" clId="{B89A50A9-84B8-4390-AD84-683072C3AC09}" dt="2024-08-13T09:24:08.740" v="6029" actId="20577"/>
        <pc:sldMkLst>
          <pc:docMk/>
          <pc:sldMk cId="1296941002" sldId="365"/>
        </pc:sldMkLst>
      </pc:sldChg>
      <pc:sldChg chg="addSp delSp modSp add mod">
        <pc:chgData name="Ewen Trafford" userId="e520b4bf-a196-48b7-bc10-b1590a457daa" providerId="ADAL" clId="{B89A50A9-84B8-4390-AD84-683072C3AC09}" dt="2024-08-13T09:23:21.762" v="6001"/>
        <pc:sldMkLst>
          <pc:docMk/>
          <pc:sldMk cId="741039272" sldId="366"/>
        </pc:sldMkLst>
      </pc:sldChg>
      <pc:sldChg chg="add del">
        <pc:chgData name="Ewen Trafford" userId="e520b4bf-a196-48b7-bc10-b1590a457daa" providerId="ADAL" clId="{B89A50A9-84B8-4390-AD84-683072C3AC09}" dt="2024-08-06T14:11:14.274" v="4201"/>
        <pc:sldMkLst>
          <pc:docMk/>
          <pc:sldMk cId="352011613" sldId="367"/>
        </pc:sldMkLst>
      </pc:sldChg>
      <pc:sldChg chg="addSp delSp modSp mod ord">
        <pc:chgData name="Ewen Trafford" userId="e520b4bf-a196-48b7-bc10-b1590a457daa" providerId="ADAL" clId="{B89A50A9-84B8-4390-AD84-683072C3AC09}" dt="2024-08-13T09:23:56.971" v="6022"/>
        <pc:sldMkLst>
          <pc:docMk/>
          <pc:sldMk cId="473380513" sldId="367"/>
        </pc:sldMkLst>
      </pc:sldChg>
      <pc:sldChg chg="modSp mod ord">
        <pc:chgData name="Ewen Trafford" userId="e520b4bf-a196-48b7-bc10-b1590a457daa" providerId="ADAL" clId="{B89A50A9-84B8-4390-AD84-683072C3AC09}" dt="2024-08-13T09:24:03.097" v="6024"/>
        <pc:sldMkLst>
          <pc:docMk/>
          <pc:sldMk cId="513143980" sldId="368"/>
        </pc:sldMkLst>
      </pc:sldChg>
      <pc:sldChg chg="modSp mod ord">
        <pc:chgData name="Ewen Trafford" userId="e520b4bf-a196-48b7-bc10-b1590a457daa" providerId="ADAL" clId="{B89A50A9-84B8-4390-AD84-683072C3AC09}" dt="2024-08-13T09:24:12.810" v="6031"/>
        <pc:sldMkLst>
          <pc:docMk/>
          <pc:sldMk cId="795224164" sldId="369"/>
        </pc:sldMkLst>
      </pc:sldChg>
    </pc:docChg>
  </pc:docChgLst>
  <pc:docChgLst>
    <pc:chgData name="Guest User" userId="S::urn:spo:anon#434296e0eba97e267ea4837296ffb51b72d61d75f9fc13794497a0f5a7ba9810::" providerId="AD" clId="Web-{71170D9E-84B1-C43B-5FE5-0927FA0A10AA}"/>
    <pc:docChg chg="mod modSld">
      <pc:chgData name="Guest User" userId="S::urn:spo:anon#434296e0eba97e267ea4837296ffb51b72d61d75f9fc13794497a0f5a7ba9810::" providerId="AD" clId="Web-{71170D9E-84B1-C43B-5FE5-0927FA0A10AA}" dt="2024-08-09T16:59:58.893" v="4" actId="20577"/>
      <pc:docMkLst>
        <pc:docMk/>
      </pc:docMkLst>
      <pc:sldChg chg="modSp">
        <pc:chgData name="Guest User" userId="S::urn:spo:anon#434296e0eba97e267ea4837296ffb51b72d61d75f9fc13794497a0f5a7ba9810::" providerId="AD" clId="Web-{71170D9E-84B1-C43B-5FE5-0927FA0A10AA}" dt="2024-08-09T16:59:58.893" v="4" actId="20577"/>
        <pc:sldMkLst>
          <pc:docMk/>
          <pc:sldMk cId="1553480258" sldId="309"/>
        </pc:sldMkLst>
      </pc:sldChg>
      <pc:sldChg chg="modSp">
        <pc:chgData name="Guest User" userId="S::urn:spo:anon#434296e0eba97e267ea4837296ffb51b72d61d75f9fc13794497a0f5a7ba9810::" providerId="AD" clId="Web-{71170D9E-84B1-C43B-5FE5-0927FA0A10AA}" dt="2024-08-09T16:50:01.416" v="1" actId="20577"/>
        <pc:sldMkLst>
          <pc:docMk/>
          <pc:sldMk cId="1380913280" sldId="349"/>
        </pc:sldMkLst>
      </pc:sldChg>
    </pc:docChg>
  </pc:docChgLst>
  <pc:docChgLst>
    <pc:chgData name="Roz Reynolds" userId="378866e9-8352-43ca-9610-a22822bd5622" providerId="ADAL" clId="{E130F0B8-2DE0-441D-BCE6-9AF6CB891DE8}"/>
    <pc:docChg chg="undo redo custSel modSld">
      <pc:chgData name="Roz Reynolds" userId="378866e9-8352-43ca-9610-a22822bd5622" providerId="ADAL" clId="{E130F0B8-2DE0-441D-BCE6-9AF6CB891DE8}" dt="2024-07-10T10:37:29.955" v="431"/>
      <pc:docMkLst>
        <pc:docMk/>
      </pc:docMkLst>
      <pc:sldChg chg="addCm modCm">
        <pc:chgData name="Roz Reynolds" userId="378866e9-8352-43ca-9610-a22822bd5622" providerId="ADAL" clId="{E130F0B8-2DE0-441D-BCE6-9AF6CB891DE8}" dt="2024-07-10T09:53:28.508" v="424"/>
        <pc:sldMkLst>
          <pc:docMk/>
          <pc:sldMk cId="2311056370" sldId="278"/>
        </pc:sldMkLst>
        <pc:extLst>
          <p:ext xmlns:p="http://schemas.openxmlformats.org/presentationml/2006/main" uri="{D6D511B9-2390-475A-947B-AFAB55BFBCF1}">
            <pc226:cmChg xmlns:pc226="http://schemas.microsoft.com/office/powerpoint/2022/06/main/command" chg="">
              <pc226:chgData name="Roz Reynolds" userId="378866e9-8352-43ca-9610-a22822bd5622" providerId="ADAL" clId="{E130F0B8-2DE0-441D-BCE6-9AF6CB891DE8}" dt="2024-07-09T08:45:45.356" v="3"/>
              <pc2:cmMkLst xmlns:pc2="http://schemas.microsoft.com/office/powerpoint/2019/9/main/command">
                <pc:docMk/>
                <pc:sldMk cId="2311056370" sldId="278"/>
                <pc2:cmMk id="{B7356034-B29C-4694-AC8F-2C43247BF185}"/>
              </pc2:cmMkLst>
              <pc226:cmRplyChg chg="mod">
                <pc226:chgData name="Roz Reynolds" userId="378866e9-8352-43ca-9610-a22822bd5622" providerId="ADAL" clId="{E130F0B8-2DE0-441D-BCE6-9AF6CB891DE8}" dt="2024-07-09T08:45:45.356" v="3"/>
                <pc2:cmRplyMkLst xmlns:pc2="http://schemas.microsoft.com/office/powerpoint/2019/9/main/command">
                  <pc:docMk/>
                  <pc:sldMk cId="2311056370" sldId="278"/>
                  <pc2:cmMk id="{B7356034-B29C-4694-AC8F-2C43247BF185}"/>
                  <pc2:cmRplyMk id="{FAC6B725-0843-470C-8038-AE337F1A965E}"/>
                </pc2:cmRplyMkLst>
              </pc226:cmRplyChg>
            </pc226:cmChg>
            <pc226:cmChg xmlns:pc226="http://schemas.microsoft.com/office/powerpoint/2022/06/main/command" chg="add">
              <pc226:chgData name="Roz Reynolds" userId="378866e9-8352-43ca-9610-a22822bd5622" providerId="ADAL" clId="{E130F0B8-2DE0-441D-BCE6-9AF6CB891DE8}" dt="2024-07-09T08:31:39.834" v="0"/>
              <pc2:cmMkLst xmlns:pc2="http://schemas.microsoft.com/office/powerpoint/2019/9/main/command">
                <pc:docMk/>
                <pc:sldMk cId="2311056370" sldId="278"/>
                <pc2:cmMk id="{35F7FB9D-2364-47A2-9BF4-7A10576379E6}"/>
              </pc2:cmMkLst>
            </pc226:cmChg>
            <pc226:cmChg xmlns:pc226="http://schemas.microsoft.com/office/powerpoint/2022/06/main/command" chg="add">
              <pc226:chgData name="Roz Reynolds" userId="378866e9-8352-43ca-9610-a22822bd5622" providerId="ADAL" clId="{E130F0B8-2DE0-441D-BCE6-9AF6CB891DE8}" dt="2024-07-09T08:46:27.781" v="4"/>
              <pc2:cmMkLst xmlns:pc2="http://schemas.microsoft.com/office/powerpoint/2019/9/main/command">
                <pc:docMk/>
                <pc:sldMk cId="2311056370" sldId="278"/>
                <pc2:cmMk id="{A48D5AEA-0199-4A7C-B3F9-AEC0CE3B0C69}"/>
              </pc2:cmMkLst>
            </pc226:cmChg>
            <pc226:cmChg xmlns:pc226="http://schemas.microsoft.com/office/powerpoint/2022/06/main/command" chg="">
              <pc226:chgData name="Roz Reynolds" userId="378866e9-8352-43ca-9610-a22822bd5622" providerId="ADAL" clId="{E130F0B8-2DE0-441D-BCE6-9AF6CB891DE8}" dt="2024-07-10T09:53:28.508" v="424"/>
              <pc2:cmMkLst xmlns:pc2="http://schemas.microsoft.com/office/powerpoint/2019/9/main/command">
                <pc:docMk/>
                <pc:sldMk cId="2311056370" sldId="278"/>
                <pc2:cmMk id="{F1FF93EA-B261-4FFA-8EA3-0735F70D5579}"/>
              </pc2:cmMkLst>
              <pc226:cmRplyChg chg="add">
                <pc226:chgData name="Roz Reynolds" userId="378866e9-8352-43ca-9610-a22822bd5622" providerId="ADAL" clId="{E130F0B8-2DE0-441D-BCE6-9AF6CB891DE8}" dt="2024-07-10T09:53:28.508" v="424"/>
                <pc2:cmRplyMkLst xmlns:pc2="http://schemas.microsoft.com/office/powerpoint/2019/9/main/command">
                  <pc:docMk/>
                  <pc:sldMk cId="2311056370" sldId="278"/>
                  <pc2:cmMk id="{F1FF93EA-B261-4FFA-8EA3-0735F70D5579}"/>
                  <pc2:cmRplyMk id="{C90FE940-0923-4719-B61B-A27AA57D23D4}"/>
                </pc2:cmRplyMkLst>
              </pc226:cmRplyChg>
              <pc226:cmRplyChg chg="add mod">
                <pc226:chgData name="Roz Reynolds" userId="378866e9-8352-43ca-9610-a22822bd5622" providerId="ADAL" clId="{E130F0B8-2DE0-441D-BCE6-9AF6CB891DE8}" dt="2024-07-09T08:43:30.467" v="2"/>
                <pc2:cmRplyMkLst xmlns:pc2="http://schemas.microsoft.com/office/powerpoint/2019/9/main/command">
                  <pc:docMk/>
                  <pc:sldMk cId="2311056370" sldId="278"/>
                  <pc2:cmMk id="{F1FF93EA-B261-4FFA-8EA3-0735F70D5579}"/>
                  <pc2:cmRplyMk id="{F95770C7-AD97-4C16-B2E7-1F07028E94CA}"/>
                </pc2:cmRplyMkLst>
              </pc226:cmRplyChg>
            </pc226:cmChg>
          </p:ext>
        </pc:extLst>
      </pc:sldChg>
      <pc:sldChg chg="modCm">
        <pc:chgData name="Roz Reynolds" userId="378866e9-8352-43ca-9610-a22822bd5622" providerId="ADAL" clId="{E130F0B8-2DE0-441D-BCE6-9AF6CB891DE8}" dt="2024-07-10T09:46:43.516" v="423"/>
        <pc:sldMkLst>
          <pc:docMk/>
          <pc:sldMk cId="674449450" sldId="312"/>
        </pc:sldMkLst>
        <pc:extLst>
          <p:ext xmlns:p="http://schemas.openxmlformats.org/presentationml/2006/main" uri="{D6D511B9-2390-475A-947B-AFAB55BFBCF1}">
            <pc226:cmChg xmlns:pc226="http://schemas.microsoft.com/office/powerpoint/2022/06/main/command" chg="mod modRxn">
              <pc226:chgData name="Roz Reynolds" userId="378866e9-8352-43ca-9610-a22822bd5622" providerId="ADAL" clId="{E130F0B8-2DE0-441D-BCE6-9AF6CB891DE8}" dt="2024-07-10T09:46:43.516" v="423"/>
              <pc2:cmMkLst xmlns:pc2="http://schemas.microsoft.com/office/powerpoint/2019/9/main/command">
                <pc:docMk/>
                <pc:sldMk cId="674449450" sldId="312"/>
                <pc2:cmMk id="{1A9AE0C9-AF3E-455A-B1FE-BA9C0FE2D030}"/>
              </pc2:cmMkLst>
              <pc226:cmRplyChg chg="add">
                <pc226:chgData name="Roz Reynolds" userId="378866e9-8352-43ca-9610-a22822bd5622" providerId="ADAL" clId="{E130F0B8-2DE0-441D-BCE6-9AF6CB891DE8}" dt="2024-07-10T09:46:43.516" v="423"/>
                <pc2:cmRplyMkLst xmlns:pc2="http://schemas.microsoft.com/office/powerpoint/2019/9/main/command">
                  <pc:docMk/>
                  <pc:sldMk cId="674449450" sldId="312"/>
                  <pc2:cmMk id="{1A9AE0C9-AF3E-455A-B1FE-BA9C0FE2D030}"/>
                  <pc2:cmRplyMk id="{DFD87A83-2CBC-4595-867E-A5DFFB957B18}"/>
                </pc2:cmRplyMkLst>
              </pc226:cmRplyChg>
            </pc226:cmChg>
          </p:ext>
        </pc:extLst>
      </pc:sldChg>
      <pc:sldChg chg="addCm modCm">
        <pc:chgData name="Roz Reynolds" userId="378866e9-8352-43ca-9610-a22822bd5622" providerId="ADAL" clId="{E130F0B8-2DE0-441D-BCE6-9AF6CB891DE8}" dt="2024-07-10T09:29:25.515" v="418"/>
        <pc:sldMkLst>
          <pc:docMk/>
          <pc:sldMk cId="1184328506" sldId="315"/>
        </pc:sldMkLst>
        <pc:extLst>
          <p:ext xmlns:p="http://schemas.openxmlformats.org/presentationml/2006/main" uri="{D6D511B9-2390-475A-947B-AFAB55BFBCF1}">
            <pc226:cmChg xmlns:pc226="http://schemas.microsoft.com/office/powerpoint/2022/06/main/command" chg="add mod">
              <pc226:chgData name="Roz Reynolds" userId="378866e9-8352-43ca-9610-a22822bd5622" providerId="ADAL" clId="{E130F0B8-2DE0-441D-BCE6-9AF6CB891DE8}" dt="2024-07-10T09:29:25.515" v="418"/>
              <pc2:cmMkLst xmlns:pc2="http://schemas.microsoft.com/office/powerpoint/2019/9/main/command">
                <pc:docMk/>
                <pc:sldMk cId="1184328506" sldId="315"/>
                <pc2:cmMk id="{0E8A5D23-CB01-4B3E-B6A7-D1F83B096F6B}"/>
              </pc2:cmMkLst>
            </pc226:cmChg>
          </p:ext>
        </pc:extLst>
      </pc:sldChg>
      <pc:sldChg chg="addCm">
        <pc:chgData name="Roz Reynolds" userId="378866e9-8352-43ca-9610-a22822bd5622" providerId="ADAL" clId="{E130F0B8-2DE0-441D-BCE6-9AF6CB891DE8}" dt="2024-07-10T09:45:12.479" v="420"/>
        <pc:sldMkLst>
          <pc:docMk/>
          <pc:sldMk cId="11018463" sldId="317"/>
        </pc:sldMkLst>
        <pc:extLst>
          <p:ext xmlns:p="http://schemas.openxmlformats.org/presentationml/2006/main" uri="{D6D511B9-2390-475A-947B-AFAB55BFBCF1}">
            <pc226:cmChg xmlns:pc226="http://schemas.microsoft.com/office/powerpoint/2022/06/main/command" chg="add">
              <pc226:chgData name="Roz Reynolds" userId="378866e9-8352-43ca-9610-a22822bd5622" providerId="ADAL" clId="{E130F0B8-2DE0-441D-BCE6-9AF6CB891DE8}" dt="2024-07-10T09:45:12.479" v="420"/>
              <pc2:cmMkLst xmlns:pc2="http://schemas.microsoft.com/office/powerpoint/2019/9/main/command">
                <pc:docMk/>
                <pc:sldMk cId="11018463" sldId="317"/>
                <pc2:cmMk id="{2ABB5E3F-6503-47F8-AAC6-A0F0434F4944}"/>
              </pc2:cmMkLst>
            </pc226:cmChg>
            <pc226:cmChg xmlns:pc226="http://schemas.microsoft.com/office/powerpoint/2022/06/main/command" chg="add">
              <pc226:chgData name="Roz Reynolds" userId="378866e9-8352-43ca-9610-a22822bd5622" providerId="ADAL" clId="{E130F0B8-2DE0-441D-BCE6-9AF6CB891DE8}" dt="2024-07-10T09:37:55.973" v="419"/>
              <pc2:cmMkLst xmlns:pc2="http://schemas.microsoft.com/office/powerpoint/2019/9/main/command">
                <pc:docMk/>
                <pc:sldMk cId="11018463" sldId="317"/>
                <pc2:cmMk id="{D30DF86B-3336-41C5-9B42-7EF73D307542}"/>
              </pc2:cmMkLst>
            </pc226:cmChg>
          </p:ext>
        </pc:extLst>
      </pc:sldChg>
      <pc:sldChg chg="modCm">
        <pc:chgData name="Roz Reynolds" userId="378866e9-8352-43ca-9610-a22822bd5622" providerId="ADAL" clId="{E130F0B8-2DE0-441D-BCE6-9AF6CB891DE8}" dt="2024-07-10T09:57:50.352" v="426"/>
        <pc:sldMkLst>
          <pc:docMk/>
          <pc:sldMk cId="3475172131" sldId="320"/>
        </pc:sldMkLst>
        <pc:extLst>
          <p:ext xmlns:p="http://schemas.openxmlformats.org/presentationml/2006/main" uri="{D6D511B9-2390-475A-947B-AFAB55BFBCF1}">
            <pc226:cmChg xmlns:pc226="http://schemas.microsoft.com/office/powerpoint/2022/06/main/command" chg="">
              <pc226:chgData name="Roz Reynolds" userId="378866e9-8352-43ca-9610-a22822bd5622" providerId="ADAL" clId="{E130F0B8-2DE0-441D-BCE6-9AF6CB891DE8}" dt="2024-07-10T09:57:50.352" v="426"/>
              <pc2:cmMkLst xmlns:pc2="http://schemas.microsoft.com/office/powerpoint/2019/9/main/command">
                <pc:docMk/>
                <pc:sldMk cId="3475172131" sldId="320"/>
                <pc2:cmMk id="{AA05ED35-2B97-4B2F-9CD2-0996A6785717}"/>
              </pc2:cmMkLst>
              <pc226:cmRplyChg chg="add mod">
                <pc226:chgData name="Roz Reynolds" userId="378866e9-8352-43ca-9610-a22822bd5622" providerId="ADAL" clId="{E130F0B8-2DE0-441D-BCE6-9AF6CB891DE8}" dt="2024-07-10T09:57:50.352" v="426"/>
                <pc2:cmRplyMkLst xmlns:pc2="http://schemas.microsoft.com/office/powerpoint/2019/9/main/command">
                  <pc:docMk/>
                  <pc:sldMk cId="3475172131" sldId="320"/>
                  <pc2:cmMk id="{AA05ED35-2B97-4B2F-9CD2-0996A6785717}"/>
                  <pc2:cmRplyMk id="{65C1D7D4-D5B8-45AA-B8FC-7BDA160AFA2E}"/>
                </pc2:cmRplyMkLst>
              </pc226:cmRplyChg>
            </pc226:cmChg>
          </p:ext>
        </pc:extLst>
      </pc:sldChg>
      <pc:sldChg chg="addCm modCm">
        <pc:chgData name="Roz Reynolds" userId="378866e9-8352-43ca-9610-a22822bd5622" providerId="ADAL" clId="{E130F0B8-2DE0-441D-BCE6-9AF6CB891DE8}" dt="2024-07-10T10:05:01.639" v="428"/>
        <pc:sldMkLst>
          <pc:docMk/>
          <pc:sldMk cId="272991943" sldId="323"/>
        </pc:sldMkLst>
        <pc:extLst>
          <p:ext xmlns:p="http://schemas.openxmlformats.org/presentationml/2006/main" uri="{D6D511B9-2390-475A-947B-AFAB55BFBCF1}">
            <pc226:cmChg xmlns:pc226="http://schemas.microsoft.com/office/powerpoint/2022/06/main/command" chg="add mod">
              <pc226:chgData name="Roz Reynolds" userId="378866e9-8352-43ca-9610-a22822bd5622" providerId="ADAL" clId="{E130F0B8-2DE0-441D-BCE6-9AF6CB891DE8}" dt="2024-07-10T10:05:01.639" v="428"/>
              <pc2:cmMkLst xmlns:pc2="http://schemas.microsoft.com/office/powerpoint/2019/9/main/command">
                <pc:docMk/>
                <pc:sldMk cId="272991943" sldId="323"/>
                <pc2:cmMk id="{FD3611FF-7BB4-49F2-B813-6ACBE93AE7DF}"/>
              </pc2:cmMkLst>
            </pc226:cmChg>
          </p:ext>
        </pc:extLst>
      </pc:sldChg>
      <pc:sldChg chg="addCm modCm">
        <pc:chgData name="Roz Reynolds" userId="378866e9-8352-43ca-9610-a22822bd5622" providerId="ADAL" clId="{E130F0B8-2DE0-441D-BCE6-9AF6CB891DE8}" dt="2024-07-10T10:07:07.821" v="430"/>
        <pc:sldMkLst>
          <pc:docMk/>
          <pc:sldMk cId="3599140025" sldId="324"/>
        </pc:sldMkLst>
        <pc:extLst>
          <p:ext xmlns:p="http://schemas.openxmlformats.org/presentationml/2006/main" uri="{D6D511B9-2390-475A-947B-AFAB55BFBCF1}">
            <pc226:cmChg xmlns:pc226="http://schemas.microsoft.com/office/powerpoint/2022/06/main/command" chg="add mod">
              <pc226:chgData name="Roz Reynolds" userId="378866e9-8352-43ca-9610-a22822bd5622" providerId="ADAL" clId="{E130F0B8-2DE0-441D-BCE6-9AF6CB891DE8}" dt="2024-07-10T10:07:07.821" v="430"/>
              <pc2:cmMkLst xmlns:pc2="http://schemas.microsoft.com/office/powerpoint/2019/9/main/command">
                <pc:docMk/>
                <pc:sldMk cId="3599140025" sldId="324"/>
                <pc2:cmMk id="{4489440C-4B67-49DB-939A-A1206A3BF49E}"/>
              </pc2:cmMkLst>
            </pc226:cmChg>
          </p:ext>
        </pc:extLst>
      </pc:sldChg>
      <pc:sldChg chg="addCm delCm">
        <pc:chgData name="Roz Reynolds" userId="378866e9-8352-43ca-9610-a22822bd5622" providerId="ADAL" clId="{E130F0B8-2DE0-441D-BCE6-9AF6CB891DE8}" dt="2024-07-10T09:21:22.637" v="416"/>
        <pc:sldMkLst>
          <pc:docMk/>
          <pc:sldMk cId="1113826803" sldId="348"/>
        </pc:sldMkLst>
        <pc:extLst>
          <p:ext xmlns:p="http://schemas.openxmlformats.org/presentationml/2006/main" uri="{D6D511B9-2390-475A-947B-AFAB55BFBCF1}">
            <pc226:cmChg xmlns:pc226="http://schemas.microsoft.com/office/powerpoint/2022/06/main/command" chg="add del">
              <pc226:chgData name="Roz Reynolds" userId="378866e9-8352-43ca-9610-a22822bd5622" providerId="ADAL" clId="{E130F0B8-2DE0-441D-BCE6-9AF6CB891DE8}" dt="2024-07-10T09:21:22.637" v="416"/>
              <pc2:cmMkLst xmlns:pc2="http://schemas.microsoft.com/office/powerpoint/2019/9/main/command">
                <pc:docMk/>
                <pc:sldMk cId="1113826803" sldId="348"/>
                <pc2:cmMk id="{5216B495-0094-44F2-A8BB-673D2FBE0BC8}"/>
              </pc2:cmMkLst>
            </pc226:cmChg>
          </p:ext>
        </pc:extLst>
      </pc:sldChg>
      <pc:sldChg chg="addCm">
        <pc:chgData name="Roz Reynolds" userId="378866e9-8352-43ca-9610-a22822bd5622" providerId="ADAL" clId="{E130F0B8-2DE0-441D-BCE6-9AF6CB891DE8}" dt="2024-07-10T10:37:29.955" v="431"/>
        <pc:sldMkLst>
          <pc:docMk/>
          <pc:sldMk cId="1380913280" sldId="349"/>
        </pc:sldMkLst>
        <pc:extLst>
          <p:ext xmlns:p="http://schemas.openxmlformats.org/presentationml/2006/main" uri="{D6D511B9-2390-475A-947B-AFAB55BFBCF1}">
            <pc226:cmChg xmlns:pc226="http://schemas.microsoft.com/office/powerpoint/2022/06/main/command" chg="add">
              <pc226:chgData name="Roz Reynolds" userId="378866e9-8352-43ca-9610-a22822bd5622" providerId="ADAL" clId="{E130F0B8-2DE0-441D-BCE6-9AF6CB891DE8}" dt="2024-07-10T10:37:29.955" v="431"/>
              <pc2:cmMkLst xmlns:pc2="http://schemas.microsoft.com/office/powerpoint/2019/9/main/command">
                <pc:docMk/>
                <pc:sldMk cId="1380913280" sldId="349"/>
                <pc2:cmMk id="{EE74F6F6-3226-4E5F-A8F8-4D51E720A78A}"/>
              </pc2:cmMkLst>
            </pc226:cmChg>
          </p:ext>
        </pc:extLst>
      </pc:sldChg>
      <pc:sldChg chg="modSp mod">
        <pc:chgData name="Roz Reynolds" userId="378866e9-8352-43ca-9610-a22822bd5622" providerId="ADAL" clId="{E130F0B8-2DE0-441D-BCE6-9AF6CB891DE8}" dt="2024-07-10T09:21:13.357" v="415" actId="20577"/>
        <pc:sldMkLst>
          <pc:docMk/>
          <pc:sldMk cId="2418241912" sldId="352"/>
        </pc:sldMkLst>
      </pc:sldChg>
      <pc:sldChg chg="modSp mod">
        <pc:chgData name="Roz Reynolds" userId="378866e9-8352-43ca-9610-a22822bd5622" providerId="ADAL" clId="{E130F0B8-2DE0-441D-BCE6-9AF6CB891DE8}" dt="2024-07-09T16:59:08.667" v="406" actId="20577"/>
        <pc:sldMkLst>
          <pc:docMk/>
          <pc:sldMk cId="1085568560" sldId="359"/>
        </pc:sldMkLst>
      </pc:sldChg>
      <pc:sldChg chg="modSp mod addCm modCm">
        <pc:chgData name="Roz Reynolds" userId="378866e9-8352-43ca-9610-a22822bd5622" providerId="ADAL" clId="{E130F0B8-2DE0-441D-BCE6-9AF6CB891DE8}" dt="2024-07-10T09:20:27.155" v="408"/>
        <pc:sldMkLst>
          <pc:docMk/>
          <pc:sldMk cId="3522703796" sldId="360"/>
        </pc:sldMkLst>
        <pc:extLst>
          <p:ext xmlns:p="http://schemas.openxmlformats.org/presentationml/2006/main" uri="{D6D511B9-2390-475A-947B-AFAB55BFBCF1}">
            <pc226:cmChg xmlns:pc226="http://schemas.microsoft.com/office/powerpoint/2022/06/main/command" chg="add">
              <pc226:chgData name="Roz Reynolds" userId="378866e9-8352-43ca-9610-a22822bd5622" providerId="ADAL" clId="{E130F0B8-2DE0-441D-BCE6-9AF6CB891DE8}" dt="2024-07-09T16:36:24.750" v="11"/>
              <pc2:cmMkLst xmlns:pc2="http://schemas.microsoft.com/office/powerpoint/2019/9/main/command">
                <pc:docMk/>
                <pc:sldMk cId="3522703796" sldId="360"/>
                <pc2:cmMk id="{ABEE7C7B-DD46-45C2-B3DB-A3F054DD3493}"/>
              </pc2:cmMkLst>
            </pc226:cmChg>
            <pc226:cmChg xmlns:pc226="http://schemas.microsoft.com/office/powerpoint/2022/06/main/command" chg="add mod">
              <pc226:chgData name="Roz Reynolds" userId="378866e9-8352-43ca-9610-a22822bd5622" providerId="ADAL" clId="{E130F0B8-2DE0-441D-BCE6-9AF6CB891DE8}" dt="2024-07-10T09:20:27.155" v="408"/>
              <pc2:cmMkLst xmlns:pc2="http://schemas.microsoft.com/office/powerpoint/2019/9/main/command">
                <pc:docMk/>
                <pc:sldMk cId="3522703796" sldId="360"/>
                <pc2:cmMk id="{7FBD6AFE-4570-4F5C-B7B4-D97D21FEC957}"/>
              </pc2:cmMkLst>
            </pc226:cmChg>
          </p:ext>
        </pc:extLst>
      </pc:sldChg>
    </pc:docChg>
  </pc:docChgLst>
  <pc:docChgLst>
    <pc:chgData name="Guest User" userId="S::urn:spo:anon#bec65c2d1d806bc0c004bfb1867079b1e5c8f507bcc0fc43541854dcea0f8cce::" providerId="AD" clId="Web-{9F39C79E-DB8B-E89F-2EF6-6520E9246991}"/>
    <pc:docChg chg="sldOrd">
      <pc:chgData name="Guest User" userId="S::urn:spo:anon#bec65c2d1d806bc0c004bfb1867079b1e5c8f507bcc0fc43541854dcea0f8cce::" providerId="AD" clId="Web-{9F39C79E-DB8B-E89F-2EF6-6520E9246991}" dt="2024-07-16T13:37:13.830" v="0"/>
      <pc:docMkLst>
        <pc:docMk/>
      </pc:docMkLst>
      <pc:sldChg chg="ord">
        <pc:chgData name="Guest User" userId="S::urn:spo:anon#bec65c2d1d806bc0c004bfb1867079b1e5c8f507bcc0fc43541854dcea0f8cce::" providerId="AD" clId="Web-{9F39C79E-DB8B-E89F-2EF6-6520E9246991}" dt="2024-07-16T13:37:13.830" v="0"/>
        <pc:sldMkLst>
          <pc:docMk/>
          <pc:sldMk cId="3204439948" sldId="3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6681AEDE-02B5-4E59-A7F3-B47A04A33519}" type="datetimeFigureOut">
              <a:t>1/21/2025</a:t>
            </a:fld>
            <a:endParaRPr lang="en-US"/>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36E29E95-3C27-4A4F-9C0E-E7993E262C1D}" type="slidenum">
              <a:t>‹#›</a:t>
            </a:fld>
            <a:endParaRPr lang="en-US"/>
          </a:p>
        </p:txBody>
      </p:sp>
    </p:spTree>
    <p:extLst>
      <p:ext uri="{BB962C8B-B14F-4D97-AF65-F5344CB8AC3E}">
        <p14:creationId xmlns:p14="http://schemas.microsoft.com/office/powerpoint/2010/main" val="379346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29E95-3C27-4A4F-9C0E-E7993E262C1D}" type="slidenum">
              <a:rPr lang="en-GB" smtClean="0"/>
              <a:t>2</a:t>
            </a:fld>
            <a:endParaRPr lang="en-GB"/>
          </a:p>
        </p:txBody>
      </p:sp>
    </p:spTree>
    <p:extLst>
      <p:ext uri="{BB962C8B-B14F-4D97-AF65-F5344CB8AC3E}">
        <p14:creationId xmlns:p14="http://schemas.microsoft.com/office/powerpoint/2010/main" val="388680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29E95-3C27-4A4F-9C0E-E7993E262C1D}" type="slidenum">
              <a:rPr lang="en-GB" smtClean="0"/>
              <a:t>3</a:t>
            </a:fld>
            <a:endParaRPr lang="en-GB"/>
          </a:p>
        </p:txBody>
      </p:sp>
    </p:spTree>
    <p:extLst>
      <p:ext uri="{BB962C8B-B14F-4D97-AF65-F5344CB8AC3E}">
        <p14:creationId xmlns:p14="http://schemas.microsoft.com/office/powerpoint/2010/main" val="157698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29E95-3C27-4A4F-9C0E-E7993E262C1D}" type="slidenum">
              <a:rPr lang="en-GB" smtClean="0"/>
              <a:t>5</a:t>
            </a:fld>
            <a:endParaRPr lang="en-GB"/>
          </a:p>
        </p:txBody>
      </p:sp>
    </p:spTree>
    <p:extLst>
      <p:ext uri="{BB962C8B-B14F-4D97-AF65-F5344CB8AC3E}">
        <p14:creationId xmlns:p14="http://schemas.microsoft.com/office/powerpoint/2010/main" val="238014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E29E95-3C27-4A4F-9C0E-E7993E262C1D}" type="slidenum">
              <a:rPr lang="en-GB" smtClean="0"/>
              <a:t>40</a:t>
            </a:fld>
            <a:endParaRPr lang="en-GB"/>
          </a:p>
        </p:txBody>
      </p:sp>
    </p:spTree>
    <p:extLst>
      <p:ext uri="{BB962C8B-B14F-4D97-AF65-F5344CB8AC3E}">
        <p14:creationId xmlns:p14="http://schemas.microsoft.com/office/powerpoint/2010/main" val="2177876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2025</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4593"/>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foodafactoflife.org.uk/media/pvno05on/where-food-comes-from-ko-11-14-fm-2-002.docx"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video" Target="https://www.youtube.com/embed/s1hHBxEGy5A?start=41&amp;feature=oembed" TargetMode="External"/><Relationship Id="rId4" Type="http://schemas.openxmlformats.org/officeDocument/2006/relationships/hyperlink" Target="https://horticulture.ahdb.org.uk/Videos/going-underground-understanding-soil-biolog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34664/greenhouse-gas-emissions-statistical-release-2021.pdf" TargetMode="External"/><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www.wastemanaged.co.uk/our-news/food-waste/food-waste-facts-statistics/#:~:text=WRAP%20estimates%20that%2070%25%20of,2%25%20from%20the%20retail%20industr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rbontrust.com/our-work-and-impact/guides-reports-and-tools/the-eatwell-guide-a-more-sustainable-diet" TargetMode="External"/><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foodafactoflife.org.uk/whole-school/food-a-fact-of-life-roadmap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v.uk/government/statistics/ndns-results-from-years-9-to-11-2016-to-2017-and-2018-to-2019"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msc.org/uk" TargetMode="Externa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nutrition.org.uk/healthy-sustainable-diets/healthy-and-sustainable-diets/eating-healthily-and-sustainably/" TargetMode="External"/><Relationship Id="rId2" Type="http://schemas.openxmlformats.org/officeDocument/2006/relationships/hyperlink" Target="https://cielivestock.co.uk/expertise/net-zero-carbon-uk-livestock/report-october-2020/" TargetMode="Externa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hyperlink" Target="https://www.nutrition.org.uk/creating-a-healthy-diet/eating-sustainably/" TargetMode="External"/><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digital.nhs.uk/supplementary-information/2022/scurvy-rickets-and-malnutrition-hospital-admissions-by-age-2007-08-to-2021-22-provisional" TargetMode="External"/><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6.xml"/><Relationship Id="rId7"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9.xml"/><Relationship Id="rId5" Type="http://schemas.openxmlformats.org/officeDocument/2006/relationships/slide" Target="slide11.xml"/><Relationship Id="rId4" Type="http://schemas.openxmlformats.org/officeDocument/2006/relationships/slide" Target="slide10.xml"/><Relationship Id="rId9" Type="http://schemas.openxmlformats.org/officeDocument/2006/relationships/slide" Target="slide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Sustainable healthy diets</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greenhouse effect</a:t>
            </a:r>
          </a:p>
        </p:txBody>
      </p:sp>
      <p:sp>
        <p:nvSpPr>
          <p:cNvPr id="4" name="Subtitle 2"/>
          <p:cNvSpPr>
            <a:spLocks noGrp="1"/>
          </p:cNvSpPr>
          <p:nvPr>
            <p:ph type="subTitle" idx="1"/>
          </p:nvPr>
        </p:nvSpPr>
        <p:spPr>
          <a:xfrm>
            <a:off x="1169276" y="2571092"/>
            <a:ext cx="5133553" cy="3600000"/>
          </a:xfrm>
        </p:spPr>
        <p:txBody>
          <a:bodyPr/>
          <a:lstStyle/>
          <a:p>
            <a:pPr marL="0" indent="0">
              <a:buNone/>
            </a:pPr>
            <a:r>
              <a:rPr lang="en-GB" sz="2000"/>
              <a:t>Humans can affect climate change through the release of greenhouse gases, which trap the Sun's heat.</a:t>
            </a:r>
          </a:p>
          <a:p>
            <a:pPr marL="0" indent="0">
              <a:buNone/>
            </a:pPr>
            <a:endParaRPr lang="en-GB" sz="2000"/>
          </a:p>
          <a:p>
            <a:pPr marL="0" indent="0">
              <a:buNone/>
            </a:pPr>
            <a:r>
              <a:rPr lang="en-GB" sz="2000">
                <a:latin typeface="Arial"/>
                <a:cs typeface="Arial"/>
              </a:rPr>
              <a:t>This makes the Earth warmer.</a:t>
            </a:r>
          </a:p>
          <a:p>
            <a:pPr marL="0" indent="0">
              <a:buNone/>
            </a:pPr>
            <a:endParaRPr lang="en-GB" sz="2000"/>
          </a:p>
          <a:p>
            <a:pPr marL="0" indent="0">
              <a:buNone/>
            </a:pPr>
            <a:r>
              <a:rPr lang="en-GB" sz="2000"/>
              <a:t>To reduce this effect, we need to reduce the amount of these gases we release.</a:t>
            </a:r>
          </a:p>
        </p:txBody>
      </p:sp>
      <p:pic>
        <p:nvPicPr>
          <p:cNvPr id="3" name="Picture 2" descr="Diagram of a greenhouse effect&#10;&#10;Description automatically generated with medium confidence">
            <a:extLst>
              <a:ext uri="{FF2B5EF4-FFF2-40B4-BE49-F238E27FC236}">
                <a16:creationId xmlns:a16="http://schemas.microsoft.com/office/drawing/2014/main" id="{FB82DEC0-92ED-EF8E-ADD3-7DE2BD5FF5B1}"/>
              </a:ext>
            </a:extLst>
          </p:cNvPr>
          <p:cNvPicPr>
            <a:picLocks noChangeAspect="1"/>
          </p:cNvPicPr>
          <p:nvPr/>
        </p:nvPicPr>
        <p:blipFill>
          <a:blip r:embed="rId2"/>
          <a:stretch>
            <a:fillRect/>
          </a:stretch>
        </p:blipFill>
        <p:spPr>
          <a:xfrm>
            <a:off x="7017587" y="1814940"/>
            <a:ext cx="4492241" cy="4492241"/>
          </a:xfrm>
          <a:prstGeom prst="rect">
            <a:avLst/>
          </a:prstGeom>
        </p:spPr>
      </p:pic>
    </p:spTree>
    <p:extLst>
      <p:ext uri="{BB962C8B-B14F-4D97-AF65-F5344CB8AC3E}">
        <p14:creationId xmlns:p14="http://schemas.microsoft.com/office/powerpoint/2010/main" val="2167200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Climate change and food production</a:t>
            </a:r>
          </a:p>
        </p:txBody>
      </p:sp>
      <p:sp>
        <p:nvSpPr>
          <p:cNvPr id="4" name="Subtitle 2"/>
          <p:cNvSpPr>
            <a:spLocks noGrp="1"/>
          </p:cNvSpPr>
          <p:nvPr>
            <p:ph type="subTitle" idx="1"/>
          </p:nvPr>
        </p:nvSpPr>
        <p:spPr>
          <a:xfrm>
            <a:off x="1169274" y="2393228"/>
            <a:ext cx="6702517" cy="3676353"/>
          </a:xfrm>
        </p:spPr>
        <p:txBody>
          <a:bodyPr/>
          <a:lstStyle/>
          <a:p>
            <a:pPr marL="0" indent="0">
              <a:buNone/>
            </a:pPr>
            <a:r>
              <a:rPr lang="en-GB" sz="2000" dirty="0">
                <a:latin typeface="Arial"/>
                <a:cs typeface="Arial"/>
              </a:rPr>
              <a:t>Climate change can affect food production:</a:t>
            </a:r>
          </a:p>
          <a:p>
            <a:r>
              <a:rPr lang="en-GB" sz="2000" dirty="0">
                <a:latin typeface="Arial"/>
                <a:cs typeface="Arial"/>
              </a:rPr>
              <a:t>Longer dry periods can cause water to dry up and crops to die.</a:t>
            </a:r>
          </a:p>
          <a:p>
            <a:r>
              <a:rPr lang="en-GB" sz="2000" dirty="0">
                <a:latin typeface="Arial"/>
                <a:cs typeface="Arial"/>
              </a:rPr>
              <a:t>Longer wet periods can flood fields</a:t>
            </a:r>
            <a:r>
              <a:rPr lang="en-GB" sz="2000" dirty="0">
                <a:solidFill>
                  <a:schemeClr val="accent1"/>
                </a:solidFill>
                <a:latin typeface="Arial"/>
                <a:cs typeface="Arial"/>
              </a:rPr>
              <a:t> </a:t>
            </a:r>
            <a:r>
              <a:rPr lang="en-GB" sz="2000" dirty="0">
                <a:latin typeface="Arial"/>
                <a:cs typeface="Arial"/>
              </a:rPr>
              <a:t>and wash soil away. </a:t>
            </a:r>
            <a:endParaRPr lang="en-GB" dirty="0"/>
          </a:p>
          <a:p>
            <a:r>
              <a:rPr lang="en-GB" sz="2000" dirty="0">
                <a:latin typeface="Arial"/>
                <a:cs typeface="Arial"/>
              </a:rPr>
              <a:t>Warm conditions can harm farm animals and damage the grass they feed on.</a:t>
            </a:r>
          </a:p>
          <a:p>
            <a:r>
              <a:rPr lang="en-GB" sz="2000" dirty="0">
                <a:latin typeface="Arial"/>
                <a:cs typeface="Arial"/>
              </a:rPr>
              <a:t>Changing weather can cause different diseases in crops and animals. </a:t>
            </a:r>
            <a:endParaRPr lang="en-GB" sz="2000" dirty="0"/>
          </a:p>
          <a:p>
            <a:r>
              <a:rPr lang="en-GB" sz="2000" dirty="0">
                <a:latin typeface="Arial"/>
                <a:cs typeface="Arial"/>
              </a:rPr>
              <a:t>Increased wind and rain can cause crops to collapse, and animals may have to be kept inside more often.</a:t>
            </a:r>
          </a:p>
          <a:p>
            <a:pPr marL="0" indent="0">
              <a:buNone/>
            </a:pPr>
            <a:endParaRPr lang="en-GB" sz="2000" dirty="0">
              <a:latin typeface="Arial"/>
              <a:cs typeface="Arial"/>
            </a:endParaRPr>
          </a:p>
          <a:p>
            <a:endParaRPr lang="en-GB" sz="2000" dirty="0">
              <a:latin typeface="Arial"/>
              <a:cs typeface="Arial"/>
            </a:endParaRPr>
          </a:p>
          <a:p>
            <a:endParaRPr lang="en-GB" sz="2000" dirty="0"/>
          </a:p>
          <a:p>
            <a:endParaRPr lang="en-GB" sz="2000" dirty="0">
              <a:highlight>
                <a:srgbClr val="FFFF00"/>
              </a:highlight>
            </a:endParaRPr>
          </a:p>
          <a:p>
            <a:pPr marL="0" indent="0">
              <a:buNone/>
            </a:pPr>
            <a:endParaRPr lang="en-GB" sz="2000" dirty="0"/>
          </a:p>
        </p:txBody>
      </p:sp>
      <p:pic>
        <p:nvPicPr>
          <p:cNvPr id="5" name="Picture 4">
            <a:extLst>
              <a:ext uri="{FF2B5EF4-FFF2-40B4-BE49-F238E27FC236}">
                <a16:creationId xmlns:a16="http://schemas.microsoft.com/office/drawing/2014/main" id="{2AB3DE36-3847-81E9-D03E-24485828AD60}"/>
              </a:ext>
            </a:extLst>
          </p:cNvPr>
          <p:cNvPicPr>
            <a:picLocks noChangeAspect="1"/>
          </p:cNvPicPr>
          <p:nvPr/>
        </p:nvPicPr>
        <p:blipFill>
          <a:blip r:embed="rId2"/>
          <a:stretch>
            <a:fillRect/>
          </a:stretch>
        </p:blipFill>
        <p:spPr>
          <a:xfrm>
            <a:off x="8088193" y="2728049"/>
            <a:ext cx="3847307" cy="2566153"/>
          </a:xfrm>
          <a:prstGeom prst="rect">
            <a:avLst/>
          </a:prstGeom>
        </p:spPr>
      </p:pic>
    </p:spTree>
    <p:extLst>
      <p:ext uri="{BB962C8B-B14F-4D97-AF65-F5344CB8AC3E}">
        <p14:creationId xmlns:p14="http://schemas.microsoft.com/office/powerpoint/2010/main" val="256680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Combatting climate change</a:t>
            </a:r>
          </a:p>
        </p:txBody>
      </p:sp>
      <p:sp>
        <p:nvSpPr>
          <p:cNvPr id="4" name="Subtitle 2"/>
          <p:cNvSpPr>
            <a:spLocks noGrp="1"/>
          </p:cNvSpPr>
          <p:nvPr>
            <p:ph type="subTitle" idx="1"/>
          </p:nvPr>
        </p:nvSpPr>
        <p:spPr>
          <a:xfrm>
            <a:off x="1169274" y="2587945"/>
            <a:ext cx="6253837" cy="3600000"/>
          </a:xfrm>
        </p:spPr>
        <p:txBody>
          <a:bodyPr/>
          <a:lstStyle/>
          <a:p>
            <a:pPr marL="0" indent="0">
              <a:lnSpc>
                <a:spcPct val="100000"/>
              </a:lnSpc>
              <a:buNone/>
            </a:pPr>
            <a:r>
              <a:rPr lang="en-GB" sz="2000"/>
              <a:t>Combatting climate change requires two goals:</a:t>
            </a:r>
          </a:p>
          <a:p>
            <a:pPr marL="457200" indent="-457200">
              <a:lnSpc>
                <a:spcPct val="100000"/>
              </a:lnSpc>
              <a:spcBef>
                <a:spcPts val="600"/>
              </a:spcBef>
              <a:buFont typeface="+mj-lt"/>
              <a:buAutoNum type="arabicPeriod"/>
            </a:pPr>
            <a:r>
              <a:rPr lang="en-GB">
                <a:latin typeface="Arial"/>
                <a:cs typeface="Arial"/>
              </a:rPr>
              <a:t>Reducing the amount of greenhouse gases emitted (main goal).</a:t>
            </a:r>
          </a:p>
          <a:p>
            <a:pPr marL="457200" indent="-457200">
              <a:lnSpc>
                <a:spcPct val="100000"/>
              </a:lnSpc>
              <a:spcBef>
                <a:spcPts val="600"/>
              </a:spcBef>
              <a:buFont typeface="+mj-lt"/>
              <a:buAutoNum type="arabicPeriod"/>
            </a:pPr>
            <a:r>
              <a:rPr lang="en-GB">
                <a:latin typeface="Arial"/>
                <a:cs typeface="Arial"/>
              </a:rPr>
              <a:t>Storing as much carbon as possible (secondary goal).</a:t>
            </a:r>
            <a:br>
              <a:rPr lang="en-GB">
                <a:latin typeface="Arial"/>
                <a:cs typeface="Arial"/>
              </a:rPr>
            </a:br>
            <a:endParaRPr lang="en-GB">
              <a:latin typeface="Arial"/>
              <a:cs typeface="Arial"/>
            </a:endParaRPr>
          </a:p>
          <a:p>
            <a:pPr marL="0" indent="0">
              <a:lnSpc>
                <a:spcPct val="100000"/>
              </a:lnSpc>
              <a:buNone/>
            </a:pPr>
            <a:r>
              <a:rPr lang="en-GB" sz="2000">
                <a:latin typeface="Arial"/>
                <a:cs typeface="Arial"/>
              </a:rPr>
              <a:t>Replacing fossil fuel burning with renewable energy, e.g. solar or wind, is the main way to reduce emissions.</a:t>
            </a:r>
          </a:p>
          <a:p>
            <a:pPr marL="0" indent="0">
              <a:lnSpc>
                <a:spcPct val="100000"/>
              </a:lnSpc>
              <a:buNone/>
            </a:pPr>
            <a:endParaRPr lang="en-GB" sz="2000"/>
          </a:p>
          <a:p>
            <a:pPr>
              <a:lnSpc>
                <a:spcPct val="100000"/>
              </a:lnSpc>
            </a:pPr>
            <a:endParaRPr lang="en-GB" sz="2000">
              <a:highlight>
                <a:srgbClr val="FFFF00"/>
              </a:highlight>
            </a:endParaRPr>
          </a:p>
          <a:p>
            <a:pPr marL="0" indent="0">
              <a:lnSpc>
                <a:spcPct val="100000"/>
              </a:lnSpc>
              <a:buNone/>
            </a:pPr>
            <a:endParaRPr lang="en-GB" sz="2000"/>
          </a:p>
        </p:txBody>
      </p:sp>
      <p:pic>
        <p:nvPicPr>
          <p:cNvPr id="5" name="Picture 4" descr="A group of windmills on a grassy hill with Albany Wind Farm in the background&#10;&#10;Description automatically generated">
            <a:extLst>
              <a:ext uri="{FF2B5EF4-FFF2-40B4-BE49-F238E27FC236}">
                <a16:creationId xmlns:a16="http://schemas.microsoft.com/office/drawing/2014/main" id="{41873C63-3BBA-8546-7998-A7FAD927B71F}"/>
              </a:ext>
            </a:extLst>
          </p:cNvPr>
          <p:cNvPicPr>
            <a:picLocks noChangeAspect="1"/>
          </p:cNvPicPr>
          <p:nvPr/>
        </p:nvPicPr>
        <p:blipFill>
          <a:blip r:embed="rId2"/>
          <a:stretch>
            <a:fillRect/>
          </a:stretch>
        </p:blipFill>
        <p:spPr>
          <a:xfrm>
            <a:off x="8026490" y="2608262"/>
            <a:ext cx="3738540" cy="2800167"/>
          </a:xfrm>
          <a:prstGeom prst="rect">
            <a:avLst/>
          </a:prstGeom>
        </p:spPr>
      </p:pic>
    </p:spTree>
    <p:extLst>
      <p:ext uri="{BB962C8B-B14F-4D97-AF65-F5344CB8AC3E}">
        <p14:creationId xmlns:p14="http://schemas.microsoft.com/office/powerpoint/2010/main" val="138091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BD7B-FF50-29BC-6A8E-A5AEB79C50F6}"/>
              </a:ext>
            </a:extLst>
          </p:cNvPr>
          <p:cNvSpPr>
            <a:spLocks noGrp="1"/>
          </p:cNvSpPr>
          <p:nvPr>
            <p:ph type="ctrTitle"/>
          </p:nvPr>
        </p:nvSpPr>
        <p:spPr/>
        <p:txBody>
          <a:bodyPr/>
          <a:lstStyle/>
          <a:p>
            <a:r>
              <a:rPr lang="en-GB"/>
              <a:t>Carbon storage</a:t>
            </a:r>
          </a:p>
        </p:txBody>
      </p:sp>
      <p:sp>
        <p:nvSpPr>
          <p:cNvPr id="4" name="Subtitle 2">
            <a:extLst>
              <a:ext uri="{FF2B5EF4-FFF2-40B4-BE49-F238E27FC236}">
                <a16:creationId xmlns:a16="http://schemas.microsoft.com/office/drawing/2014/main" id="{BE4BA46E-B6BD-77AA-E62E-645ECBC1150E}"/>
              </a:ext>
            </a:extLst>
          </p:cNvPr>
          <p:cNvSpPr txBox="1">
            <a:spLocks/>
          </p:cNvSpPr>
          <p:nvPr/>
        </p:nvSpPr>
        <p:spPr>
          <a:xfrm>
            <a:off x="1169274" y="2301472"/>
            <a:ext cx="6044326" cy="3750091"/>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None/>
            </a:pPr>
            <a:r>
              <a:rPr lang="en-GB" sz="2000">
                <a:latin typeface="Arial"/>
                <a:cs typeface="Arial"/>
              </a:rPr>
              <a:t>Farms can store some carbon, in the soil and plants. This can help to remove some carbon from the atmosphere.</a:t>
            </a:r>
            <a:br>
              <a:rPr lang="en-GB" sz="2000">
                <a:latin typeface="Arial"/>
                <a:cs typeface="Arial"/>
              </a:rPr>
            </a:br>
            <a:endParaRPr lang="en-GB" sz="2000" strike="sngStrike">
              <a:latin typeface="Arial"/>
              <a:cs typeface="Arial"/>
            </a:endParaRPr>
          </a:p>
          <a:p>
            <a:pPr marL="0" indent="0">
              <a:lnSpc>
                <a:spcPct val="100000"/>
              </a:lnSpc>
              <a:buNone/>
            </a:pPr>
            <a:r>
              <a:rPr lang="en-GB" sz="2000">
                <a:latin typeface="Arial"/>
                <a:cs typeface="Arial"/>
              </a:rPr>
              <a:t>How farmers use and care for the land can impact how much carbon can be absorbed.</a:t>
            </a:r>
            <a:br>
              <a:rPr lang="en-GB" sz="2000">
                <a:latin typeface="Arial"/>
                <a:cs typeface="Arial"/>
              </a:rPr>
            </a:br>
            <a:endParaRPr lang="en-GB" sz="2000">
              <a:latin typeface="Arial"/>
              <a:cs typeface="Arial"/>
            </a:endParaRPr>
          </a:p>
          <a:p>
            <a:pPr marL="0" indent="0">
              <a:lnSpc>
                <a:spcPct val="100000"/>
              </a:lnSpc>
              <a:buNone/>
            </a:pPr>
            <a:r>
              <a:rPr lang="en-GB" sz="2000">
                <a:latin typeface="Arial"/>
                <a:cs typeface="Arial"/>
              </a:rPr>
              <a:t>To store more carbon, farmers can reduce ploughing, improve soil health and plant additional trees and hedgerows. </a:t>
            </a:r>
            <a:br>
              <a:rPr lang="en-GB" sz="2000">
                <a:latin typeface="Arial"/>
                <a:cs typeface="Arial"/>
              </a:rPr>
            </a:br>
            <a:br>
              <a:rPr lang="en-GB" sz="2000">
                <a:latin typeface="Arial"/>
                <a:cs typeface="Arial"/>
              </a:rPr>
            </a:br>
            <a:r>
              <a:rPr lang="en-GB" sz="2000">
                <a:latin typeface="Arial"/>
                <a:cs typeface="Arial"/>
              </a:rPr>
              <a:t>However, the total amount of carbon that can be stored by farmland is often debated.</a:t>
            </a:r>
            <a:br>
              <a:rPr lang="en-GB" sz="2000" strike="sngStrike">
                <a:latin typeface="Arial"/>
                <a:ea typeface="Open Sans"/>
                <a:cs typeface="Arial"/>
              </a:rPr>
            </a:br>
            <a:endParaRPr lang="en-GB" sz="2000" strike="sngStrike">
              <a:latin typeface="Arial"/>
              <a:ea typeface="Open Sans"/>
              <a:cs typeface="Arial"/>
            </a:endParaRPr>
          </a:p>
        </p:txBody>
      </p:sp>
      <p:sp>
        <p:nvSpPr>
          <p:cNvPr id="8" name="TextBox 7">
            <a:extLst>
              <a:ext uri="{FF2B5EF4-FFF2-40B4-BE49-F238E27FC236}">
                <a16:creationId xmlns:a16="http://schemas.microsoft.com/office/drawing/2014/main" id="{AE1C6AF9-7B6C-CB2E-300E-887CB429D31C}"/>
              </a:ext>
            </a:extLst>
          </p:cNvPr>
          <p:cNvSpPr txBox="1"/>
          <p:nvPr/>
        </p:nvSpPr>
        <p:spPr>
          <a:xfrm>
            <a:off x="7437965" y="4969274"/>
            <a:ext cx="4453958" cy="646331"/>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Carbon dioxide and other gases may be released from energy usage, livestock and fertilising. Some of this carbon can be stored in plants or in the soil</a:t>
            </a:r>
            <a:r>
              <a:rPr lang="en-GB" sz="1200">
                <a:solidFill>
                  <a:srgbClr val="FF000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63E8AAED-EC38-3319-B33B-087256336D44}"/>
              </a:ext>
            </a:extLst>
          </p:cNvPr>
          <p:cNvPicPr>
            <a:picLocks noChangeAspect="1"/>
          </p:cNvPicPr>
          <p:nvPr/>
        </p:nvPicPr>
        <p:blipFill rotWithShape="1">
          <a:blip r:embed="rId2"/>
          <a:srcRect l="5968" t="6328" r="5809" b="6482"/>
          <a:stretch/>
        </p:blipFill>
        <p:spPr>
          <a:xfrm>
            <a:off x="7632603" y="1923798"/>
            <a:ext cx="4064683" cy="2839874"/>
          </a:xfrm>
          <a:prstGeom prst="rect">
            <a:avLst/>
          </a:prstGeom>
        </p:spPr>
      </p:pic>
    </p:spTree>
    <p:extLst>
      <p:ext uri="{BB962C8B-B14F-4D97-AF65-F5344CB8AC3E}">
        <p14:creationId xmlns:p14="http://schemas.microsoft.com/office/powerpoint/2010/main" val="352270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ADBFD-B313-D798-6B90-F6DA9B895F9D}"/>
              </a:ext>
            </a:extLst>
          </p:cNvPr>
          <p:cNvSpPr>
            <a:spLocks noGrp="1"/>
          </p:cNvSpPr>
          <p:nvPr>
            <p:ph type="ctrTitle"/>
          </p:nvPr>
        </p:nvSpPr>
        <p:spPr/>
        <p:txBody>
          <a:bodyPr/>
          <a:lstStyle/>
          <a:p>
            <a:r>
              <a:rPr lang="en-GB"/>
              <a:t>Adapting to climate change</a:t>
            </a:r>
          </a:p>
        </p:txBody>
      </p:sp>
      <p:sp>
        <p:nvSpPr>
          <p:cNvPr id="3" name="Subtitle 2">
            <a:extLst>
              <a:ext uri="{FF2B5EF4-FFF2-40B4-BE49-F238E27FC236}">
                <a16:creationId xmlns:a16="http://schemas.microsoft.com/office/drawing/2014/main" id="{59A78563-10EC-F75E-D7EE-5BC2EC285A6A}"/>
              </a:ext>
            </a:extLst>
          </p:cNvPr>
          <p:cNvSpPr>
            <a:spLocks noGrp="1"/>
          </p:cNvSpPr>
          <p:nvPr>
            <p:ph type="subTitle" idx="1"/>
          </p:nvPr>
        </p:nvSpPr>
        <p:spPr>
          <a:xfrm>
            <a:off x="1169274" y="2473420"/>
            <a:ext cx="6571889" cy="3600000"/>
          </a:xfrm>
        </p:spPr>
        <p:txBody>
          <a:bodyPr/>
          <a:lstStyle/>
          <a:p>
            <a:pPr marL="0" indent="0">
              <a:buNone/>
            </a:pPr>
            <a:r>
              <a:rPr lang="en-GB" sz="2000">
                <a:latin typeface="Arial"/>
                <a:cs typeface="Arial"/>
              </a:rPr>
              <a:t>Changing the way food is grown and reared can help maintain or increase food production. This includes:</a:t>
            </a:r>
          </a:p>
          <a:p>
            <a:r>
              <a:rPr lang="en-GB" sz="2000">
                <a:latin typeface="Arial"/>
                <a:cs typeface="Arial"/>
              </a:rPr>
              <a:t>Breeding crops that resist extreme weather.</a:t>
            </a:r>
          </a:p>
          <a:p>
            <a:r>
              <a:rPr lang="en-GB" sz="2000">
                <a:latin typeface="Arial"/>
                <a:cs typeface="Arial"/>
              </a:rPr>
              <a:t>Storing and managing water to use in periods of drought and flooding. </a:t>
            </a:r>
          </a:p>
          <a:p>
            <a:r>
              <a:rPr lang="en-GB" sz="2000">
                <a:latin typeface="Arial"/>
                <a:cs typeface="Arial"/>
              </a:rPr>
              <a:t>Rotating between animals and crops, to improve soil health and reduce fertiliser usage.</a:t>
            </a:r>
          </a:p>
          <a:p>
            <a:r>
              <a:rPr lang="en-GB" sz="2000">
                <a:latin typeface="Arial"/>
                <a:cs typeface="Arial"/>
              </a:rPr>
              <a:t>Bringing animals inside during high temperatures.</a:t>
            </a:r>
            <a:endParaRPr lang="en-GB" sz="2000"/>
          </a:p>
          <a:p>
            <a:r>
              <a:rPr lang="en-GB" sz="2000">
                <a:latin typeface="Arial"/>
                <a:cs typeface="Arial"/>
              </a:rPr>
              <a:t>Planting trees to provide shade to animals.</a:t>
            </a:r>
          </a:p>
          <a:p>
            <a:r>
              <a:rPr lang="en-GB" sz="2000">
                <a:latin typeface="Arial"/>
                <a:cs typeface="Arial"/>
              </a:rPr>
              <a:t>Using new technologies to make farming more efficient.</a:t>
            </a:r>
          </a:p>
          <a:p>
            <a:pPr marL="0" indent="0">
              <a:buNone/>
            </a:pPr>
            <a:endParaRPr lang="en-GB" sz="2000">
              <a:latin typeface="Arial"/>
              <a:cs typeface="Arial"/>
            </a:endParaRPr>
          </a:p>
          <a:p>
            <a:pPr marL="0" indent="0">
              <a:buNone/>
            </a:pPr>
            <a:endParaRPr lang="en-GB" sz="2000">
              <a:latin typeface="Arial"/>
              <a:cs typeface="Arial"/>
            </a:endParaRPr>
          </a:p>
          <a:p>
            <a:pPr marL="0" indent="0">
              <a:buNone/>
            </a:pPr>
            <a:endParaRPr lang="en-GB" sz="2000"/>
          </a:p>
        </p:txBody>
      </p:sp>
      <p:pic>
        <p:nvPicPr>
          <p:cNvPr id="4" name="Picture 3">
            <a:extLst>
              <a:ext uri="{FF2B5EF4-FFF2-40B4-BE49-F238E27FC236}">
                <a16:creationId xmlns:a16="http://schemas.microsoft.com/office/drawing/2014/main" id="{73CDE0B6-D510-5E78-EABA-870AA1378AD7}"/>
              </a:ext>
            </a:extLst>
          </p:cNvPr>
          <p:cNvPicPr>
            <a:picLocks noChangeAspect="1"/>
          </p:cNvPicPr>
          <p:nvPr/>
        </p:nvPicPr>
        <p:blipFill>
          <a:blip r:embed="rId2"/>
          <a:stretch>
            <a:fillRect/>
          </a:stretch>
        </p:blipFill>
        <p:spPr>
          <a:xfrm>
            <a:off x="8220153" y="2473420"/>
            <a:ext cx="3492894" cy="2619670"/>
          </a:xfrm>
          <a:prstGeom prst="rect">
            <a:avLst/>
          </a:prstGeom>
        </p:spPr>
      </p:pic>
      <p:sp>
        <p:nvSpPr>
          <p:cNvPr id="5" name="TextBox 4">
            <a:extLst>
              <a:ext uri="{FF2B5EF4-FFF2-40B4-BE49-F238E27FC236}">
                <a16:creationId xmlns:a16="http://schemas.microsoft.com/office/drawing/2014/main" id="{444A9EBD-2B0D-782E-75E3-7CD9CC00C719}"/>
              </a:ext>
            </a:extLst>
          </p:cNvPr>
          <p:cNvSpPr txBox="1"/>
          <p:nvPr/>
        </p:nvSpPr>
        <p:spPr>
          <a:xfrm>
            <a:off x="8679876" y="5138961"/>
            <a:ext cx="2573449" cy="461665"/>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This image shows a trial site for new wheat crop varieties in the UK</a:t>
            </a:r>
          </a:p>
        </p:txBody>
      </p:sp>
    </p:spTree>
    <p:extLst>
      <p:ext uri="{BB962C8B-B14F-4D97-AF65-F5344CB8AC3E}">
        <p14:creationId xmlns:p14="http://schemas.microsoft.com/office/powerpoint/2010/main" val="108556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Water usage</a:t>
            </a:r>
          </a:p>
        </p:txBody>
      </p:sp>
      <p:sp>
        <p:nvSpPr>
          <p:cNvPr id="4" name="Subtitle 2"/>
          <p:cNvSpPr>
            <a:spLocks noGrp="1"/>
          </p:cNvSpPr>
          <p:nvPr>
            <p:ph type="subTitle" idx="1"/>
          </p:nvPr>
        </p:nvSpPr>
        <p:spPr>
          <a:xfrm>
            <a:off x="1169273" y="2283798"/>
            <a:ext cx="6295217" cy="3600000"/>
          </a:xfrm>
        </p:spPr>
        <p:txBody>
          <a:bodyPr/>
          <a:lstStyle/>
          <a:p>
            <a:pPr marL="0" indent="0">
              <a:lnSpc>
                <a:spcPct val="100000"/>
              </a:lnSpc>
              <a:buNone/>
            </a:pPr>
            <a:r>
              <a:rPr lang="en-GB" sz="2000"/>
              <a:t>Earth is about 70% water, but in many places, accessing clean water is difficult.</a:t>
            </a:r>
            <a:br>
              <a:rPr lang="en-GB" sz="2000"/>
            </a:br>
            <a:endParaRPr lang="en-GB" sz="2000"/>
          </a:p>
          <a:p>
            <a:pPr marL="0" indent="0">
              <a:lnSpc>
                <a:spcPct val="100000"/>
              </a:lnSpc>
              <a:buNone/>
            </a:pPr>
            <a:r>
              <a:rPr lang="en-GB" sz="2000"/>
              <a:t>Water is needed to keep crops and animals healthy, and care should be taken not to waste water.</a:t>
            </a:r>
            <a:br>
              <a:rPr lang="en-GB" sz="2000"/>
            </a:br>
            <a:endParaRPr lang="en-GB" sz="2000"/>
          </a:p>
          <a:p>
            <a:pPr marL="0" indent="0">
              <a:lnSpc>
                <a:spcPct val="100000"/>
              </a:lnSpc>
              <a:buNone/>
            </a:pPr>
            <a:r>
              <a:rPr lang="en-GB" sz="2000">
                <a:latin typeface="Arial"/>
                <a:cs typeface="Arial"/>
              </a:rPr>
              <a:t>Climate change means that some places have even less water than usual, which can pose a risk to crops and animals. </a:t>
            </a:r>
            <a:br>
              <a:rPr lang="en-GB" sz="2000">
                <a:latin typeface="Arial"/>
                <a:cs typeface="Arial"/>
              </a:rPr>
            </a:br>
            <a:endParaRPr lang="en-GB" sz="2000">
              <a:latin typeface="Arial"/>
              <a:cs typeface="Arial"/>
            </a:endParaRPr>
          </a:p>
          <a:p>
            <a:pPr marL="0" indent="0">
              <a:lnSpc>
                <a:spcPct val="100000"/>
              </a:lnSpc>
              <a:buNone/>
            </a:pPr>
            <a:r>
              <a:rPr lang="en-GB" sz="2000">
                <a:latin typeface="Arial"/>
                <a:cs typeface="Arial"/>
              </a:rPr>
              <a:t>Heavy rains may also wash soil and nutrients into rivers and streams, which can harm wildlife.</a:t>
            </a:r>
            <a:endParaRPr lang="en-GB" sz="2000"/>
          </a:p>
        </p:txBody>
      </p:sp>
      <p:pic>
        <p:nvPicPr>
          <p:cNvPr id="5" name="Picture 4" descr="Water pouring out of a pipe&#10;&#10;Description automatically generated">
            <a:extLst>
              <a:ext uri="{FF2B5EF4-FFF2-40B4-BE49-F238E27FC236}">
                <a16:creationId xmlns:a16="http://schemas.microsoft.com/office/drawing/2014/main" id="{85A55DB4-3A43-7A15-AB2A-D95261BC6736}"/>
              </a:ext>
            </a:extLst>
          </p:cNvPr>
          <p:cNvPicPr>
            <a:picLocks noChangeAspect="1"/>
          </p:cNvPicPr>
          <p:nvPr/>
        </p:nvPicPr>
        <p:blipFill>
          <a:blip r:embed="rId2"/>
          <a:stretch>
            <a:fillRect/>
          </a:stretch>
        </p:blipFill>
        <p:spPr>
          <a:xfrm>
            <a:off x="7800218" y="2648224"/>
            <a:ext cx="3966983" cy="2645978"/>
          </a:xfrm>
          <a:prstGeom prst="rect">
            <a:avLst/>
          </a:prstGeom>
        </p:spPr>
      </p:pic>
    </p:spTree>
    <p:extLst>
      <p:ext uri="{BB962C8B-B14F-4D97-AF65-F5344CB8AC3E}">
        <p14:creationId xmlns:p14="http://schemas.microsoft.com/office/powerpoint/2010/main" val="1033503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Water usage</a:t>
            </a:r>
          </a:p>
        </p:txBody>
      </p:sp>
      <p:sp>
        <p:nvSpPr>
          <p:cNvPr id="4" name="Subtitle 2"/>
          <p:cNvSpPr>
            <a:spLocks noGrp="1"/>
          </p:cNvSpPr>
          <p:nvPr>
            <p:ph type="subTitle" idx="1"/>
          </p:nvPr>
        </p:nvSpPr>
        <p:spPr>
          <a:xfrm>
            <a:off x="1169274" y="2347006"/>
            <a:ext cx="5410635" cy="3600000"/>
          </a:xfrm>
        </p:spPr>
        <p:txBody>
          <a:bodyPr/>
          <a:lstStyle/>
          <a:p>
            <a:pPr marL="0" indent="0">
              <a:lnSpc>
                <a:spcPct val="100000"/>
              </a:lnSpc>
              <a:buNone/>
            </a:pPr>
            <a:r>
              <a:rPr lang="en-GB" sz="2000"/>
              <a:t>Some crops may need more water to grow. For example, avocados, almonds and green beans require large amounts of water.</a:t>
            </a:r>
            <a:br>
              <a:rPr lang="en-GB" sz="2000"/>
            </a:br>
            <a:endParaRPr lang="en-GB" sz="2000"/>
          </a:p>
          <a:p>
            <a:pPr marL="0" indent="0">
              <a:lnSpc>
                <a:spcPct val="100000"/>
              </a:lnSpc>
              <a:buNone/>
            </a:pPr>
            <a:r>
              <a:rPr lang="en-GB" sz="2000"/>
              <a:t>Most water used for food production in the UK is rainwater. Using rainwater is less wasteful and more sustainable than pumping in water from elsewhere.</a:t>
            </a:r>
          </a:p>
          <a:p>
            <a:pPr marL="0" indent="0">
              <a:lnSpc>
                <a:spcPct val="100000"/>
              </a:lnSpc>
              <a:buNone/>
            </a:pPr>
            <a:endParaRPr lang="en-GB" sz="2000"/>
          </a:p>
          <a:p>
            <a:pPr marL="0" indent="0">
              <a:lnSpc>
                <a:spcPct val="100000"/>
              </a:lnSpc>
              <a:buNone/>
            </a:pPr>
            <a:endParaRPr lang="en-GB" sz="2000"/>
          </a:p>
        </p:txBody>
      </p:sp>
      <p:pic>
        <p:nvPicPr>
          <p:cNvPr id="6" name="Picture 5" descr="Avocados from a tree with a mountain in the background&#10;&#10;Description automatically generated">
            <a:extLst>
              <a:ext uri="{FF2B5EF4-FFF2-40B4-BE49-F238E27FC236}">
                <a16:creationId xmlns:a16="http://schemas.microsoft.com/office/drawing/2014/main" id="{553B8ACF-7834-BE79-6FB4-0333441D8F5C}"/>
              </a:ext>
            </a:extLst>
          </p:cNvPr>
          <p:cNvPicPr>
            <a:picLocks noChangeAspect="1"/>
          </p:cNvPicPr>
          <p:nvPr/>
        </p:nvPicPr>
        <p:blipFill>
          <a:blip r:embed="rId2"/>
          <a:stretch>
            <a:fillRect/>
          </a:stretch>
        </p:blipFill>
        <p:spPr>
          <a:xfrm>
            <a:off x="7575943" y="2464494"/>
            <a:ext cx="3788607" cy="2527000"/>
          </a:xfrm>
          <a:prstGeom prst="rect">
            <a:avLst/>
          </a:prstGeom>
        </p:spPr>
      </p:pic>
      <p:sp>
        <p:nvSpPr>
          <p:cNvPr id="3" name="TextBox 2">
            <a:extLst>
              <a:ext uri="{FF2B5EF4-FFF2-40B4-BE49-F238E27FC236}">
                <a16:creationId xmlns:a16="http://schemas.microsoft.com/office/drawing/2014/main" id="{7941C099-1DDD-B6F2-9D70-080A615AEDA5}"/>
              </a:ext>
            </a:extLst>
          </p:cNvPr>
          <p:cNvSpPr txBox="1"/>
          <p:nvPr/>
        </p:nvSpPr>
        <p:spPr>
          <a:xfrm>
            <a:off x="7793144" y="5172190"/>
            <a:ext cx="3354204" cy="523220"/>
          </a:xfrm>
          <a:prstGeom prst="rect">
            <a:avLst/>
          </a:prstGeom>
          <a:noFill/>
        </p:spPr>
        <p:txBody>
          <a:bodyPr wrap="square" rtlCol="0">
            <a:spAutoFit/>
          </a:bodyPr>
          <a:lstStyle/>
          <a:p>
            <a:pPr algn="ctr"/>
            <a:r>
              <a:rPr lang="en-GB" sz="1400">
                <a:latin typeface="Arial" panose="020B0604020202020204" pitchFamily="34" charset="0"/>
                <a:cs typeface="Arial" panose="020B0604020202020204" pitchFamily="34" charset="0"/>
              </a:rPr>
              <a:t>Avocados growing on a tree. Avocados are native to The Americas.</a:t>
            </a:r>
          </a:p>
        </p:txBody>
      </p:sp>
    </p:spTree>
    <p:extLst>
      <p:ext uri="{BB962C8B-B14F-4D97-AF65-F5344CB8AC3E}">
        <p14:creationId xmlns:p14="http://schemas.microsoft.com/office/powerpoint/2010/main" val="241824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3" y="1312434"/>
            <a:ext cx="9720000" cy="720000"/>
          </a:xfrm>
        </p:spPr>
        <p:txBody>
          <a:bodyPr/>
          <a:lstStyle/>
          <a:p>
            <a:r>
              <a:rPr lang="en-GB"/>
              <a:t>Land usage</a:t>
            </a:r>
          </a:p>
        </p:txBody>
      </p:sp>
      <p:sp>
        <p:nvSpPr>
          <p:cNvPr id="4" name="Subtitle 2"/>
          <p:cNvSpPr>
            <a:spLocks noGrp="1"/>
          </p:cNvSpPr>
          <p:nvPr>
            <p:ph type="subTitle" idx="1"/>
          </p:nvPr>
        </p:nvSpPr>
        <p:spPr>
          <a:xfrm>
            <a:off x="1165332" y="2225366"/>
            <a:ext cx="7410074" cy="3600000"/>
          </a:xfrm>
        </p:spPr>
        <p:txBody>
          <a:bodyPr/>
          <a:lstStyle/>
          <a:p>
            <a:pPr marL="0" indent="0">
              <a:lnSpc>
                <a:spcPct val="100000"/>
              </a:lnSpc>
              <a:buNone/>
            </a:pPr>
            <a:r>
              <a:rPr lang="en-GB" sz="2000"/>
              <a:t>Not all land is suitable for the same purpose.</a:t>
            </a:r>
            <a:br>
              <a:rPr lang="en-GB" sz="2000"/>
            </a:br>
            <a:endParaRPr lang="en-GB" sz="2000"/>
          </a:p>
          <a:p>
            <a:pPr marL="0" indent="0">
              <a:lnSpc>
                <a:spcPct val="100000"/>
              </a:lnSpc>
              <a:buNone/>
            </a:pPr>
            <a:r>
              <a:rPr lang="en-GB" sz="2000"/>
              <a:t>Flatter land is generally more suitable for crops. Fertilising soils can also help to increase the land area available for crops.</a:t>
            </a:r>
            <a:br>
              <a:rPr lang="en-GB" sz="2000"/>
            </a:br>
            <a:endParaRPr lang="en-GB" sz="2000"/>
          </a:p>
          <a:p>
            <a:pPr marL="0" indent="0">
              <a:lnSpc>
                <a:spcPct val="100000"/>
              </a:lnSpc>
              <a:buNone/>
            </a:pPr>
            <a:r>
              <a:rPr lang="en-GB" sz="2000">
                <a:latin typeface="Arial"/>
                <a:cs typeface="Arial"/>
              </a:rPr>
              <a:t>Some land may be very stony or steep. This land may be more useful for grazing animals and/or growing trees.</a:t>
            </a:r>
            <a:br>
              <a:rPr lang="en-GB" sz="2000"/>
            </a:br>
            <a:endParaRPr lang="en-GB" sz="2000"/>
          </a:p>
        </p:txBody>
      </p:sp>
      <p:sp>
        <p:nvSpPr>
          <p:cNvPr id="3" name="TextBox 2">
            <a:extLst>
              <a:ext uri="{FF2B5EF4-FFF2-40B4-BE49-F238E27FC236}">
                <a16:creationId xmlns:a16="http://schemas.microsoft.com/office/drawing/2014/main" id="{AEDF47F0-3D2D-E14F-3DA2-A892760B9675}"/>
              </a:ext>
            </a:extLst>
          </p:cNvPr>
          <p:cNvSpPr txBox="1"/>
          <p:nvPr/>
        </p:nvSpPr>
        <p:spPr>
          <a:xfrm>
            <a:off x="235643" y="6396335"/>
            <a:ext cx="11084076" cy="461665"/>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More information about land use in the UK can be found in the </a:t>
            </a:r>
            <a:r>
              <a:rPr lang="en-GB" sz="1200">
                <a:latin typeface="Arial" panose="020B0604020202020204" pitchFamily="34" charset="0"/>
                <a:cs typeface="Arial" panose="020B0604020202020204" pitchFamily="34" charset="0"/>
                <a:hlinkClick r:id="rId2"/>
              </a:rPr>
              <a:t>Where food comes from Knowledge organiser</a:t>
            </a:r>
            <a:r>
              <a:rPr lang="en-GB" sz="1200">
                <a:latin typeface="Arial" panose="020B0604020202020204" pitchFamily="34" charset="0"/>
                <a:cs typeface="Arial" panose="020B0604020202020204" pitchFamily="34" charset="0"/>
              </a:rPr>
              <a:t>.</a:t>
            </a:r>
          </a:p>
          <a:p>
            <a:endParaRPr lang="en-GB" sz="120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E213A82-0970-AF6D-A60E-0E905612D235}"/>
              </a:ext>
            </a:extLst>
          </p:cNvPr>
          <p:cNvGrpSpPr/>
          <p:nvPr/>
        </p:nvGrpSpPr>
        <p:grpSpPr>
          <a:xfrm>
            <a:off x="8897949" y="1505321"/>
            <a:ext cx="3146287" cy="4667045"/>
            <a:chOff x="8899174" y="1606921"/>
            <a:chExt cx="3146287" cy="4667045"/>
          </a:xfrm>
        </p:grpSpPr>
        <p:grpSp>
          <p:nvGrpSpPr>
            <p:cNvPr id="14" name="Group 13">
              <a:extLst>
                <a:ext uri="{FF2B5EF4-FFF2-40B4-BE49-F238E27FC236}">
                  <a16:creationId xmlns:a16="http://schemas.microsoft.com/office/drawing/2014/main" id="{E160E245-3B69-5A72-BD38-806E4567A21B}"/>
                </a:ext>
              </a:extLst>
            </p:cNvPr>
            <p:cNvGrpSpPr/>
            <p:nvPr/>
          </p:nvGrpSpPr>
          <p:grpSpPr>
            <a:xfrm>
              <a:off x="8899174" y="1606921"/>
              <a:ext cx="2740952" cy="4030134"/>
              <a:chOff x="8843433" y="1672434"/>
              <a:chExt cx="2999893" cy="4410866"/>
            </a:xfrm>
          </p:grpSpPr>
          <p:grpSp>
            <p:nvGrpSpPr>
              <p:cNvPr id="12" name="Group 11">
                <a:extLst>
                  <a:ext uri="{FF2B5EF4-FFF2-40B4-BE49-F238E27FC236}">
                    <a16:creationId xmlns:a16="http://schemas.microsoft.com/office/drawing/2014/main" id="{703A7090-7E93-2A7C-B1BA-6B656094BAB4}"/>
                  </a:ext>
                </a:extLst>
              </p:cNvPr>
              <p:cNvGrpSpPr/>
              <p:nvPr/>
            </p:nvGrpSpPr>
            <p:grpSpPr>
              <a:xfrm>
                <a:off x="8843433" y="1672434"/>
                <a:ext cx="2999893" cy="4361951"/>
                <a:chOff x="9021233" y="2431714"/>
                <a:chExt cx="2999893" cy="4361951"/>
              </a:xfrm>
            </p:grpSpPr>
            <p:pic>
              <p:nvPicPr>
                <p:cNvPr id="7" name="Picture 6" descr="A map of united kingdom with different colors&#10;&#10;Description automatically generated">
                  <a:extLst>
                    <a:ext uri="{FF2B5EF4-FFF2-40B4-BE49-F238E27FC236}">
                      <a16:creationId xmlns:a16="http://schemas.microsoft.com/office/drawing/2014/main" id="{5EED89FC-9791-348E-BEEA-69AD8F32D315}"/>
                    </a:ext>
                  </a:extLst>
                </p:cNvPr>
                <p:cNvPicPr>
                  <a:picLocks noChangeAspect="1"/>
                </p:cNvPicPr>
                <p:nvPr/>
              </p:nvPicPr>
              <p:blipFill>
                <a:blip r:embed="rId3"/>
                <a:stretch>
                  <a:fillRect/>
                </a:stretch>
              </p:blipFill>
              <p:spPr>
                <a:xfrm>
                  <a:off x="9083663" y="2497671"/>
                  <a:ext cx="2937463" cy="4295994"/>
                </a:xfrm>
                <a:prstGeom prst="rect">
                  <a:avLst/>
                </a:prstGeom>
              </p:spPr>
            </p:pic>
            <p:sp>
              <p:nvSpPr>
                <p:cNvPr id="8" name="Rectangle 7">
                  <a:extLst>
                    <a:ext uri="{FF2B5EF4-FFF2-40B4-BE49-F238E27FC236}">
                      <a16:creationId xmlns:a16="http://schemas.microsoft.com/office/drawing/2014/main" id="{F0A4350E-A979-9417-18C2-4AAF17F8D301}"/>
                    </a:ext>
                  </a:extLst>
                </p:cNvPr>
                <p:cNvSpPr/>
                <p:nvPr/>
              </p:nvSpPr>
              <p:spPr>
                <a:xfrm>
                  <a:off x="10835217" y="2499783"/>
                  <a:ext cx="54056" cy="863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8EEA762-4369-FD65-B459-73F703C76B5E}"/>
                    </a:ext>
                  </a:extLst>
                </p:cNvPr>
                <p:cNvSpPr/>
                <p:nvPr/>
              </p:nvSpPr>
              <p:spPr>
                <a:xfrm>
                  <a:off x="9068846" y="2499783"/>
                  <a:ext cx="456154"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4F2A95-0212-CA3B-5C1E-0FE7EA89D714}"/>
                    </a:ext>
                  </a:extLst>
                </p:cNvPr>
                <p:cNvSpPr/>
                <p:nvPr/>
              </p:nvSpPr>
              <p:spPr>
                <a:xfrm>
                  <a:off x="9281583" y="2431714"/>
                  <a:ext cx="640544" cy="569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5D925A8-8069-A774-2F30-86487B25B354}"/>
                    </a:ext>
                  </a:extLst>
                </p:cNvPr>
                <p:cNvSpPr/>
                <p:nvPr/>
              </p:nvSpPr>
              <p:spPr>
                <a:xfrm>
                  <a:off x="9021233" y="2522731"/>
                  <a:ext cx="640544" cy="569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9EA0B7A7-0A65-FBEB-38E5-876ADF52F119}"/>
                  </a:ext>
                </a:extLst>
              </p:cNvPr>
              <p:cNvSpPr/>
              <p:nvPr/>
            </p:nvSpPr>
            <p:spPr>
              <a:xfrm>
                <a:off x="10603361" y="5832475"/>
                <a:ext cx="54056" cy="25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Oval 14">
              <a:extLst>
                <a:ext uri="{FF2B5EF4-FFF2-40B4-BE49-F238E27FC236}">
                  <a16:creationId xmlns:a16="http://schemas.microsoft.com/office/drawing/2014/main" id="{11C6765A-88C4-BF15-18FC-BEFC704BB69E}"/>
                </a:ext>
              </a:extLst>
            </p:cNvPr>
            <p:cNvSpPr/>
            <p:nvPr/>
          </p:nvSpPr>
          <p:spPr>
            <a:xfrm>
              <a:off x="9306227" y="5620583"/>
              <a:ext cx="269416" cy="269416"/>
            </a:xfrm>
            <a:prstGeom prst="ellipse">
              <a:avLst/>
            </a:prstGeom>
            <a:solidFill>
              <a:srgbClr val="FFC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BDDC76BB-83E3-3FF7-A6A8-9C33F5C89955}"/>
                </a:ext>
              </a:extLst>
            </p:cNvPr>
            <p:cNvSpPr/>
            <p:nvPr/>
          </p:nvSpPr>
          <p:spPr>
            <a:xfrm>
              <a:off x="10231360" y="5620583"/>
              <a:ext cx="269416" cy="269416"/>
            </a:xfrm>
            <a:prstGeom prst="ellipse">
              <a:avLst/>
            </a:prstGeom>
            <a:solidFill>
              <a:srgbClr val="C7D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2A11DC8-74C5-5748-6080-D81876D630AE}"/>
                </a:ext>
              </a:extLst>
            </p:cNvPr>
            <p:cNvSpPr/>
            <p:nvPr/>
          </p:nvSpPr>
          <p:spPr>
            <a:xfrm>
              <a:off x="11059091" y="5620583"/>
              <a:ext cx="269416" cy="269416"/>
            </a:xfrm>
            <a:prstGeom prst="ellipse">
              <a:avLst/>
            </a:prstGeom>
            <a:solidFill>
              <a:srgbClr val="F29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45E5CD6-DC35-F939-D090-8E3725965C1A}"/>
                </a:ext>
              </a:extLst>
            </p:cNvPr>
            <p:cNvSpPr/>
            <p:nvPr/>
          </p:nvSpPr>
          <p:spPr>
            <a:xfrm>
              <a:off x="9778954" y="6000758"/>
              <a:ext cx="269416" cy="269416"/>
            </a:xfrm>
            <a:prstGeom prst="ellipse">
              <a:avLst/>
            </a:prstGeom>
            <a:solidFill>
              <a:srgbClr val="00B4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DBF0FC1-CA08-43F5-A589-93ED82CBD24F}"/>
                </a:ext>
              </a:extLst>
            </p:cNvPr>
            <p:cNvSpPr/>
            <p:nvPr/>
          </p:nvSpPr>
          <p:spPr>
            <a:xfrm>
              <a:off x="10753311" y="6000758"/>
              <a:ext cx="269416" cy="269416"/>
            </a:xfrm>
            <a:prstGeom prst="ellipse">
              <a:avLst/>
            </a:prstGeom>
            <a:solidFill>
              <a:srgbClr val="E84E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A827127D-BCFB-9E32-C762-FCE982CC6549}"/>
                </a:ext>
              </a:extLst>
            </p:cNvPr>
            <p:cNvSpPr txBox="1"/>
            <p:nvPr/>
          </p:nvSpPr>
          <p:spPr>
            <a:xfrm>
              <a:off x="9534020" y="5616792"/>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Sheep</a:t>
              </a:r>
            </a:p>
          </p:txBody>
        </p:sp>
        <p:sp>
          <p:nvSpPr>
            <p:cNvPr id="21" name="TextBox 20">
              <a:extLst>
                <a:ext uri="{FF2B5EF4-FFF2-40B4-BE49-F238E27FC236}">
                  <a16:creationId xmlns:a16="http://schemas.microsoft.com/office/drawing/2014/main" id="{D6909FC9-5140-BD03-383E-4EF71A5F8A90}"/>
                </a:ext>
              </a:extLst>
            </p:cNvPr>
            <p:cNvSpPr txBox="1"/>
            <p:nvPr/>
          </p:nvSpPr>
          <p:spPr>
            <a:xfrm>
              <a:off x="10462679" y="5616792"/>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Dairy</a:t>
              </a:r>
            </a:p>
          </p:txBody>
        </p:sp>
        <p:sp>
          <p:nvSpPr>
            <p:cNvPr id="22" name="TextBox 21">
              <a:extLst>
                <a:ext uri="{FF2B5EF4-FFF2-40B4-BE49-F238E27FC236}">
                  <a16:creationId xmlns:a16="http://schemas.microsoft.com/office/drawing/2014/main" id="{B6219196-E54C-7DB9-D1DA-913506E36488}"/>
                </a:ext>
              </a:extLst>
            </p:cNvPr>
            <p:cNvSpPr txBox="1"/>
            <p:nvPr/>
          </p:nvSpPr>
          <p:spPr>
            <a:xfrm>
              <a:off x="11286177" y="5616792"/>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Mixed</a:t>
              </a:r>
            </a:p>
          </p:txBody>
        </p:sp>
        <p:sp>
          <p:nvSpPr>
            <p:cNvPr id="23" name="TextBox 22">
              <a:extLst>
                <a:ext uri="{FF2B5EF4-FFF2-40B4-BE49-F238E27FC236}">
                  <a16:creationId xmlns:a16="http://schemas.microsoft.com/office/drawing/2014/main" id="{8323D7F1-9BDE-F7CC-518F-EBC243EFC1A0}"/>
                </a:ext>
              </a:extLst>
            </p:cNvPr>
            <p:cNvSpPr txBox="1"/>
            <p:nvPr/>
          </p:nvSpPr>
          <p:spPr>
            <a:xfrm>
              <a:off x="9999947" y="5996967"/>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Arable</a:t>
              </a:r>
            </a:p>
          </p:txBody>
        </p:sp>
        <p:sp>
          <p:nvSpPr>
            <p:cNvPr id="24" name="TextBox 23">
              <a:extLst>
                <a:ext uri="{FF2B5EF4-FFF2-40B4-BE49-F238E27FC236}">
                  <a16:creationId xmlns:a16="http://schemas.microsoft.com/office/drawing/2014/main" id="{C085E204-4265-EE3D-BB77-8DD2125DAE68}"/>
                </a:ext>
              </a:extLst>
            </p:cNvPr>
            <p:cNvSpPr txBox="1"/>
            <p:nvPr/>
          </p:nvSpPr>
          <p:spPr>
            <a:xfrm>
              <a:off x="10975986" y="5996967"/>
              <a:ext cx="759284"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Pigs</a:t>
              </a:r>
            </a:p>
          </p:txBody>
        </p:sp>
      </p:grpSp>
    </p:spTree>
    <p:extLst>
      <p:ext uri="{BB962C8B-B14F-4D97-AF65-F5344CB8AC3E}">
        <p14:creationId xmlns:p14="http://schemas.microsoft.com/office/powerpoint/2010/main" val="111382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AA1B-DAD5-282F-4108-F976E18389C3}"/>
              </a:ext>
            </a:extLst>
          </p:cNvPr>
          <p:cNvSpPr>
            <a:spLocks noGrp="1"/>
          </p:cNvSpPr>
          <p:nvPr>
            <p:ph type="ctrTitle"/>
          </p:nvPr>
        </p:nvSpPr>
        <p:spPr/>
        <p:txBody>
          <a:bodyPr/>
          <a:lstStyle/>
          <a:p>
            <a:r>
              <a:rPr lang="en-GB"/>
              <a:t>What does soil do and why is it important for food production?</a:t>
            </a:r>
          </a:p>
        </p:txBody>
      </p:sp>
      <p:sp>
        <p:nvSpPr>
          <p:cNvPr id="3" name="Subtitle 2">
            <a:extLst>
              <a:ext uri="{FF2B5EF4-FFF2-40B4-BE49-F238E27FC236}">
                <a16:creationId xmlns:a16="http://schemas.microsoft.com/office/drawing/2014/main" id="{F35A7B11-99AA-2BFC-CA29-AEA4641D1154}"/>
              </a:ext>
            </a:extLst>
          </p:cNvPr>
          <p:cNvSpPr>
            <a:spLocks noGrp="1"/>
          </p:cNvSpPr>
          <p:nvPr>
            <p:ph type="subTitle" idx="1"/>
          </p:nvPr>
        </p:nvSpPr>
        <p:spPr>
          <a:xfrm>
            <a:off x="1169274" y="2990753"/>
            <a:ext cx="5329908" cy="2257753"/>
          </a:xfrm>
        </p:spPr>
        <p:txBody>
          <a:bodyPr/>
          <a:lstStyle/>
          <a:p>
            <a:pPr marL="0" indent="0">
              <a:buNone/>
            </a:pPr>
            <a:r>
              <a:rPr lang="en-GB" sz="2400"/>
              <a:t>Soil can:</a:t>
            </a:r>
          </a:p>
          <a:p>
            <a:pPr marL="800100" lvl="1" indent="-342900" algn="l">
              <a:buFont typeface="Arial" panose="020B0604020202020204" pitchFamily="34" charset="0"/>
              <a:buChar char="•"/>
            </a:pPr>
            <a:r>
              <a:rPr lang="en-GB">
                <a:latin typeface="Arial" panose="020B0604020202020204" pitchFamily="34" charset="0"/>
                <a:cs typeface="Arial" panose="020B0604020202020204" pitchFamily="34" charset="0"/>
              </a:rPr>
              <a:t>store carbon dioxide;</a:t>
            </a:r>
          </a:p>
          <a:p>
            <a:pPr marL="800100" lvl="1" indent="-342900" algn="l">
              <a:buFont typeface="Arial" panose="020B0604020202020204" pitchFamily="34" charset="0"/>
              <a:buChar char="•"/>
            </a:pPr>
            <a:r>
              <a:rPr lang="en-GB">
                <a:latin typeface="Arial" panose="020B0604020202020204" pitchFamily="34" charset="0"/>
                <a:cs typeface="Arial" panose="020B0604020202020204" pitchFamily="34" charset="0"/>
              </a:rPr>
              <a:t>regulate the flow of water;</a:t>
            </a:r>
          </a:p>
          <a:p>
            <a:pPr marL="800100" lvl="1" indent="-342900" algn="l">
              <a:buFont typeface="Arial" panose="020B0604020202020204" pitchFamily="34" charset="0"/>
              <a:buChar char="•"/>
            </a:pPr>
            <a:r>
              <a:rPr lang="en-GB">
                <a:latin typeface="Arial" panose="020B0604020202020204" pitchFamily="34" charset="0"/>
                <a:cs typeface="Arial" panose="020B0604020202020204" pitchFamily="34" charset="0"/>
              </a:rPr>
              <a:t>provide nutrients for plant growth;</a:t>
            </a:r>
          </a:p>
          <a:p>
            <a:pPr marL="800100" lvl="1" indent="-342900" algn="l">
              <a:buFont typeface="Arial" panose="020B0604020202020204" pitchFamily="34" charset="0"/>
              <a:buChar char="•"/>
            </a:pPr>
            <a:r>
              <a:rPr lang="en-GB">
                <a:latin typeface="Arial" panose="020B0604020202020204" pitchFamily="34" charset="0"/>
                <a:cs typeface="Arial" panose="020B0604020202020204" pitchFamily="34" charset="0"/>
              </a:rPr>
              <a:t>increase biodiversity; </a:t>
            </a:r>
          </a:p>
          <a:p>
            <a:pPr marL="800100" lvl="1" indent="-342900" algn="l">
              <a:buFont typeface="Arial" panose="020B0604020202020204" pitchFamily="34" charset="0"/>
              <a:buChar char="•"/>
            </a:pPr>
            <a:r>
              <a:rPr lang="en-GB">
                <a:latin typeface="Arial"/>
                <a:cs typeface="Arial"/>
              </a:rPr>
              <a:t>break down organic materials (through microorganisms that live there).</a:t>
            </a:r>
            <a:endParaRPr lang="en-GB">
              <a:latin typeface="Arial" panose="020B0604020202020204" pitchFamily="34" charset="0"/>
              <a:cs typeface="Arial" panose="020B0604020202020204" pitchFamily="34" charset="0"/>
            </a:endParaRPr>
          </a:p>
          <a:p>
            <a:pPr lvl="1" algn="l"/>
            <a:endParaRPr lang="en-GB">
              <a:highlight>
                <a:srgbClr val="FFFF00"/>
              </a:highlight>
              <a:latin typeface="Arial" panose="020B0604020202020204" pitchFamily="34" charset="0"/>
              <a:cs typeface="Arial" panose="020B0604020202020204" pitchFamily="34" charset="0"/>
            </a:endParaRPr>
          </a:p>
        </p:txBody>
      </p:sp>
      <p:pic>
        <p:nvPicPr>
          <p:cNvPr id="5" name="Online Media 4">
            <a:hlinkClick r:id="" action="ppaction://media"/>
            <a:extLst>
              <a:ext uri="{FF2B5EF4-FFF2-40B4-BE49-F238E27FC236}">
                <a16:creationId xmlns:a16="http://schemas.microsoft.com/office/drawing/2014/main" id="{4E95362C-FFE4-94E4-B2D7-CCA2BB4BADC9}"/>
              </a:ext>
            </a:extLst>
          </p:cNvPr>
          <p:cNvPicPr>
            <a:picLocks noRot="1" noChangeAspect="1"/>
          </p:cNvPicPr>
          <p:nvPr>
            <a:videoFile r:link="rId1"/>
          </p:nvPr>
        </p:nvPicPr>
        <p:blipFill>
          <a:blip r:embed="rId3"/>
          <a:srcRect/>
          <a:stretch/>
        </p:blipFill>
        <p:spPr>
          <a:xfrm>
            <a:off x="6907238" y="2863106"/>
            <a:ext cx="4670147" cy="2186902"/>
          </a:xfrm>
          <a:prstGeom prst="rect">
            <a:avLst/>
          </a:prstGeom>
        </p:spPr>
      </p:pic>
      <p:sp>
        <p:nvSpPr>
          <p:cNvPr id="6" name="TextBox 5">
            <a:extLst>
              <a:ext uri="{FF2B5EF4-FFF2-40B4-BE49-F238E27FC236}">
                <a16:creationId xmlns:a16="http://schemas.microsoft.com/office/drawing/2014/main" id="{4DD92BB3-FA22-3216-3B50-8CFD18988570}"/>
              </a:ext>
            </a:extLst>
          </p:cNvPr>
          <p:cNvSpPr txBox="1"/>
          <p:nvPr/>
        </p:nvSpPr>
        <p:spPr>
          <a:xfrm>
            <a:off x="6907238" y="5167462"/>
            <a:ext cx="4781494" cy="523220"/>
          </a:xfrm>
          <a:prstGeom prst="rect">
            <a:avLst/>
          </a:prstGeom>
          <a:noFill/>
        </p:spPr>
        <p:txBody>
          <a:bodyPr wrap="square" rtlCol="0">
            <a:spAutoFit/>
          </a:bodyPr>
          <a:lstStyle/>
          <a:p>
            <a:pPr algn="ctr"/>
            <a:r>
              <a:rPr lang="en-GB" sz="1400" i="1">
                <a:latin typeface="Arial" panose="020B0604020202020204" pitchFamily="34" charset="0"/>
                <a:cs typeface="Arial" panose="020B0604020202020204" pitchFamily="34" charset="0"/>
              </a:rPr>
              <a:t>Watch the video above for more information on soil health (source: </a:t>
            </a:r>
            <a:r>
              <a:rPr lang="en-GB" sz="1400" i="1">
                <a:latin typeface="Arial" panose="020B0604020202020204" pitchFamily="34" charset="0"/>
                <a:cs typeface="Arial" panose="020B0604020202020204" pitchFamily="34" charset="0"/>
                <a:hlinkClick r:id="rId4"/>
              </a:rPr>
              <a:t>AHDB</a:t>
            </a:r>
            <a:r>
              <a:rPr lang="en-GB" sz="1400" i="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597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Biodiversity</a:t>
            </a:r>
          </a:p>
        </p:txBody>
      </p:sp>
      <p:sp>
        <p:nvSpPr>
          <p:cNvPr id="4" name="Subtitle 2"/>
          <p:cNvSpPr>
            <a:spLocks noGrp="1"/>
          </p:cNvSpPr>
          <p:nvPr>
            <p:ph type="subTitle" idx="1"/>
          </p:nvPr>
        </p:nvSpPr>
        <p:spPr>
          <a:xfrm>
            <a:off x="1169273" y="2283798"/>
            <a:ext cx="5693253" cy="3600000"/>
          </a:xfrm>
        </p:spPr>
        <p:txBody>
          <a:bodyPr/>
          <a:lstStyle/>
          <a:p>
            <a:pPr marL="0" indent="0">
              <a:lnSpc>
                <a:spcPct val="100000"/>
              </a:lnSpc>
              <a:buNone/>
            </a:pPr>
            <a:r>
              <a:rPr lang="en-GB" sz="2000" dirty="0"/>
              <a:t>Biodiversity is a measure of how many different species live in an area.</a:t>
            </a:r>
            <a:br>
              <a:rPr lang="en-GB" sz="2000" dirty="0"/>
            </a:br>
            <a:endParaRPr lang="en-GB" sz="2000" dirty="0"/>
          </a:p>
          <a:p>
            <a:pPr marL="0" indent="0">
              <a:lnSpc>
                <a:spcPct val="100000"/>
              </a:lnSpc>
              <a:buNone/>
            </a:pPr>
            <a:r>
              <a:rPr lang="en-GB" sz="2000" dirty="0"/>
              <a:t>If biodiversity is lowered, this can have effects on other plants and animals in the area.</a:t>
            </a:r>
            <a:br>
              <a:rPr lang="en-GB" sz="2000" dirty="0"/>
            </a:br>
            <a:endParaRPr lang="en-GB" sz="2000" dirty="0"/>
          </a:p>
          <a:p>
            <a:pPr marL="0" indent="0">
              <a:lnSpc>
                <a:spcPct val="100000"/>
              </a:lnSpc>
              <a:buNone/>
            </a:pPr>
            <a:r>
              <a:rPr lang="en-GB" sz="2000" dirty="0">
                <a:latin typeface="Arial"/>
                <a:cs typeface="Arial"/>
              </a:rPr>
              <a:t>Biodiversity is important in growing food by promoting a healthy and balanced ecosystem e.g. encouraging insects and birds to live near fields can help keep pests under control and help to pollinate some crops.</a:t>
            </a:r>
          </a:p>
          <a:p>
            <a:pPr marL="0" indent="0">
              <a:lnSpc>
                <a:spcPct val="100000"/>
              </a:lnSpc>
              <a:buNone/>
            </a:pPr>
            <a:endParaRPr lang="en-GB" sz="2000" dirty="0"/>
          </a:p>
          <a:p>
            <a:pPr marL="0" indent="0">
              <a:lnSpc>
                <a:spcPct val="100000"/>
              </a:lnSpc>
              <a:buNone/>
            </a:pPr>
            <a:endParaRPr lang="en-GB" sz="2000" dirty="0"/>
          </a:p>
        </p:txBody>
      </p:sp>
      <p:grpSp>
        <p:nvGrpSpPr>
          <p:cNvPr id="11" name="Group 10">
            <a:extLst>
              <a:ext uri="{FF2B5EF4-FFF2-40B4-BE49-F238E27FC236}">
                <a16:creationId xmlns:a16="http://schemas.microsoft.com/office/drawing/2014/main" id="{A2910086-737C-4D43-7CA4-924E6BDE0E2D}"/>
              </a:ext>
            </a:extLst>
          </p:cNvPr>
          <p:cNvGrpSpPr/>
          <p:nvPr/>
        </p:nvGrpSpPr>
        <p:grpSpPr>
          <a:xfrm>
            <a:off x="8103870" y="1528059"/>
            <a:ext cx="3409688" cy="1651816"/>
            <a:chOff x="7272829" y="2213336"/>
            <a:chExt cx="4609772" cy="2989520"/>
          </a:xfrm>
        </p:grpSpPr>
        <p:pic>
          <p:nvPicPr>
            <p:cNvPr id="5" name="Picture 4" descr="A picture containing outdoor, nature, landscape, tree&#10;&#10;Description automatically generated">
              <a:extLst>
                <a:ext uri="{FF2B5EF4-FFF2-40B4-BE49-F238E27FC236}">
                  <a16:creationId xmlns:a16="http://schemas.microsoft.com/office/drawing/2014/main" id="{800AACB2-A7BB-D810-1D81-FD39E099EFFB}"/>
                </a:ext>
              </a:extLst>
            </p:cNvPr>
            <p:cNvPicPr>
              <a:picLocks noChangeAspect="1"/>
            </p:cNvPicPr>
            <p:nvPr/>
          </p:nvPicPr>
          <p:blipFill>
            <a:blip r:embed="rId2"/>
            <a:stretch>
              <a:fillRect/>
            </a:stretch>
          </p:blipFill>
          <p:spPr>
            <a:xfrm>
              <a:off x="7272829" y="2213336"/>
              <a:ext cx="4488769" cy="2989520"/>
            </a:xfrm>
            <a:prstGeom prst="rect">
              <a:avLst/>
            </a:prstGeom>
          </p:spPr>
        </p:pic>
        <p:sp>
          <p:nvSpPr>
            <p:cNvPr id="6" name="Rectangle 5">
              <a:extLst>
                <a:ext uri="{FF2B5EF4-FFF2-40B4-BE49-F238E27FC236}">
                  <a16:creationId xmlns:a16="http://schemas.microsoft.com/office/drawing/2014/main" id="{22A2B774-908B-830A-181A-3BE7271387CB}"/>
                </a:ext>
              </a:extLst>
            </p:cNvPr>
            <p:cNvSpPr/>
            <p:nvPr/>
          </p:nvSpPr>
          <p:spPr>
            <a:xfrm>
              <a:off x="7272830" y="2213336"/>
              <a:ext cx="4488768" cy="57393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2190BEEA-2C49-93CA-EBEA-27763CBC7EF8}"/>
                </a:ext>
              </a:extLst>
            </p:cNvPr>
            <p:cNvCxnSpPr>
              <a:cxnSpLocks/>
            </p:cNvCxnSpPr>
            <p:nvPr/>
          </p:nvCxnSpPr>
          <p:spPr>
            <a:xfrm>
              <a:off x="7590648" y="2282343"/>
              <a:ext cx="0" cy="4359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85EF3AB-9AE9-2F22-5B31-F39B5B18613B}"/>
                </a:ext>
              </a:extLst>
            </p:cNvPr>
            <p:cNvSpPr txBox="1"/>
            <p:nvPr/>
          </p:nvSpPr>
          <p:spPr>
            <a:xfrm>
              <a:off x="7714550" y="2331025"/>
              <a:ext cx="1828801" cy="338554"/>
            </a:xfrm>
            <a:prstGeom prst="rect">
              <a:avLst/>
            </a:prstGeom>
            <a:noFill/>
          </p:spPr>
          <p:txBody>
            <a:bodyPr wrap="square" rtlCol="0">
              <a:spAutoFit/>
            </a:bodyPr>
            <a:lstStyle/>
            <a:p>
              <a:r>
                <a:rPr lang="en-GB" sz="1600" b="1">
                  <a:solidFill>
                    <a:srgbClr val="FF0000"/>
                  </a:solidFill>
                  <a:latin typeface="Arial" panose="020B0604020202020204" pitchFamily="34" charset="0"/>
                  <a:cs typeface="Arial" panose="020B0604020202020204" pitchFamily="34" charset="0"/>
                </a:rPr>
                <a:t>Low biodiversity</a:t>
              </a:r>
            </a:p>
          </p:txBody>
        </p:sp>
        <p:sp>
          <p:nvSpPr>
            <p:cNvPr id="9" name="TextBox 8">
              <a:extLst>
                <a:ext uri="{FF2B5EF4-FFF2-40B4-BE49-F238E27FC236}">
                  <a16:creationId xmlns:a16="http://schemas.microsoft.com/office/drawing/2014/main" id="{F1DB46C5-B76E-5367-7752-D97B339EC836}"/>
                </a:ext>
              </a:extLst>
            </p:cNvPr>
            <p:cNvSpPr txBox="1"/>
            <p:nvPr/>
          </p:nvSpPr>
          <p:spPr>
            <a:xfrm>
              <a:off x="9960098" y="2331025"/>
              <a:ext cx="1922503" cy="338554"/>
            </a:xfrm>
            <a:prstGeom prst="rect">
              <a:avLst/>
            </a:prstGeom>
            <a:noFill/>
          </p:spPr>
          <p:txBody>
            <a:bodyPr wrap="square" rtlCol="0">
              <a:spAutoFit/>
            </a:bodyPr>
            <a:lstStyle/>
            <a:p>
              <a:r>
                <a:rPr lang="en-GB" sz="1600" b="1">
                  <a:solidFill>
                    <a:srgbClr val="00B050"/>
                  </a:solidFill>
                  <a:latin typeface="Arial" panose="020B0604020202020204" pitchFamily="34" charset="0"/>
                  <a:cs typeface="Arial" panose="020B0604020202020204" pitchFamily="34" charset="0"/>
                </a:rPr>
                <a:t>High biodiversity</a:t>
              </a:r>
            </a:p>
          </p:txBody>
        </p:sp>
        <p:cxnSp>
          <p:nvCxnSpPr>
            <p:cNvPr id="10" name="Straight Arrow Connector 9">
              <a:extLst>
                <a:ext uri="{FF2B5EF4-FFF2-40B4-BE49-F238E27FC236}">
                  <a16:creationId xmlns:a16="http://schemas.microsoft.com/office/drawing/2014/main" id="{AA467B22-74F9-7533-7BC9-B8011DE859B9}"/>
                </a:ext>
              </a:extLst>
            </p:cNvPr>
            <p:cNvCxnSpPr>
              <a:cxnSpLocks/>
            </p:cNvCxnSpPr>
            <p:nvPr/>
          </p:nvCxnSpPr>
          <p:spPr>
            <a:xfrm flipV="1">
              <a:off x="9843016" y="2282343"/>
              <a:ext cx="0" cy="435918"/>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DE018AB6-D77D-3AC5-67A4-2C344DF5B9CA}"/>
              </a:ext>
            </a:extLst>
          </p:cNvPr>
          <p:cNvSpPr txBox="1"/>
          <p:nvPr/>
        </p:nvSpPr>
        <p:spPr>
          <a:xfrm>
            <a:off x="7201678" y="3265428"/>
            <a:ext cx="4807386" cy="1015663"/>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The image above shows an area of ‘deforestation’ in Borneo, where trees have been cut down (left). This area has low biodiversity as there are no plants and no habitats for animals. The remaining forest (right) has higher biodiversity because the plants form a habitat for other animals to live in.</a:t>
            </a:r>
          </a:p>
        </p:txBody>
      </p:sp>
      <p:pic>
        <p:nvPicPr>
          <p:cNvPr id="12" name="Picture 11">
            <a:extLst>
              <a:ext uri="{FF2B5EF4-FFF2-40B4-BE49-F238E27FC236}">
                <a16:creationId xmlns:a16="http://schemas.microsoft.com/office/drawing/2014/main" id="{60C2CEF3-5B7B-2B49-CBED-5AB952664AEA}"/>
              </a:ext>
            </a:extLst>
          </p:cNvPr>
          <p:cNvPicPr>
            <a:picLocks noChangeAspect="1"/>
          </p:cNvPicPr>
          <p:nvPr/>
        </p:nvPicPr>
        <p:blipFill>
          <a:blip r:embed="rId3"/>
          <a:stretch>
            <a:fillRect/>
          </a:stretch>
        </p:blipFill>
        <p:spPr>
          <a:xfrm>
            <a:off x="8831989" y="4366644"/>
            <a:ext cx="2345917" cy="2163397"/>
          </a:xfrm>
          <a:prstGeom prst="rect">
            <a:avLst/>
          </a:prstGeom>
        </p:spPr>
      </p:pic>
    </p:spTree>
    <p:extLst>
      <p:ext uri="{BB962C8B-B14F-4D97-AF65-F5344CB8AC3E}">
        <p14:creationId xmlns:p14="http://schemas.microsoft.com/office/powerpoint/2010/main" val="283584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185" y="1140800"/>
            <a:ext cx="5596455" cy="431551"/>
          </a:xfrm>
        </p:spPr>
        <p:txBody>
          <a:bodyPr/>
          <a:lstStyle/>
          <a:p>
            <a:r>
              <a:rPr lang="en-US"/>
              <a:t>Introduction</a:t>
            </a:r>
          </a:p>
        </p:txBody>
      </p:sp>
      <p:sp>
        <p:nvSpPr>
          <p:cNvPr id="3" name="Subtitle 2"/>
          <p:cNvSpPr>
            <a:spLocks noGrp="1"/>
          </p:cNvSpPr>
          <p:nvPr>
            <p:ph type="subTitle" idx="1"/>
          </p:nvPr>
        </p:nvSpPr>
        <p:spPr>
          <a:xfrm>
            <a:off x="1199184" y="2265636"/>
            <a:ext cx="5108309" cy="3236287"/>
          </a:xfrm>
        </p:spPr>
        <p:txBody>
          <a:bodyPr/>
          <a:lstStyle/>
          <a:p>
            <a:pPr marL="0" indent="0">
              <a:lnSpc>
                <a:spcPct val="100000"/>
              </a:lnSpc>
              <a:buNone/>
            </a:pPr>
            <a:r>
              <a:rPr lang="en-US" sz="2000"/>
              <a:t>This presentation is an introduction to a sustainable, healthy diet.</a:t>
            </a:r>
          </a:p>
          <a:p>
            <a:pPr marL="0" indent="0">
              <a:lnSpc>
                <a:spcPct val="100000"/>
              </a:lnSpc>
              <a:buNone/>
            </a:pPr>
            <a:r>
              <a:rPr lang="en-US" sz="2000"/>
              <a:t>The diagram on the right shows the factors that make up a sustainable diet. In this presentation, nutrition and health are grouped together, as are affordability, acceptability and accessibility.</a:t>
            </a:r>
          </a:p>
        </p:txBody>
      </p:sp>
      <p:grpSp>
        <p:nvGrpSpPr>
          <p:cNvPr id="6" name="Group 5">
            <a:extLst>
              <a:ext uri="{FF2B5EF4-FFF2-40B4-BE49-F238E27FC236}">
                <a16:creationId xmlns:a16="http://schemas.microsoft.com/office/drawing/2014/main" id="{EBC9A662-9839-DE7B-2043-13F9F6E7C6FB}"/>
              </a:ext>
            </a:extLst>
          </p:cNvPr>
          <p:cNvGrpSpPr/>
          <p:nvPr/>
        </p:nvGrpSpPr>
        <p:grpSpPr>
          <a:xfrm>
            <a:off x="6340150" y="1140800"/>
            <a:ext cx="5340454" cy="5179436"/>
            <a:chOff x="6340150" y="1140800"/>
            <a:chExt cx="5340454" cy="5179436"/>
          </a:xfrm>
        </p:grpSpPr>
        <p:pic>
          <p:nvPicPr>
            <p:cNvPr id="4" name="Picture 3">
              <a:extLst>
                <a:ext uri="{FF2B5EF4-FFF2-40B4-BE49-F238E27FC236}">
                  <a16:creationId xmlns:a16="http://schemas.microsoft.com/office/drawing/2014/main" id="{63FA47FA-5C9D-64CF-7E14-735E5540410A}"/>
                </a:ext>
              </a:extLst>
            </p:cNvPr>
            <p:cNvPicPr>
              <a:picLocks noChangeAspect="1"/>
            </p:cNvPicPr>
            <p:nvPr/>
          </p:nvPicPr>
          <p:blipFill>
            <a:blip r:embed="rId3"/>
            <a:stretch>
              <a:fillRect/>
            </a:stretch>
          </p:blipFill>
          <p:spPr>
            <a:xfrm>
              <a:off x="6340150" y="1140800"/>
              <a:ext cx="5340454" cy="5179436"/>
            </a:xfrm>
            <a:prstGeom prst="rect">
              <a:avLst/>
            </a:prstGeom>
          </p:spPr>
        </p:pic>
        <p:sp>
          <p:nvSpPr>
            <p:cNvPr id="5" name="TextBox 4">
              <a:extLst>
                <a:ext uri="{FF2B5EF4-FFF2-40B4-BE49-F238E27FC236}">
                  <a16:creationId xmlns:a16="http://schemas.microsoft.com/office/drawing/2014/main" id="{8DA19B2B-A3B6-EF1D-46B5-622B386FCDF6}"/>
                </a:ext>
              </a:extLst>
            </p:cNvPr>
            <p:cNvSpPr txBox="1"/>
            <p:nvPr/>
          </p:nvSpPr>
          <p:spPr>
            <a:xfrm>
              <a:off x="8346282" y="5632064"/>
              <a:ext cx="1328190" cy="246221"/>
            </a:xfrm>
            <a:prstGeom prst="rect">
              <a:avLst/>
            </a:prstGeom>
            <a:noFill/>
          </p:spPr>
          <p:txBody>
            <a:bodyPr wrap="square" rtlCol="0">
              <a:spAutoFit/>
            </a:bodyPr>
            <a:lstStyle/>
            <a:p>
              <a:pPr algn="ctr"/>
              <a:r>
                <a:rPr lang="en-GB" sz="1000">
                  <a:solidFill>
                    <a:schemeClr val="bg1">
                      <a:lumMod val="95000"/>
                    </a:schemeClr>
                  </a:solidFill>
                  <a:latin typeface="Arial" panose="020B0604020202020204" pitchFamily="34" charset="0"/>
                  <a:cs typeface="Arial" panose="020B0604020202020204" pitchFamily="34" charset="0"/>
                </a:rPr>
                <a:t>(including safety)</a:t>
              </a:r>
            </a:p>
          </p:txBody>
        </p:sp>
      </p:grpSp>
      <p:sp>
        <p:nvSpPr>
          <p:cNvPr id="7" name="TextBox 6">
            <a:extLst>
              <a:ext uri="{FF2B5EF4-FFF2-40B4-BE49-F238E27FC236}">
                <a16:creationId xmlns:a16="http://schemas.microsoft.com/office/drawing/2014/main" id="{34440568-334A-A139-B772-070C5AD8D9CB}"/>
              </a:ext>
            </a:extLst>
          </p:cNvPr>
          <p:cNvSpPr txBox="1"/>
          <p:nvPr/>
        </p:nvSpPr>
        <p:spPr>
          <a:xfrm>
            <a:off x="9805570" y="5878285"/>
            <a:ext cx="1588612" cy="253916"/>
          </a:xfrm>
          <a:prstGeom prst="rect">
            <a:avLst/>
          </a:prstGeom>
          <a:noFill/>
        </p:spPr>
        <p:txBody>
          <a:bodyPr wrap="square" rtlCol="0">
            <a:spAutoFit/>
          </a:bodyPr>
          <a:lstStyle/>
          <a:p>
            <a:r>
              <a:rPr lang="en-GB" sz="1050"/>
              <a:t>Adapted from FAO, 2012</a:t>
            </a:r>
          </a:p>
        </p:txBody>
      </p:sp>
    </p:spTree>
    <p:extLst>
      <p:ext uri="{BB962C8B-B14F-4D97-AF65-F5344CB8AC3E}">
        <p14:creationId xmlns:p14="http://schemas.microsoft.com/office/powerpoint/2010/main" val="2311056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Sustainable farming in the UK</a:t>
            </a:r>
          </a:p>
        </p:txBody>
      </p:sp>
      <p:sp>
        <p:nvSpPr>
          <p:cNvPr id="4" name="Subtitle 2"/>
          <p:cNvSpPr>
            <a:spLocks noGrp="1"/>
          </p:cNvSpPr>
          <p:nvPr>
            <p:ph type="subTitle" idx="1"/>
          </p:nvPr>
        </p:nvSpPr>
        <p:spPr>
          <a:xfrm>
            <a:off x="1169276" y="2463108"/>
            <a:ext cx="6060732" cy="3600000"/>
          </a:xfrm>
        </p:spPr>
        <p:txBody>
          <a:bodyPr/>
          <a:lstStyle/>
          <a:p>
            <a:pPr marL="0" indent="0">
              <a:lnSpc>
                <a:spcPct val="100000"/>
              </a:lnSpc>
              <a:buNone/>
            </a:pPr>
            <a:r>
              <a:rPr lang="en-GB" sz="2000">
                <a:latin typeface="Arial"/>
                <a:cs typeface="Arial"/>
              </a:rPr>
              <a:t>In the UK, greenhouse gas emissions from agriculture have fallen over the last 20 years, but more work still needs to be done to reduce emissions.</a:t>
            </a:r>
          </a:p>
          <a:p>
            <a:pPr marL="0" indent="0">
              <a:lnSpc>
                <a:spcPct val="100000"/>
              </a:lnSpc>
              <a:buNone/>
            </a:pPr>
            <a:endParaRPr lang="en-GB" sz="2000">
              <a:latin typeface="Arial"/>
              <a:cs typeface="Arial"/>
            </a:endParaRPr>
          </a:p>
          <a:p>
            <a:pPr marL="0" indent="0">
              <a:lnSpc>
                <a:spcPct val="100000"/>
              </a:lnSpc>
              <a:buNone/>
            </a:pPr>
            <a:r>
              <a:rPr lang="en-GB" sz="2000">
                <a:latin typeface="Arial"/>
                <a:cs typeface="Arial"/>
              </a:rPr>
              <a:t>New measures are being tried, such as altering animal feed to reduce greenhouse gases (from their burps!) and increasing renewable energy methods like wind and solar power.</a:t>
            </a:r>
          </a:p>
        </p:txBody>
      </p:sp>
      <p:pic>
        <p:nvPicPr>
          <p:cNvPr id="3" name="Picture 2" descr="A windmills in a field&#10;&#10;Description automatically generated">
            <a:extLst>
              <a:ext uri="{FF2B5EF4-FFF2-40B4-BE49-F238E27FC236}">
                <a16:creationId xmlns:a16="http://schemas.microsoft.com/office/drawing/2014/main" id="{DC938949-5E21-4A68-D4C1-BC013F16EC50}"/>
              </a:ext>
            </a:extLst>
          </p:cNvPr>
          <p:cNvPicPr>
            <a:picLocks noChangeAspect="1"/>
          </p:cNvPicPr>
          <p:nvPr/>
        </p:nvPicPr>
        <p:blipFill>
          <a:blip r:embed="rId2"/>
          <a:stretch>
            <a:fillRect/>
          </a:stretch>
        </p:blipFill>
        <p:spPr>
          <a:xfrm>
            <a:off x="7763834" y="2813906"/>
            <a:ext cx="4058021" cy="2280608"/>
          </a:xfrm>
          <a:prstGeom prst="rect">
            <a:avLst/>
          </a:prstGeom>
        </p:spPr>
      </p:pic>
      <p:sp>
        <p:nvSpPr>
          <p:cNvPr id="6" name="TextBox 5">
            <a:extLst>
              <a:ext uri="{FF2B5EF4-FFF2-40B4-BE49-F238E27FC236}">
                <a16:creationId xmlns:a16="http://schemas.microsoft.com/office/drawing/2014/main" id="{D575DC36-54FF-E965-6761-D66BC9A2FF78}"/>
              </a:ext>
            </a:extLst>
          </p:cNvPr>
          <p:cNvSpPr txBox="1"/>
          <p:nvPr/>
        </p:nvSpPr>
        <p:spPr>
          <a:xfrm>
            <a:off x="521253" y="6194553"/>
            <a:ext cx="6096000" cy="377026"/>
          </a:xfrm>
          <a:prstGeom prst="rect">
            <a:avLst/>
          </a:prstGeom>
          <a:noFill/>
        </p:spPr>
        <p:txBody>
          <a:bodyPr wrap="square">
            <a:spAutoFit/>
          </a:bodyPr>
          <a:lstStyle/>
          <a:p>
            <a:pPr algn="l"/>
            <a:endParaRPr lang="en-GB" sz="800" i="0" u="none" strike="noStrike" baseline="0" dirty="0">
              <a:latin typeface="Arial" panose="020B0604020202020204" pitchFamily="34" charset="0"/>
            </a:endParaRPr>
          </a:p>
          <a:p>
            <a:r>
              <a:rPr lang="en-GB" sz="800" i="0" u="none" strike="noStrike" baseline="0" dirty="0">
                <a:latin typeface="Arial" panose="020B0604020202020204" pitchFamily="34" charset="0"/>
              </a:rPr>
              <a:t> </a:t>
            </a:r>
            <a:r>
              <a:rPr lang="en-GB" sz="1000" i="0" u="none" strike="noStrike" baseline="0" dirty="0">
                <a:latin typeface="Arial" panose="020B0604020202020204" pitchFamily="34" charset="0"/>
                <a:hlinkClick r:id="rId3"/>
              </a:rPr>
              <a:t>2021 UK Greenhouse Gas Emissions, Final Figures, 2023 </a:t>
            </a:r>
            <a:endParaRPr lang="en-GB" sz="1000" dirty="0"/>
          </a:p>
        </p:txBody>
      </p:sp>
    </p:spTree>
    <p:extLst>
      <p:ext uri="{BB962C8B-B14F-4D97-AF65-F5344CB8AC3E}">
        <p14:creationId xmlns:p14="http://schemas.microsoft.com/office/powerpoint/2010/main" val="320443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563798"/>
            <a:ext cx="9720000" cy="720000"/>
          </a:xfrm>
        </p:spPr>
        <p:txBody>
          <a:bodyPr/>
          <a:lstStyle/>
          <a:p>
            <a:r>
              <a:rPr lang="en-GB"/>
              <a:t> What</a:t>
            </a:r>
            <a:r>
              <a:rPr lang="en-GB">
                <a:solidFill>
                  <a:schemeClr val="accent5"/>
                </a:solidFill>
              </a:rPr>
              <a:t> </a:t>
            </a:r>
            <a:r>
              <a:rPr lang="en-GB"/>
              <a:t>are farmers and food producers doing? </a:t>
            </a:r>
          </a:p>
        </p:txBody>
      </p:sp>
      <p:sp>
        <p:nvSpPr>
          <p:cNvPr id="4" name="Subtitle 2"/>
          <p:cNvSpPr>
            <a:spLocks noGrp="1"/>
          </p:cNvSpPr>
          <p:nvPr>
            <p:ph type="subTitle" idx="1"/>
          </p:nvPr>
        </p:nvSpPr>
        <p:spPr>
          <a:xfrm>
            <a:off x="1302726" y="2283798"/>
            <a:ext cx="6358008" cy="3843401"/>
          </a:xfrm>
        </p:spPr>
        <p:txBody>
          <a:bodyPr/>
          <a:lstStyle/>
          <a:p>
            <a:pPr marL="0" indent="0">
              <a:lnSpc>
                <a:spcPct val="100000"/>
              </a:lnSpc>
              <a:buNone/>
            </a:pPr>
            <a:r>
              <a:rPr lang="en-GB" dirty="0">
                <a:latin typeface="Arial"/>
                <a:cs typeface="Arial"/>
              </a:rPr>
              <a:t>Switching to more sustainable methods of farming can help to reduce its impact on the environment.</a:t>
            </a:r>
          </a:p>
          <a:p>
            <a:pPr marL="0" indent="0">
              <a:lnSpc>
                <a:spcPct val="100000"/>
              </a:lnSpc>
              <a:buNone/>
            </a:pPr>
            <a:r>
              <a:rPr lang="en-GB" dirty="0">
                <a:latin typeface="Arial"/>
                <a:cs typeface="Arial"/>
              </a:rPr>
              <a:t>Methods can include: </a:t>
            </a:r>
            <a:endParaRPr lang="en-GB" dirty="0"/>
          </a:p>
          <a:p>
            <a:pPr>
              <a:lnSpc>
                <a:spcPct val="100000"/>
              </a:lnSpc>
              <a:spcBef>
                <a:spcPts val="600"/>
              </a:spcBef>
            </a:pPr>
            <a:r>
              <a:rPr lang="en-GB" sz="1600" dirty="0">
                <a:latin typeface="Arial"/>
                <a:cs typeface="Arial"/>
              </a:rPr>
              <a:t>improving soil health;</a:t>
            </a:r>
          </a:p>
          <a:p>
            <a:pPr>
              <a:lnSpc>
                <a:spcPct val="100000"/>
              </a:lnSpc>
              <a:spcBef>
                <a:spcPts val="600"/>
              </a:spcBef>
            </a:pPr>
            <a:r>
              <a:rPr lang="en-GB" sz="1600" dirty="0">
                <a:latin typeface="Arial"/>
                <a:cs typeface="Arial"/>
              </a:rPr>
              <a:t>using organic fertiliser such as manure;</a:t>
            </a:r>
            <a:endParaRPr lang="en-GB" sz="1600" dirty="0"/>
          </a:p>
          <a:p>
            <a:pPr>
              <a:lnSpc>
                <a:spcPct val="100000"/>
              </a:lnSpc>
              <a:spcBef>
                <a:spcPts val="600"/>
              </a:spcBef>
            </a:pPr>
            <a:r>
              <a:rPr lang="en-GB" sz="1600" dirty="0">
                <a:latin typeface="Arial"/>
                <a:cs typeface="Arial"/>
              </a:rPr>
              <a:t>creating field margins and areas to increase biodiversity;</a:t>
            </a:r>
          </a:p>
          <a:p>
            <a:pPr>
              <a:lnSpc>
                <a:spcPct val="100000"/>
              </a:lnSpc>
              <a:spcBef>
                <a:spcPts val="600"/>
              </a:spcBef>
            </a:pPr>
            <a:r>
              <a:rPr lang="en-GB" sz="1600" dirty="0">
                <a:latin typeface="Arial"/>
                <a:cs typeface="Arial"/>
              </a:rPr>
              <a:t>growing trees and hedgerows to capture carbon;</a:t>
            </a:r>
          </a:p>
          <a:p>
            <a:r>
              <a:rPr lang="en-GB" sz="1600" dirty="0">
                <a:latin typeface="Arial"/>
                <a:cs typeface="Arial"/>
              </a:rPr>
              <a:t>rotating animals and crops, to improve soil health and reduce fertiliser usage.</a:t>
            </a:r>
            <a:endParaRPr lang="en-GB" dirty="0"/>
          </a:p>
          <a:p>
            <a:pPr marL="0" indent="0">
              <a:lnSpc>
                <a:spcPct val="100000"/>
              </a:lnSpc>
              <a:buNone/>
            </a:pPr>
            <a:endParaRPr lang="en-GB"/>
          </a:p>
        </p:txBody>
      </p:sp>
      <p:pic>
        <p:nvPicPr>
          <p:cNvPr id="7" name="Picture 6" descr="A path through a field of flowers&#10;&#10;Description automatically generated">
            <a:extLst>
              <a:ext uri="{FF2B5EF4-FFF2-40B4-BE49-F238E27FC236}">
                <a16:creationId xmlns:a16="http://schemas.microsoft.com/office/drawing/2014/main" id="{1291A0C4-0323-EEC0-0854-CC565FDEFCC6}"/>
              </a:ext>
            </a:extLst>
          </p:cNvPr>
          <p:cNvPicPr>
            <a:picLocks noChangeAspect="1"/>
          </p:cNvPicPr>
          <p:nvPr/>
        </p:nvPicPr>
        <p:blipFill>
          <a:blip r:embed="rId2"/>
          <a:stretch>
            <a:fillRect/>
          </a:stretch>
        </p:blipFill>
        <p:spPr>
          <a:xfrm>
            <a:off x="7660734" y="3003798"/>
            <a:ext cx="4081348" cy="2722258"/>
          </a:xfrm>
          <a:prstGeom prst="rect">
            <a:avLst/>
          </a:prstGeom>
        </p:spPr>
      </p:pic>
    </p:spTree>
    <p:extLst>
      <p:ext uri="{BB962C8B-B14F-4D97-AF65-F5344CB8AC3E}">
        <p14:creationId xmlns:p14="http://schemas.microsoft.com/office/powerpoint/2010/main" val="1553480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Food loss and food waste</a:t>
            </a:r>
          </a:p>
        </p:txBody>
      </p:sp>
      <p:sp>
        <p:nvSpPr>
          <p:cNvPr id="4" name="Subtitle 2"/>
          <p:cNvSpPr>
            <a:spLocks noGrp="1"/>
          </p:cNvSpPr>
          <p:nvPr>
            <p:ph type="subTitle" idx="1"/>
          </p:nvPr>
        </p:nvSpPr>
        <p:spPr>
          <a:xfrm>
            <a:off x="1169274" y="2213984"/>
            <a:ext cx="6584353" cy="3600000"/>
          </a:xfrm>
        </p:spPr>
        <p:txBody>
          <a:bodyPr/>
          <a:lstStyle/>
          <a:p>
            <a:pPr marL="0" indent="0">
              <a:buNone/>
            </a:pPr>
            <a:r>
              <a:rPr lang="en-GB" sz="2000">
                <a:latin typeface="Arial"/>
                <a:cs typeface="Arial"/>
              </a:rPr>
              <a:t>About one third of all food is lost or wasted.</a:t>
            </a:r>
          </a:p>
          <a:p>
            <a:pPr marL="0" indent="0">
              <a:buNone/>
            </a:pPr>
            <a:r>
              <a:rPr lang="en-GB" sz="2000">
                <a:latin typeface="Arial"/>
                <a:cs typeface="Arial"/>
              </a:rPr>
              <a:t>This waste also contributes to greenhouse gases being released.</a:t>
            </a:r>
          </a:p>
          <a:p>
            <a:pPr marL="0" indent="0">
              <a:buNone/>
            </a:pPr>
            <a:r>
              <a:rPr lang="en-GB" sz="2000">
                <a:latin typeface="Arial"/>
                <a:cs typeface="Arial"/>
              </a:rPr>
              <a:t>In the UK:</a:t>
            </a:r>
          </a:p>
          <a:p>
            <a:r>
              <a:rPr lang="en-GB">
                <a:latin typeface="Arial"/>
                <a:cs typeface="Arial"/>
              </a:rPr>
              <a:t>About 70% of food is wasted at home;</a:t>
            </a:r>
          </a:p>
          <a:p>
            <a:r>
              <a:rPr lang="en-GB">
                <a:latin typeface="Arial"/>
                <a:cs typeface="Arial"/>
              </a:rPr>
              <a:t>About 30% is lost on farms or in supermarkets.</a:t>
            </a:r>
          </a:p>
          <a:p>
            <a:pPr marL="0" indent="0">
              <a:buNone/>
            </a:pPr>
            <a:r>
              <a:rPr lang="en-GB" sz="2000">
                <a:latin typeface="Arial"/>
                <a:cs typeface="Arial"/>
              </a:rPr>
              <a:t>The average household spends £470 on food that ends up in the bin every year!</a:t>
            </a:r>
          </a:p>
          <a:p>
            <a:pPr marL="0" indent="0">
              <a:buNone/>
            </a:pPr>
            <a:r>
              <a:rPr lang="en-GB" sz="2000">
                <a:latin typeface="Arial"/>
                <a:cs typeface="Arial"/>
              </a:rPr>
              <a:t>Farmers and retailers are trying to find ways to reduce food that is lost and wasted, e.g. selling ‘wonky veg’ that would otherwise be thrown away and turning waste into food for animals.</a:t>
            </a:r>
          </a:p>
        </p:txBody>
      </p:sp>
      <p:pic>
        <p:nvPicPr>
          <p:cNvPr id="5" name="Picture 4" descr="A container full of vegetables&#10;&#10;Description automatically generated">
            <a:extLst>
              <a:ext uri="{FF2B5EF4-FFF2-40B4-BE49-F238E27FC236}">
                <a16:creationId xmlns:a16="http://schemas.microsoft.com/office/drawing/2014/main" id="{3EAF652F-9DBD-3A05-7A49-545FD55F660A}"/>
              </a:ext>
            </a:extLst>
          </p:cNvPr>
          <p:cNvPicPr>
            <a:picLocks noChangeAspect="1"/>
          </p:cNvPicPr>
          <p:nvPr/>
        </p:nvPicPr>
        <p:blipFill>
          <a:blip r:embed="rId2"/>
          <a:stretch>
            <a:fillRect/>
          </a:stretch>
        </p:blipFill>
        <p:spPr>
          <a:xfrm>
            <a:off x="8444213" y="4643431"/>
            <a:ext cx="2971948" cy="1673206"/>
          </a:xfrm>
          <a:prstGeom prst="rect">
            <a:avLst/>
          </a:prstGeom>
          <a:ln w="57150">
            <a:solidFill>
              <a:schemeClr val="accent2"/>
            </a:solidFill>
          </a:ln>
        </p:spPr>
      </p:pic>
      <p:pic>
        <p:nvPicPr>
          <p:cNvPr id="7" name="Picture 6" descr="Watermelons lying on the ground in a field&#10;&#10;Description automatically generated">
            <a:extLst>
              <a:ext uri="{FF2B5EF4-FFF2-40B4-BE49-F238E27FC236}">
                <a16:creationId xmlns:a16="http://schemas.microsoft.com/office/drawing/2014/main" id="{495825B3-57F4-8BA8-226F-452348671A47}"/>
              </a:ext>
            </a:extLst>
          </p:cNvPr>
          <p:cNvPicPr>
            <a:picLocks noChangeAspect="1"/>
          </p:cNvPicPr>
          <p:nvPr/>
        </p:nvPicPr>
        <p:blipFill>
          <a:blip r:embed="rId3"/>
          <a:stretch>
            <a:fillRect/>
          </a:stretch>
        </p:blipFill>
        <p:spPr>
          <a:xfrm>
            <a:off x="8499531" y="1687912"/>
            <a:ext cx="2837118" cy="1892356"/>
          </a:xfrm>
          <a:prstGeom prst="rect">
            <a:avLst/>
          </a:prstGeom>
          <a:ln w="57150">
            <a:solidFill>
              <a:schemeClr val="accent5"/>
            </a:solidFill>
          </a:ln>
        </p:spPr>
      </p:pic>
      <p:sp>
        <p:nvSpPr>
          <p:cNvPr id="8" name="TextBox 7">
            <a:extLst>
              <a:ext uri="{FF2B5EF4-FFF2-40B4-BE49-F238E27FC236}">
                <a16:creationId xmlns:a16="http://schemas.microsoft.com/office/drawing/2014/main" id="{4E05B333-0FE2-FF3C-F801-C7127B20AA06}"/>
              </a:ext>
            </a:extLst>
          </p:cNvPr>
          <p:cNvSpPr txBox="1"/>
          <p:nvPr/>
        </p:nvSpPr>
        <p:spPr>
          <a:xfrm>
            <a:off x="8108645" y="3696351"/>
            <a:ext cx="3643085" cy="830997"/>
          </a:xfrm>
          <a:prstGeom prst="rect">
            <a:avLst/>
          </a:prstGeom>
          <a:noFill/>
        </p:spPr>
        <p:txBody>
          <a:bodyPr wrap="square" rtlCol="0">
            <a:spAutoFit/>
          </a:bodyPr>
          <a:lstStyle/>
          <a:p>
            <a:pPr algn="ctr"/>
            <a:r>
              <a:rPr lang="en-GB" sz="1600" b="1">
                <a:solidFill>
                  <a:schemeClr val="accent5"/>
                </a:solidFill>
                <a:latin typeface="Arial" panose="020B0604020202020204" pitchFamily="34" charset="0"/>
                <a:cs typeface="Arial" panose="020B0604020202020204" pitchFamily="34" charset="0"/>
              </a:rPr>
              <a:t>Food loss </a:t>
            </a:r>
            <a:r>
              <a:rPr lang="en-GB" sz="1600">
                <a:latin typeface="Arial" panose="020B0604020202020204" pitchFamily="34" charset="0"/>
                <a:cs typeface="Arial" panose="020B0604020202020204" pitchFamily="34" charset="0"/>
              </a:rPr>
              <a:t>is food that is lost before it makes it to stores. </a:t>
            </a:r>
            <a:r>
              <a:rPr lang="en-GB" sz="1600" b="1">
                <a:solidFill>
                  <a:schemeClr val="accent2"/>
                </a:solidFill>
                <a:latin typeface="Arial" panose="020B0604020202020204" pitchFamily="34" charset="0"/>
                <a:cs typeface="Arial" panose="020B0604020202020204" pitchFamily="34" charset="0"/>
              </a:rPr>
              <a:t>Food waste </a:t>
            </a:r>
            <a:r>
              <a:rPr lang="en-GB" sz="1600">
                <a:latin typeface="Arial" panose="020B0604020202020204" pitchFamily="34" charset="0"/>
                <a:cs typeface="Arial" panose="020B0604020202020204" pitchFamily="34" charset="0"/>
              </a:rPr>
              <a:t>is food we waste at home or in stores. </a:t>
            </a:r>
          </a:p>
        </p:txBody>
      </p:sp>
      <p:sp>
        <p:nvSpPr>
          <p:cNvPr id="3" name="TextBox 2">
            <a:extLst>
              <a:ext uri="{FF2B5EF4-FFF2-40B4-BE49-F238E27FC236}">
                <a16:creationId xmlns:a16="http://schemas.microsoft.com/office/drawing/2014/main" id="{F5A4ADCE-DDC2-3F6D-3124-D475797D2A8A}"/>
              </a:ext>
            </a:extLst>
          </p:cNvPr>
          <p:cNvSpPr txBox="1"/>
          <p:nvPr/>
        </p:nvSpPr>
        <p:spPr>
          <a:xfrm>
            <a:off x="153909" y="6500388"/>
            <a:ext cx="4250140" cy="261610"/>
          </a:xfrm>
          <a:prstGeom prst="rect">
            <a:avLst/>
          </a:prstGeom>
          <a:noFill/>
        </p:spPr>
        <p:txBody>
          <a:bodyPr wrap="square" rtlCol="0">
            <a:spAutoFit/>
          </a:bodyPr>
          <a:lstStyle/>
          <a:p>
            <a:r>
              <a:rPr lang="en-GB" sz="1100"/>
              <a:t>Source: </a:t>
            </a:r>
            <a:r>
              <a:rPr lang="en-GB" sz="1100">
                <a:hlinkClick r:id="rId4"/>
              </a:rPr>
              <a:t>Food Waste – 2024 Facts &amp; Statistics</a:t>
            </a:r>
            <a:endParaRPr lang="en-GB" sz="1100"/>
          </a:p>
        </p:txBody>
      </p:sp>
    </p:spTree>
    <p:extLst>
      <p:ext uri="{BB962C8B-B14F-4D97-AF65-F5344CB8AC3E}">
        <p14:creationId xmlns:p14="http://schemas.microsoft.com/office/powerpoint/2010/main" val="238174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Questions – Environmental impact</a:t>
            </a:r>
          </a:p>
        </p:txBody>
      </p:sp>
      <p:sp>
        <p:nvSpPr>
          <p:cNvPr id="4" name="Subtitle 2"/>
          <p:cNvSpPr>
            <a:spLocks noGrp="1"/>
          </p:cNvSpPr>
          <p:nvPr>
            <p:ph type="subTitle" idx="1"/>
          </p:nvPr>
        </p:nvSpPr>
        <p:spPr>
          <a:xfrm>
            <a:off x="1169274" y="2456668"/>
            <a:ext cx="5657039" cy="3600000"/>
          </a:xfrm>
        </p:spPr>
        <p:txBody>
          <a:bodyPr/>
          <a:lstStyle/>
          <a:p>
            <a:pPr marL="457200" indent="-457200">
              <a:buFont typeface="+mj-lt"/>
              <a:buAutoNum type="arabicPeriod"/>
            </a:pPr>
            <a:r>
              <a:rPr lang="en-GB" sz="2000" dirty="0">
                <a:latin typeface="Arial"/>
                <a:cs typeface="Arial"/>
              </a:rPr>
              <a:t>State why biodiversity is important.</a:t>
            </a:r>
          </a:p>
          <a:p>
            <a:pPr marL="457200" indent="-457200">
              <a:buFont typeface="+mj-lt"/>
              <a:buAutoNum type="arabicPeriod"/>
            </a:pPr>
            <a:r>
              <a:rPr lang="en-GB" sz="2000" dirty="0">
                <a:latin typeface="Arial"/>
                <a:cs typeface="Arial"/>
              </a:rPr>
              <a:t>Explain how a changing climate can impact on food production.</a:t>
            </a:r>
          </a:p>
          <a:p>
            <a:pPr marL="457200" indent="-457200">
              <a:buFont typeface="+mj-lt"/>
              <a:buAutoNum type="arabicPeriod"/>
            </a:pPr>
            <a:r>
              <a:rPr lang="en-GB" sz="2000" dirty="0">
                <a:latin typeface="Arial"/>
                <a:cs typeface="Arial"/>
              </a:rPr>
              <a:t>True or false? In the UK, most food waste occurs in the home.</a:t>
            </a:r>
          </a:p>
          <a:p>
            <a:pPr marL="457200" indent="-457200">
              <a:buFont typeface="+mj-lt"/>
              <a:buAutoNum type="arabicPeriod"/>
            </a:pPr>
            <a:r>
              <a:rPr lang="en-GB" sz="2000" dirty="0">
                <a:latin typeface="Arial"/>
                <a:cs typeface="Arial"/>
              </a:rPr>
              <a:t>Name two ways to reduce the impact of climate change in food production.</a:t>
            </a:r>
          </a:p>
          <a:p>
            <a:pPr marL="457200" indent="-457200">
              <a:buFont typeface="+mj-lt"/>
              <a:buAutoNum type="arabicPeriod"/>
            </a:pPr>
            <a:endParaRPr lang="en-GB" sz="2000" dirty="0">
              <a:latin typeface="Arial"/>
              <a:cs typeface="Arial"/>
            </a:endParaRPr>
          </a:p>
        </p:txBody>
      </p:sp>
    </p:spTree>
    <p:extLst>
      <p:ext uri="{BB962C8B-B14F-4D97-AF65-F5344CB8AC3E}">
        <p14:creationId xmlns:p14="http://schemas.microsoft.com/office/powerpoint/2010/main" val="140552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5999" y="1300908"/>
            <a:ext cx="9720000" cy="720000"/>
          </a:xfrm>
        </p:spPr>
        <p:txBody>
          <a:bodyPr/>
          <a:lstStyle/>
          <a:p>
            <a:r>
              <a:rPr lang="en-GB" dirty="0"/>
              <a:t>Answers – Environmental impact</a:t>
            </a:r>
          </a:p>
        </p:txBody>
      </p:sp>
      <p:sp>
        <p:nvSpPr>
          <p:cNvPr id="4" name="Subtitle 2"/>
          <p:cNvSpPr>
            <a:spLocks noGrp="1"/>
          </p:cNvSpPr>
          <p:nvPr>
            <p:ph type="subTitle" idx="1"/>
          </p:nvPr>
        </p:nvSpPr>
        <p:spPr>
          <a:xfrm>
            <a:off x="1062960" y="1950126"/>
            <a:ext cx="10066077" cy="3600000"/>
          </a:xfrm>
        </p:spPr>
        <p:txBody>
          <a:bodyPr/>
          <a:lstStyle/>
          <a:p>
            <a:pPr marL="457200" indent="-457200">
              <a:buFont typeface="+mj-lt"/>
              <a:buAutoNum type="arabicPeriod"/>
            </a:pPr>
            <a:r>
              <a:rPr lang="en-GB" dirty="0">
                <a:latin typeface="Arial"/>
                <a:cs typeface="Arial"/>
              </a:rPr>
              <a:t>State why biodiversity is important. Answers could include:</a:t>
            </a:r>
          </a:p>
          <a:p>
            <a:pPr marL="720725" indent="-274638"/>
            <a:r>
              <a:rPr lang="en-GB" b="1" dirty="0">
                <a:latin typeface="Arial"/>
                <a:cs typeface="Arial"/>
              </a:rPr>
              <a:t>Lower biodiversity can affect other plants and animals in the area</a:t>
            </a:r>
          </a:p>
          <a:p>
            <a:pPr marL="720725" indent="-274638"/>
            <a:r>
              <a:rPr lang="en-GB" b="1" dirty="0">
                <a:latin typeface="Arial"/>
                <a:cs typeface="Arial"/>
              </a:rPr>
              <a:t>Biodiversity promotes a healthy and balanced ecosystem</a:t>
            </a:r>
          </a:p>
          <a:p>
            <a:pPr marL="720725" indent="-274638"/>
            <a:r>
              <a:rPr lang="en-GB" b="1" dirty="0">
                <a:latin typeface="Arial"/>
                <a:cs typeface="Arial"/>
              </a:rPr>
              <a:t>An example of a benefit (e.g. insects and birds near fields can control pests and pollinate crops).</a:t>
            </a:r>
            <a:br>
              <a:rPr lang="en-GB" b="1" dirty="0">
                <a:latin typeface="Arial"/>
                <a:cs typeface="Arial"/>
              </a:rPr>
            </a:br>
            <a:endParaRPr lang="en-GB" dirty="0">
              <a:latin typeface="Arial"/>
              <a:cs typeface="Arial"/>
            </a:endParaRPr>
          </a:p>
          <a:p>
            <a:pPr marL="446088" indent="-354013">
              <a:buNone/>
            </a:pPr>
            <a:r>
              <a:rPr lang="en-GB" dirty="0">
                <a:latin typeface="Arial"/>
                <a:cs typeface="Arial"/>
              </a:rPr>
              <a:t>2.   Explain how a changing climate can impact on food production. Answers could include:</a:t>
            </a:r>
            <a:endParaRPr lang="en-GB" b="1" dirty="0">
              <a:latin typeface="Arial"/>
              <a:cs typeface="Arial"/>
            </a:endParaRPr>
          </a:p>
          <a:p>
            <a:pPr marL="720725">
              <a:buFont typeface="Arial" panose="020B0604020202020204" pitchFamily="34" charset="0"/>
              <a:buChar char="•"/>
            </a:pPr>
            <a:r>
              <a:rPr lang="en-GB" b="1" dirty="0">
                <a:latin typeface="Arial"/>
                <a:cs typeface="Arial"/>
              </a:rPr>
              <a:t>Longer dry periods can cause water to dry up and crops to die.</a:t>
            </a:r>
          </a:p>
          <a:p>
            <a:pPr marL="720725" indent="-274638">
              <a:buFont typeface="Arial" panose="020B0604020202020204" pitchFamily="34" charset="0"/>
              <a:buChar char="•"/>
            </a:pPr>
            <a:r>
              <a:rPr lang="en-GB" b="1" dirty="0">
                <a:latin typeface="Arial"/>
                <a:cs typeface="Arial"/>
              </a:rPr>
              <a:t>Longer wet periods can flood fields and wash soil away. </a:t>
            </a:r>
          </a:p>
          <a:p>
            <a:pPr marL="720725" indent="-274638">
              <a:buFont typeface="Arial" panose="020B0604020202020204" pitchFamily="34" charset="0"/>
              <a:buChar char="•"/>
            </a:pPr>
            <a:r>
              <a:rPr lang="en-GB" b="1" dirty="0">
                <a:latin typeface="Arial"/>
                <a:cs typeface="Arial"/>
              </a:rPr>
              <a:t>Warm conditions can harm farm animals and damage the grass they feed on.</a:t>
            </a:r>
          </a:p>
          <a:p>
            <a:pPr marL="720725" indent="-274638">
              <a:buFont typeface="Arial" panose="020B0604020202020204" pitchFamily="34" charset="0"/>
              <a:buChar char="•"/>
            </a:pPr>
            <a:r>
              <a:rPr lang="en-GB" b="1" dirty="0">
                <a:latin typeface="Arial"/>
                <a:cs typeface="Arial"/>
              </a:rPr>
              <a:t>Changing weather can cause different diseases in crops and animals. </a:t>
            </a:r>
          </a:p>
          <a:p>
            <a:pPr marL="720725" indent="-274638">
              <a:buFont typeface="Arial" panose="020B0604020202020204" pitchFamily="34" charset="0"/>
              <a:buChar char="•"/>
            </a:pPr>
            <a:r>
              <a:rPr lang="en-GB" b="1" dirty="0">
                <a:latin typeface="Arial"/>
                <a:cs typeface="Arial"/>
              </a:rPr>
              <a:t>Increased wind and rain can cause crops to collapse, and animals may have to be kept inside more often.</a:t>
            </a:r>
            <a:endParaRPr lang="en-GB" dirty="0">
              <a:latin typeface="Arial"/>
              <a:cs typeface="Arial"/>
            </a:endParaRPr>
          </a:p>
          <a:p>
            <a:pPr marL="457200" indent="-457200">
              <a:buFont typeface="+mj-lt"/>
              <a:buAutoNum type="arabicPeriod"/>
            </a:pPr>
            <a:endParaRPr lang="en-GB" sz="1200" dirty="0">
              <a:latin typeface="Arial"/>
              <a:cs typeface="Arial"/>
            </a:endParaRPr>
          </a:p>
        </p:txBody>
      </p:sp>
    </p:spTree>
    <p:extLst>
      <p:ext uri="{BB962C8B-B14F-4D97-AF65-F5344CB8AC3E}">
        <p14:creationId xmlns:p14="http://schemas.microsoft.com/office/powerpoint/2010/main" val="473380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07B4-A5D7-4CD9-962E-1DC609161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528E-979A-135F-F854-CCE4495E230F}"/>
              </a:ext>
            </a:extLst>
          </p:cNvPr>
          <p:cNvSpPr>
            <a:spLocks noGrp="1"/>
          </p:cNvSpPr>
          <p:nvPr>
            <p:ph type="ctrTitle"/>
          </p:nvPr>
        </p:nvSpPr>
        <p:spPr/>
        <p:txBody>
          <a:bodyPr/>
          <a:lstStyle/>
          <a:p>
            <a:r>
              <a:rPr lang="en-GB" dirty="0"/>
              <a:t>Answers – Environmental impact</a:t>
            </a:r>
          </a:p>
        </p:txBody>
      </p:sp>
      <p:sp>
        <p:nvSpPr>
          <p:cNvPr id="4" name="Subtitle 2">
            <a:extLst>
              <a:ext uri="{FF2B5EF4-FFF2-40B4-BE49-F238E27FC236}">
                <a16:creationId xmlns:a16="http://schemas.microsoft.com/office/drawing/2014/main" id="{8ADE78B9-715E-D724-53BA-B519DB1DA2A1}"/>
              </a:ext>
            </a:extLst>
          </p:cNvPr>
          <p:cNvSpPr>
            <a:spLocks noGrp="1"/>
          </p:cNvSpPr>
          <p:nvPr>
            <p:ph type="subTitle" idx="1"/>
          </p:nvPr>
        </p:nvSpPr>
        <p:spPr>
          <a:xfrm>
            <a:off x="1169274" y="2283798"/>
            <a:ext cx="10066077" cy="3600000"/>
          </a:xfrm>
        </p:spPr>
        <p:txBody>
          <a:bodyPr/>
          <a:lstStyle/>
          <a:p>
            <a:pPr marL="457200" indent="-457200">
              <a:buFont typeface="+mj-lt"/>
              <a:buAutoNum type="arabicPeriod" startAt="3"/>
            </a:pPr>
            <a:r>
              <a:rPr lang="en-GB" dirty="0">
                <a:latin typeface="Arial"/>
                <a:cs typeface="Arial"/>
              </a:rPr>
              <a:t>True or false? In the UK, most food waste occurs in the home.</a:t>
            </a:r>
            <a:br>
              <a:rPr lang="en-GB" dirty="0">
                <a:latin typeface="Arial"/>
                <a:cs typeface="Arial"/>
              </a:rPr>
            </a:br>
            <a:r>
              <a:rPr lang="en-GB" b="1" dirty="0">
                <a:latin typeface="Arial"/>
                <a:cs typeface="Arial"/>
              </a:rPr>
              <a:t>True</a:t>
            </a:r>
          </a:p>
          <a:p>
            <a:pPr marL="457200" indent="-457200">
              <a:buFont typeface="+mj-lt"/>
              <a:buAutoNum type="arabicPeriod" startAt="3"/>
            </a:pPr>
            <a:r>
              <a:rPr lang="en-GB" dirty="0">
                <a:latin typeface="Arial"/>
                <a:cs typeface="Arial"/>
              </a:rPr>
              <a:t>Name two ways to reduce the impact of climate change in food production. Answers could include:</a:t>
            </a:r>
            <a:br>
              <a:rPr lang="en-GB" dirty="0">
                <a:latin typeface="Arial"/>
                <a:cs typeface="Arial"/>
              </a:rPr>
            </a:br>
            <a:endParaRPr lang="en-GB" dirty="0">
              <a:latin typeface="Arial"/>
              <a:cs typeface="Arial"/>
            </a:endParaRPr>
          </a:p>
          <a:p>
            <a:pPr marL="720725" lvl="1" indent="-285750" algn="l">
              <a:buFont typeface="Arial" panose="020B0604020202020204" pitchFamily="34" charset="0"/>
              <a:buChar char="•"/>
            </a:pPr>
            <a:r>
              <a:rPr lang="en-GB" sz="1800" b="1" dirty="0">
                <a:latin typeface="Arial"/>
                <a:cs typeface="Arial"/>
              </a:rPr>
              <a:t>Switch to renewable energy sources</a:t>
            </a:r>
          </a:p>
          <a:p>
            <a:pPr marL="720725" lvl="1" indent="-274638" algn="l">
              <a:buFont typeface="Arial" panose="020B0604020202020204" pitchFamily="34" charset="0"/>
              <a:buChar char="•"/>
            </a:pPr>
            <a:r>
              <a:rPr lang="en-GB" sz="1800" b="1" dirty="0">
                <a:latin typeface="Arial"/>
                <a:cs typeface="Arial"/>
              </a:rPr>
              <a:t>Capture carbon</a:t>
            </a:r>
          </a:p>
          <a:p>
            <a:pPr marL="720725" lvl="1" indent="-274638" algn="l">
              <a:buFont typeface="Arial" panose="020B0604020202020204" pitchFamily="34" charset="0"/>
              <a:buChar char="•"/>
            </a:pPr>
            <a:r>
              <a:rPr lang="en-GB" sz="1800" b="1" dirty="0">
                <a:latin typeface="Arial"/>
                <a:cs typeface="Arial"/>
              </a:rPr>
              <a:t>Reduce carbon emissions by farming and processing food more efficiently</a:t>
            </a:r>
          </a:p>
          <a:p>
            <a:pPr marL="720725" lvl="1" indent="-274638" algn="l">
              <a:buFont typeface="Arial" panose="020B0604020202020204" pitchFamily="34" charset="0"/>
              <a:buChar char="•"/>
            </a:pPr>
            <a:r>
              <a:rPr lang="en-GB" sz="1800" b="1" dirty="0">
                <a:latin typeface="Arial"/>
                <a:cs typeface="Arial"/>
              </a:rPr>
              <a:t>Reduce fertiliser usage</a:t>
            </a:r>
          </a:p>
          <a:p>
            <a:pPr marL="720725" lvl="1" indent="-274638" algn="l">
              <a:buFont typeface="Arial" panose="020B0604020202020204" pitchFamily="34" charset="0"/>
              <a:buChar char="•"/>
            </a:pPr>
            <a:r>
              <a:rPr lang="en-GB" sz="1800" b="1" dirty="0">
                <a:latin typeface="Arial"/>
                <a:cs typeface="Arial"/>
              </a:rPr>
              <a:t>Rotate animals and crops to improve </a:t>
            </a:r>
            <a:r>
              <a:rPr lang="en-GB" sz="1800" b="1">
                <a:latin typeface="Arial"/>
                <a:cs typeface="Arial"/>
              </a:rPr>
              <a:t>soil heath</a:t>
            </a:r>
            <a:endParaRPr lang="en-GB" sz="1800" b="1" dirty="0">
              <a:latin typeface="Arial"/>
              <a:cs typeface="Arial"/>
            </a:endParaRPr>
          </a:p>
          <a:p>
            <a:pPr marL="720725" lvl="1" indent="-274638" algn="l">
              <a:buFont typeface="Arial" panose="020B0604020202020204" pitchFamily="34" charset="0"/>
              <a:buChar char="•"/>
            </a:pPr>
            <a:r>
              <a:rPr lang="en-GB" sz="1800" b="1" dirty="0">
                <a:latin typeface="Arial"/>
                <a:cs typeface="Arial"/>
              </a:rPr>
              <a:t>Use different fertilisers, such as manure</a:t>
            </a:r>
            <a:br>
              <a:rPr lang="en-GB" sz="1800" b="1" dirty="0">
                <a:latin typeface="Arial"/>
                <a:cs typeface="Arial"/>
              </a:rPr>
            </a:br>
            <a:endParaRPr lang="en-GB" sz="1800" dirty="0">
              <a:latin typeface="Arial"/>
              <a:cs typeface="Arial"/>
            </a:endParaRPr>
          </a:p>
        </p:txBody>
      </p:sp>
    </p:spTree>
    <p:extLst>
      <p:ext uri="{BB962C8B-B14F-4D97-AF65-F5344CB8AC3E}">
        <p14:creationId xmlns:p14="http://schemas.microsoft.com/office/powerpoint/2010/main" val="1813084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B24D82-654E-28D7-76E8-B4B88DD6563A}"/>
              </a:ext>
            </a:extLst>
          </p:cNvPr>
          <p:cNvSpPr>
            <a:spLocks noGrp="1"/>
          </p:cNvSpPr>
          <p:nvPr>
            <p:ph type="subTitle" idx="1"/>
          </p:nvPr>
        </p:nvSpPr>
        <p:spPr>
          <a:xfrm>
            <a:off x="1153512" y="3176200"/>
            <a:ext cx="10512264" cy="3087973"/>
          </a:xfrm>
        </p:spPr>
        <p:txBody>
          <a:bodyPr/>
          <a:lstStyle/>
          <a:p>
            <a:pPr marL="0" indent="0">
              <a:buNone/>
            </a:pPr>
            <a:r>
              <a:rPr lang="en-GB" sz="2000" i="1"/>
              <a:t>Sustainable and healthy diets are dietary patterns that promote health and wellbeing.</a:t>
            </a:r>
          </a:p>
          <a:p>
            <a:pPr marL="0" indent="0">
              <a:buNone/>
            </a:pPr>
            <a:endParaRPr lang="en-GB" sz="2000"/>
          </a:p>
          <a:p>
            <a:pPr marL="0" indent="0">
              <a:buNone/>
            </a:pPr>
            <a:r>
              <a:rPr lang="en-GB" sz="2000"/>
              <a:t>The human impacts of sustainable, healthy diets are important to consider. </a:t>
            </a:r>
            <a:br>
              <a:rPr lang="en-GB" sz="2000"/>
            </a:br>
            <a:r>
              <a:rPr lang="en-GB" sz="2000"/>
              <a:t>Ideally, sustainably produced foods should also provide benefits to our health.</a:t>
            </a:r>
          </a:p>
          <a:p>
            <a:pPr marL="0" indent="0">
              <a:buNone/>
            </a:pPr>
            <a:endParaRPr lang="en-GB" sz="2000"/>
          </a:p>
        </p:txBody>
      </p:sp>
      <p:sp>
        <p:nvSpPr>
          <p:cNvPr id="6" name="Title 1">
            <a:extLst>
              <a:ext uri="{FF2B5EF4-FFF2-40B4-BE49-F238E27FC236}">
                <a16:creationId xmlns:a16="http://schemas.microsoft.com/office/drawing/2014/main" id="{2A075BD2-132A-CA16-9C99-0D449160425C}"/>
              </a:ext>
            </a:extLst>
          </p:cNvPr>
          <p:cNvSpPr txBox="1">
            <a:spLocks/>
          </p:cNvSpPr>
          <p:nvPr/>
        </p:nvSpPr>
        <p:spPr>
          <a:xfrm>
            <a:off x="1153512" y="839341"/>
            <a:ext cx="9144000" cy="635491"/>
          </a:xfrm>
          <a:prstGeom prst="rect">
            <a:avLst/>
          </a:prstGeom>
        </p:spPr>
        <p:txBody>
          <a:bodyPr lIns="0" tIns="0" rIns="0" bIns="0" anchor="t"/>
          <a:lstStyle>
            <a:lvl1pPr algn="l" defTabSz="914400" rtl="0" eaLnBrk="1" latinLnBrk="0" hangingPunct="1">
              <a:lnSpc>
                <a:spcPct val="90000"/>
              </a:lnSpc>
              <a:spcBef>
                <a:spcPct val="0"/>
              </a:spcBef>
              <a:buNone/>
              <a:defRPr sz="4000" b="1" i="0" kern="1200">
                <a:solidFill>
                  <a:srgbClr val="EF9F3F"/>
                </a:solidFill>
                <a:latin typeface="Arial" charset="0"/>
                <a:ea typeface="Arial" charset="0"/>
                <a:cs typeface="Arial" charset="0"/>
              </a:defRPr>
            </a:lvl1pPr>
          </a:lstStyle>
          <a:p>
            <a:r>
              <a:rPr lang="en-GB"/>
              <a:t>Sustainable healthy food </a:t>
            </a:r>
            <a:br>
              <a:rPr lang="en-GB"/>
            </a:br>
            <a:r>
              <a:rPr lang="en-GB"/>
              <a:t>Key fact</a:t>
            </a:r>
          </a:p>
        </p:txBody>
      </p:sp>
    </p:spTree>
    <p:extLst>
      <p:ext uri="{BB962C8B-B14F-4D97-AF65-F5344CB8AC3E}">
        <p14:creationId xmlns:p14="http://schemas.microsoft.com/office/powerpoint/2010/main" val="123434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The Eatwell Guide</a:t>
            </a:r>
          </a:p>
        </p:txBody>
      </p:sp>
      <p:sp>
        <p:nvSpPr>
          <p:cNvPr id="4" name="Subtitle 2"/>
          <p:cNvSpPr>
            <a:spLocks noGrp="1"/>
          </p:cNvSpPr>
          <p:nvPr>
            <p:ph type="subTitle" idx="1"/>
          </p:nvPr>
        </p:nvSpPr>
        <p:spPr>
          <a:xfrm>
            <a:off x="1169273" y="2322402"/>
            <a:ext cx="6100659" cy="3600000"/>
          </a:xfrm>
        </p:spPr>
        <p:txBody>
          <a:bodyPr/>
          <a:lstStyle/>
          <a:p>
            <a:pPr marL="0" indent="0">
              <a:lnSpc>
                <a:spcPct val="100000"/>
              </a:lnSpc>
              <a:buNone/>
              <a:defRPr/>
            </a:pPr>
            <a:r>
              <a:rPr lang="en-GB" sz="2000">
                <a:latin typeface="Arial" panose="020B0604020202020204" pitchFamily="34" charset="0"/>
                <a:cs typeface="Arial" panose="020B0604020202020204" pitchFamily="34" charset="0"/>
              </a:rPr>
              <a:t>The </a:t>
            </a:r>
            <a:r>
              <a:rPr lang="en-GB" sz="2000" b="1">
                <a:latin typeface="Arial" panose="020B0604020202020204" pitchFamily="34" charset="0"/>
                <a:cs typeface="Arial" panose="020B0604020202020204" pitchFamily="34" charset="0"/>
              </a:rPr>
              <a:t>Eatwell Guide </a:t>
            </a:r>
            <a:r>
              <a:rPr lang="en-GB" sz="2000">
                <a:latin typeface="Arial" panose="020B0604020202020204" pitchFamily="34" charset="0"/>
                <a:cs typeface="Arial" panose="020B0604020202020204" pitchFamily="34" charset="0"/>
              </a:rPr>
              <a:t>shows which different groups of foods are needed in order to have a well-balanced and healthy diet.</a:t>
            </a:r>
          </a:p>
          <a:p>
            <a:pPr marL="0" indent="0">
              <a:lnSpc>
                <a:spcPct val="100000"/>
              </a:lnSpc>
              <a:buNone/>
              <a:defRPr/>
            </a:pPr>
            <a:r>
              <a:rPr lang="en-GB" sz="2000">
                <a:latin typeface="Arial" panose="020B0604020202020204" pitchFamily="34" charset="0"/>
                <a:cs typeface="Arial" panose="020B0604020202020204" pitchFamily="34" charset="0"/>
              </a:rPr>
              <a:t>People should choose variety of different foods from each food group to help get the wide range of nutrients the body needs to stay healthy.</a:t>
            </a:r>
          </a:p>
          <a:p>
            <a:pPr marL="0" indent="0">
              <a:lnSpc>
                <a:spcPct val="100000"/>
              </a:lnSpc>
              <a:buNone/>
            </a:pPr>
            <a:r>
              <a:rPr lang="en-GB" sz="2000"/>
              <a:t>If everyone in the UK followed the Eatwell Guide, our diets would have a much lower environmental impact than they currently do.*</a:t>
            </a:r>
          </a:p>
          <a:p>
            <a:pPr marL="0" indent="0">
              <a:lnSpc>
                <a:spcPct val="100000"/>
              </a:lnSpc>
              <a:buNone/>
            </a:pPr>
            <a:endParaRPr lang="en-GB" sz="2000"/>
          </a:p>
        </p:txBody>
      </p:sp>
      <p:pic>
        <p:nvPicPr>
          <p:cNvPr id="5" name="Picture 4" descr="A diagram of food items and products&#10;&#10;Description automatically generated">
            <a:extLst>
              <a:ext uri="{FF2B5EF4-FFF2-40B4-BE49-F238E27FC236}">
                <a16:creationId xmlns:a16="http://schemas.microsoft.com/office/drawing/2014/main" id="{C8F9C951-62EC-17C6-1244-8612F196F19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88760" y="2525917"/>
            <a:ext cx="4205810" cy="3014062"/>
          </a:xfrm>
          <a:prstGeom prst="rect">
            <a:avLst/>
          </a:prstGeom>
        </p:spPr>
      </p:pic>
      <p:sp>
        <p:nvSpPr>
          <p:cNvPr id="3" name="TextBox 2">
            <a:extLst>
              <a:ext uri="{FF2B5EF4-FFF2-40B4-BE49-F238E27FC236}">
                <a16:creationId xmlns:a16="http://schemas.microsoft.com/office/drawing/2014/main" id="{0E76A7E5-6C47-6CEB-9195-DAC3399628AF}"/>
              </a:ext>
            </a:extLst>
          </p:cNvPr>
          <p:cNvSpPr txBox="1"/>
          <p:nvPr/>
        </p:nvSpPr>
        <p:spPr>
          <a:xfrm>
            <a:off x="190122" y="6455120"/>
            <a:ext cx="3259247" cy="261610"/>
          </a:xfrm>
          <a:prstGeom prst="rect">
            <a:avLst/>
          </a:prstGeom>
          <a:noFill/>
        </p:spPr>
        <p:txBody>
          <a:bodyPr wrap="square" rtlCol="0">
            <a:spAutoFit/>
          </a:bodyPr>
          <a:lstStyle/>
          <a:p>
            <a:r>
              <a:rPr lang="en-GB" sz="1100"/>
              <a:t>*Source: </a:t>
            </a:r>
            <a:r>
              <a:rPr lang="en-GB" sz="1100">
                <a:hlinkClick r:id="rId3"/>
              </a:rPr>
              <a:t>The Carbon Trust</a:t>
            </a:r>
            <a:endParaRPr lang="en-GB" sz="1100"/>
          </a:p>
        </p:txBody>
      </p:sp>
    </p:spTree>
    <p:extLst>
      <p:ext uri="{BB962C8B-B14F-4D97-AF65-F5344CB8AC3E}">
        <p14:creationId xmlns:p14="http://schemas.microsoft.com/office/powerpoint/2010/main" val="674449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Nutrients</a:t>
            </a:r>
          </a:p>
        </p:txBody>
      </p:sp>
      <p:sp>
        <p:nvSpPr>
          <p:cNvPr id="4" name="Subtitle 2"/>
          <p:cNvSpPr>
            <a:spLocks noGrp="1"/>
          </p:cNvSpPr>
          <p:nvPr>
            <p:ph type="subTitle" idx="1"/>
          </p:nvPr>
        </p:nvSpPr>
        <p:spPr>
          <a:xfrm>
            <a:off x="1169274" y="2401871"/>
            <a:ext cx="5584611" cy="3600000"/>
          </a:xfrm>
        </p:spPr>
        <p:txBody>
          <a:bodyPr/>
          <a:lstStyle/>
          <a:p>
            <a:pPr marL="0" indent="0">
              <a:lnSpc>
                <a:spcPct val="100000"/>
              </a:lnSpc>
              <a:buNone/>
            </a:pPr>
            <a:r>
              <a:rPr lang="en-GB" sz="2000"/>
              <a:t>There are a wide variety of nutrients that we need to consume to stay healthy.</a:t>
            </a:r>
            <a:br>
              <a:rPr lang="en-GB" sz="2000"/>
            </a:br>
            <a:endParaRPr lang="en-GB" sz="2000"/>
          </a:p>
          <a:p>
            <a:pPr marL="0" indent="0">
              <a:lnSpc>
                <a:spcPct val="100000"/>
              </a:lnSpc>
              <a:buNone/>
            </a:pPr>
            <a:r>
              <a:rPr lang="en-GB" sz="2000"/>
              <a:t>Having a varied and balanced diet that follows the Eatwell Guide helps to ensure that different nutrients are eaten.</a:t>
            </a:r>
            <a:br>
              <a:rPr lang="en-GB" sz="2000"/>
            </a:br>
            <a:endParaRPr lang="en-GB" sz="2000"/>
          </a:p>
          <a:p>
            <a:pPr marL="0" indent="0">
              <a:lnSpc>
                <a:spcPct val="100000"/>
              </a:lnSpc>
              <a:buNone/>
            </a:pPr>
            <a:r>
              <a:rPr lang="en-GB" sz="2000"/>
              <a:t>A lack of access to, or a higher cost of some foods found in the Eatwell Guide, may result in lower intake of key nutrients.</a:t>
            </a:r>
          </a:p>
          <a:p>
            <a:pPr marL="0" indent="0">
              <a:lnSpc>
                <a:spcPct val="100000"/>
              </a:lnSpc>
              <a:buNone/>
            </a:pPr>
            <a:endParaRPr lang="en-GB" sz="2000"/>
          </a:p>
        </p:txBody>
      </p:sp>
      <p:pic>
        <p:nvPicPr>
          <p:cNvPr id="5" name="Picture 4" descr="A group of meats and vegetables&#10;&#10;Description automatically generated">
            <a:extLst>
              <a:ext uri="{FF2B5EF4-FFF2-40B4-BE49-F238E27FC236}">
                <a16:creationId xmlns:a16="http://schemas.microsoft.com/office/drawing/2014/main" id="{9655D9B8-9F66-C8AD-F3D9-CC2081DE4D8B}"/>
              </a:ext>
            </a:extLst>
          </p:cNvPr>
          <p:cNvPicPr>
            <a:picLocks noChangeAspect="1"/>
          </p:cNvPicPr>
          <p:nvPr/>
        </p:nvPicPr>
        <p:blipFill rotWithShape="1">
          <a:blip r:embed="rId2"/>
          <a:srcRect l="14770" b="27465"/>
          <a:stretch/>
        </p:blipFill>
        <p:spPr>
          <a:xfrm>
            <a:off x="7479539" y="2747413"/>
            <a:ext cx="4298040" cy="2439805"/>
          </a:xfrm>
          <a:prstGeom prst="rect">
            <a:avLst/>
          </a:prstGeom>
        </p:spPr>
      </p:pic>
    </p:spTree>
    <p:extLst>
      <p:ext uri="{BB962C8B-B14F-4D97-AF65-F5344CB8AC3E}">
        <p14:creationId xmlns:p14="http://schemas.microsoft.com/office/powerpoint/2010/main" val="4157622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Energy</a:t>
            </a:r>
          </a:p>
        </p:txBody>
      </p:sp>
      <p:sp>
        <p:nvSpPr>
          <p:cNvPr id="4" name="Subtitle 2"/>
          <p:cNvSpPr>
            <a:spLocks noGrp="1"/>
          </p:cNvSpPr>
          <p:nvPr>
            <p:ph type="subTitle" idx="1"/>
          </p:nvPr>
        </p:nvSpPr>
        <p:spPr>
          <a:xfrm>
            <a:off x="1169274" y="2258367"/>
            <a:ext cx="5805156" cy="3600000"/>
          </a:xfrm>
        </p:spPr>
        <p:txBody>
          <a:bodyPr/>
          <a:lstStyle/>
          <a:p>
            <a:pPr marL="0" indent="0">
              <a:lnSpc>
                <a:spcPct val="100000"/>
              </a:lnSpc>
              <a:spcBef>
                <a:spcPts val="0"/>
              </a:spcBef>
              <a:buNone/>
            </a:pPr>
            <a:r>
              <a:rPr lang="en-GB" sz="2000"/>
              <a:t>Energy is essential for life and is needed to support growth and activities.</a:t>
            </a:r>
          </a:p>
          <a:p>
            <a:pPr marL="0" indent="0">
              <a:lnSpc>
                <a:spcPct val="100000"/>
              </a:lnSpc>
              <a:spcBef>
                <a:spcPts val="0"/>
              </a:spcBef>
              <a:buNone/>
            </a:pPr>
            <a:endParaRPr lang="en-GB" sz="2000"/>
          </a:p>
          <a:p>
            <a:pPr marL="0" indent="0">
              <a:lnSpc>
                <a:spcPct val="100000"/>
              </a:lnSpc>
              <a:spcBef>
                <a:spcPts val="0"/>
              </a:spcBef>
              <a:buNone/>
            </a:pPr>
            <a:r>
              <a:rPr lang="en-GB" altLang="en-US" sz="2000"/>
              <a:t>To maintain weight, it is necessary to balance energy intake (from food and drink) with energy expenditure (from activity).</a:t>
            </a:r>
          </a:p>
          <a:p>
            <a:pPr marL="0" indent="0">
              <a:lnSpc>
                <a:spcPct val="100000"/>
              </a:lnSpc>
              <a:spcBef>
                <a:spcPts val="0"/>
              </a:spcBef>
              <a:buNone/>
            </a:pPr>
            <a:endParaRPr lang="en-GB" altLang="en-US" sz="2000"/>
          </a:p>
          <a:p>
            <a:pPr marL="0" indent="0">
              <a:lnSpc>
                <a:spcPct val="100000"/>
              </a:lnSpc>
              <a:spcBef>
                <a:spcPts val="0"/>
              </a:spcBef>
              <a:buNone/>
            </a:pPr>
            <a:r>
              <a:rPr lang="en-GB" altLang="en-US" sz="2000"/>
              <a:t>Activities such as cycling or walking use energy and produce fewer greenhouse gases than travelling by car.</a:t>
            </a:r>
          </a:p>
        </p:txBody>
      </p:sp>
      <p:pic>
        <p:nvPicPr>
          <p:cNvPr id="6" name="Picture 5" descr="A young child in uniform holding a bicycle&#10;&#10;Description automatically generated">
            <a:extLst>
              <a:ext uri="{FF2B5EF4-FFF2-40B4-BE49-F238E27FC236}">
                <a16:creationId xmlns:a16="http://schemas.microsoft.com/office/drawing/2014/main" id="{70032806-F9E3-9E99-113C-7983ED86C07A}"/>
              </a:ext>
            </a:extLst>
          </p:cNvPr>
          <p:cNvPicPr>
            <a:picLocks noChangeAspect="1"/>
          </p:cNvPicPr>
          <p:nvPr/>
        </p:nvPicPr>
        <p:blipFill>
          <a:blip r:embed="rId2"/>
          <a:stretch>
            <a:fillRect/>
          </a:stretch>
        </p:blipFill>
        <p:spPr>
          <a:xfrm>
            <a:off x="7513982" y="2420588"/>
            <a:ext cx="4308268" cy="2873614"/>
          </a:xfrm>
          <a:prstGeom prst="rect">
            <a:avLst/>
          </a:prstGeom>
        </p:spPr>
      </p:pic>
    </p:spTree>
    <p:extLst>
      <p:ext uri="{BB962C8B-B14F-4D97-AF65-F5344CB8AC3E}">
        <p14:creationId xmlns:p14="http://schemas.microsoft.com/office/powerpoint/2010/main" val="38322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185" y="1140800"/>
            <a:ext cx="8336701" cy="546927"/>
          </a:xfrm>
        </p:spPr>
        <p:txBody>
          <a:bodyPr/>
          <a:lstStyle/>
          <a:p>
            <a:r>
              <a:rPr lang="en-US" dirty="0">
                <a:latin typeface="Arial"/>
                <a:cs typeface="Arial"/>
              </a:rPr>
              <a:t>Sustainable, healthy diets Key facts</a:t>
            </a:r>
          </a:p>
        </p:txBody>
      </p:sp>
      <p:sp>
        <p:nvSpPr>
          <p:cNvPr id="3" name="Subtitle 2"/>
          <p:cNvSpPr>
            <a:spLocks noGrp="1"/>
          </p:cNvSpPr>
          <p:nvPr>
            <p:ph type="subTitle" idx="1"/>
          </p:nvPr>
        </p:nvSpPr>
        <p:spPr>
          <a:xfrm>
            <a:off x="1199185" y="2265636"/>
            <a:ext cx="4022540" cy="3236287"/>
          </a:xfrm>
        </p:spPr>
        <p:txBody>
          <a:bodyPr/>
          <a:lstStyle/>
          <a:p>
            <a:pPr marL="0" indent="0">
              <a:lnSpc>
                <a:spcPct val="100000"/>
              </a:lnSpc>
              <a:buNone/>
            </a:pPr>
            <a:r>
              <a:rPr lang="en-US" sz="2000"/>
              <a:t>Each section is based on one of the </a:t>
            </a:r>
            <a:r>
              <a:rPr lang="en-US" sz="2000" i="1"/>
              <a:t>Food – a fact of life </a:t>
            </a:r>
            <a:r>
              <a:rPr lang="en-US" sz="2000"/>
              <a:t>Key facts, which progress through the age phases.</a:t>
            </a:r>
          </a:p>
          <a:p>
            <a:pPr marL="0" indent="0">
              <a:lnSpc>
                <a:spcPct val="100000"/>
              </a:lnSpc>
              <a:buNone/>
            </a:pPr>
            <a:r>
              <a:rPr lang="en-US" sz="2000"/>
              <a:t>The Key facts cover the core competences for children and young people aged 5-16 years and indicate what a pupil should know at each stage of their learning journey.</a:t>
            </a:r>
          </a:p>
        </p:txBody>
      </p:sp>
      <p:pic>
        <p:nvPicPr>
          <p:cNvPr id="4" name="Picture 2">
            <a:extLst>
              <a:ext uri="{FF2B5EF4-FFF2-40B4-BE49-F238E27FC236}">
                <a16:creationId xmlns:a16="http://schemas.microsoft.com/office/drawing/2014/main" id="{0CF7F0F4-DA66-BCAA-7351-520A3A793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725" y="2011680"/>
            <a:ext cx="6713777" cy="38816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61E5AD-1B79-BA1D-88C6-235DF30D73CD}"/>
              </a:ext>
            </a:extLst>
          </p:cNvPr>
          <p:cNvSpPr txBox="1"/>
          <p:nvPr/>
        </p:nvSpPr>
        <p:spPr>
          <a:xfrm>
            <a:off x="370113" y="6217260"/>
            <a:ext cx="7326087"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See our </a:t>
            </a:r>
            <a:r>
              <a:rPr lang="en-GB">
                <a:latin typeface="Arial" panose="020B0604020202020204" pitchFamily="34" charset="0"/>
                <a:cs typeface="Arial" panose="020B0604020202020204" pitchFamily="34" charset="0"/>
                <a:hlinkClick r:id="rId4"/>
              </a:rPr>
              <a:t>Curriculum roadmaps </a:t>
            </a:r>
            <a:r>
              <a:rPr lang="en-GB">
                <a:latin typeface="Arial" panose="020B0604020202020204" pitchFamily="34" charset="0"/>
                <a:cs typeface="Arial" panose="020B0604020202020204" pitchFamily="34" charset="0"/>
              </a:rPr>
              <a:t>to find out more about the Key facts </a:t>
            </a:r>
          </a:p>
        </p:txBody>
      </p:sp>
    </p:spTree>
    <p:extLst>
      <p:ext uri="{BB962C8B-B14F-4D97-AF65-F5344CB8AC3E}">
        <p14:creationId xmlns:p14="http://schemas.microsoft.com/office/powerpoint/2010/main" val="2681915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5 A DAY</a:t>
            </a:r>
          </a:p>
        </p:txBody>
      </p:sp>
      <p:sp>
        <p:nvSpPr>
          <p:cNvPr id="4" name="Subtitle 2"/>
          <p:cNvSpPr>
            <a:spLocks noGrp="1"/>
          </p:cNvSpPr>
          <p:nvPr>
            <p:ph type="subTitle" idx="1"/>
          </p:nvPr>
        </p:nvSpPr>
        <p:spPr>
          <a:xfrm>
            <a:off x="1169274" y="2338434"/>
            <a:ext cx="6458502" cy="3600000"/>
          </a:xfrm>
        </p:spPr>
        <p:txBody>
          <a:bodyPr/>
          <a:lstStyle/>
          <a:p>
            <a:pPr marL="0" indent="0">
              <a:buNone/>
            </a:pPr>
            <a:r>
              <a:rPr lang="en-GB" sz="2000"/>
              <a:t>We should eat </a:t>
            </a:r>
            <a:r>
              <a:rPr lang="en-GB" sz="2000" b="1"/>
              <a:t>at least</a:t>
            </a:r>
            <a:r>
              <a:rPr lang="en-GB" sz="2000"/>
              <a:t> 5 portions of vegetables and fruit per day.</a:t>
            </a:r>
          </a:p>
          <a:p>
            <a:pPr marL="0" indent="0">
              <a:buNone/>
            </a:pPr>
            <a:r>
              <a:rPr lang="en-GB" sz="2000"/>
              <a:t>Variety is important, because different vegetables and fruits contain different nutrients and in different amounts.</a:t>
            </a:r>
          </a:p>
          <a:p>
            <a:pPr marL="0" indent="0">
              <a:buNone/>
            </a:pPr>
            <a:r>
              <a:rPr lang="en-GB" sz="2000"/>
              <a:t>In the UK, we are eating far less than 5 portions per day</a:t>
            </a:r>
            <a:r>
              <a:rPr lang="en-GB" sz="2000" baseline="30000"/>
              <a:t>1</a:t>
            </a:r>
            <a:r>
              <a:rPr lang="en-GB" sz="2000"/>
              <a:t>.</a:t>
            </a:r>
          </a:p>
          <a:p>
            <a:pPr marL="0" indent="0">
              <a:buNone/>
            </a:pPr>
            <a:endParaRPr lang="en-GB" sz="2000"/>
          </a:p>
          <a:p>
            <a:pPr marL="0" indent="0">
              <a:buNone/>
            </a:pPr>
            <a:r>
              <a:rPr lang="en-GB" sz="2000"/>
              <a:t>Buying local produce, where available, can reduce the distance it has to travel (the ‘food miles’) and therefore be more sustainable. Fresh produce can be cheaper when it is in season (e.g. strawberries in June/July), because more of it is available.</a:t>
            </a:r>
          </a:p>
          <a:p>
            <a:pPr marL="0" indent="0">
              <a:buNone/>
            </a:pPr>
            <a:endParaRPr lang="en-GB" sz="2000"/>
          </a:p>
        </p:txBody>
      </p:sp>
      <p:sp>
        <p:nvSpPr>
          <p:cNvPr id="3" name="TextBox 2">
            <a:extLst>
              <a:ext uri="{FF2B5EF4-FFF2-40B4-BE49-F238E27FC236}">
                <a16:creationId xmlns:a16="http://schemas.microsoft.com/office/drawing/2014/main" id="{C1113658-13B5-3281-5FC3-5F9139280A97}"/>
              </a:ext>
            </a:extLst>
          </p:cNvPr>
          <p:cNvSpPr txBox="1"/>
          <p:nvPr/>
        </p:nvSpPr>
        <p:spPr>
          <a:xfrm>
            <a:off x="1030514" y="6337905"/>
            <a:ext cx="4838096"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hlinkClick r:id="rId2"/>
              </a:rPr>
              <a:t>1. National Diet and Nutrition Survey, 2020</a:t>
            </a:r>
            <a:endParaRPr lang="en-GB" sz="1200">
              <a:latin typeface="Arial" panose="020B0604020202020204" pitchFamily="34" charset="0"/>
              <a:cs typeface="Arial" panose="020B0604020202020204" pitchFamily="34" charset="0"/>
            </a:endParaRPr>
          </a:p>
        </p:txBody>
      </p:sp>
      <p:pic>
        <p:nvPicPr>
          <p:cNvPr id="7" name="Picture 6" descr="A fruit stand with a white tent&#10;&#10;Description automatically generated with medium confidence">
            <a:extLst>
              <a:ext uri="{FF2B5EF4-FFF2-40B4-BE49-F238E27FC236}">
                <a16:creationId xmlns:a16="http://schemas.microsoft.com/office/drawing/2014/main" id="{2B1EB21F-0F2E-88E4-C0D5-C26BA61A0B3F}"/>
              </a:ext>
            </a:extLst>
          </p:cNvPr>
          <p:cNvPicPr>
            <a:picLocks noChangeAspect="1"/>
          </p:cNvPicPr>
          <p:nvPr/>
        </p:nvPicPr>
        <p:blipFill>
          <a:blip r:embed="rId3"/>
          <a:stretch>
            <a:fillRect/>
          </a:stretch>
        </p:blipFill>
        <p:spPr>
          <a:xfrm>
            <a:off x="7861041" y="2851919"/>
            <a:ext cx="4028203" cy="2267878"/>
          </a:xfrm>
          <a:prstGeom prst="rect">
            <a:avLst/>
          </a:prstGeom>
        </p:spPr>
      </p:pic>
    </p:spTree>
    <p:extLst>
      <p:ext uri="{BB962C8B-B14F-4D97-AF65-F5344CB8AC3E}">
        <p14:creationId xmlns:p14="http://schemas.microsoft.com/office/powerpoint/2010/main" val="1184328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Fibre</a:t>
            </a:r>
          </a:p>
        </p:txBody>
      </p:sp>
      <p:sp>
        <p:nvSpPr>
          <p:cNvPr id="4" name="Subtitle 2"/>
          <p:cNvSpPr>
            <a:spLocks noGrp="1"/>
          </p:cNvSpPr>
          <p:nvPr>
            <p:ph type="subTitle" idx="1"/>
          </p:nvPr>
        </p:nvSpPr>
        <p:spPr>
          <a:xfrm>
            <a:off x="1169274" y="2391708"/>
            <a:ext cx="5657039" cy="3600000"/>
          </a:xfrm>
        </p:spPr>
        <p:txBody>
          <a:bodyPr/>
          <a:lstStyle/>
          <a:p>
            <a:pPr marL="0" indent="0">
              <a:lnSpc>
                <a:spcPct val="100000"/>
              </a:lnSpc>
              <a:buNone/>
            </a:pPr>
            <a:r>
              <a:rPr lang="en-GB" sz="2000"/>
              <a:t>Dietary fibre is important for our digestive health and can help to reduce constipation. It may reduce the risk of some diseases.</a:t>
            </a:r>
          </a:p>
          <a:p>
            <a:pPr marL="0" indent="0">
              <a:lnSpc>
                <a:spcPct val="100000"/>
              </a:lnSpc>
              <a:buNone/>
            </a:pPr>
            <a:endParaRPr lang="en-GB" sz="2000"/>
          </a:p>
          <a:p>
            <a:pPr marL="0" indent="0">
              <a:lnSpc>
                <a:spcPct val="100000"/>
              </a:lnSpc>
              <a:buNone/>
            </a:pPr>
            <a:r>
              <a:rPr lang="en-GB" sz="2000"/>
              <a:t>High-fibre foods provide a low amount of energy (calories) per gram. They may be able to keep people feeling fuller for longer, reducing overall energy (calorie) intake.</a:t>
            </a:r>
          </a:p>
          <a:p>
            <a:pPr marL="0" indent="0">
              <a:lnSpc>
                <a:spcPct val="100000"/>
              </a:lnSpc>
              <a:buNone/>
            </a:pPr>
            <a:endParaRPr lang="en-GB" sz="2000"/>
          </a:p>
          <a:p>
            <a:pPr marL="0" indent="0">
              <a:lnSpc>
                <a:spcPct val="100000"/>
              </a:lnSpc>
              <a:buNone/>
            </a:pPr>
            <a:r>
              <a:rPr lang="en-GB" sz="2000"/>
              <a:t>Higher fibre foods are often also foods that are more sustainable, particularly those grown in the UK.</a:t>
            </a:r>
          </a:p>
          <a:p>
            <a:pPr marL="0" indent="0">
              <a:lnSpc>
                <a:spcPct val="100000"/>
              </a:lnSpc>
              <a:buNone/>
            </a:pPr>
            <a:endParaRPr lang="en-GB" sz="2000"/>
          </a:p>
        </p:txBody>
      </p:sp>
      <p:pic>
        <p:nvPicPr>
          <p:cNvPr id="5" name="Picture 4" descr="A group of bowls of food&#10;&#10;Description automatically generated">
            <a:extLst>
              <a:ext uri="{FF2B5EF4-FFF2-40B4-BE49-F238E27FC236}">
                <a16:creationId xmlns:a16="http://schemas.microsoft.com/office/drawing/2014/main" id="{B98B6F76-FCC0-6F19-9BFC-99CC2083D73D}"/>
              </a:ext>
            </a:extLst>
          </p:cNvPr>
          <p:cNvPicPr>
            <a:picLocks noChangeAspect="1"/>
          </p:cNvPicPr>
          <p:nvPr/>
        </p:nvPicPr>
        <p:blipFill>
          <a:blip r:embed="rId2"/>
          <a:stretch>
            <a:fillRect/>
          </a:stretch>
        </p:blipFill>
        <p:spPr>
          <a:xfrm>
            <a:off x="7323472" y="2434030"/>
            <a:ext cx="4221076" cy="2815457"/>
          </a:xfrm>
          <a:prstGeom prst="rect">
            <a:avLst/>
          </a:prstGeom>
        </p:spPr>
      </p:pic>
    </p:spTree>
    <p:extLst>
      <p:ext uri="{BB962C8B-B14F-4D97-AF65-F5344CB8AC3E}">
        <p14:creationId xmlns:p14="http://schemas.microsoft.com/office/powerpoint/2010/main" val="119481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563798"/>
            <a:ext cx="10545910" cy="720000"/>
          </a:xfrm>
        </p:spPr>
        <p:txBody>
          <a:bodyPr/>
          <a:lstStyle/>
          <a:p>
            <a:r>
              <a:rPr lang="en-GB"/>
              <a:t>Beans, pulses, fish, eggs, meat and other proteins</a:t>
            </a:r>
          </a:p>
        </p:txBody>
      </p:sp>
      <p:sp>
        <p:nvSpPr>
          <p:cNvPr id="4" name="Subtitle 2"/>
          <p:cNvSpPr>
            <a:spLocks noGrp="1"/>
          </p:cNvSpPr>
          <p:nvPr>
            <p:ph type="subTitle" idx="1"/>
          </p:nvPr>
        </p:nvSpPr>
        <p:spPr>
          <a:xfrm>
            <a:off x="1169274" y="2383642"/>
            <a:ext cx="6486494" cy="3600000"/>
          </a:xfrm>
          <a:ln>
            <a:noFill/>
          </a:ln>
        </p:spPr>
        <p:txBody>
          <a:bodyPr/>
          <a:lstStyle/>
          <a:p>
            <a:pPr marL="0" indent="0">
              <a:spcBef>
                <a:spcPts val="600"/>
              </a:spcBef>
              <a:spcAft>
                <a:spcPts val="600"/>
              </a:spcAft>
              <a:buNone/>
              <a:defRPr/>
            </a:pPr>
            <a:r>
              <a:rPr lang="en-GB" sz="2000">
                <a:latin typeface="Arial"/>
                <a:cs typeface="Arial"/>
              </a:rPr>
              <a:t>These foods are sources of protein, vitamins and minerals.</a:t>
            </a:r>
            <a:br>
              <a:rPr lang="en-GB" sz="2000">
                <a:latin typeface="Arial"/>
                <a:cs typeface="Arial"/>
              </a:rPr>
            </a:br>
            <a:endParaRPr lang="en-GB" sz="2000">
              <a:latin typeface="Arial"/>
              <a:cs typeface="Arial"/>
            </a:endParaRPr>
          </a:p>
          <a:p>
            <a:pPr marL="0" indent="0">
              <a:spcBef>
                <a:spcPts val="600"/>
              </a:spcBef>
              <a:spcAft>
                <a:spcPts val="600"/>
              </a:spcAft>
              <a:buNone/>
              <a:defRPr/>
            </a:pPr>
            <a:r>
              <a:rPr lang="en-GB" sz="2000">
                <a:latin typeface="Arial"/>
                <a:cs typeface="Arial"/>
              </a:rPr>
              <a:t>Aim for at least two portions (2 x 140g) of sustainably sourced fish a week, including a portion of oily fish*.</a:t>
            </a:r>
            <a:br>
              <a:rPr lang="en-GB" sz="2000">
                <a:latin typeface="Arial"/>
                <a:cs typeface="Arial"/>
              </a:rPr>
            </a:br>
            <a:endParaRPr lang="en-GB" sz="2000">
              <a:latin typeface="Arial"/>
              <a:cs typeface="Arial"/>
            </a:endParaRPr>
          </a:p>
          <a:p>
            <a:pPr marL="0" indent="0">
              <a:spcBef>
                <a:spcPts val="600"/>
              </a:spcBef>
              <a:spcAft>
                <a:spcPts val="600"/>
              </a:spcAft>
              <a:buNone/>
              <a:defRPr/>
            </a:pPr>
            <a:r>
              <a:rPr lang="en-GB" sz="2000">
                <a:latin typeface="Arial"/>
                <a:cs typeface="Arial"/>
              </a:rPr>
              <a:t>It is recommended that you do not eat too much red meat, processed meat or meat that is high in saturated fats as this can lead to health problems. However, some nutrients, such as B12 are mostly found in animal products.</a:t>
            </a:r>
            <a:endParaRPr lang="en-GB" sz="2000">
              <a:latin typeface="Arial" panose="020B0604020202020204" pitchFamily="34" charset="0"/>
              <a:cs typeface="Arial" panose="020B0604020202020204" pitchFamily="34" charset="0"/>
            </a:endParaRPr>
          </a:p>
        </p:txBody>
      </p:sp>
      <p:pic>
        <p:nvPicPr>
          <p:cNvPr id="7" name="Picture 6" descr="A pyramid of food items&#10;&#10;Description automatically generated">
            <a:extLst>
              <a:ext uri="{FF2B5EF4-FFF2-40B4-BE49-F238E27FC236}">
                <a16:creationId xmlns:a16="http://schemas.microsoft.com/office/drawing/2014/main" id="{A528E8FA-3AF1-2C73-FA74-D2567A688131}"/>
              </a:ext>
            </a:extLst>
          </p:cNvPr>
          <p:cNvPicPr>
            <a:picLocks noChangeAspect="1"/>
          </p:cNvPicPr>
          <p:nvPr/>
        </p:nvPicPr>
        <p:blipFill>
          <a:blip r:embed="rId2"/>
          <a:stretch>
            <a:fillRect/>
          </a:stretch>
        </p:blipFill>
        <p:spPr>
          <a:xfrm>
            <a:off x="7984821" y="2383642"/>
            <a:ext cx="3581826" cy="3471888"/>
          </a:xfrm>
          <a:prstGeom prst="rect">
            <a:avLst/>
          </a:prstGeom>
        </p:spPr>
      </p:pic>
      <p:sp>
        <p:nvSpPr>
          <p:cNvPr id="3" name="TextBox 2">
            <a:extLst>
              <a:ext uri="{FF2B5EF4-FFF2-40B4-BE49-F238E27FC236}">
                <a16:creationId xmlns:a16="http://schemas.microsoft.com/office/drawing/2014/main" id="{F277DDE1-302C-6F58-9EF1-06910DB88544}"/>
              </a:ext>
            </a:extLst>
          </p:cNvPr>
          <p:cNvSpPr txBox="1"/>
          <p:nvPr/>
        </p:nvSpPr>
        <p:spPr>
          <a:xfrm>
            <a:off x="1021702" y="6298164"/>
            <a:ext cx="4831702" cy="307777"/>
          </a:xfrm>
          <a:prstGeom prst="rect">
            <a:avLst/>
          </a:prstGeom>
          <a:noFill/>
        </p:spPr>
        <p:txBody>
          <a:bodyPr wrap="square" rtlCol="0">
            <a:spAutoFit/>
          </a:bodyPr>
          <a:lstStyle/>
          <a:p>
            <a:r>
              <a:rPr lang="en-GB" sz="1400"/>
              <a:t>*</a:t>
            </a:r>
            <a:r>
              <a:rPr lang="en-GB" sz="1400">
                <a:hlinkClick r:id="rId3"/>
              </a:rPr>
              <a:t>MSC in the UK | Marine Stewardship Council</a:t>
            </a:r>
            <a:endParaRPr lang="en-GB" sz="1400"/>
          </a:p>
        </p:txBody>
      </p:sp>
    </p:spTree>
    <p:extLst>
      <p:ext uri="{BB962C8B-B14F-4D97-AF65-F5344CB8AC3E}">
        <p14:creationId xmlns:p14="http://schemas.microsoft.com/office/powerpoint/2010/main" val="1101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563798"/>
            <a:ext cx="10545910" cy="720000"/>
          </a:xfrm>
        </p:spPr>
        <p:txBody>
          <a:bodyPr/>
          <a:lstStyle/>
          <a:p>
            <a:r>
              <a:rPr lang="en-GB"/>
              <a:t>Plant-rich diets</a:t>
            </a:r>
          </a:p>
        </p:txBody>
      </p:sp>
      <p:sp>
        <p:nvSpPr>
          <p:cNvPr id="4" name="Subtitle 2"/>
          <p:cNvSpPr>
            <a:spLocks noGrp="1"/>
          </p:cNvSpPr>
          <p:nvPr>
            <p:ph type="subTitle" idx="1"/>
          </p:nvPr>
        </p:nvSpPr>
        <p:spPr>
          <a:xfrm>
            <a:off x="1169274" y="2383642"/>
            <a:ext cx="6158567" cy="3600000"/>
          </a:xfrm>
          <a:ln>
            <a:noFill/>
          </a:ln>
        </p:spPr>
        <p:txBody>
          <a:bodyPr/>
          <a:lstStyle/>
          <a:p>
            <a:pPr marL="0" indent="0">
              <a:spcBef>
                <a:spcPts val="600"/>
              </a:spcBef>
              <a:spcAft>
                <a:spcPts val="600"/>
              </a:spcAft>
              <a:buNone/>
              <a:defRPr/>
            </a:pPr>
            <a:r>
              <a:rPr lang="en-GB" sz="2000">
                <a:latin typeface="Arial"/>
                <a:cs typeface="Arial"/>
              </a:rPr>
              <a:t>Generally, plant-rich diets (those that contain mostly plant foods) are more sustainable than those that contain high amounts of meat and dairy.</a:t>
            </a:r>
            <a:br>
              <a:rPr lang="en-GB" sz="2000">
                <a:latin typeface="Arial"/>
                <a:cs typeface="Arial"/>
              </a:rPr>
            </a:br>
            <a:endParaRPr lang="en-GB" sz="2000">
              <a:latin typeface="Arial"/>
              <a:cs typeface="Arial"/>
            </a:endParaRPr>
          </a:p>
          <a:p>
            <a:pPr marL="0" indent="0">
              <a:spcBef>
                <a:spcPts val="600"/>
              </a:spcBef>
              <a:spcAft>
                <a:spcPts val="600"/>
              </a:spcAft>
              <a:buNone/>
              <a:defRPr/>
            </a:pPr>
            <a:r>
              <a:rPr lang="en-GB" sz="2000">
                <a:latin typeface="Arial"/>
                <a:cs typeface="Arial"/>
              </a:rPr>
              <a:t>Beans, peas and lentils are plant-based protein sources. They’re naturally low in fat, and they’re high in fibre, protein and vitamins and minerals. </a:t>
            </a:r>
            <a:br>
              <a:rPr lang="en-GB" sz="2000">
                <a:latin typeface="Arial"/>
                <a:cs typeface="Arial"/>
              </a:rPr>
            </a:br>
            <a:endParaRPr lang="en-GB" sz="2000">
              <a:latin typeface="Arial" panose="020B0604020202020204" pitchFamily="34" charset="0"/>
              <a:cs typeface="Arial" panose="020B0604020202020204" pitchFamily="34" charset="0"/>
            </a:endParaRPr>
          </a:p>
          <a:p>
            <a:pPr marL="0" indent="0">
              <a:spcBef>
                <a:spcPts val="600"/>
              </a:spcBef>
              <a:spcAft>
                <a:spcPts val="600"/>
              </a:spcAft>
              <a:buNone/>
              <a:defRPr/>
            </a:pPr>
            <a:r>
              <a:rPr lang="en-GB" sz="2000">
                <a:latin typeface="Arial"/>
                <a:cs typeface="Arial"/>
              </a:rPr>
              <a:t>Plant protein sources are often more sustainable options. However, UK meat and dairy production is more sustainable than in many other countries.*</a:t>
            </a:r>
          </a:p>
        </p:txBody>
      </p:sp>
      <p:sp>
        <p:nvSpPr>
          <p:cNvPr id="3" name="TextBox 2">
            <a:extLst>
              <a:ext uri="{FF2B5EF4-FFF2-40B4-BE49-F238E27FC236}">
                <a16:creationId xmlns:a16="http://schemas.microsoft.com/office/drawing/2014/main" id="{22CD20EB-1EF9-2414-DA4F-32FE49FFA579}"/>
              </a:ext>
            </a:extLst>
          </p:cNvPr>
          <p:cNvSpPr txBox="1"/>
          <p:nvPr/>
        </p:nvSpPr>
        <p:spPr>
          <a:xfrm>
            <a:off x="256810" y="6458386"/>
            <a:ext cx="11084076" cy="261610"/>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a:t>
            </a:r>
            <a:r>
              <a:rPr lang="en-GB" sz="1100">
                <a:latin typeface="Arial" panose="020B0604020202020204" pitchFamily="34" charset="0"/>
                <a:cs typeface="Arial" panose="020B0604020202020204" pitchFamily="34" charset="0"/>
                <a:hlinkClick r:id="rId2"/>
              </a:rPr>
              <a:t>Net zero carbon UK livestock report October 2020, CIEL, 2020 </a:t>
            </a:r>
            <a:r>
              <a:rPr lang="en-GB" sz="1100">
                <a:latin typeface="Arial" panose="020B0604020202020204" pitchFamily="34" charset="0"/>
                <a:cs typeface="Arial" panose="020B0604020202020204" pitchFamily="34" charset="0"/>
              </a:rPr>
              <a:t>&amp; </a:t>
            </a:r>
            <a:r>
              <a:rPr lang="en-GB" sz="1100">
                <a:latin typeface="Arial" panose="020B0604020202020204" pitchFamily="34" charset="0"/>
                <a:cs typeface="Arial" panose="020B0604020202020204" pitchFamily="34" charset="0"/>
                <a:hlinkClick r:id="rId3"/>
              </a:rPr>
              <a:t>British Nutrition Foundation, 2023</a:t>
            </a:r>
            <a:endParaRPr lang="en-GB" sz="1100">
              <a:latin typeface="Arial" panose="020B0604020202020204" pitchFamily="34" charset="0"/>
              <a:cs typeface="Arial" panose="020B0604020202020204" pitchFamily="34" charset="0"/>
            </a:endParaRPr>
          </a:p>
        </p:txBody>
      </p:sp>
      <p:pic>
        <p:nvPicPr>
          <p:cNvPr id="6" name="Picture 5" descr="A person and children eating at a table&#10;&#10;Description automatically generated">
            <a:extLst>
              <a:ext uri="{FF2B5EF4-FFF2-40B4-BE49-F238E27FC236}">
                <a16:creationId xmlns:a16="http://schemas.microsoft.com/office/drawing/2014/main" id="{2F476CBB-62E7-674F-90F6-5038929CEE97}"/>
              </a:ext>
            </a:extLst>
          </p:cNvPr>
          <p:cNvPicPr>
            <a:picLocks noChangeAspect="1"/>
          </p:cNvPicPr>
          <p:nvPr/>
        </p:nvPicPr>
        <p:blipFill>
          <a:blip r:embed="rId4"/>
          <a:stretch>
            <a:fillRect/>
          </a:stretch>
        </p:blipFill>
        <p:spPr>
          <a:xfrm>
            <a:off x="7603137" y="2786033"/>
            <a:ext cx="4077693" cy="2719821"/>
          </a:xfrm>
          <a:prstGeom prst="rect">
            <a:avLst/>
          </a:prstGeom>
        </p:spPr>
      </p:pic>
    </p:spTree>
    <p:extLst>
      <p:ext uri="{BB962C8B-B14F-4D97-AF65-F5344CB8AC3E}">
        <p14:creationId xmlns:p14="http://schemas.microsoft.com/office/powerpoint/2010/main" val="3597992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561F7-0A6A-A842-185C-7A51C29D2F68}"/>
              </a:ext>
            </a:extLst>
          </p:cNvPr>
          <p:cNvSpPr>
            <a:spLocks noGrp="1"/>
          </p:cNvSpPr>
          <p:nvPr>
            <p:ph type="ctrTitle"/>
          </p:nvPr>
        </p:nvSpPr>
        <p:spPr/>
        <p:txBody>
          <a:bodyPr/>
          <a:lstStyle/>
          <a:p>
            <a:r>
              <a:rPr lang="en-GB"/>
              <a:t>Foods high in fat, salt and sugar</a:t>
            </a:r>
          </a:p>
        </p:txBody>
      </p:sp>
      <p:sp>
        <p:nvSpPr>
          <p:cNvPr id="3" name="Subtitle 2">
            <a:extLst>
              <a:ext uri="{FF2B5EF4-FFF2-40B4-BE49-F238E27FC236}">
                <a16:creationId xmlns:a16="http://schemas.microsoft.com/office/drawing/2014/main" id="{1D8230C5-B296-A6B1-832F-473216CFFB95}"/>
              </a:ext>
            </a:extLst>
          </p:cNvPr>
          <p:cNvSpPr>
            <a:spLocks noGrp="1"/>
          </p:cNvSpPr>
          <p:nvPr>
            <p:ph type="subTitle" idx="1"/>
          </p:nvPr>
        </p:nvSpPr>
        <p:spPr>
          <a:xfrm>
            <a:off x="1169277" y="2571092"/>
            <a:ext cx="5348255" cy="3600000"/>
          </a:xfrm>
        </p:spPr>
        <p:txBody>
          <a:bodyPr/>
          <a:lstStyle/>
          <a:p>
            <a:pPr marL="0" indent="0">
              <a:buNone/>
            </a:pPr>
            <a:r>
              <a:rPr lang="en-GB" sz="2000" dirty="0"/>
              <a:t>Foods that are high in fat, salt and sugar (HFSS) are generally less sustainable options than those that are not.</a:t>
            </a:r>
          </a:p>
          <a:p>
            <a:pPr marL="0" indent="0">
              <a:buNone/>
            </a:pPr>
            <a:endParaRPr lang="en-GB" sz="2000" dirty="0"/>
          </a:p>
          <a:p>
            <a:pPr marL="0" indent="0">
              <a:buNone/>
            </a:pPr>
            <a:r>
              <a:rPr lang="en-GB" sz="2000" dirty="0"/>
              <a:t>This is because of the higher amount of energy required to process these foods and produce and transport the individual ingredients.</a:t>
            </a:r>
          </a:p>
          <a:p>
            <a:pPr marL="0" indent="0">
              <a:buNone/>
            </a:pPr>
            <a:endParaRPr lang="en-GB" sz="2000" dirty="0"/>
          </a:p>
          <a:p>
            <a:pPr marL="0" indent="0">
              <a:buNone/>
            </a:pPr>
            <a:r>
              <a:rPr lang="en-GB" sz="2000" dirty="0"/>
              <a:t>These foods are less healthy options and sit outside the Eatwell Guide. They should be eaten infrequently and in small amounts.</a:t>
            </a:r>
          </a:p>
          <a:p>
            <a:pPr marL="0" indent="0">
              <a:buNone/>
            </a:pPr>
            <a:endParaRPr lang="en-GB" sz="2000" dirty="0"/>
          </a:p>
          <a:p>
            <a:pPr marL="0" indent="0">
              <a:buNone/>
            </a:pPr>
            <a:endParaRPr lang="en-GB" sz="2000" dirty="0"/>
          </a:p>
        </p:txBody>
      </p:sp>
      <p:pic>
        <p:nvPicPr>
          <p:cNvPr id="5" name="Picture 4" descr="A group of bowls of snacks&#10;&#10;Description automatically generated">
            <a:extLst>
              <a:ext uri="{FF2B5EF4-FFF2-40B4-BE49-F238E27FC236}">
                <a16:creationId xmlns:a16="http://schemas.microsoft.com/office/drawing/2014/main" id="{3C008316-8432-BE29-77FD-6A4F45B99981}"/>
              </a:ext>
            </a:extLst>
          </p:cNvPr>
          <p:cNvPicPr>
            <a:picLocks noChangeAspect="1"/>
          </p:cNvPicPr>
          <p:nvPr/>
        </p:nvPicPr>
        <p:blipFill>
          <a:blip r:embed="rId2"/>
          <a:stretch>
            <a:fillRect/>
          </a:stretch>
        </p:blipFill>
        <p:spPr>
          <a:xfrm>
            <a:off x="7473299" y="2844287"/>
            <a:ext cx="3756312" cy="2505460"/>
          </a:xfrm>
          <a:prstGeom prst="rect">
            <a:avLst/>
          </a:prstGeom>
        </p:spPr>
      </p:pic>
      <p:sp>
        <p:nvSpPr>
          <p:cNvPr id="4" name="TextBox 3">
            <a:extLst>
              <a:ext uri="{FF2B5EF4-FFF2-40B4-BE49-F238E27FC236}">
                <a16:creationId xmlns:a16="http://schemas.microsoft.com/office/drawing/2014/main" id="{AB21D947-54EC-1C74-BCA1-194BD651C97B}"/>
              </a:ext>
            </a:extLst>
          </p:cNvPr>
          <p:cNvSpPr txBox="1"/>
          <p:nvPr/>
        </p:nvSpPr>
        <p:spPr>
          <a:xfrm>
            <a:off x="1036646" y="6219876"/>
            <a:ext cx="4469314" cy="276999"/>
          </a:xfrm>
          <a:prstGeom prst="rect">
            <a:avLst/>
          </a:prstGeom>
          <a:noFill/>
        </p:spPr>
        <p:txBody>
          <a:bodyPr wrap="square" rtlCol="0">
            <a:spAutoFit/>
          </a:bodyPr>
          <a:lstStyle/>
          <a:p>
            <a:r>
              <a:rPr lang="en-GB" sz="1200">
                <a:hlinkClick r:id="rId3"/>
              </a:rPr>
              <a:t>A healthy, sustainable diet. British Nutrition Foundation, 2023</a:t>
            </a:r>
            <a:endParaRPr lang="en-GB" sz="1200"/>
          </a:p>
        </p:txBody>
      </p:sp>
    </p:spTree>
    <p:extLst>
      <p:ext uri="{BB962C8B-B14F-4D97-AF65-F5344CB8AC3E}">
        <p14:creationId xmlns:p14="http://schemas.microsoft.com/office/powerpoint/2010/main" val="826656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Hydration</a:t>
            </a:r>
          </a:p>
        </p:txBody>
      </p:sp>
      <p:sp>
        <p:nvSpPr>
          <p:cNvPr id="4" name="Subtitle 2"/>
          <p:cNvSpPr>
            <a:spLocks noGrp="1"/>
          </p:cNvSpPr>
          <p:nvPr>
            <p:ph type="subTitle" idx="1"/>
          </p:nvPr>
        </p:nvSpPr>
        <p:spPr>
          <a:xfrm>
            <a:off x="1169274" y="2310866"/>
            <a:ext cx="6132278" cy="3600000"/>
          </a:xfrm>
        </p:spPr>
        <p:txBody>
          <a:bodyPr/>
          <a:lstStyle/>
          <a:p>
            <a:pPr marL="0" indent="0">
              <a:buNone/>
            </a:pPr>
            <a:r>
              <a:rPr lang="en-GB" sz="2000"/>
              <a:t>Our body is nearly two-thirds water, so drinking enough to stay hydrated is important.</a:t>
            </a:r>
            <a:br>
              <a:rPr lang="en-GB" sz="2000"/>
            </a:br>
            <a:endParaRPr lang="en-GB" sz="2000"/>
          </a:p>
          <a:p>
            <a:pPr marL="0" indent="0">
              <a:buNone/>
            </a:pPr>
            <a:r>
              <a:rPr lang="en-GB" sz="2000"/>
              <a:t>The body loses water all the time, when we go to the toilet, from sweat and also evaporation from skin. If we do not consume enough water, we become dehydrated.</a:t>
            </a:r>
            <a:br>
              <a:rPr lang="en-GB" sz="2000"/>
            </a:br>
            <a:endParaRPr lang="en-GB" sz="2000"/>
          </a:p>
          <a:p>
            <a:pPr marL="0" indent="0">
              <a:buNone/>
            </a:pPr>
            <a:r>
              <a:rPr lang="en-GB" sz="2000"/>
              <a:t>To be more sustainable, we should try to limit the amount of water we waste.</a:t>
            </a:r>
            <a:br>
              <a:rPr lang="en-GB" sz="2000"/>
            </a:br>
            <a:endParaRPr lang="en-GB" sz="2000"/>
          </a:p>
          <a:p>
            <a:pPr marL="0" indent="0">
              <a:buNone/>
            </a:pPr>
            <a:r>
              <a:rPr lang="en-GB" sz="2000"/>
              <a:t>Choosing tap water (where safe) is more sustainable than bottled water. Soft drinks will usually have an even bigger environmental impact.</a:t>
            </a:r>
          </a:p>
        </p:txBody>
      </p:sp>
      <p:pic>
        <p:nvPicPr>
          <p:cNvPr id="5" name="Picture 4" descr="A child holding a thermos&#10;&#10;Description automatically generated">
            <a:extLst>
              <a:ext uri="{FF2B5EF4-FFF2-40B4-BE49-F238E27FC236}">
                <a16:creationId xmlns:a16="http://schemas.microsoft.com/office/drawing/2014/main" id="{16CFCF29-2AFF-885B-CF80-6D34D31D3DC7}"/>
              </a:ext>
            </a:extLst>
          </p:cNvPr>
          <p:cNvPicPr>
            <a:picLocks noChangeAspect="1"/>
          </p:cNvPicPr>
          <p:nvPr/>
        </p:nvPicPr>
        <p:blipFill>
          <a:blip r:embed="rId2"/>
          <a:stretch>
            <a:fillRect/>
          </a:stretch>
        </p:blipFill>
        <p:spPr>
          <a:xfrm>
            <a:off x="7479192" y="2571092"/>
            <a:ext cx="4294910" cy="2864705"/>
          </a:xfrm>
          <a:prstGeom prst="rect">
            <a:avLst/>
          </a:prstGeom>
        </p:spPr>
      </p:pic>
    </p:spTree>
    <p:extLst>
      <p:ext uri="{BB962C8B-B14F-4D97-AF65-F5344CB8AC3E}">
        <p14:creationId xmlns:p14="http://schemas.microsoft.com/office/powerpoint/2010/main" val="3673923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Health conditions</a:t>
            </a:r>
            <a:br>
              <a:rPr lang="en-GB"/>
            </a:br>
            <a:endParaRPr lang="en-GB"/>
          </a:p>
        </p:txBody>
      </p:sp>
      <p:sp>
        <p:nvSpPr>
          <p:cNvPr id="4" name="Subtitle 2"/>
          <p:cNvSpPr>
            <a:spLocks noGrp="1"/>
          </p:cNvSpPr>
          <p:nvPr>
            <p:ph type="subTitle" idx="1"/>
          </p:nvPr>
        </p:nvSpPr>
        <p:spPr>
          <a:xfrm>
            <a:off x="1169274" y="2362863"/>
            <a:ext cx="5430702" cy="3600000"/>
          </a:xfrm>
        </p:spPr>
        <p:txBody>
          <a:bodyPr/>
          <a:lstStyle/>
          <a:p>
            <a:pPr marL="0" indent="0">
              <a:lnSpc>
                <a:spcPct val="100000"/>
              </a:lnSpc>
              <a:buNone/>
            </a:pPr>
            <a:r>
              <a:rPr lang="en-GB" sz="2000"/>
              <a:t>Access to a healthy, balanced diet is important to reduce the risk of certain health conditions.</a:t>
            </a:r>
            <a:br>
              <a:rPr lang="en-GB" sz="2000"/>
            </a:br>
            <a:endParaRPr lang="en-GB" sz="2000"/>
          </a:p>
          <a:p>
            <a:pPr marL="0" indent="0">
              <a:lnSpc>
                <a:spcPct val="100000"/>
              </a:lnSpc>
              <a:buNone/>
            </a:pPr>
            <a:r>
              <a:rPr lang="en-GB" sz="2000"/>
              <a:t>In the UK, increased food costs and poor diets (amongst other factors) have resulted in increased levels of malnutrition over the last decade or so.</a:t>
            </a:r>
            <a:br>
              <a:rPr lang="en-GB" sz="2000"/>
            </a:br>
            <a:endParaRPr lang="en-GB" sz="2000"/>
          </a:p>
          <a:p>
            <a:pPr marL="0" indent="0">
              <a:lnSpc>
                <a:spcPct val="100000"/>
              </a:lnSpc>
              <a:buNone/>
            </a:pPr>
            <a:r>
              <a:rPr lang="en-GB" sz="2000"/>
              <a:t>Having access to affordable, healthy food is important, when thinking about sustainability.</a:t>
            </a:r>
          </a:p>
        </p:txBody>
      </p:sp>
      <p:pic>
        <p:nvPicPr>
          <p:cNvPr id="5" name="Picture 4" descr="X-ray of a human leg&#10;&#10;Description automatically generated">
            <a:extLst>
              <a:ext uri="{FF2B5EF4-FFF2-40B4-BE49-F238E27FC236}">
                <a16:creationId xmlns:a16="http://schemas.microsoft.com/office/drawing/2014/main" id="{6A33B3A8-7956-CF60-8CD2-15B99688364A}"/>
              </a:ext>
            </a:extLst>
          </p:cNvPr>
          <p:cNvPicPr>
            <a:picLocks noChangeAspect="1"/>
          </p:cNvPicPr>
          <p:nvPr/>
        </p:nvPicPr>
        <p:blipFill>
          <a:blip r:embed="rId2"/>
          <a:stretch>
            <a:fillRect/>
          </a:stretch>
        </p:blipFill>
        <p:spPr>
          <a:xfrm>
            <a:off x="7225982" y="2283798"/>
            <a:ext cx="4300006" cy="2790704"/>
          </a:xfrm>
          <a:prstGeom prst="rect">
            <a:avLst/>
          </a:prstGeom>
        </p:spPr>
      </p:pic>
      <p:sp>
        <p:nvSpPr>
          <p:cNvPr id="3" name="TextBox 2">
            <a:extLst>
              <a:ext uri="{FF2B5EF4-FFF2-40B4-BE49-F238E27FC236}">
                <a16:creationId xmlns:a16="http://schemas.microsoft.com/office/drawing/2014/main" id="{CD5F1FD2-6D9D-FF5D-0BAA-C9B46EFEE348}"/>
              </a:ext>
            </a:extLst>
          </p:cNvPr>
          <p:cNvSpPr txBox="1"/>
          <p:nvPr/>
        </p:nvSpPr>
        <p:spPr>
          <a:xfrm>
            <a:off x="7225982" y="5224199"/>
            <a:ext cx="4300006" cy="738664"/>
          </a:xfrm>
          <a:prstGeom prst="rect">
            <a:avLst/>
          </a:prstGeom>
          <a:noFill/>
        </p:spPr>
        <p:txBody>
          <a:bodyPr wrap="square" rtlCol="0">
            <a:spAutoFit/>
          </a:bodyPr>
          <a:lstStyle/>
          <a:p>
            <a:pPr algn="ctr"/>
            <a:r>
              <a:rPr lang="en-GB" sz="1400" dirty="0"/>
              <a:t>Rickets is a rare condition that results from a prolonged vitamin D deficiency. This prevents calcium from being properly absorbed and leads to a softening of bones.</a:t>
            </a:r>
          </a:p>
        </p:txBody>
      </p:sp>
      <p:sp>
        <p:nvSpPr>
          <p:cNvPr id="6" name="TextBox 5">
            <a:extLst>
              <a:ext uri="{FF2B5EF4-FFF2-40B4-BE49-F238E27FC236}">
                <a16:creationId xmlns:a16="http://schemas.microsoft.com/office/drawing/2014/main" id="{2C6B5D26-0225-F1FA-FC8B-95A0201EB88A}"/>
              </a:ext>
            </a:extLst>
          </p:cNvPr>
          <p:cNvSpPr txBox="1"/>
          <p:nvPr/>
        </p:nvSpPr>
        <p:spPr>
          <a:xfrm>
            <a:off x="153909" y="6500388"/>
            <a:ext cx="3141552" cy="261610"/>
          </a:xfrm>
          <a:prstGeom prst="rect">
            <a:avLst/>
          </a:prstGeom>
          <a:noFill/>
        </p:spPr>
        <p:txBody>
          <a:bodyPr wrap="square" rtlCol="0">
            <a:spAutoFit/>
          </a:bodyPr>
          <a:lstStyle/>
          <a:p>
            <a:r>
              <a:rPr lang="en-GB" sz="1100"/>
              <a:t>Source: </a:t>
            </a:r>
            <a:r>
              <a:rPr lang="en-GB" sz="1100">
                <a:hlinkClick r:id="rId3"/>
              </a:rPr>
              <a:t>NHS digital</a:t>
            </a:r>
            <a:endParaRPr lang="en-GB" sz="1100"/>
          </a:p>
        </p:txBody>
      </p:sp>
    </p:spTree>
    <p:extLst>
      <p:ext uri="{BB962C8B-B14F-4D97-AF65-F5344CB8AC3E}">
        <p14:creationId xmlns:p14="http://schemas.microsoft.com/office/powerpoint/2010/main" val="1607363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Questions – Nutrition and health</a:t>
            </a:r>
          </a:p>
        </p:txBody>
      </p:sp>
      <p:sp>
        <p:nvSpPr>
          <p:cNvPr id="6" name="Subtitle 2">
            <a:extLst>
              <a:ext uri="{FF2B5EF4-FFF2-40B4-BE49-F238E27FC236}">
                <a16:creationId xmlns:a16="http://schemas.microsoft.com/office/drawing/2014/main" id="{0ECBC3C0-7877-6BDD-7C3F-526B1F006C64}"/>
              </a:ext>
            </a:extLst>
          </p:cNvPr>
          <p:cNvSpPr txBox="1">
            <a:spLocks/>
          </p:cNvSpPr>
          <p:nvPr/>
        </p:nvSpPr>
        <p:spPr>
          <a:xfrm>
            <a:off x="1169274" y="2456668"/>
            <a:ext cx="6548955"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buFont typeface="+mj-lt"/>
              <a:buAutoNum type="arabicPeriod"/>
            </a:pPr>
            <a:r>
              <a:rPr lang="en-GB" sz="2000" dirty="0">
                <a:latin typeface="Arial"/>
                <a:cs typeface="Arial"/>
              </a:rPr>
              <a:t>How many portions of fruit and vegetables should we eat each week?</a:t>
            </a:r>
          </a:p>
          <a:p>
            <a:pPr marL="457200" indent="-457200">
              <a:buFont typeface="+mj-lt"/>
              <a:buAutoNum type="arabicPeriod"/>
            </a:pPr>
            <a:r>
              <a:rPr lang="en-GB" sz="2000" dirty="0">
                <a:latin typeface="Arial"/>
                <a:cs typeface="Arial"/>
              </a:rPr>
              <a:t>Describe how to hydrate in a more sustainable way.</a:t>
            </a:r>
          </a:p>
          <a:p>
            <a:pPr marL="457200" indent="-457200">
              <a:buFont typeface="+mj-lt"/>
              <a:buAutoNum type="arabicPeriod"/>
            </a:pPr>
            <a:r>
              <a:rPr lang="en-GB" sz="2000" dirty="0">
                <a:latin typeface="Arial"/>
                <a:cs typeface="Arial"/>
              </a:rPr>
              <a:t>Explain what a ‘plant-rich’ diet is and how it may be more sustainable.</a:t>
            </a:r>
          </a:p>
          <a:p>
            <a:pPr marL="457200" indent="-457200">
              <a:buFont typeface="+mj-lt"/>
              <a:buAutoNum type="arabicPeriod"/>
            </a:pPr>
            <a:r>
              <a:rPr lang="en-GB" sz="2000" dirty="0">
                <a:latin typeface="Arial"/>
                <a:cs typeface="Arial"/>
              </a:rPr>
              <a:t>True or false? Foods high in fat, salt and sugar are normally more sustainable.</a:t>
            </a:r>
          </a:p>
          <a:p>
            <a:pPr marL="457200" indent="-457200">
              <a:buFont typeface="+mj-lt"/>
              <a:buAutoNum type="arabicPeriod"/>
            </a:pPr>
            <a:endParaRPr lang="en-GB" sz="2000" dirty="0">
              <a:latin typeface="Arial"/>
              <a:cs typeface="Arial"/>
            </a:endParaRPr>
          </a:p>
        </p:txBody>
      </p:sp>
    </p:spTree>
    <p:extLst>
      <p:ext uri="{BB962C8B-B14F-4D97-AF65-F5344CB8AC3E}">
        <p14:creationId xmlns:p14="http://schemas.microsoft.com/office/powerpoint/2010/main" val="1296941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Answers – Nutrition and health</a:t>
            </a:r>
          </a:p>
        </p:txBody>
      </p:sp>
      <p:sp>
        <p:nvSpPr>
          <p:cNvPr id="6" name="Subtitle 2">
            <a:extLst>
              <a:ext uri="{FF2B5EF4-FFF2-40B4-BE49-F238E27FC236}">
                <a16:creationId xmlns:a16="http://schemas.microsoft.com/office/drawing/2014/main" id="{0ECBC3C0-7877-6BDD-7C3F-526B1F006C64}"/>
              </a:ext>
            </a:extLst>
          </p:cNvPr>
          <p:cNvSpPr txBox="1">
            <a:spLocks/>
          </p:cNvSpPr>
          <p:nvPr/>
        </p:nvSpPr>
        <p:spPr>
          <a:xfrm>
            <a:off x="1169275" y="2283798"/>
            <a:ext cx="7739336" cy="3530149"/>
          </a:xfrm>
          <a:prstGeom prst="rect">
            <a:avLst/>
          </a:prstGeom>
        </p:spPr>
        <p:txBody>
          <a:bodyPr lIns="0" tIns="0" rIns="0" bIns="0" numCol="1" anchor="t"/>
          <a:lstStyle>
            <a:lvl1pPr marL="457200" indent="-457200">
              <a:lnSpc>
                <a:spcPct val="90000"/>
              </a:lnSpc>
              <a:spcBef>
                <a:spcPts val="1000"/>
              </a:spcBef>
              <a:buSzPct val="90000"/>
              <a:buFont typeface="+mj-lt"/>
              <a:buAutoNum type="arabicPeriod"/>
              <a:defRPr sz="1200" b="0" i="0">
                <a:latin typeface="Arial"/>
                <a:ea typeface="Arial" charset="0"/>
                <a:cs typeface="Arial"/>
              </a:defRPr>
            </a:lvl1pPr>
            <a:lvl2pPr indent="0" algn="ctr">
              <a:lnSpc>
                <a:spcPct val="90000"/>
              </a:lnSpc>
              <a:spcBef>
                <a:spcPts val="500"/>
              </a:spcBef>
              <a:buFont typeface="Arial"/>
              <a:buNone/>
              <a:defRPr sz="2000"/>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r>
              <a:rPr lang="en-GB" sz="1800" dirty="0"/>
              <a:t>How many portions of fruit and vegetables should we eat every day?</a:t>
            </a:r>
            <a:br>
              <a:rPr lang="en-GB" sz="1800" dirty="0"/>
            </a:br>
            <a:r>
              <a:rPr lang="en-GB" sz="1800" b="1" dirty="0"/>
              <a:t>At least 5 a day</a:t>
            </a:r>
          </a:p>
          <a:p>
            <a:r>
              <a:rPr lang="en-GB" sz="1800" dirty="0"/>
              <a:t>Describe how to hydrate in a more sustainable way.</a:t>
            </a:r>
            <a:br>
              <a:rPr lang="en-GB" sz="1800" dirty="0"/>
            </a:br>
            <a:r>
              <a:rPr lang="en-GB" sz="1800" b="1" dirty="0"/>
              <a:t>Drink tap water (where safe to do so) instead of bottled water or soft drinks. </a:t>
            </a:r>
            <a:endParaRPr lang="en-GB" sz="1800" dirty="0"/>
          </a:p>
          <a:p>
            <a:r>
              <a:rPr lang="en-GB" sz="1800" dirty="0"/>
              <a:t>Explain what a ‘plant-rich’ diet is and how it may be more sustainable.</a:t>
            </a:r>
            <a:br>
              <a:rPr lang="en-GB" sz="1800" dirty="0"/>
            </a:br>
            <a:r>
              <a:rPr lang="en-GB" sz="1800" b="1" dirty="0"/>
              <a:t>A plant-rich diet is one that contains mostly foods made from plants. These foods are generally more sustainable, as they produce fewer greenhouse gases to get from farm to fork. A plant-rich diet can also include some lean meat, dairy foods, fish and eggs depending on dietary choices.</a:t>
            </a:r>
          </a:p>
          <a:p>
            <a:r>
              <a:rPr lang="en-GB" sz="1800" dirty="0"/>
              <a:t>True or false? Foods high in fat, salt and sugar are normally more sustainable.</a:t>
            </a:r>
            <a:br>
              <a:rPr lang="en-GB" sz="1800" dirty="0"/>
            </a:br>
            <a:r>
              <a:rPr lang="en-GB" sz="1800" b="1" dirty="0"/>
              <a:t>False </a:t>
            </a:r>
            <a:br>
              <a:rPr lang="en-GB" sz="1800" b="1" dirty="0"/>
            </a:br>
            <a:endParaRPr lang="en-GB" sz="1800" b="1" dirty="0"/>
          </a:p>
          <a:p>
            <a:endParaRPr lang="en-GB" dirty="0"/>
          </a:p>
        </p:txBody>
      </p:sp>
    </p:spTree>
    <p:extLst>
      <p:ext uri="{BB962C8B-B14F-4D97-AF65-F5344CB8AC3E}">
        <p14:creationId xmlns:p14="http://schemas.microsoft.com/office/powerpoint/2010/main" val="513143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CCC861-2B7B-5810-C3F9-0331711BC1D8}"/>
              </a:ext>
            </a:extLst>
          </p:cNvPr>
          <p:cNvSpPr>
            <a:spLocks noGrp="1"/>
          </p:cNvSpPr>
          <p:nvPr>
            <p:ph type="subTitle" idx="1"/>
          </p:nvPr>
        </p:nvSpPr>
        <p:spPr>
          <a:xfrm>
            <a:off x="1153512" y="3225405"/>
            <a:ext cx="9144000" cy="3087973"/>
          </a:xfrm>
        </p:spPr>
        <p:txBody>
          <a:bodyPr/>
          <a:lstStyle/>
          <a:p>
            <a:pPr marL="0" indent="0">
              <a:buNone/>
            </a:pPr>
            <a:r>
              <a:rPr lang="en-GB" sz="2000" i="1"/>
              <a:t>Sustainable healthy diets are accessible, affordable, and safe.</a:t>
            </a:r>
          </a:p>
          <a:p>
            <a:pPr marL="0" indent="0">
              <a:buNone/>
            </a:pPr>
            <a:endParaRPr lang="en-GB" sz="2000" i="1"/>
          </a:p>
          <a:p>
            <a:pPr marL="0" indent="0">
              <a:buNone/>
            </a:pPr>
            <a:r>
              <a:rPr lang="en-GB" sz="2000"/>
              <a:t>If a food is produced with care for the environment and is nutritious, but is not accessible, affordable or safe, then some people cannot obtain the benefits.</a:t>
            </a:r>
          </a:p>
          <a:p>
            <a:pPr marL="0" indent="0">
              <a:buNone/>
            </a:pPr>
            <a:r>
              <a:rPr lang="en-GB" sz="2000"/>
              <a:t>Therefore, ensuring that everybody has access to these foods is a key component of sustainability.</a:t>
            </a:r>
          </a:p>
          <a:p>
            <a:pPr marL="0" indent="0">
              <a:buNone/>
            </a:pPr>
            <a:endParaRPr lang="en-GB"/>
          </a:p>
        </p:txBody>
      </p:sp>
      <p:sp>
        <p:nvSpPr>
          <p:cNvPr id="6" name="Title 1">
            <a:extLst>
              <a:ext uri="{FF2B5EF4-FFF2-40B4-BE49-F238E27FC236}">
                <a16:creationId xmlns:a16="http://schemas.microsoft.com/office/drawing/2014/main" id="{DA9BACE0-CD9D-23A2-876F-212C56981B0C}"/>
              </a:ext>
            </a:extLst>
          </p:cNvPr>
          <p:cNvSpPr>
            <a:spLocks noGrp="1"/>
          </p:cNvSpPr>
          <p:nvPr>
            <p:ph type="ctrTitle"/>
          </p:nvPr>
        </p:nvSpPr>
        <p:spPr>
          <a:xfrm>
            <a:off x="1153512" y="839341"/>
            <a:ext cx="9144000" cy="635491"/>
          </a:xfrm>
        </p:spPr>
        <p:txBody>
          <a:bodyPr/>
          <a:lstStyle/>
          <a:p>
            <a:r>
              <a:rPr lang="en-GB"/>
              <a:t>Sustainable healthy food </a:t>
            </a:r>
            <a:br>
              <a:rPr lang="en-GB"/>
            </a:br>
            <a:r>
              <a:rPr lang="en-GB"/>
              <a:t>Key fact</a:t>
            </a:r>
          </a:p>
        </p:txBody>
      </p:sp>
    </p:spTree>
    <p:extLst>
      <p:ext uri="{BB962C8B-B14F-4D97-AF65-F5344CB8AC3E}">
        <p14:creationId xmlns:p14="http://schemas.microsoft.com/office/powerpoint/2010/main" val="5992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80000"/>
              </a:lnSpc>
            </a:pPr>
            <a:r>
              <a:rPr lang="en-US" sz="4000" dirty="0"/>
              <a:t>Sustainable healthy diets</a:t>
            </a:r>
            <a:br>
              <a:rPr lang="en-US" dirty="0"/>
            </a:br>
            <a:br>
              <a:rPr lang="en-US" dirty="0"/>
            </a:br>
            <a:r>
              <a:rPr lang="en-US" dirty="0" err="1"/>
              <a:t>Summarised</a:t>
            </a:r>
            <a:r>
              <a:rPr lang="en-US" dirty="0"/>
              <a:t> Key Fact:</a:t>
            </a:r>
          </a:p>
        </p:txBody>
      </p:sp>
      <p:sp>
        <p:nvSpPr>
          <p:cNvPr id="3" name="Subtitle 2"/>
          <p:cNvSpPr>
            <a:spLocks noGrp="1"/>
          </p:cNvSpPr>
          <p:nvPr>
            <p:ph type="subTitle" idx="1"/>
          </p:nvPr>
        </p:nvSpPr>
        <p:spPr>
          <a:xfrm>
            <a:off x="1169274" y="3185530"/>
            <a:ext cx="9720000" cy="3600000"/>
          </a:xfrm>
        </p:spPr>
        <p:txBody>
          <a:bodyPr/>
          <a:lstStyle/>
          <a:p>
            <a:pPr marL="0" indent="0">
              <a:buNone/>
            </a:pPr>
            <a:r>
              <a:rPr lang="en-GB" sz="2000" i="1"/>
              <a:t>Sustainable healthy diets are good for the planet and human health. They should balance nutrition, environmental sustainability and socio-economic factors, e.g. affordability.</a:t>
            </a:r>
          </a:p>
          <a:p>
            <a:pPr marL="0" indent="0">
              <a:buNone/>
            </a:pPr>
            <a:endParaRPr lang="en-GB" sz="2000" i="1"/>
          </a:p>
          <a:p>
            <a:pPr marL="0" indent="0">
              <a:buNone/>
            </a:pPr>
            <a:r>
              <a:rPr lang="en-US" sz="2000"/>
              <a:t>Sustainability is a complex topic and must consider both the planet and people.</a:t>
            </a:r>
          </a:p>
          <a:p>
            <a:pPr marL="0" indent="0">
              <a:buNone/>
            </a:pPr>
            <a:r>
              <a:rPr lang="en-US" sz="2000"/>
              <a:t>Balance is important to consider. For example, a food might be </a:t>
            </a:r>
            <a:r>
              <a:rPr lang="en-US" sz="2000" b="1"/>
              <a:t>affordable</a:t>
            </a:r>
            <a:r>
              <a:rPr lang="en-US" sz="2000"/>
              <a:t>, but not </a:t>
            </a:r>
            <a:r>
              <a:rPr lang="en-US" sz="2000" b="1"/>
              <a:t>nutritious</a:t>
            </a:r>
            <a:r>
              <a:rPr lang="en-US" sz="2000"/>
              <a:t> or </a:t>
            </a:r>
            <a:r>
              <a:rPr lang="en-US" sz="2000" b="1"/>
              <a:t>produced with care for the environment</a:t>
            </a:r>
            <a:r>
              <a:rPr lang="en-US" sz="2000"/>
              <a:t>.</a:t>
            </a:r>
          </a:p>
          <a:p>
            <a:pPr marL="0" indent="0">
              <a:buNone/>
            </a:pPr>
            <a:r>
              <a:rPr lang="en-US" sz="2000"/>
              <a:t>Another food might be </a:t>
            </a:r>
            <a:r>
              <a:rPr lang="en-US" sz="2000" b="1"/>
              <a:t>produced with care for the environment</a:t>
            </a:r>
            <a:r>
              <a:rPr lang="en-US" sz="2000"/>
              <a:t> and </a:t>
            </a:r>
            <a:r>
              <a:rPr lang="en-US" sz="2000" b="1"/>
              <a:t>nutritious</a:t>
            </a:r>
            <a:r>
              <a:rPr lang="en-US" sz="2000"/>
              <a:t>, but not be </a:t>
            </a:r>
            <a:r>
              <a:rPr lang="en-US" sz="2000" b="1"/>
              <a:t>affordable</a:t>
            </a:r>
            <a:r>
              <a:rPr lang="en-US" sz="2000"/>
              <a:t> or </a:t>
            </a:r>
            <a:r>
              <a:rPr lang="en-US" sz="2000" b="1"/>
              <a:t>accessible</a:t>
            </a:r>
            <a:r>
              <a:rPr lang="en-US" sz="2000"/>
              <a:t>.</a:t>
            </a:r>
          </a:p>
        </p:txBody>
      </p:sp>
    </p:spTree>
    <p:extLst>
      <p:ext uri="{BB962C8B-B14F-4D97-AF65-F5344CB8AC3E}">
        <p14:creationId xmlns:p14="http://schemas.microsoft.com/office/powerpoint/2010/main" val="1740713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Food security</a:t>
            </a:r>
          </a:p>
        </p:txBody>
      </p:sp>
      <p:sp>
        <p:nvSpPr>
          <p:cNvPr id="4" name="Subtitle 2"/>
          <p:cNvSpPr>
            <a:spLocks noGrp="1"/>
          </p:cNvSpPr>
          <p:nvPr>
            <p:ph type="subTitle" idx="1"/>
          </p:nvPr>
        </p:nvSpPr>
        <p:spPr>
          <a:xfrm>
            <a:off x="1169274" y="2283798"/>
            <a:ext cx="6866488" cy="3600000"/>
          </a:xfrm>
        </p:spPr>
        <p:txBody>
          <a:bodyPr/>
          <a:lstStyle/>
          <a:p>
            <a:pPr marL="0" indent="0">
              <a:buNone/>
            </a:pPr>
            <a:r>
              <a:rPr lang="en-GB" sz="2000" dirty="0"/>
              <a:t>Food security means having access to enough safe and nutritious food.</a:t>
            </a:r>
          </a:p>
          <a:p>
            <a:pPr marL="0" indent="0">
              <a:buNone/>
            </a:pPr>
            <a:r>
              <a:rPr lang="en-GB" sz="2000" dirty="0"/>
              <a:t>The food should also meet the need for an active and healthy life.</a:t>
            </a:r>
          </a:p>
          <a:p>
            <a:pPr marL="0" indent="0">
              <a:buNone/>
            </a:pPr>
            <a:r>
              <a:rPr lang="en-GB" sz="2000" dirty="0"/>
              <a:t>Food security may be affected by:</a:t>
            </a:r>
          </a:p>
          <a:p>
            <a:r>
              <a:rPr lang="en-GB" sz="2000" dirty="0"/>
              <a:t>economic factors, e.g. the price of food rising;</a:t>
            </a:r>
          </a:p>
          <a:p>
            <a:r>
              <a:rPr lang="en-GB" sz="2000" dirty="0"/>
              <a:t>physical factors, e.g. droughts and flooding destroying crops;</a:t>
            </a:r>
          </a:p>
          <a:p>
            <a:r>
              <a:rPr lang="en-GB" sz="2000" dirty="0"/>
              <a:t>social factors, e.g. wars and conflict.</a:t>
            </a:r>
          </a:p>
          <a:p>
            <a:pPr marL="0" indent="0">
              <a:buNone/>
            </a:pPr>
            <a:r>
              <a:rPr lang="en-GB" sz="2000" dirty="0"/>
              <a:t>Food security is an increasing concern in the UK. The percentage of people in food insecure houses went from 7% in 2022, to 11% one year later.</a:t>
            </a:r>
          </a:p>
          <a:p>
            <a:pPr marL="0" indent="0">
              <a:buNone/>
            </a:pPr>
            <a:endParaRPr lang="en-GB" sz="2000" dirty="0"/>
          </a:p>
          <a:p>
            <a:pPr marL="0" indent="0">
              <a:buNone/>
            </a:pPr>
            <a:endParaRPr lang="en-GB" sz="2000" dirty="0"/>
          </a:p>
        </p:txBody>
      </p:sp>
      <p:pic>
        <p:nvPicPr>
          <p:cNvPr id="5" name="Picture 4" descr="A hand holding a square piece of yellow square&#10;&#10;Description automatically generated">
            <a:extLst>
              <a:ext uri="{FF2B5EF4-FFF2-40B4-BE49-F238E27FC236}">
                <a16:creationId xmlns:a16="http://schemas.microsoft.com/office/drawing/2014/main" id="{2DDE4009-6E88-3B6B-301C-940397D5B5B3}"/>
              </a:ext>
            </a:extLst>
          </p:cNvPr>
          <p:cNvPicPr>
            <a:picLocks noChangeAspect="1"/>
          </p:cNvPicPr>
          <p:nvPr/>
        </p:nvPicPr>
        <p:blipFill>
          <a:blip r:embed="rId3"/>
          <a:stretch>
            <a:fillRect/>
          </a:stretch>
        </p:blipFill>
        <p:spPr>
          <a:xfrm>
            <a:off x="8226978" y="2688420"/>
            <a:ext cx="3641381" cy="2428801"/>
          </a:xfrm>
          <a:prstGeom prst="rect">
            <a:avLst/>
          </a:prstGeom>
        </p:spPr>
      </p:pic>
      <p:sp>
        <p:nvSpPr>
          <p:cNvPr id="3" name="TextBox 2">
            <a:extLst>
              <a:ext uri="{FF2B5EF4-FFF2-40B4-BE49-F238E27FC236}">
                <a16:creationId xmlns:a16="http://schemas.microsoft.com/office/drawing/2014/main" id="{2AEEAEB9-EAC4-E40F-B4F4-0916B8DBDF67}"/>
              </a:ext>
            </a:extLst>
          </p:cNvPr>
          <p:cNvSpPr txBox="1"/>
          <p:nvPr/>
        </p:nvSpPr>
        <p:spPr>
          <a:xfrm>
            <a:off x="162335" y="6428753"/>
            <a:ext cx="5766515" cy="600164"/>
          </a:xfrm>
          <a:prstGeom prst="rect">
            <a:avLst/>
          </a:prstGeom>
          <a:noFill/>
        </p:spPr>
        <p:txBody>
          <a:bodyPr wrap="square" rtlCol="0">
            <a:spAutoFit/>
          </a:bodyPr>
          <a:lstStyle/>
          <a:p>
            <a:r>
              <a:rPr lang="en-GB" sz="1100"/>
              <a:t>Sources: UN Committee on World Food Security</a:t>
            </a:r>
            <a:br>
              <a:rPr lang="en-GB" sz="1100"/>
            </a:br>
            <a:r>
              <a:rPr lang="en-GB" sz="1100"/>
              <a:t>                House of Commons, Who is experiencing food insecurity in the UK? (2024)</a:t>
            </a:r>
          </a:p>
          <a:p>
            <a:r>
              <a:rPr lang="en-GB" sz="1100"/>
              <a:t>                 </a:t>
            </a:r>
          </a:p>
        </p:txBody>
      </p:sp>
    </p:spTree>
    <p:extLst>
      <p:ext uri="{BB962C8B-B14F-4D97-AF65-F5344CB8AC3E}">
        <p14:creationId xmlns:p14="http://schemas.microsoft.com/office/powerpoint/2010/main" val="3475172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Food hygiene and safety</a:t>
            </a:r>
          </a:p>
        </p:txBody>
      </p:sp>
      <p:sp>
        <p:nvSpPr>
          <p:cNvPr id="4" name="Subtitle 2"/>
          <p:cNvSpPr>
            <a:spLocks noGrp="1"/>
          </p:cNvSpPr>
          <p:nvPr>
            <p:ph type="subTitle" idx="1"/>
          </p:nvPr>
        </p:nvSpPr>
        <p:spPr>
          <a:xfrm>
            <a:off x="1169276" y="2571092"/>
            <a:ext cx="5133553" cy="3600000"/>
          </a:xfrm>
        </p:spPr>
        <p:txBody>
          <a:bodyPr/>
          <a:lstStyle/>
          <a:p>
            <a:pPr marL="0" indent="0">
              <a:lnSpc>
                <a:spcPct val="100000"/>
              </a:lnSpc>
              <a:buNone/>
            </a:pPr>
            <a:r>
              <a:rPr lang="en-GB" sz="2000"/>
              <a:t>Sustainably produced foods should also be safe to eat.</a:t>
            </a:r>
          </a:p>
          <a:p>
            <a:pPr marL="0" indent="0">
              <a:lnSpc>
                <a:spcPct val="100000"/>
              </a:lnSpc>
              <a:buNone/>
            </a:pPr>
            <a:r>
              <a:rPr lang="en-GB" sz="2000"/>
              <a:t>Good food hygiene, production and storage practices can ensure that food poses little risk to health.</a:t>
            </a:r>
          </a:p>
          <a:p>
            <a:pPr marL="0" indent="0">
              <a:lnSpc>
                <a:spcPct val="100000"/>
              </a:lnSpc>
              <a:buNone/>
            </a:pPr>
            <a:r>
              <a:rPr lang="en-GB" sz="2000"/>
              <a:t>Many countries with low food security may also have reduced access to safe and hygienically produced foods.</a:t>
            </a:r>
          </a:p>
        </p:txBody>
      </p:sp>
      <p:pic>
        <p:nvPicPr>
          <p:cNvPr id="7" name="Picture 6" descr="A person in a white suit mopping the floor&#10;&#10;Description automatically generated">
            <a:extLst>
              <a:ext uri="{FF2B5EF4-FFF2-40B4-BE49-F238E27FC236}">
                <a16:creationId xmlns:a16="http://schemas.microsoft.com/office/drawing/2014/main" id="{2EDF06FA-CE89-2863-E0F9-778E5FBD794F}"/>
              </a:ext>
            </a:extLst>
          </p:cNvPr>
          <p:cNvPicPr>
            <a:picLocks noChangeAspect="1"/>
          </p:cNvPicPr>
          <p:nvPr/>
        </p:nvPicPr>
        <p:blipFill>
          <a:blip r:embed="rId2"/>
          <a:stretch>
            <a:fillRect/>
          </a:stretch>
        </p:blipFill>
        <p:spPr>
          <a:xfrm>
            <a:off x="7236230" y="2525471"/>
            <a:ext cx="4391446" cy="2929094"/>
          </a:xfrm>
          <a:prstGeom prst="rect">
            <a:avLst/>
          </a:prstGeom>
        </p:spPr>
      </p:pic>
    </p:spTree>
    <p:extLst>
      <p:ext uri="{BB962C8B-B14F-4D97-AF65-F5344CB8AC3E}">
        <p14:creationId xmlns:p14="http://schemas.microsoft.com/office/powerpoint/2010/main" val="1225771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Cultural considerations</a:t>
            </a:r>
          </a:p>
        </p:txBody>
      </p:sp>
      <p:sp>
        <p:nvSpPr>
          <p:cNvPr id="4" name="Subtitle 2"/>
          <p:cNvSpPr>
            <a:spLocks noGrp="1"/>
          </p:cNvSpPr>
          <p:nvPr>
            <p:ph type="subTitle" idx="1"/>
          </p:nvPr>
        </p:nvSpPr>
        <p:spPr>
          <a:xfrm>
            <a:off x="1169274" y="2235471"/>
            <a:ext cx="6522953" cy="3600000"/>
          </a:xfrm>
        </p:spPr>
        <p:txBody>
          <a:bodyPr/>
          <a:lstStyle/>
          <a:p>
            <a:pPr marL="0" indent="0">
              <a:buNone/>
            </a:pPr>
            <a:r>
              <a:rPr lang="en-GB" sz="2000">
                <a:latin typeface="Arial"/>
                <a:cs typeface="Arial"/>
              </a:rPr>
              <a:t>Some foods may not be culturally or religiously acceptable to all groups. </a:t>
            </a:r>
            <a:endParaRPr lang="en-GB" sz="2000"/>
          </a:p>
          <a:p>
            <a:pPr marL="0" indent="0">
              <a:buNone/>
            </a:pPr>
            <a:r>
              <a:rPr lang="en-GB" sz="2000">
                <a:latin typeface="Arial"/>
                <a:cs typeface="Arial"/>
              </a:rPr>
              <a:t>For example, foods in Islamic cultures must be ‘halal’, whilst those in Jewish cultures should be ‘kosher’.</a:t>
            </a:r>
          </a:p>
          <a:p>
            <a:pPr marL="0" indent="0">
              <a:buNone/>
            </a:pPr>
            <a:r>
              <a:rPr lang="en-GB" sz="2000">
                <a:latin typeface="Arial"/>
                <a:cs typeface="Arial"/>
              </a:rPr>
              <a:t>Some people may also be vegetarian or vegan, have allergies or another reason why they don’t eat certain foods. These people still need access to a healthy diet that fulfils their needs.</a:t>
            </a:r>
            <a:br>
              <a:rPr lang="en-GB" sz="2000">
                <a:latin typeface="Arial"/>
                <a:cs typeface="Arial"/>
              </a:rPr>
            </a:br>
            <a:endParaRPr lang="en-GB" sz="2000">
              <a:latin typeface="Arial"/>
              <a:cs typeface="Arial"/>
            </a:endParaRPr>
          </a:p>
          <a:p>
            <a:pPr marL="0" indent="0">
              <a:buNone/>
            </a:pPr>
            <a:r>
              <a:rPr lang="en-GB" sz="2000">
                <a:latin typeface="Arial"/>
                <a:cs typeface="Arial"/>
              </a:rPr>
              <a:t>Food traditions are recognised as an important part of culture by organisations like the Food and Agriculture Organization of the United Nations. </a:t>
            </a:r>
          </a:p>
          <a:p>
            <a:pPr marL="0" indent="0">
              <a:buNone/>
            </a:pPr>
            <a:endParaRPr lang="en-GB" sz="2000"/>
          </a:p>
          <a:p>
            <a:pPr marL="0" indent="0">
              <a:buNone/>
            </a:pPr>
            <a:endParaRPr lang="en-GB" sz="2000"/>
          </a:p>
        </p:txBody>
      </p:sp>
      <p:pic>
        <p:nvPicPr>
          <p:cNvPr id="5" name="Picture 4" descr="A group of people eating food&#10;&#10;Description automatically generated">
            <a:extLst>
              <a:ext uri="{FF2B5EF4-FFF2-40B4-BE49-F238E27FC236}">
                <a16:creationId xmlns:a16="http://schemas.microsoft.com/office/drawing/2014/main" id="{FA824F7F-A92B-D758-106A-3E9E1C0A1E60}"/>
              </a:ext>
            </a:extLst>
          </p:cNvPr>
          <p:cNvPicPr>
            <a:picLocks noChangeAspect="1"/>
          </p:cNvPicPr>
          <p:nvPr/>
        </p:nvPicPr>
        <p:blipFill>
          <a:blip r:embed="rId2"/>
          <a:stretch>
            <a:fillRect/>
          </a:stretch>
        </p:blipFill>
        <p:spPr>
          <a:xfrm>
            <a:off x="7761566" y="2914824"/>
            <a:ext cx="4066821" cy="2289620"/>
          </a:xfrm>
          <a:prstGeom prst="rect">
            <a:avLst/>
          </a:prstGeom>
        </p:spPr>
      </p:pic>
    </p:spTree>
    <p:extLst>
      <p:ext uri="{BB962C8B-B14F-4D97-AF65-F5344CB8AC3E}">
        <p14:creationId xmlns:p14="http://schemas.microsoft.com/office/powerpoint/2010/main" val="429563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alking in a field&#10;&#10;Description automatically generated">
            <a:extLst>
              <a:ext uri="{FF2B5EF4-FFF2-40B4-BE49-F238E27FC236}">
                <a16:creationId xmlns:a16="http://schemas.microsoft.com/office/drawing/2014/main" id="{E41859B9-798A-AFAC-53BB-3A6FBF9A5425}"/>
              </a:ext>
            </a:extLst>
          </p:cNvPr>
          <p:cNvPicPr>
            <a:picLocks noChangeAspect="1"/>
          </p:cNvPicPr>
          <p:nvPr/>
        </p:nvPicPr>
        <p:blipFill>
          <a:blip r:embed="rId2"/>
          <a:stretch>
            <a:fillRect/>
          </a:stretch>
        </p:blipFill>
        <p:spPr>
          <a:xfrm>
            <a:off x="8217227" y="3487784"/>
            <a:ext cx="3696495" cy="2465562"/>
          </a:xfrm>
          <a:prstGeom prst="rect">
            <a:avLst/>
          </a:prstGeom>
          <a:ln w="28575">
            <a:solidFill>
              <a:srgbClr val="0092D4"/>
            </a:solidFill>
          </a:ln>
        </p:spPr>
      </p:pic>
      <p:sp>
        <p:nvSpPr>
          <p:cNvPr id="2" name="Title 1"/>
          <p:cNvSpPr>
            <a:spLocks noGrp="1"/>
          </p:cNvSpPr>
          <p:nvPr>
            <p:ph type="ctrTitle"/>
          </p:nvPr>
        </p:nvSpPr>
        <p:spPr/>
        <p:txBody>
          <a:bodyPr/>
          <a:lstStyle/>
          <a:p>
            <a:r>
              <a:rPr lang="en-GB"/>
              <a:t>Social considerations</a:t>
            </a:r>
          </a:p>
        </p:txBody>
      </p:sp>
      <p:sp>
        <p:nvSpPr>
          <p:cNvPr id="4" name="Subtitle 2"/>
          <p:cNvSpPr>
            <a:spLocks noGrp="1"/>
          </p:cNvSpPr>
          <p:nvPr>
            <p:ph type="subTitle" idx="1"/>
          </p:nvPr>
        </p:nvSpPr>
        <p:spPr>
          <a:xfrm>
            <a:off x="1169276" y="2571092"/>
            <a:ext cx="5485021" cy="3600000"/>
          </a:xfrm>
        </p:spPr>
        <p:txBody>
          <a:bodyPr/>
          <a:lstStyle/>
          <a:p>
            <a:pPr marL="0" indent="0">
              <a:buNone/>
            </a:pPr>
            <a:r>
              <a:rPr lang="en-GB" sz="2000" dirty="0"/>
              <a:t>Social considerations in food production include:</a:t>
            </a:r>
          </a:p>
          <a:p>
            <a:r>
              <a:rPr lang="en-GB" sz="2000" dirty="0"/>
              <a:t>ensuring that farmers and growers are paid fairly;</a:t>
            </a:r>
          </a:p>
          <a:p>
            <a:r>
              <a:rPr lang="en-GB" sz="2000" dirty="0"/>
              <a:t>ensuring safe labour practices;</a:t>
            </a:r>
          </a:p>
          <a:p>
            <a:r>
              <a:rPr lang="en-GB" sz="2000" dirty="0"/>
              <a:t>ensuring animal welfare;</a:t>
            </a:r>
          </a:p>
          <a:p>
            <a:r>
              <a:rPr lang="en-GB" sz="2000" dirty="0"/>
              <a:t>ensuring that people living near areas where food is produced are not negatively affected;</a:t>
            </a:r>
          </a:p>
          <a:p>
            <a:r>
              <a:rPr lang="en-GB" sz="2000" dirty="0"/>
              <a:t>ensuring that countries or areas that grow food are not exploited.</a:t>
            </a:r>
          </a:p>
          <a:p>
            <a:pPr marL="0" indent="0">
              <a:buNone/>
            </a:pPr>
            <a:endParaRPr lang="en-GB" sz="2000" dirty="0"/>
          </a:p>
        </p:txBody>
      </p:sp>
      <p:pic>
        <p:nvPicPr>
          <p:cNvPr id="5" name="Picture 4" descr="A person cutting a vegetable&#10;&#10;Description automatically generated">
            <a:extLst>
              <a:ext uri="{FF2B5EF4-FFF2-40B4-BE49-F238E27FC236}">
                <a16:creationId xmlns:a16="http://schemas.microsoft.com/office/drawing/2014/main" id="{501A9FEC-2E3E-6C70-FAA3-CFB4F7B1115B}"/>
              </a:ext>
            </a:extLst>
          </p:cNvPr>
          <p:cNvPicPr>
            <a:picLocks noChangeAspect="1"/>
          </p:cNvPicPr>
          <p:nvPr/>
        </p:nvPicPr>
        <p:blipFill>
          <a:blip r:embed="rId3"/>
          <a:stretch>
            <a:fillRect/>
          </a:stretch>
        </p:blipFill>
        <p:spPr>
          <a:xfrm>
            <a:off x="6873517" y="1824446"/>
            <a:ext cx="3363855" cy="2243692"/>
          </a:xfrm>
          <a:prstGeom prst="rect">
            <a:avLst/>
          </a:prstGeom>
          <a:ln w="28575">
            <a:solidFill>
              <a:srgbClr val="0092D4"/>
            </a:solidFill>
          </a:ln>
        </p:spPr>
      </p:pic>
    </p:spTree>
    <p:extLst>
      <p:ext uri="{BB962C8B-B14F-4D97-AF65-F5344CB8AC3E}">
        <p14:creationId xmlns:p14="http://schemas.microsoft.com/office/powerpoint/2010/main" val="272991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Economic considerations</a:t>
            </a:r>
          </a:p>
        </p:txBody>
      </p:sp>
      <p:sp>
        <p:nvSpPr>
          <p:cNvPr id="4" name="Subtitle 2"/>
          <p:cNvSpPr>
            <a:spLocks noGrp="1"/>
          </p:cNvSpPr>
          <p:nvPr>
            <p:ph type="subTitle" idx="1"/>
          </p:nvPr>
        </p:nvSpPr>
        <p:spPr>
          <a:xfrm>
            <a:off x="1169276" y="2571092"/>
            <a:ext cx="6058838" cy="3600000"/>
          </a:xfrm>
        </p:spPr>
        <p:txBody>
          <a:bodyPr/>
          <a:lstStyle/>
          <a:p>
            <a:pPr marL="0" indent="0">
              <a:buNone/>
            </a:pPr>
            <a:r>
              <a:rPr lang="en-GB" sz="2000"/>
              <a:t>A truly sustainable food should also be affordable and produced in a way that is fair to farmers and producers.</a:t>
            </a:r>
            <a:br>
              <a:rPr lang="en-GB" sz="2000"/>
            </a:br>
            <a:endParaRPr lang="en-GB" sz="2000"/>
          </a:p>
          <a:p>
            <a:pPr marL="0" indent="0">
              <a:buNone/>
            </a:pPr>
            <a:r>
              <a:rPr lang="en-GB" sz="2000"/>
              <a:t>Products can be healthy and be produced sustainably but might cost more money than less sustainable alternatives.</a:t>
            </a:r>
            <a:br>
              <a:rPr lang="en-GB" sz="2000"/>
            </a:br>
            <a:endParaRPr lang="en-GB" sz="2000"/>
          </a:p>
          <a:p>
            <a:pPr marL="0" indent="0">
              <a:buNone/>
            </a:pPr>
            <a:r>
              <a:rPr lang="en-GB" sz="2000"/>
              <a:t>For most consumers, price and taste are usually most important, so if more sustainable foods are more expensive, then they may be bought less often.</a:t>
            </a:r>
          </a:p>
        </p:txBody>
      </p:sp>
      <p:pic>
        <p:nvPicPr>
          <p:cNvPr id="5" name="Picture 4" descr="A person holding a receipt in front of a shelf of food&#10;&#10;Description automatically generated">
            <a:extLst>
              <a:ext uri="{FF2B5EF4-FFF2-40B4-BE49-F238E27FC236}">
                <a16:creationId xmlns:a16="http://schemas.microsoft.com/office/drawing/2014/main" id="{AC871397-BC85-9B63-931B-F72C28F78CB2}"/>
              </a:ext>
            </a:extLst>
          </p:cNvPr>
          <p:cNvPicPr>
            <a:picLocks noChangeAspect="1"/>
          </p:cNvPicPr>
          <p:nvPr/>
        </p:nvPicPr>
        <p:blipFill>
          <a:blip r:embed="rId2"/>
          <a:stretch>
            <a:fillRect/>
          </a:stretch>
        </p:blipFill>
        <p:spPr>
          <a:xfrm>
            <a:off x="7771213" y="2815770"/>
            <a:ext cx="4042356" cy="2696251"/>
          </a:xfrm>
          <a:prstGeom prst="rect">
            <a:avLst/>
          </a:prstGeom>
        </p:spPr>
      </p:pic>
    </p:spTree>
    <p:extLst>
      <p:ext uri="{BB962C8B-B14F-4D97-AF65-F5344CB8AC3E}">
        <p14:creationId xmlns:p14="http://schemas.microsoft.com/office/powerpoint/2010/main" val="3599140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Questions – Affordability, acceptability and accessibility</a:t>
            </a:r>
          </a:p>
        </p:txBody>
      </p:sp>
      <p:sp>
        <p:nvSpPr>
          <p:cNvPr id="3" name="Subtitle 2">
            <a:extLst>
              <a:ext uri="{FF2B5EF4-FFF2-40B4-BE49-F238E27FC236}">
                <a16:creationId xmlns:a16="http://schemas.microsoft.com/office/drawing/2014/main" id="{97AF8EA4-713D-0E28-E7F9-FDD4853A261E}"/>
              </a:ext>
            </a:extLst>
          </p:cNvPr>
          <p:cNvSpPr txBox="1">
            <a:spLocks/>
          </p:cNvSpPr>
          <p:nvPr/>
        </p:nvSpPr>
        <p:spPr>
          <a:xfrm>
            <a:off x="1169274" y="2606649"/>
            <a:ext cx="5512136"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buFont typeface="+mj-lt"/>
              <a:buAutoNum type="arabicPeriod"/>
            </a:pPr>
            <a:r>
              <a:rPr lang="en-GB" sz="2000">
                <a:latin typeface="Arial"/>
                <a:cs typeface="Arial"/>
              </a:rPr>
              <a:t>Explain what is meant by ‘food security’.</a:t>
            </a:r>
          </a:p>
          <a:p>
            <a:pPr marL="457200" indent="-457200">
              <a:buFont typeface="+mj-lt"/>
              <a:buAutoNum type="arabicPeriod"/>
            </a:pPr>
            <a:r>
              <a:rPr lang="en-GB" sz="2000">
                <a:latin typeface="Arial"/>
                <a:cs typeface="Arial"/>
              </a:rPr>
              <a:t>Describe why good food hygiene is important during food production.</a:t>
            </a:r>
          </a:p>
          <a:p>
            <a:pPr marL="457200" indent="-457200">
              <a:buFont typeface="+mj-lt"/>
              <a:buAutoNum type="arabicPeriod"/>
            </a:pPr>
            <a:r>
              <a:rPr lang="en-GB" sz="2000">
                <a:latin typeface="Arial"/>
                <a:cs typeface="Arial"/>
              </a:rPr>
              <a:t>State two </a:t>
            </a:r>
            <a:r>
              <a:rPr lang="en-GB" sz="2000" dirty="0">
                <a:latin typeface="Arial"/>
                <a:cs typeface="Arial"/>
              </a:rPr>
              <a:t>social considerations that should be made when ensuring that food is healthy and sustainable.</a:t>
            </a:r>
          </a:p>
          <a:p>
            <a:pPr marL="457200" indent="-457200">
              <a:buFont typeface="+mj-lt"/>
              <a:buAutoNum type="arabicPeriod"/>
            </a:pPr>
            <a:r>
              <a:rPr lang="en-GB" sz="2000" dirty="0">
                <a:latin typeface="Arial"/>
                <a:cs typeface="Arial"/>
              </a:rPr>
              <a:t>Explain how price may impact consumer’s choices around healthy</a:t>
            </a:r>
            <a:r>
              <a:rPr lang="en-GB" sz="2000">
                <a:latin typeface="Arial"/>
                <a:cs typeface="Arial"/>
              </a:rPr>
              <a:t>, sustainable food.</a:t>
            </a:r>
          </a:p>
          <a:p>
            <a:pPr marL="457200" indent="-457200">
              <a:buFont typeface="+mj-lt"/>
              <a:buAutoNum type="arabicPeriod"/>
            </a:pPr>
            <a:endParaRPr lang="en-GB" sz="2000">
              <a:latin typeface="Arial"/>
              <a:cs typeface="Arial"/>
            </a:endParaRPr>
          </a:p>
          <a:p>
            <a:pPr marL="457200" indent="-457200">
              <a:buFont typeface="+mj-lt"/>
              <a:buAutoNum type="arabicPeriod"/>
            </a:pPr>
            <a:endParaRPr lang="en-GB" sz="2000">
              <a:latin typeface="Arial"/>
              <a:cs typeface="Arial"/>
            </a:endParaRPr>
          </a:p>
        </p:txBody>
      </p:sp>
    </p:spTree>
    <p:extLst>
      <p:ext uri="{BB962C8B-B14F-4D97-AF65-F5344CB8AC3E}">
        <p14:creationId xmlns:p14="http://schemas.microsoft.com/office/powerpoint/2010/main" val="741039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Answers – Affordability, acceptability and accessibility</a:t>
            </a:r>
          </a:p>
        </p:txBody>
      </p:sp>
      <p:sp>
        <p:nvSpPr>
          <p:cNvPr id="3" name="Subtitle 2">
            <a:extLst>
              <a:ext uri="{FF2B5EF4-FFF2-40B4-BE49-F238E27FC236}">
                <a16:creationId xmlns:a16="http://schemas.microsoft.com/office/drawing/2014/main" id="{97AF8EA4-713D-0E28-E7F9-FDD4853A261E}"/>
              </a:ext>
            </a:extLst>
          </p:cNvPr>
          <p:cNvSpPr txBox="1">
            <a:spLocks/>
          </p:cNvSpPr>
          <p:nvPr/>
        </p:nvSpPr>
        <p:spPr>
          <a:xfrm>
            <a:off x="1169274" y="2283798"/>
            <a:ext cx="10066077" cy="3484057"/>
          </a:xfrm>
          <a:prstGeom prst="rect">
            <a:avLst/>
          </a:prstGeom>
        </p:spPr>
        <p:txBody>
          <a:bodyPr lIns="0" tIns="0" rIns="0" bIns="0" numCol="1" anchor="t"/>
          <a:lstStyle>
            <a:defPPr>
              <a:defRPr lang="en-US"/>
            </a:defPPr>
            <a:lvl1pPr marL="457200" indent="-457200">
              <a:lnSpc>
                <a:spcPct val="90000"/>
              </a:lnSpc>
              <a:spcBef>
                <a:spcPts val="1000"/>
              </a:spcBef>
              <a:buSzPct val="90000"/>
              <a:buFont typeface="+mj-lt"/>
              <a:buAutoNum type="arabicPeriod"/>
              <a:defRPr sz="1200" b="0" i="0">
                <a:latin typeface="Arial"/>
                <a:ea typeface="Arial" charset="0"/>
                <a:cs typeface="Arial"/>
              </a:defRPr>
            </a:lvl1pPr>
            <a:lvl2pPr indent="0" algn="ctr">
              <a:lnSpc>
                <a:spcPct val="90000"/>
              </a:lnSpc>
              <a:spcBef>
                <a:spcPts val="500"/>
              </a:spcBef>
              <a:buFont typeface="Arial"/>
              <a:buNone/>
              <a:defRPr sz="2000"/>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r>
              <a:rPr lang="en-GB" sz="2000" dirty="0"/>
              <a:t>Explain what is meant by ‘food security’.</a:t>
            </a:r>
            <a:br>
              <a:rPr lang="en-GB" sz="2000" dirty="0"/>
            </a:br>
            <a:r>
              <a:rPr lang="en-GB" sz="2000" b="1" dirty="0"/>
              <a:t>Food security means having access to enough safe and nutritious food.</a:t>
            </a:r>
            <a:br>
              <a:rPr lang="en-GB" sz="2000" b="1" dirty="0"/>
            </a:br>
            <a:r>
              <a:rPr lang="en-GB" sz="2000" b="1" dirty="0"/>
              <a:t>The food should also meet the need for an active and healthy life.</a:t>
            </a:r>
            <a:endParaRPr lang="en-GB" sz="2000" dirty="0"/>
          </a:p>
          <a:p>
            <a:r>
              <a:rPr lang="en-GB" sz="2000" dirty="0"/>
              <a:t>Describe why good food hygiene is important during food production.</a:t>
            </a:r>
            <a:br>
              <a:rPr lang="en-GB" sz="2000" dirty="0"/>
            </a:br>
            <a:r>
              <a:rPr lang="en-GB" sz="2000" b="1" dirty="0"/>
              <a:t>Good food hygiene is important to ensure that food is safe to eat.</a:t>
            </a:r>
            <a:br>
              <a:rPr lang="en-GB" sz="2000" b="1" dirty="0"/>
            </a:br>
            <a:r>
              <a:rPr lang="en-GB" sz="2000" b="1" dirty="0"/>
              <a:t>Poor hygiene can increase the risk of illness through bacteria, viruses or other contaminants.</a:t>
            </a:r>
          </a:p>
          <a:p>
            <a:endParaRPr lang="en-GB" sz="2000" dirty="0"/>
          </a:p>
          <a:p>
            <a:endParaRPr lang="en-GB" dirty="0"/>
          </a:p>
        </p:txBody>
      </p:sp>
    </p:spTree>
    <p:extLst>
      <p:ext uri="{BB962C8B-B14F-4D97-AF65-F5344CB8AC3E}">
        <p14:creationId xmlns:p14="http://schemas.microsoft.com/office/powerpoint/2010/main" val="795224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647F-CE86-A0E8-EA50-6AF407286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5307DE-6E8A-C6E3-F548-445A190A1A6E}"/>
              </a:ext>
            </a:extLst>
          </p:cNvPr>
          <p:cNvSpPr>
            <a:spLocks noGrp="1"/>
          </p:cNvSpPr>
          <p:nvPr>
            <p:ph type="ctrTitle"/>
          </p:nvPr>
        </p:nvSpPr>
        <p:spPr/>
        <p:txBody>
          <a:bodyPr/>
          <a:lstStyle/>
          <a:p>
            <a:r>
              <a:rPr lang="en-GB" sz="2800" dirty="0"/>
              <a:t>Answers – Affordability, acceptability and accessibility</a:t>
            </a:r>
          </a:p>
        </p:txBody>
      </p:sp>
      <p:sp>
        <p:nvSpPr>
          <p:cNvPr id="3" name="Subtitle 2">
            <a:extLst>
              <a:ext uri="{FF2B5EF4-FFF2-40B4-BE49-F238E27FC236}">
                <a16:creationId xmlns:a16="http://schemas.microsoft.com/office/drawing/2014/main" id="{5390B4EA-9AE6-D34D-E351-9CC6B2090958}"/>
              </a:ext>
            </a:extLst>
          </p:cNvPr>
          <p:cNvSpPr txBox="1">
            <a:spLocks/>
          </p:cNvSpPr>
          <p:nvPr/>
        </p:nvSpPr>
        <p:spPr>
          <a:xfrm>
            <a:off x="1169274" y="2283798"/>
            <a:ext cx="10066077" cy="3484057"/>
          </a:xfrm>
          <a:prstGeom prst="rect">
            <a:avLst/>
          </a:prstGeom>
        </p:spPr>
        <p:txBody>
          <a:bodyPr lIns="0" tIns="0" rIns="0" bIns="0" numCol="1" anchor="t"/>
          <a:lstStyle>
            <a:defPPr>
              <a:defRPr lang="en-US"/>
            </a:defPPr>
            <a:lvl1pPr marL="457200" indent="-457200">
              <a:lnSpc>
                <a:spcPct val="90000"/>
              </a:lnSpc>
              <a:spcBef>
                <a:spcPts val="1000"/>
              </a:spcBef>
              <a:buSzPct val="90000"/>
              <a:buFont typeface="+mj-lt"/>
              <a:buAutoNum type="arabicPeriod"/>
              <a:defRPr sz="1200" b="0" i="0">
                <a:latin typeface="Arial"/>
                <a:ea typeface="Arial" charset="0"/>
                <a:cs typeface="Arial"/>
              </a:defRPr>
            </a:lvl1pPr>
            <a:lvl2pPr indent="0" algn="ctr">
              <a:lnSpc>
                <a:spcPct val="90000"/>
              </a:lnSpc>
              <a:spcBef>
                <a:spcPts val="500"/>
              </a:spcBef>
              <a:buFont typeface="Arial"/>
              <a:buNone/>
              <a:defRPr sz="2000"/>
            </a:lvl2pPr>
            <a:lvl3pPr indent="0" algn="ctr">
              <a:lnSpc>
                <a:spcPct val="90000"/>
              </a:lnSpc>
              <a:spcBef>
                <a:spcPts val="500"/>
              </a:spcBef>
              <a:buFont typeface="Arial"/>
              <a:buNone/>
            </a:lvl3pPr>
            <a:lvl4pPr indent="0" algn="ctr">
              <a:lnSpc>
                <a:spcPct val="90000"/>
              </a:lnSpc>
              <a:spcBef>
                <a:spcPts val="500"/>
              </a:spcBef>
              <a:buFont typeface="Arial"/>
              <a:buNone/>
              <a:defRPr sz="1600"/>
            </a:lvl4pPr>
            <a:lvl5pPr indent="0" algn="ctr">
              <a:lnSpc>
                <a:spcPct val="90000"/>
              </a:lnSpc>
              <a:spcBef>
                <a:spcPts val="500"/>
              </a:spcBef>
              <a:buFont typeface="Arial"/>
              <a:buNone/>
              <a:defRPr sz="1600"/>
            </a:lvl5pPr>
            <a:lvl6pPr indent="0" algn="ctr">
              <a:lnSpc>
                <a:spcPct val="90000"/>
              </a:lnSpc>
              <a:spcBef>
                <a:spcPts val="500"/>
              </a:spcBef>
              <a:buFont typeface="Arial"/>
              <a:buNone/>
              <a:defRPr sz="1600"/>
            </a:lvl6pPr>
            <a:lvl7pPr indent="0" algn="ctr">
              <a:lnSpc>
                <a:spcPct val="90000"/>
              </a:lnSpc>
              <a:spcBef>
                <a:spcPts val="500"/>
              </a:spcBef>
              <a:buFont typeface="Arial"/>
              <a:buNone/>
              <a:defRPr sz="1600"/>
            </a:lvl7pPr>
            <a:lvl8pPr indent="0" algn="ctr">
              <a:lnSpc>
                <a:spcPct val="90000"/>
              </a:lnSpc>
              <a:spcBef>
                <a:spcPts val="500"/>
              </a:spcBef>
              <a:buFont typeface="Arial"/>
              <a:buNone/>
              <a:defRPr sz="1600"/>
            </a:lvl8pPr>
            <a:lvl9pPr indent="0" algn="ctr">
              <a:lnSpc>
                <a:spcPct val="90000"/>
              </a:lnSpc>
              <a:spcBef>
                <a:spcPts val="500"/>
              </a:spcBef>
              <a:buFont typeface="Arial"/>
              <a:buNone/>
              <a:defRPr sz="1600"/>
            </a:lvl9pPr>
          </a:lstStyle>
          <a:p>
            <a:pPr>
              <a:buFont typeface="+mj-lt"/>
              <a:buAutoNum type="arabicPeriod" startAt="3"/>
            </a:pPr>
            <a:r>
              <a:rPr lang="en-GB" sz="1600" dirty="0"/>
              <a:t>State two social considerations that should be made when ensuring that food is healthy and sustainable. Answers could include:</a:t>
            </a:r>
          </a:p>
          <a:p>
            <a:pPr marL="536575" indent="-182563">
              <a:buFont typeface="Arial" panose="020B0604020202020204" pitchFamily="34" charset="0"/>
              <a:buChar char="•"/>
            </a:pPr>
            <a:r>
              <a:rPr lang="en-GB" sz="1600" b="1" dirty="0"/>
              <a:t>Ensuring that farmers and growers are paid fairly.</a:t>
            </a:r>
          </a:p>
          <a:p>
            <a:pPr marL="536575" indent="-182563">
              <a:buFont typeface="Arial" panose="020B0604020202020204" pitchFamily="34" charset="0"/>
              <a:buChar char="•"/>
            </a:pPr>
            <a:r>
              <a:rPr lang="en-GB" sz="1600" b="1" dirty="0"/>
              <a:t>Ensuring safe labour practices.</a:t>
            </a:r>
          </a:p>
          <a:p>
            <a:pPr marL="536575" indent="-182563">
              <a:buFont typeface="Arial" panose="020B0604020202020204" pitchFamily="34" charset="0"/>
              <a:buChar char="•"/>
            </a:pPr>
            <a:r>
              <a:rPr lang="en-GB" sz="1600" b="1" dirty="0"/>
              <a:t>Ensuring animal welfare.</a:t>
            </a:r>
          </a:p>
          <a:p>
            <a:pPr marL="536575" indent="-182563">
              <a:buFont typeface="Arial" panose="020B0604020202020204" pitchFamily="34" charset="0"/>
              <a:buChar char="•"/>
            </a:pPr>
            <a:r>
              <a:rPr lang="en-GB" sz="1600" b="1" dirty="0"/>
              <a:t>Ensuring that people living near areas where food is produced are not negatively affected.</a:t>
            </a:r>
          </a:p>
          <a:p>
            <a:pPr marL="536575" indent="-182563">
              <a:buFont typeface="Arial" panose="020B0604020202020204" pitchFamily="34" charset="0"/>
              <a:buChar char="•"/>
            </a:pPr>
            <a:r>
              <a:rPr lang="en-GB" sz="1600" b="1" dirty="0"/>
              <a:t>Ensuring that countries or areas that grow food are not exploited.</a:t>
            </a:r>
          </a:p>
          <a:p>
            <a:pPr>
              <a:buFont typeface="+mj-lt"/>
              <a:buAutoNum type="arabicPeriod" startAt="4"/>
            </a:pPr>
            <a:r>
              <a:rPr lang="en-GB" sz="1600" dirty="0"/>
              <a:t>Explain how price may impact consumer’s choices around healthy, sustainable food. </a:t>
            </a:r>
          </a:p>
          <a:p>
            <a:pPr marL="446088" indent="0">
              <a:buNone/>
            </a:pPr>
            <a:r>
              <a:rPr lang="en-GB" sz="1600" b="1" dirty="0"/>
              <a:t>Price and taste are usually more important factors than health and sustainability. This means that if healthy and sustainable foods are more expensive, many consumers will be less likely to buy them. Many healthier and more sustainable foods can cost more to produce, so may be more expensive.</a:t>
            </a:r>
            <a:br>
              <a:rPr lang="en-GB" sz="1600" b="1" dirty="0"/>
            </a:br>
            <a:endParaRPr lang="en-GB" sz="1600" dirty="0"/>
          </a:p>
          <a:p>
            <a:endParaRPr lang="en-GB" dirty="0"/>
          </a:p>
          <a:p>
            <a:endParaRPr lang="en-GB" dirty="0"/>
          </a:p>
        </p:txBody>
      </p:sp>
    </p:spTree>
    <p:extLst>
      <p:ext uri="{BB962C8B-B14F-4D97-AF65-F5344CB8AC3E}">
        <p14:creationId xmlns:p14="http://schemas.microsoft.com/office/powerpoint/2010/main" val="1968987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51E0-319A-7CB0-BEED-AC47CB1C84D3}"/>
              </a:ext>
            </a:extLst>
          </p:cNvPr>
          <p:cNvSpPr>
            <a:spLocks noGrp="1"/>
          </p:cNvSpPr>
          <p:nvPr>
            <p:ph type="ctrTitle"/>
          </p:nvPr>
        </p:nvSpPr>
        <p:spPr/>
        <p:txBody>
          <a:bodyPr/>
          <a:lstStyle/>
          <a:p>
            <a:r>
              <a:rPr lang="en-US"/>
              <a:t>Conclusion</a:t>
            </a:r>
            <a:endParaRPr lang="en-GB"/>
          </a:p>
        </p:txBody>
      </p:sp>
      <p:sp>
        <p:nvSpPr>
          <p:cNvPr id="3" name="Subtitle 2">
            <a:extLst>
              <a:ext uri="{FF2B5EF4-FFF2-40B4-BE49-F238E27FC236}">
                <a16:creationId xmlns:a16="http://schemas.microsoft.com/office/drawing/2014/main" id="{CFDA4DE1-A442-FD1C-0FE9-897192AE20AE}"/>
              </a:ext>
            </a:extLst>
          </p:cNvPr>
          <p:cNvSpPr>
            <a:spLocks noGrp="1"/>
          </p:cNvSpPr>
          <p:nvPr>
            <p:ph type="subTitle" idx="1"/>
          </p:nvPr>
        </p:nvSpPr>
        <p:spPr>
          <a:xfrm>
            <a:off x="1169274" y="2283798"/>
            <a:ext cx="9934153" cy="3600000"/>
          </a:xfrm>
        </p:spPr>
        <p:txBody>
          <a:bodyPr/>
          <a:lstStyle/>
          <a:p>
            <a:pPr marL="0" indent="0">
              <a:buNone/>
            </a:pPr>
            <a:r>
              <a:rPr lang="en-US" sz="2000"/>
              <a:t>Balance is the key consideration when deciding whether food is sustainable. It is important that the following are balanced:</a:t>
            </a:r>
          </a:p>
          <a:p>
            <a:r>
              <a:rPr lang="en-US" sz="2000"/>
              <a:t>environmental factors</a:t>
            </a:r>
          </a:p>
          <a:p>
            <a:r>
              <a:rPr lang="en-US" sz="2000"/>
              <a:t>nutritional and health factors </a:t>
            </a:r>
          </a:p>
          <a:p>
            <a:r>
              <a:rPr lang="en-US" sz="2000"/>
              <a:t>socioeconomic factors</a:t>
            </a:r>
          </a:p>
          <a:p>
            <a:pPr marL="0" indent="0">
              <a:buNone/>
            </a:pPr>
            <a:r>
              <a:rPr lang="en-US" sz="2000"/>
              <a:t>The origins of the foods we eat can be complicated and not all foods may balance all of these factors perfectly.</a:t>
            </a:r>
          </a:p>
          <a:p>
            <a:pPr marL="0" indent="0">
              <a:buNone/>
            </a:pPr>
            <a:r>
              <a:rPr lang="en-GB" sz="2000"/>
              <a:t>However, as a society, we should aim to grow, sell, promote, and buy foods that meet as many of these criteria as possible. We should also try to minimise the loss and waste of food as much as we can.</a:t>
            </a:r>
          </a:p>
        </p:txBody>
      </p:sp>
    </p:spTree>
    <p:extLst>
      <p:ext uri="{BB962C8B-B14F-4D97-AF65-F5344CB8AC3E}">
        <p14:creationId xmlns:p14="http://schemas.microsoft.com/office/powerpoint/2010/main" val="4161721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Sustainable healthy diets</a:t>
            </a:r>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
        <p:nvSpPr>
          <p:cNvPr id="4" name="TextBox 4">
            <a:extLst>
              <a:ext uri="{FF2B5EF4-FFF2-40B4-BE49-F238E27FC236}">
                <a16:creationId xmlns:a16="http://schemas.microsoft.com/office/drawing/2014/main" id="{DE3FCC61-28EF-4945-9E4B-95DD3C3DFE79}"/>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2"/>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185" y="1140800"/>
            <a:ext cx="5596455" cy="431551"/>
          </a:xfrm>
        </p:spPr>
        <p:txBody>
          <a:bodyPr/>
          <a:lstStyle/>
          <a:p>
            <a:r>
              <a:rPr lang="en-US"/>
              <a:t>Contents</a:t>
            </a:r>
          </a:p>
        </p:txBody>
      </p:sp>
      <p:sp>
        <p:nvSpPr>
          <p:cNvPr id="3" name="Subtitle 2"/>
          <p:cNvSpPr>
            <a:spLocks noGrp="1"/>
          </p:cNvSpPr>
          <p:nvPr>
            <p:ph type="subTitle" idx="1"/>
          </p:nvPr>
        </p:nvSpPr>
        <p:spPr>
          <a:xfrm>
            <a:off x="1199185" y="1965386"/>
            <a:ext cx="9841854" cy="3302651"/>
          </a:xfrm>
        </p:spPr>
        <p:txBody>
          <a:bodyPr/>
          <a:lstStyle/>
          <a:p>
            <a:pPr>
              <a:lnSpc>
                <a:spcPct val="100000"/>
              </a:lnSpc>
            </a:pPr>
            <a:r>
              <a:rPr lang="en-US" sz="2000" dirty="0">
                <a:hlinkClick r:id="rId3" action="ppaction://hlinksldjump"/>
              </a:rPr>
              <a:t>Environmental impact</a:t>
            </a:r>
            <a:endParaRPr lang="en-US" sz="2000" dirty="0"/>
          </a:p>
          <a:p>
            <a:pPr>
              <a:lnSpc>
                <a:spcPct val="100000"/>
              </a:lnSpc>
            </a:pPr>
            <a:r>
              <a:rPr lang="en-US" sz="2000" dirty="0">
                <a:hlinkClick r:id="rId4" action="ppaction://hlinksldjump"/>
              </a:rPr>
              <a:t>The greenhouse effect</a:t>
            </a:r>
            <a:endParaRPr lang="en-US" sz="2000" dirty="0"/>
          </a:p>
          <a:p>
            <a:pPr>
              <a:lnSpc>
                <a:spcPct val="100000"/>
              </a:lnSpc>
            </a:pPr>
            <a:r>
              <a:rPr lang="en-US" sz="2000" dirty="0">
                <a:hlinkClick r:id="rId5" action="ppaction://hlinksldjump"/>
              </a:rPr>
              <a:t>Climate change and food production</a:t>
            </a:r>
            <a:endParaRPr lang="en-US" sz="2000" dirty="0"/>
          </a:p>
          <a:p>
            <a:pPr>
              <a:lnSpc>
                <a:spcPct val="100000"/>
              </a:lnSpc>
            </a:pPr>
            <a:r>
              <a:rPr lang="en-US" sz="2000" dirty="0">
                <a:hlinkClick r:id="rId6" action="ppaction://hlinksldjump"/>
              </a:rPr>
              <a:t>Biodiversity</a:t>
            </a:r>
            <a:endParaRPr lang="en-US" sz="2000" dirty="0"/>
          </a:p>
          <a:p>
            <a:pPr>
              <a:lnSpc>
                <a:spcPct val="100000"/>
              </a:lnSpc>
            </a:pPr>
            <a:r>
              <a:rPr lang="en-US" sz="2000" dirty="0">
                <a:hlinkClick r:id="rId7" action="ppaction://hlinksldjump"/>
              </a:rPr>
              <a:t>Sustainable farming in the UK</a:t>
            </a:r>
            <a:endParaRPr lang="en-US" sz="2000" dirty="0"/>
          </a:p>
          <a:p>
            <a:pPr>
              <a:lnSpc>
                <a:spcPct val="100000"/>
              </a:lnSpc>
            </a:pPr>
            <a:r>
              <a:rPr lang="en-US" sz="2000" dirty="0">
                <a:hlinkClick r:id="rId8" action="ppaction://hlinksldjump"/>
              </a:rPr>
              <a:t>Nutrition and health</a:t>
            </a:r>
            <a:endParaRPr lang="en-US" sz="2000" dirty="0"/>
          </a:p>
          <a:p>
            <a:pPr>
              <a:lnSpc>
                <a:spcPct val="100000"/>
              </a:lnSpc>
            </a:pPr>
            <a:r>
              <a:rPr lang="en-US" sz="2000" dirty="0">
                <a:hlinkClick r:id="rId9" action="ppaction://hlinksldjump"/>
              </a:rPr>
              <a:t>Affordability, acceptability and accessibility</a:t>
            </a:r>
            <a:endParaRPr lang="en-US" sz="2000" dirty="0"/>
          </a:p>
          <a:p>
            <a:pPr marL="0" indent="0">
              <a:lnSpc>
                <a:spcPct val="100000"/>
              </a:lnSpc>
              <a:buNone/>
            </a:pPr>
            <a:br>
              <a:rPr lang="en-US" sz="2000" dirty="0"/>
            </a:br>
            <a:r>
              <a:rPr lang="en-US" sz="2000"/>
              <a:t>The </a:t>
            </a:r>
            <a:r>
              <a:rPr lang="en-US" sz="2000" dirty="0"/>
              <a:t>presentation can be used in its entirety, or you can use the hyperlinks above to choose the slides most relevant to the particular focus of your teaching and learning around sustainable healthy food. There are a few short questions at the end of each section, with answers on the next slide.</a:t>
            </a:r>
          </a:p>
        </p:txBody>
      </p:sp>
    </p:spTree>
    <p:extLst>
      <p:ext uri="{BB962C8B-B14F-4D97-AF65-F5344CB8AC3E}">
        <p14:creationId xmlns:p14="http://schemas.microsoft.com/office/powerpoint/2010/main" val="78270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21A5-BD46-D48C-EF86-83BBC9445F7A}"/>
              </a:ext>
            </a:extLst>
          </p:cNvPr>
          <p:cNvSpPr>
            <a:spLocks noGrp="1"/>
          </p:cNvSpPr>
          <p:nvPr>
            <p:ph type="ctrTitle"/>
          </p:nvPr>
        </p:nvSpPr>
        <p:spPr/>
        <p:txBody>
          <a:bodyPr/>
          <a:lstStyle/>
          <a:p>
            <a:r>
              <a:rPr lang="en-GB"/>
              <a:t>Environmental impact</a:t>
            </a:r>
          </a:p>
        </p:txBody>
      </p:sp>
    </p:spTree>
    <p:extLst>
      <p:ext uri="{BB962C8B-B14F-4D97-AF65-F5344CB8AC3E}">
        <p14:creationId xmlns:p14="http://schemas.microsoft.com/office/powerpoint/2010/main" val="992965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5361-B101-1D63-3C30-E91F8BAFE05F}"/>
              </a:ext>
            </a:extLst>
          </p:cNvPr>
          <p:cNvSpPr>
            <a:spLocks noGrp="1"/>
          </p:cNvSpPr>
          <p:nvPr>
            <p:ph type="ctrTitle"/>
          </p:nvPr>
        </p:nvSpPr>
        <p:spPr>
          <a:xfrm>
            <a:off x="1153512" y="839341"/>
            <a:ext cx="9144000" cy="635491"/>
          </a:xfrm>
        </p:spPr>
        <p:txBody>
          <a:bodyPr/>
          <a:lstStyle/>
          <a:p>
            <a:r>
              <a:rPr lang="en-GB" dirty="0"/>
              <a:t>Sustainable healthy diets </a:t>
            </a:r>
            <a:br>
              <a:rPr lang="en-GB" dirty="0"/>
            </a:br>
            <a:r>
              <a:rPr lang="en-GB" dirty="0"/>
              <a:t>Key fact</a:t>
            </a:r>
          </a:p>
        </p:txBody>
      </p:sp>
      <p:sp>
        <p:nvSpPr>
          <p:cNvPr id="3" name="Subtitle 2">
            <a:extLst>
              <a:ext uri="{FF2B5EF4-FFF2-40B4-BE49-F238E27FC236}">
                <a16:creationId xmlns:a16="http://schemas.microsoft.com/office/drawing/2014/main" id="{8A2E9E72-8A14-34A7-946F-4765BD10E9B7}"/>
              </a:ext>
            </a:extLst>
          </p:cNvPr>
          <p:cNvSpPr>
            <a:spLocks noGrp="1"/>
          </p:cNvSpPr>
          <p:nvPr>
            <p:ph type="subTitle" idx="1"/>
          </p:nvPr>
        </p:nvSpPr>
        <p:spPr/>
        <p:txBody>
          <a:bodyPr/>
          <a:lstStyle/>
          <a:p>
            <a:pPr marL="0" indent="0">
              <a:buNone/>
            </a:pPr>
            <a:r>
              <a:rPr lang="en-GB" sz="2000" i="1"/>
              <a:t>Sustainable food is produced and processed with care for the environment, e.g. low carbon emissions and supporting biodiversity.     </a:t>
            </a:r>
          </a:p>
          <a:p>
            <a:pPr marL="0" indent="0">
              <a:buNone/>
            </a:pPr>
            <a:r>
              <a:rPr lang="en-GB" sz="2000" i="1"/>
              <a:t>Reducing the amount of food wasted at each stage of the farm to fork journey has financial and environmental benefits.</a:t>
            </a:r>
          </a:p>
          <a:p>
            <a:pPr marL="0" indent="0">
              <a:buNone/>
            </a:pPr>
            <a:endParaRPr lang="en-GB" sz="2000"/>
          </a:p>
          <a:p>
            <a:pPr marL="0" indent="0">
              <a:buNone/>
            </a:pPr>
            <a:r>
              <a:rPr lang="en-GB" sz="2000"/>
              <a:t>When we think about the environment, we are considering more than just greenhouse gases. For example, we should also consider water and land used to produce the foods that we eat, and food lost and wasted before it is eaten.</a:t>
            </a:r>
          </a:p>
          <a:p>
            <a:pPr marL="0" indent="0">
              <a:buNone/>
            </a:pPr>
            <a:endParaRPr lang="en-GB" sz="2000"/>
          </a:p>
        </p:txBody>
      </p:sp>
    </p:spTree>
    <p:extLst>
      <p:ext uri="{BB962C8B-B14F-4D97-AF65-F5344CB8AC3E}">
        <p14:creationId xmlns:p14="http://schemas.microsoft.com/office/powerpoint/2010/main" val="125341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04F6-431F-DEB0-E6BC-8D3B4EF13670}"/>
              </a:ext>
            </a:extLst>
          </p:cNvPr>
          <p:cNvSpPr>
            <a:spLocks noGrp="1"/>
          </p:cNvSpPr>
          <p:nvPr>
            <p:ph type="ctrTitle"/>
          </p:nvPr>
        </p:nvSpPr>
        <p:spPr/>
        <p:txBody>
          <a:bodyPr/>
          <a:lstStyle/>
          <a:p>
            <a:r>
              <a:rPr lang="en-GB"/>
              <a:t>Impact of the changing environment</a:t>
            </a:r>
          </a:p>
        </p:txBody>
      </p:sp>
      <p:sp>
        <p:nvSpPr>
          <p:cNvPr id="8" name="TextBox 7">
            <a:extLst>
              <a:ext uri="{FF2B5EF4-FFF2-40B4-BE49-F238E27FC236}">
                <a16:creationId xmlns:a16="http://schemas.microsoft.com/office/drawing/2014/main" id="{EFEC97BA-6700-3B53-16E4-7A64A1ED4F55}"/>
              </a:ext>
            </a:extLst>
          </p:cNvPr>
          <p:cNvSpPr txBox="1"/>
          <p:nvPr/>
        </p:nvSpPr>
        <p:spPr>
          <a:xfrm>
            <a:off x="828899" y="5294202"/>
            <a:ext cx="3344400"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An increase in global temperatures.</a:t>
            </a:r>
          </a:p>
        </p:txBody>
      </p:sp>
      <p:sp>
        <p:nvSpPr>
          <p:cNvPr id="9" name="TextBox 8">
            <a:extLst>
              <a:ext uri="{FF2B5EF4-FFF2-40B4-BE49-F238E27FC236}">
                <a16:creationId xmlns:a16="http://schemas.microsoft.com/office/drawing/2014/main" id="{F2B1E92A-71B7-22A6-6DC5-F5286E542945}"/>
              </a:ext>
            </a:extLst>
          </p:cNvPr>
          <p:cNvSpPr txBox="1"/>
          <p:nvPr/>
        </p:nvSpPr>
        <p:spPr>
          <a:xfrm>
            <a:off x="4434918" y="5294202"/>
            <a:ext cx="3480780" cy="1200329"/>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An increase in extreme weather, such as hurricanes and flooding.</a:t>
            </a:r>
          </a:p>
        </p:txBody>
      </p:sp>
      <p:sp>
        <p:nvSpPr>
          <p:cNvPr id="10" name="TextBox 9">
            <a:extLst>
              <a:ext uri="{FF2B5EF4-FFF2-40B4-BE49-F238E27FC236}">
                <a16:creationId xmlns:a16="http://schemas.microsoft.com/office/drawing/2014/main" id="{3F135EF1-CA55-251E-1298-716ED7405BB8}"/>
              </a:ext>
            </a:extLst>
          </p:cNvPr>
          <p:cNvSpPr txBox="1"/>
          <p:nvPr/>
        </p:nvSpPr>
        <p:spPr>
          <a:xfrm>
            <a:off x="8178216" y="5294202"/>
            <a:ext cx="3344400"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A change in the climate of an area.</a:t>
            </a:r>
          </a:p>
        </p:txBody>
      </p:sp>
      <p:pic>
        <p:nvPicPr>
          <p:cNvPr id="4" name="Picture 3">
            <a:extLst>
              <a:ext uri="{FF2B5EF4-FFF2-40B4-BE49-F238E27FC236}">
                <a16:creationId xmlns:a16="http://schemas.microsoft.com/office/drawing/2014/main" id="{34C11B57-0B71-86A4-B43A-24F992B670FF}"/>
              </a:ext>
            </a:extLst>
          </p:cNvPr>
          <p:cNvPicPr>
            <a:picLocks noChangeAspect="1"/>
          </p:cNvPicPr>
          <p:nvPr/>
        </p:nvPicPr>
        <p:blipFill rotWithShape="1">
          <a:blip r:embed="rId2"/>
          <a:srcRect r="25088"/>
          <a:stretch/>
        </p:blipFill>
        <p:spPr>
          <a:xfrm>
            <a:off x="693002" y="2545111"/>
            <a:ext cx="3615295" cy="2413039"/>
          </a:xfrm>
          <a:prstGeom prst="rect">
            <a:avLst/>
          </a:prstGeom>
        </p:spPr>
      </p:pic>
      <p:pic>
        <p:nvPicPr>
          <p:cNvPr id="12" name="Picture 11">
            <a:extLst>
              <a:ext uri="{FF2B5EF4-FFF2-40B4-BE49-F238E27FC236}">
                <a16:creationId xmlns:a16="http://schemas.microsoft.com/office/drawing/2014/main" id="{3A1FD7CA-15B8-8834-2C72-8686283A23B7}"/>
              </a:ext>
            </a:extLst>
          </p:cNvPr>
          <p:cNvPicPr>
            <a:picLocks noChangeAspect="1"/>
          </p:cNvPicPr>
          <p:nvPr/>
        </p:nvPicPr>
        <p:blipFill>
          <a:blip r:embed="rId3"/>
          <a:stretch>
            <a:fillRect/>
          </a:stretch>
        </p:blipFill>
        <p:spPr>
          <a:xfrm>
            <a:off x="8042320" y="2545111"/>
            <a:ext cx="3616192" cy="2412000"/>
          </a:xfrm>
          <a:prstGeom prst="rect">
            <a:avLst/>
          </a:prstGeom>
        </p:spPr>
      </p:pic>
      <p:pic>
        <p:nvPicPr>
          <p:cNvPr id="14" name="Picture 13">
            <a:extLst>
              <a:ext uri="{FF2B5EF4-FFF2-40B4-BE49-F238E27FC236}">
                <a16:creationId xmlns:a16="http://schemas.microsoft.com/office/drawing/2014/main" id="{00C5C154-6A56-7349-502B-4038E4EC5FC7}"/>
              </a:ext>
            </a:extLst>
          </p:cNvPr>
          <p:cNvPicPr>
            <a:picLocks noChangeAspect="1"/>
          </p:cNvPicPr>
          <p:nvPr/>
        </p:nvPicPr>
        <p:blipFill>
          <a:blip r:embed="rId4"/>
          <a:stretch>
            <a:fillRect/>
          </a:stretch>
        </p:blipFill>
        <p:spPr>
          <a:xfrm>
            <a:off x="4367661" y="2545111"/>
            <a:ext cx="3615295" cy="2411401"/>
          </a:xfrm>
          <a:prstGeom prst="rect">
            <a:avLst/>
          </a:prstGeom>
        </p:spPr>
      </p:pic>
    </p:spTree>
    <p:extLst>
      <p:ext uri="{BB962C8B-B14F-4D97-AF65-F5344CB8AC3E}">
        <p14:creationId xmlns:p14="http://schemas.microsoft.com/office/powerpoint/2010/main" val="213911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6058-5B42-7355-541A-639FD9EB84CC}"/>
              </a:ext>
            </a:extLst>
          </p:cNvPr>
          <p:cNvSpPr>
            <a:spLocks noGrp="1"/>
          </p:cNvSpPr>
          <p:nvPr>
            <p:ph type="ctrTitle"/>
          </p:nvPr>
        </p:nvSpPr>
        <p:spPr>
          <a:xfrm>
            <a:off x="1169274" y="1247762"/>
            <a:ext cx="9720000" cy="720000"/>
          </a:xfrm>
        </p:spPr>
        <p:txBody>
          <a:bodyPr/>
          <a:lstStyle/>
          <a:p>
            <a:r>
              <a:rPr lang="en-GB"/>
              <a:t>Impact of the changing environment</a:t>
            </a:r>
          </a:p>
        </p:txBody>
      </p:sp>
      <p:sp>
        <p:nvSpPr>
          <p:cNvPr id="5" name="TextBox 4">
            <a:extLst>
              <a:ext uri="{FF2B5EF4-FFF2-40B4-BE49-F238E27FC236}">
                <a16:creationId xmlns:a16="http://schemas.microsoft.com/office/drawing/2014/main" id="{894005B7-12DC-25A7-4ED3-A60757BA0213}"/>
              </a:ext>
            </a:extLst>
          </p:cNvPr>
          <p:cNvSpPr txBox="1"/>
          <p:nvPr/>
        </p:nvSpPr>
        <p:spPr>
          <a:xfrm>
            <a:off x="4427024" y="5403563"/>
            <a:ext cx="3615295" cy="461665"/>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An increase in fires.</a:t>
            </a:r>
          </a:p>
        </p:txBody>
      </p:sp>
      <p:sp>
        <p:nvSpPr>
          <p:cNvPr id="6" name="TextBox 5">
            <a:extLst>
              <a:ext uri="{FF2B5EF4-FFF2-40B4-BE49-F238E27FC236}">
                <a16:creationId xmlns:a16="http://schemas.microsoft.com/office/drawing/2014/main" id="{59724ECC-165B-6273-F9FC-F5F1EDFA18C0}"/>
              </a:ext>
            </a:extLst>
          </p:cNvPr>
          <p:cNvSpPr txBox="1"/>
          <p:nvPr/>
        </p:nvSpPr>
        <p:spPr>
          <a:xfrm>
            <a:off x="8042319" y="5387633"/>
            <a:ext cx="3603196"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The polar ice caps melting.</a:t>
            </a:r>
          </a:p>
        </p:txBody>
      </p:sp>
      <p:sp>
        <p:nvSpPr>
          <p:cNvPr id="7" name="TextBox 6">
            <a:extLst>
              <a:ext uri="{FF2B5EF4-FFF2-40B4-BE49-F238E27FC236}">
                <a16:creationId xmlns:a16="http://schemas.microsoft.com/office/drawing/2014/main" id="{74C34E39-BA97-0752-4168-9C0301DA79C7}"/>
              </a:ext>
            </a:extLst>
          </p:cNvPr>
          <p:cNvSpPr txBox="1"/>
          <p:nvPr/>
        </p:nvSpPr>
        <p:spPr>
          <a:xfrm>
            <a:off x="637998" y="5387632"/>
            <a:ext cx="3962758" cy="830997"/>
          </a:xfrm>
          <a:prstGeom prst="rect">
            <a:avLst/>
          </a:prstGeom>
          <a:noFill/>
        </p:spPr>
        <p:txBody>
          <a:bodyPr wrap="square" rtlCol="0">
            <a:spAutoFit/>
          </a:bodyPr>
          <a:lstStyle/>
          <a:p>
            <a:pPr algn="ctr"/>
            <a:r>
              <a:rPr lang="en-GB" sz="2400">
                <a:latin typeface="Arial" panose="020B0604020202020204" pitchFamily="34" charset="0"/>
                <a:cs typeface="Arial" panose="020B0604020202020204" pitchFamily="34" charset="0"/>
              </a:rPr>
              <a:t>Conditions changing so it can be harder to grow food.</a:t>
            </a:r>
          </a:p>
        </p:txBody>
      </p:sp>
      <p:sp>
        <p:nvSpPr>
          <p:cNvPr id="3" name="TextBox 2">
            <a:extLst>
              <a:ext uri="{FF2B5EF4-FFF2-40B4-BE49-F238E27FC236}">
                <a16:creationId xmlns:a16="http://schemas.microsoft.com/office/drawing/2014/main" id="{57992C2D-754F-2058-281D-196355478202}"/>
              </a:ext>
            </a:extLst>
          </p:cNvPr>
          <p:cNvSpPr txBox="1"/>
          <p:nvPr/>
        </p:nvSpPr>
        <p:spPr>
          <a:xfrm>
            <a:off x="1047592" y="1858926"/>
            <a:ext cx="8859110"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Climate change can cause extreme or unusual weather, which can affect food production and impact on national and global food security. This can result in:</a:t>
            </a:r>
            <a:endParaRPr lang="en-GB" sz="2000">
              <a:latin typeface="Arial" panose="020B0604020202020204" pitchFamily="34" charset="0"/>
              <a:cs typeface="Arial" panose="020B0604020202020204" pitchFamily="34" charset="0"/>
            </a:endParaRPr>
          </a:p>
        </p:txBody>
      </p:sp>
      <p:pic>
        <p:nvPicPr>
          <p:cNvPr id="11" name="Picture 10" descr="A forest fire with smoke and trees&#10;&#10;Description automatically generated">
            <a:extLst>
              <a:ext uri="{FF2B5EF4-FFF2-40B4-BE49-F238E27FC236}">
                <a16:creationId xmlns:a16="http://schemas.microsoft.com/office/drawing/2014/main" id="{609EA7BB-2BCC-2E71-C059-DDC5ABE814FB}"/>
              </a:ext>
            </a:extLst>
          </p:cNvPr>
          <p:cNvPicPr>
            <a:picLocks noChangeAspect="1"/>
          </p:cNvPicPr>
          <p:nvPr/>
        </p:nvPicPr>
        <p:blipFill>
          <a:blip r:embed="rId2"/>
          <a:stretch>
            <a:fillRect/>
          </a:stretch>
        </p:blipFill>
        <p:spPr>
          <a:xfrm>
            <a:off x="4397342" y="2683236"/>
            <a:ext cx="3615295" cy="2411401"/>
          </a:xfrm>
          <a:prstGeom prst="rect">
            <a:avLst/>
          </a:prstGeom>
        </p:spPr>
      </p:pic>
      <p:pic>
        <p:nvPicPr>
          <p:cNvPr id="13" name="Picture 12" descr="A field of wheat with a sunset in the background&#10;&#10;Description automatically generated">
            <a:extLst>
              <a:ext uri="{FF2B5EF4-FFF2-40B4-BE49-F238E27FC236}">
                <a16:creationId xmlns:a16="http://schemas.microsoft.com/office/drawing/2014/main" id="{E00E063F-8204-76CA-7407-E623FA6050C6}"/>
              </a:ext>
            </a:extLst>
          </p:cNvPr>
          <p:cNvPicPr>
            <a:picLocks noChangeAspect="1"/>
          </p:cNvPicPr>
          <p:nvPr/>
        </p:nvPicPr>
        <p:blipFill>
          <a:blip r:embed="rId3"/>
          <a:stretch>
            <a:fillRect/>
          </a:stretch>
        </p:blipFill>
        <p:spPr>
          <a:xfrm>
            <a:off x="752366" y="2682869"/>
            <a:ext cx="3615295" cy="2411401"/>
          </a:xfrm>
          <a:prstGeom prst="rect">
            <a:avLst/>
          </a:prstGeom>
        </p:spPr>
      </p:pic>
      <p:pic>
        <p:nvPicPr>
          <p:cNvPr id="15" name="Picture 14" descr="An icebergs and water from above&#10;&#10;Description automatically generated">
            <a:extLst>
              <a:ext uri="{FF2B5EF4-FFF2-40B4-BE49-F238E27FC236}">
                <a16:creationId xmlns:a16="http://schemas.microsoft.com/office/drawing/2014/main" id="{569059CF-FF68-D262-4B6E-21FA9935ADE4}"/>
              </a:ext>
            </a:extLst>
          </p:cNvPr>
          <p:cNvPicPr>
            <a:picLocks noChangeAspect="1"/>
          </p:cNvPicPr>
          <p:nvPr/>
        </p:nvPicPr>
        <p:blipFill rotWithShape="1">
          <a:blip r:embed="rId4"/>
          <a:srcRect r="15896"/>
          <a:stretch/>
        </p:blipFill>
        <p:spPr>
          <a:xfrm>
            <a:off x="8042319" y="2682270"/>
            <a:ext cx="3603196" cy="2412000"/>
          </a:xfrm>
          <a:prstGeom prst="rect">
            <a:avLst/>
          </a:prstGeom>
        </p:spPr>
      </p:pic>
    </p:spTree>
    <p:extLst>
      <p:ext uri="{BB962C8B-B14F-4D97-AF65-F5344CB8AC3E}">
        <p14:creationId xmlns:p14="http://schemas.microsoft.com/office/powerpoint/2010/main" val="340608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9" ma:contentTypeDescription="Create a new document." ma:contentTypeScope="" ma:versionID="d67e542ccfc98f8766c03bca3df5dec6">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465a60b32c7e66e77d39dce70c70dd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SharedWithUsers xmlns="ead97cfe-a968-427f-b02b-893e6ba0355a">
      <UserInfo>
        <DisplayName>Claire Theobald</DisplayName>
        <AccountId>23</AccountId>
        <AccountType/>
      </UserInfo>
    </SharedWithUsers>
  </documentManagement>
</p:properties>
</file>

<file path=customXml/itemProps1.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2.xml><?xml version="1.0" encoding="utf-8"?>
<ds:datastoreItem xmlns:ds="http://schemas.openxmlformats.org/officeDocument/2006/customXml" ds:itemID="{0B615BC4-0CFA-4421-BDFA-984F8CE388A7}">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12ce54b-3d3d-4346-95ef-ff13ca5dd47d}" enabled="0" method="" siteId="{a12ce54b-3d3d-4346-95ef-ff13ca5dd47d}" removed="1"/>
</clbl:labelList>
</file>

<file path=docProps/app.xml><?xml version="1.0" encoding="utf-8"?>
<Properties xmlns="http://schemas.openxmlformats.org/officeDocument/2006/extended-properties" xmlns:vt="http://schemas.openxmlformats.org/officeDocument/2006/docPropsVTypes">
  <TotalTime>56</TotalTime>
  <Words>3912</Words>
  <Application>Microsoft Office PowerPoint</Application>
  <PresentationFormat>Widescreen</PresentationFormat>
  <Paragraphs>297</Paragraphs>
  <Slides>49</Slides>
  <Notes>4</Notes>
  <HiddenSlides>0</HiddenSlides>
  <MMClips>1</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49</vt:i4>
      </vt:variant>
    </vt:vector>
  </HeadingPairs>
  <TitlesOfParts>
    <vt:vector size="55" baseType="lpstr">
      <vt:lpstr>Arial</vt:lpstr>
      <vt:lpstr>Calibri</vt:lpstr>
      <vt:lpstr>Office Theme</vt:lpstr>
      <vt:lpstr>Custom Design</vt:lpstr>
      <vt:lpstr>1_Custom Design</vt:lpstr>
      <vt:lpstr>3_Custom Design</vt:lpstr>
      <vt:lpstr>Sustainable healthy diets</vt:lpstr>
      <vt:lpstr>Introduction</vt:lpstr>
      <vt:lpstr>Sustainable, healthy diets Key facts</vt:lpstr>
      <vt:lpstr>Sustainable healthy diets  Summarised Key Fact:</vt:lpstr>
      <vt:lpstr>Contents</vt:lpstr>
      <vt:lpstr>Environmental impact</vt:lpstr>
      <vt:lpstr>Sustainable healthy diets  Key fact</vt:lpstr>
      <vt:lpstr>Impact of the changing environment</vt:lpstr>
      <vt:lpstr>Impact of the changing environment</vt:lpstr>
      <vt:lpstr>The greenhouse effect</vt:lpstr>
      <vt:lpstr>Climate change and food production</vt:lpstr>
      <vt:lpstr>Combatting climate change</vt:lpstr>
      <vt:lpstr>Carbon storage</vt:lpstr>
      <vt:lpstr>Adapting to climate change</vt:lpstr>
      <vt:lpstr>Water usage</vt:lpstr>
      <vt:lpstr>Water usage</vt:lpstr>
      <vt:lpstr>Land usage</vt:lpstr>
      <vt:lpstr>What does soil do and why is it important for food production?</vt:lpstr>
      <vt:lpstr>Biodiversity</vt:lpstr>
      <vt:lpstr>Sustainable farming in the UK</vt:lpstr>
      <vt:lpstr> What are farmers and food producers doing? </vt:lpstr>
      <vt:lpstr>Food loss and food waste</vt:lpstr>
      <vt:lpstr>Questions – Environmental impact</vt:lpstr>
      <vt:lpstr>Answers – Environmental impact</vt:lpstr>
      <vt:lpstr>Answers – Environmental impact</vt:lpstr>
      <vt:lpstr>PowerPoint Presentation</vt:lpstr>
      <vt:lpstr>The Eatwell Guide</vt:lpstr>
      <vt:lpstr>Nutrients</vt:lpstr>
      <vt:lpstr>Energy</vt:lpstr>
      <vt:lpstr>5 A DAY</vt:lpstr>
      <vt:lpstr>Fibre</vt:lpstr>
      <vt:lpstr>Beans, pulses, fish, eggs, meat and other proteins</vt:lpstr>
      <vt:lpstr>Plant-rich diets</vt:lpstr>
      <vt:lpstr>Foods high in fat, salt and sugar</vt:lpstr>
      <vt:lpstr>Hydration</vt:lpstr>
      <vt:lpstr>Health conditions </vt:lpstr>
      <vt:lpstr>Questions – Nutrition and health</vt:lpstr>
      <vt:lpstr>Answers – Nutrition and health</vt:lpstr>
      <vt:lpstr>Sustainable healthy food  Key fact</vt:lpstr>
      <vt:lpstr>Food security</vt:lpstr>
      <vt:lpstr>Food hygiene and safety</vt:lpstr>
      <vt:lpstr>Cultural considerations</vt:lpstr>
      <vt:lpstr>Social considerations</vt:lpstr>
      <vt:lpstr>Economic considerations</vt:lpstr>
      <vt:lpstr>Questions – Affordability, acceptability and accessibility</vt:lpstr>
      <vt:lpstr>Answers – Affordability, acceptability and accessibility</vt:lpstr>
      <vt:lpstr>Answers – Affordability, acceptability and accessibility</vt:lpstr>
      <vt:lpstr>Conclusion</vt:lpstr>
      <vt:lpstr>Sustainable healthy diets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Frances Meek</cp:lastModifiedBy>
  <cp:revision>22</cp:revision>
  <cp:lastPrinted>2023-11-08T08:06:07Z</cp:lastPrinted>
  <dcterms:created xsi:type="dcterms:W3CDTF">2018-10-10T09:22:08Z</dcterms:created>
  <dcterms:modified xsi:type="dcterms:W3CDTF">2025-01-21T10:27:26Z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