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2" r:id="rId5"/>
    <p:sldMasterId id="2147483656" r:id="rId6"/>
    <p:sldMasterId id="2147483662" r:id="rId7"/>
    <p:sldMasterId id="2147483664" r:id="rId8"/>
    <p:sldMasterId id="2147483666" r:id="rId9"/>
    <p:sldMasterId id="2147483676" r:id="rId10"/>
  </p:sldMasterIdLst>
  <p:notesMasterIdLst>
    <p:notesMasterId r:id="rId45"/>
  </p:notesMasterIdLst>
  <p:sldIdLst>
    <p:sldId id="505" r:id="rId11"/>
    <p:sldId id="391" r:id="rId12"/>
    <p:sldId id="257" r:id="rId13"/>
    <p:sldId id="258" r:id="rId14"/>
    <p:sldId id="2145703695" r:id="rId15"/>
    <p:sldId id="2145703696" r:id="rId16"/>
    <p:sldId id="2145703697" r:id="rId17"/>
    <p:sldId id="276" r:id="rId18"/>
    <p:sldId id="277" r:id="rId19"/>
    <p:sldId id="2145703683" r:id="rId20"/>
    <p:sldId id="2145703692" r:id="rId21"/>
    <p:sldId id="2145703698" r:id="rId22"/>
    <p:sldId id="2145703690" r:id="rId23"/>
    <p:sldId id="2145703691" r:id="rId24"/>
    <p:sldId id="2145703678" r:id="rId25"/>
    <p:sldId id="2145703693" r:id="rId26"/>
    <p:sldId id="2145703686" r:id="rId27"/>
    <p:sldId id="268" r:id="rId28"/>
    <p:sldId id="269" r:id="rId29"/>
    <p:sldId id="270" r:id="rId30"/>
    <p:sldId id="271" r:id="rId31"/>
    <p:sldId id="272" r:id="rId32"/>
    <p:sldId id="273" r:id="rId33"/>
    <p:sldId id="274" r:id="rId34"/>
    <p:sldId id="275" r:id="rId35"/>
    <p:sldId id="2145703687" r:id="rId36"/>
    <p:sldId id="2145703679" r:id="rId37"/>
    <p:sldId id="2145703694" r:id="rId38"/>
    <p:sldId id="265" r:id="rId39"/>
    <p:sldId id="264" r:id="rId40"/>
    <p:sldId id="614" r:id="rId41"/>
    <p:sldId id="615" r:id="rId42"/>
    <p:sldId id="283" r:id="rId43"/>
    <p:sldId id="26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7E4733F-9D7A-47DA-B82E-CC0DB00AA9E9}">
          <p14:sldIdLst>
            <p14:sldId id="505"/>
          </p14:sldIdLst>
        </p14:section>
        <p14:section name="Default Section" id="{2EAFABE5-3825-314C-AEF5-0B71A191C772}">
          <p14:sldIdLst>
            <p14:sldId id="391"/>
            <p14:sldId id="257"/>
            <p14:sldId id="258"/>
            <p14:sldId id="2145703695"/>
            <p14:sldId id="2145703696"/>
            <p14:sldId id="2145703697"/>
            <p14:sldId id="276"/>
            <p14:sldId id="277"/>
            <p14:sldId id="2145703683"/>
            <p14:sldId id="2145703692"/>
            <p14:sldId id="2145703698"/>
            <p14:sldId id="2145703690"/>
            <p14:sldId id="2145703691"/>
            <p14:sldId id="2145703678"/>
            <p14:sldId id="2145703693"/>
            <p14:sldId id="2145703686"/>
            <p14:sldId id="268"/>
            <p14:sldId id="269"/>
            <p14:sldId id="270"/>
            <p14:sldId id="271"/>
            <p14:sldId id="272"/>
            <p14:sldId id="273"/>
            <p14:sldId id="274"/>
            <p14:sldId id="275"/>
            <p14:sldId id="2145703687"/>
            <p14:sldId id="2145703679"/>
            <p14:sldId id="2145703694"/>
          </p14:sldIdLst>
        </p14:section>
        <p14:section name="Resources" id="{E3026636-703A-42E6-926A-E7DBE5A8E90E}">
          <p14:sldIdLst>
            <p14:sldId id="265"/>
            <p14:sldId id="264"/>
            <p14:sldId id="614"/>
            <p14:sldId id="615"/>
            <p14:sldId id="283"/>
            <p14:sldId id="2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E6144C-14BA-4EF9-61ED-859BA2598D84}" name="Frances Meek" initials="FM" userId="S::F.Meek@nutrition.org.uk::f3af35cc-3229-46e1-af36-3525661cfbd3" providerId="AD"/>
  <p188:author id="{EC8C4E90-CF91-D356-6453-89C7340D26BA}" name="Ewen Trafford" initials="ET" userId="S::e.trafford@nutrition.org.uk::e520b4bf-a196-48b7-bc10-b1590a457da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33D86"/>
    <a:srgbClr val="E9F5FC"/>
    <a:srgbClr val="BAC5B7"/>
    <a:srgbClr val="F2E2E9"/>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81AD2D-5CF0-43AB-81F8-FCCA66D5056A}" v="3" dt="2023-02-07T14:29:07.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en Trafford" userId="e520b4bf-a196-48b7-bc10-b1590a457daa" providerId="ADAL" clId="{9281AD2D-5CF0-43AB-81F8-FCCA66D5056A}"/>
    <pc:docChg chg="undo custSel addSld delSld modSld addMainMaster delMainMaster modSection">
      <pc:chgData name="Ewen Trafford" userId="e520b4bf-a196-48b7-bc10-b1590a457daa" providerId="ADAL" clId="{9281AD2D-5CF0-43AB-81F8-FCCA66D5056A}" dt="2023-02-07T14:29:14.941" v="14" actId="47"/>
      <pc:docMkLst>
        <pc:docMk/>
      </pc:docMkLst>
      <pc:sldChg chg="add del">
        <pc:chgData name="Ewen Trafford" userId="e520b4bf-a196-48b7-bc10-b1590a457daa" providerId="ADAL" clId="{9281AD2D-5CF0-43AB-81F8-FCCA66D5056A}" dt="2023-02-07T14:28:47.273" v="5" actId="47"/>
        <pc:sldMkLst>
          <pc:docMk/>
          <pc:sldMk cId="1955166399" sldId="256"/>
        </pc:sldMkLst>
      </pc:sldChg>
      <pc:sldChg chg="modSp add del mod">
        <pc:chgData name="Ewen Trafford" userId="e520b4bf-a196-48b7-bc10-b1590a457daa" providerId="ADAL" clId="{9281AD2D-5CF0-43AB-81F8-FCCA66D5056A}" dt="2023-02-07T14:29:02.424" v="12"/>
        <pc:sldMkLst>
          <pc:docMk/>
          <pc:sldMk cId="1949412076" sldId="257"/>
        </pc:sldMkLst>
        <pc:spChg chg="mod">
          <ac:chgData name="Ewen Trafford" userId="e520b4bf-a196-48b7-bc10-b1590a457daa" providerId="ADAL" clId="{9281AD2D-5CF0-43AB-81F8-FCCA66D5056A}" dt="2023-02-07T14:29:02.424" v="12"/>
          <ac:spMkLst>
            <pc:docMk/>
            <pc:sldMk cId="1949412076" sldId="257"/>
            <ac:spMk id="5" creationId="{0C6CC3AE-269F-4535-B3CF-AB4DC38C5E92}"/>
          </ac:spMkLst>
        </pc:spChg>
      </pc:sldChg>
      <pc:sldChg chg="add del">
        <pc:chgData name="Ewen Trafford" userId="e520b4bf-a196-48b7-bc10-b1590a457daa" providerId="ADAL" clId="{9281AD2D-5CF0-43AB-81F8-FCCA66D5056A}" dt="2023-02-07T14:29:02.424" v="12"/>
        <pc:sldMkLst>
          <pc:docMk/>
          <pc:sldMk cId="3307321866" sldId="258"/>
        </pc:sldMkLst>
      </pc:sldChg>
      <pc:sldChg chg="add del">
        <pc:chgData name="Ewen Trafford" userId="e520b4bf-a196-48b7-bc10-b1590a457daa" providerId="ADAL" clId="{9281AD2D-5CF0-43AB-81F8-FCCA66D5056A}" dt="2023-02-07T14:29:02.424" v="12"/>
        <pc:sldMkLst>
          <pc:docMk/>
          <pc:sldMk cId="1594024517" sldId="268"/>
        </pc:sldMkLst>
      </pc:sldChg>
      <pc:sldChg chg="add del">
        <pc:chgData name="Ewen Trafford" userId="e520b4bf-a196-48b7-bc10-b1590a457daa" providerId="ADAL" clId="{9281AD2D-5CF0-43AB-81F8-FCCA66D5056A}" dt="2023-02-07T14:29:02.424" v="12"/>
        <pc:sldMkLst>
          <pc:docMk/>
          <pc:sldMk cId="1243747967" sldId="269"/>
        </pc:sldMkLst>
      </pc:sldChg>
      <pc:sldChg chg="add del">
        <pc:chgData name="Ewen Trafford" userId="e520b4bf-a196-48b7-bc10-b1590a457daa" providerId="ADAL" clId="{9281AD2D-5CF0-43AB-81F8-FCCA66D5056A}" dt="2023-02-07T14:29:02.424" v="12"/>
        <pc:sldMkLst>
          <pc:docMk/>
          <pc:sldMk cId="3702182484" sldId="270"/>
        </pc:sldMkLst>
      </pc:sldChg>
      <pc:sldChg chg="add del">
        <pc:chgData name="Ewen Trafford" userId="e520b4bf-a196-48b7-bc10-b1590a457daa" providerId="ADAL" clId="{9281AD2D-5CF0-43AB-81F8-FCCA66D5056A}" dt="2023-02-07T14:29:02.424" v="12"/>
        <pc:sldMkLst>
          <pc:docMk/>
          <pc:sldMk cId="3500150651" sldId="271"/>
        </pc:sldMkLst>
      </pc:sldChg>
      <pc:sldChg chg="add del">
        <pc:chgData name="Ewen Trafford" userId="e520b4bf-a196-48b7-bc10-b1590a457daa" providerId="ADAL" clId="{9281AD2D-5CF0-43AB-81F8-FCCA66D5056A}" dt="2023-02-07T14:29:02.424" v="12"/>
        <pc:sldMkLst>
          <pc:docMk/>
          <pc:sldMk cId="3623642657" sldId="272"/>
        </pc:sldMkLst>
      </pc:sldChg>
      <pc:sldChg chg="add del">
        <pc:chgData name="Ewen Trafford" userId="e520b4bf-a196-48b7-bc10-b1590a457daa" providerId="ADAL" clId="{9281AD2D-5CF0-43AB-81F8-FCCA66D5056A}" dt="2023-02-07T14:29:02.424" v="12"/>
        <pc:sldMkLst>
          <pc:docMk/>
          <pc:sldMk cId="155930989" sldId="273"/>
        </pc:sldMkLst>
      </pc:sldChg>
      <pc:sldChg chg="add del">
        <pc:chgData name="Ewen Trafford" userId="e520b4bf-a196-48b7-bc10-b1590a457daa" providerId="ADAL" clId="{9281AD2D-5CF0-43AB-81F8-FCCA66D5056A}" dt="2023-02-07T14:29:02.424" v="12"/>
        <pc:sldMkLst>
          <pc:docMk/>
          <pc:sldMk cId="287701577" sldId="274"/>
        </pc:sldMkLst>
      </pc:sldChg>
      <pc:sldChg chg="add del">
        <pc:chgData name="Ewen Trafford" userId="e520b4bf-a196-48b7-bc10-b1590a457daa" providerId="ADAL" clId="{9281AD2D-5CF0-43AB-81F8-FCCA66D5056A}" dt="2023-02-07T14:29:02.424" v="12"/>
        <pc:sldMkLst>
          <pc:docMk/>
          <pc:sldMk cId="936696462" sldId="275"/>
        </pc:sldMkLst>
      </pc:sldChg>
      <pc:sldChg chg="add del">
        <pc:chgData name="Ewen Trafford" userId="e520b4bf-a196-48b7-bc10-b1590a457daa" providerId="ADAL" clId="{9281AD2D-5CF0-43AB-81F8-FCCA66D5056A}" dt="2023-02-07T14:29:02.424" v="12"/>
        <pc:sldMkLst>
          <pc:docMk/>
          <pc:sldMk cId="423230258" sldId="276"/>
        </pc:sldMkLst>
      </pc:sldChg>
      <pc:sldChg chg="add del">
        <pc:chgData name="Ewen Trafford" userId="e520b4bf-a196-48b7-bc10-b1590a457daa" providerId="ADAL" clId="{9281AD2D-5CF0-43AB-81F8-FCCA66D5056A}" dt="2023-02-07T14:29:02.424" v="12"/>
        <pc:sldMkLst>
          <pc:docMk/>
          <pc:sldMk cId="64661833" sldId="277"/>
        </pc:sldMkLst>
      </pc:sldChg>
      <pc:sldChg chg="del">
        <pc:chgData name="Ewen Trafford" userId="e520b4bf-a196-48b7-bc10-b1590a457daa" providerId="ADAL" clId="{9281AD2D-5CF0-43AB-81F8-FCCA66D5056A}" dt="2023-02-07T14:28:39.417" v="2" actId="47"/>
        <pc:sldMkLst>
          <pc:docMk/>
          <pc:sldMk cId="2582238690" sldId="357"/>
        </pc:sldMkLst>
      </pc:sldChg>
      <pc:sldChg chg="del">
        <pc:chgData name="Ewen Trafford" userId="e520b4bf-a196-48b7-bc10-b1590a457daa" providerId="ADAL" clId="{9281AD2D-5CF0-43AB-81F8-FCCA66D5056A}" dt="2023-02-07T14:28:31.273" v="1" actId="47"/>
        <pc:sldMkLst>
          <pc:docMk/>
          <pc:sldMk cId="1194114546" sldId="358"/>
        </pc:sldMkLst>
      </pc:sldChg>
      <pc:sldChg chg="del">
        <pc:chgData name="Ewen Trafford" userId="e520b4bf-a196-48b7-bc10-b1590a457daa" providerId="ADAL" clId="{9281AD2D-5CF0-43AB-81F8-FCCA66D5056A}" dt="2023-02-07T14:29:14.941" v="14" actId="47"/>
        <pc:sldMkLst>
          <pc:docMk/>
          <pc:sldMk cId="2056344632" sldId="360"/>
        </pc:sldMkLst>
      </pc:sldChg>
      <pc:sldChg chg="del">
        <pc:chgData name="Ewen Trafford" userId="e520b4bf-a196-48b7-bc10-b1590a457daa" providerId="ADAL" clId="{9281AD2D-5CF0-43AB-81F8-FCCA66D5056A}" dt="2023-02-07T14:29:12.784" v="13" actId="47"/>
        <pc:sldMkLst>
          <pc:docMk/>
          <pc:sldMk cId="4084959460" sldId="361"/>
        </pc:sldMkLst>
      </pc:sldChg>
      <pc:sldChg chg="modSp add del mod">
        <pc:chgData name="Ewen Trafford" userId="e520b4bf-a196-48b7-bc10-b1590a457daa" providerId="ADAL" clId="{9281AD2D-5CF0-43AB-81F8-FCCA66D5056A}" dt="2023-02-07T14:29:02.424" v="12"/>
        <pc:sldMkLst>
          <pc:docMk/>
          <pc:sldMk cId="2091678231" sldId="391"/>
        </pc:sldMkLst>
        <pc:spChg chg="mod">
          <ac:chgData name="Ewen Trafford" userId="e520b4bf-a196-48b7-bc10-b1590a457daa" providerId="ADAL" clId="{9281AD2D-5CF0-43AB-81F8-FCCA66D5056A}" dt="2023-02-07T14:29:02.424" v="12"/>
          <ac:spMkLst>
            <pc:docMk/>
            <pc:sldMk cId="2091678231" sldId="391"/>
            <ac:spMk id="10" creationId="{00000000-0000-0000-0000-000000000000}"/>
          </ac:spMkLst>
        </pc:spChg>
      </pc:sldChg>
      <pc:sldChg chg="del">
        <pc:chgData name="Ewen Trafford" userId="e520b4bf-a196-48b7-bc10-b1590a457daa" providerId="ADAL" clId="{9281AD2D-5CF0-43AB-81F8-FCCA66D5056A}" dt="2023-02-07T14:28:30.066" v="0" actId="47"/>
        <pc:sldMkLst>
          <pc:docMk/>
          <pc:sldMk cId="111068652" sldId="499"/>
        </pc:sldMkLst>
      </pc:sldChg>
      <pc:sldChg chg="add del">
        <pc:chgData name="Ewen Trafford" userId="e520b4bf-a196-48b7-bc10-b1590a457daa" providerId="ADAL" clId="{9281AD2D-5CF0-43AB-81F8-FCCA66D5056A}" dt="2023-02-07T14:29:02.424" v="12"/>
        <pc:sldMkLst>
          <pc:docMk/>
          <pc:sldMk cId="793176934" sldId="2145703678"/>
        </pc:sldMkLst>
      </pc:sldChg>
      <pc:sldChg chg="add del">
        <pc:chgData name="Ewen Trafford" userId="e520b4bf-a196-48b7-bc10-b1590a457daa" providerId="ADAL" clId="{9281AD2D-5CF0-43AB-81F8-FCCA66D5056A}" dt="2023-02-07T14:29:02.424" v="12"/>
        <pc:sldMkLst>
          <pc:docMk/>
          <pc:sldMk cId="937759087" sldId="2145703679"/>
        </pc:sldMkLst>
      </pc:sldChg>
      <pc:sldChg chg="add del">
        <pc:chgData name="Ewen Trafford" userId="e520b4bf-a196-48b7-bc10-b1590a457daa" providerId="ADAL" clId="{9281AD2D-5CF0-43AB-81F8-FCCA66D5056A}" dt="2023-02-07T14:29:02.424" v="12"/>
        <pc:sldMkLst>
          <pc:docMk/>
          <pc:sldMk cId="3305265662" sldId="2145703683"/>
        </pc:sldMkLst>
      </pc:sldChg>
      <pc:sldChg chg="add del">
        <pc:chgData name="Ewen Trafford" userId="e520b4bf-a196-48b7-bc10-b1590a457daa" providerId="ADAL" clId="{9281AD2D-5CF0-43AB-81F8-FCCA66D5056A}" dt="2023-02-07T14:29:02.424" v="12"/>
        <pc:sldMkLst>
          <pc:docMk/>
          <pc:sldMk cId="771214554" sldId="2145703686"/>
        </pc:sldMkLst>
      </pc:sldChg>
      <pc:sldChg chg="addSp delSp add del setBg delDesignElem">
        <pc:chgData name="Ewen Trafford" userId="e520b4bf-a196-48b7-bc10-b1590a457daa" providerId="ADAL" clId="{9281AD2D-5CF0-43AB-81F8-FCCA66D5056A}" dt="2023-02-07T14:29:02.424" v="12"/>
        <pc:sldMkLst>
          <pc:docMk/>
          <pc:sldMk cId="3015148245" sldId="2145703687"/>
        </pc:sldMkLst>
        <pc:spChg chg="add del">
          <ac:chgData name="Ewen Trafford" userId="e520b4bf-a196-48b7-bc10-b1590a457daa" providerId="ADAL" clId="{9281AD2D-5CF0-43AB-81F8-FCCA66D5056A}" dt="2023-02-07T14:29:02.424" v="12"/>
          <ac:spMkLst>
            <pc:docMk/>
            <pc:sldMk cId="3015148245" sldId="2145703687"/>
            <ac:spMk id="8" creationId="{32BC26D8-82FB-445E-AA49-62A77D7C1EE0}"/>
          </ac:spMkLst>
        </pc:spChg>
        <pc:spChg chg="add del">
          <ac:chgData name="Ewen Trafford" userId="e520b4bf-a196-48b7-bc10-b1590a457daa" providerId="ADAL" clId="{9281AD2D-5CF0-43AB-81F8-FCCA66D5056A}" dt="2023-02-07T14:29:02.424" v="12"/>
          <ac:spMkLst>
            <pc:docMk/>
            <pc:sldMk cId="3015148245" sldId="2145703687"/>
            <ac:spMk id="10" creationId="{CB44330D-EA18-4254-AA95-EB49948539B8}"/>
          </ac:spMkLst>
        </pc:spChg>
      </pc:sldChg>
      <pc:sldChg chg="add del">
        <pc:chgData name="Ewen Trafford" userId="e520b4bf-a196-48b7-bc10-b1590a457daa" providerId="ADAL" clId="{9281AD2D-5CF0-43AB-81F8-FCCA66D5056A}" dt="2023-02-07T14:29:02.424" v="12"/>
        <pc:sldMkLst>
          <pc:docMk/>
          <pc:sldMk cId="338848726" sldId="2145703690"/>
        </pc:sldMkLst>
      </pc:sldChg>
      <pc:sldChg chg="add del">
        <pc:chgData name="Ewen Trafford" userId="e520b4bf-a196-48b7-bc10-b1590a457daa" providerId="ADAL" clId="{9281AD2D-5CF0-43AB-81F8-FCCA66D5056A}" dt="2023-02-07T14:29:02.424" v="12"/>
        <pc:sldMkLst>
          <pc:docMk/>
          <pc:sldMk cId="3703534006" sldId="2145703691"/>
        </pc:sldMkLst>
      </pc:sldChg>
      <pc:sldChg chg="add del">
        <pc:chgData name="Ewen Trafford" userId="e520b4bf-a196-48b7-bc10-b1590a457daa" providerId="ADAL" clId="{9281AD2D-5CF0-43AB-81F8-FCCA66D5056A}" dt="2023-02-07T14:29:02.424" v="12"/>
        <pc:sldMkLst>
          <pc:docMk/>
          <pc:sldMk cId="3591003099" sldId="2145703692"/>
        </pc:sldMkLst>
      </pc:sldChg>
      <pc:sldChg chg="modSp add del mod">
        <pc:chgData name="Ewen Trafford" userId="e520b4bf-a196-48b7-bc10-b1590a457daa" providerId="ADAL" clId="{9281AD2D-5CF0-43AB-81F8-FCCA66D5056A}" dt="2023-02-07T14:29:02.424" v="12"/>
        <pc:sldMkLst>
          <pc:docMk/>
          <pc:sldMk cId="4074767940" sldId="2145703693"/>
        </pc:sldMkLst>
        <pc:spChg chg="mod">
          <ac:chgData name="Ewen Trafford" userId="e520b4bf-a196-48b7-bc10-b1590a457daa" providerId="ADAL" clId="{9281AD2D-5CF0-43AB-81F8-FCCA66D5056A}" dt="2023-02-07T14:29:02.424" v="12"/>
          <ac:spMkLst>
            <pc:docMk/>
            <pc:sldMk cId="4074767940" sldId="2145703693"/>
            <ac:spMk id="3" creationId="{5DC67965-668E-A5E8-968D-9E4180ECD7F8}"/>
          </ac:spMkLst>
        </pc:spChg>
      </pc:sldChg>
      <pc:sldChg chg="add del">
        <pc:chgData name="Ewen Trafford" userId="e520b4bf-a196-48b7-bc10-b1590a457daa" providerId="ADAL" clId="{9281AD2D-5CF0-43AB-81F8-FCCA66D5056A}" dt="2023-02-07T14:29:02.424" v="12"/>
        <pc:sldMkLst>
          <pc:docMk/>
          <pc:sldMk cId="27651741" sldId="2145703694"/>
        </pc:sldMkLst>
      </pc:sldChg>
      <pc:sldChg chg="add del">
        <pc:chgData name="Ewen Trafford" userId="e520b4bf-a196-48b7-bc10-b1590a457daa" providerId="ADAL" clId="{9281AD2D-5CF0-43AB-81F8-FCCA66D5056A}" dt="2023-02-07T14:29:02.424" v="12"/>
        <pc:sldMkLst>
          <pc:docMk/>
          <pc:sldMk cId="866730876" sldId="2145703695"/>
        </pc:sldMkLst>
      </pc:sldChg>
      <pc:sldChg chg="add del">
        <pc:chgData name="Ewen Trafford" userId="e520b4bf-a196-48b7-bc10-b1590a457daa" providerId="ADAL" clId="{9281AD2D-5CF0-43AB-81F8-FCCA66D5056A}" dt="2023-02-07T14:29:02.424" v="12"/>
        <pc:sldMkLst>
          <pc:docMk/>
          <pc:sldMk cId="4119602806" sldId="2145703696"/>
        </pc:sldMkLst>
      </pc:sldChg>
      <pc:sldChg chg="add del">
        <pc:chgData name="Ewen Trafford" userId="e520b4bf-a196-48b7-bc10-b1590a457daa" providerId="ADAL" clId="{9281AD2D-5CF0-43AB-81F8-FCCA66D5056A}" dt="2023-02-07T14:29:02.424" v="12"/>
        <pc:sldMkLst>
          <pc:docMk/>
          <pc:sldMk cId="3165305024" sldId="2145703697"/>
        </pc:sldMkLst>
      </pc:sldChg>
      <pc:sldChg chg="add del">
        <pc:chgData name="Ewen Trafford" userId="e520b4bf-a196-48b7-bc10-b1590a457daa" providerId="ADAL" clId="{9281AD2D-5CF0-43AB-81F8-FCCA66D5056A}" dt="2023-02-07T14:29:02.424" v="12"/>
        <pc:sldMkLst>
          <pc:docMk/>
          <pc:sldMk cId="1897914700" sldId="2145703698"/>
        </pc:sldMkLst>
      </pc:sldChg>
      <pc:sldMasterChg chg="add del addSldLayout delSldLayout">
        <pc:chgData name="Ewen Trafford" userId="e520b4bf-a196-48b7-bc10-b1590a457daa" providerId="ADAL" clId="{9281AD2D-5CF0-43AB-81F8-FCCA66D5056A}" dt="2023-02-07T14:28:47.273" v="5" actId="47"/>
        <pc:sldMasterMkLst>
          <pc:docMk/>
          <pc:sldMasterMk cId="1328885048" sldId="2147483648"/>
        </pc:sldMasterMkLst>
        <pc:sldLayoutChg chg="add del">
          <pc:chgData name="Ewen Trafford" userId="e520b4bf-a196-48b7-bc10-b1590a457daa" providerId="ADAL" clId="{9281AD2D-5CF0-43AB-81F8-FCCA66D5056A}" dt="2023-02-07T14:28:47.273" v="5" actId="47"/>
          <pc:sldLayoutMkLst>
            <pc:docMk/>
            <pc:sldMasterMk cId="1328885048" sldId="2147483648"/>
            <pc:sldLayoutMk cId="741072936" sldId="214748364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rgbClr val="002060"/>
                </a:solidFill>
              </a:rPr>
              <a:t>Sponge Cake recipe 200g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Cakre recipe</c:v>
                </c:pt>
              </c:strCache>
            </c:strRef>
          </c:tx>
          <c:explosion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D25-4853-A2E2-FBC45269171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D25-4853-A2E2-FBC45269171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D25-4853-A2E2-FBC45269171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D25-4853-A2E2-FBC45269171E}"/>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D25-4853-A2E2-FBC45269171E}"/>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D25-4853-A2E2-FBC45269171E}"/>
              </c:ext>
            </c:extLst>
          </c:dPt>
          <c:cat>
            <c:strRef>
              <c:f>Sheet1!$A$2:$A$7</c:f>
              <c:strCache>
                <c:ptCount val="6"/>
                <c:pt idx="0">
                  <c:v>Butter</c:v>
                </c:pt>
                <c:pt idx="1">
                  <c:v>Eggs</c:v>
                </c:pt>
                <c:pt idx="2">
                  <c:v>Caster Sugar</c:v>
                </c:pt>
                <c:pt idx="3">
                  <c:v>Flour</c:v>
                </c:pt>
                <c:pt idx="4">
                  <c:v>Baking powder</c:v>
                </c:pt>
                <c:pt idx="5">
                  <c:v>milk</c:v>
                </c:pt>
              </c:strCache>
            </c:strRef>
          </c:cat>
          <c:val>
            <c:numRef>
              <c:f>Sheet1!$B$2:$B$7</c:f>
              <c:numCache>
                <c:formatCode>General</c:formatCode>
                <c:ptCount val="6"/>
                <c:pt idx="0">
                  <c:v>23</c:v>
                </c:pt>
                <c:pt idx="1">
                  <c:v>27</c:v>
                </c:pt>
                <c:pt idx="2">
                  <c:v>23</c:v>
                </c:pt>
                <c:pt idx="3">
                  <c:v>23</c:v>
                </c:pt>
                <c:pt idx="4">
                  <c:v>1</c:v>
                </c:pt>
                <c:pt idx="5">
                  <c:v>3</c:v>
                </c:pt>
              </c:numCache>
            </c:numRef>
          </c:val>
          <c:extLst>
            <c:ext xmlns:c16="http://schemas.microsoft.com/office/drawing/2014/chart" uri="{C3380CC4-5D6E-409C-BE32-E72D297353CC}">
              <c16:uniqueId val="{0000000C-8D25-4853-A2E2-FBC45269171E}"/>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4.3101028886053083E-4"/>
          <c:y val="0.89539635731693612"/>
          <c:w val="0.9995689897111395"/>
          <c:h val="9.7421403759196459E-2"/>
        </c:manualLayout>
      </c:layout>
      <c:overlay val="0"/>
      <c:spPr>
        <a:noFill/>
        <a:ln>
          <a:noFill/>
        </a:ln>
        <a:effectLst/>
      </c:spPr>
      <c:txPr>
        <a:bodyPr rot="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rgbClr val="002060"/>
                </a:solidFill>
              </a:rPr>
              <a:t>Sponge Cake recipe 160g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Cakre recipe</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6B4-4731-8FB7-7B61F20BA9A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6B4-4731-8FB7-7B61F20BA9A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6B4-4731-8FB7-7B61F20BA9A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6B4-4731-8FB7-7B61F20BA9A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6B4-4731-8FB7-7B61F20BA9A9}"/>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56B4-4731-8FB7-7B61F20BA9A9}"/>
              </c:ext>
            </c:extLst>
          </c:dPt>
          <c:cat>
            <c:strRef>
              <c:f>Sheet1!$A$2:$A$7</c:f>
              <c:strCache>
                <c:ptCount val="6"/>
                <c:pt idx="0">
                  <c:v>Butter</c:v>
                </c:pt>
                <c:pt idx="1">
                  <c:v>Eggs</c:v>
                </c:pt>
                <c:pt idx="2">
                  <c:v>Caster Sugar</c:v>
                </c:pt>
                <c:pt idx="3">
                  <c:v>Flour</c:v>
                </c:pt>
                <c:pt idx="4">
                  <c:v>Baking powder</c:v>
                </c:pt>
                <c:pt idx="5">
                  <c:v>milk</c:v>
                </c:pt>
              </c:strCache>
            </c:strRef>
          </c:cat>
          <c:val>
            <c:numRef>
              <c:f>Sheet1!$B$2:$B$7</c:f>
              <c:numCache>
                <c:formatCode>General</c:formatCode>
                <c:ptCount val="6"/>
                <c:pt idx="0">
                  <c:v>17</c:v>
                </c:pt>
                <c:pt idx="1">
                  <c:v>30</c:v>
                </c:pt>
                <c:pt idx="2">
                  <c:v>25</c:v>
                </c:pt>
                <c:pt idx="3">
                  <c:v>23</c:v>
                </c:pt>
                <c:pt idx="4">
                  <c:v>1</c:v>
                </c:pt>
                <c:pt idx="5">
                  <c:v>3</c:v>
                </c:pt>
              </c:numCache>
            </c:numRef>
          </c:val>
          <c:extLst>
            <c:ext xmlns:c16="http://schemas.microsoft.com/office/drawing/2014/chart" uri="{C3380CC4-5D6E-409C-BE32-E72D297353CC}">
              <c16:uniqueId val="{0000000C-56B4-4731-8FB7-7B61F20BA9A9}"/>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4.3101028886053083E-4"/>
          <c:y val="0.89539635731693612"/>
          <c:w val="0.9995689897111395"/>
          <c:h val="9.7421403759196459E-2"/>
        </c:manualLayout>
      </c:layout>
      <c:overlay val="0"/>
      <c:spPr>
        <a:noFill/>
        <a:ln>
          <a:noFill/>
        </a:ln>
        <a:effectLst/>
      </c:spPr>
      <c:txPr>
        <a:bodyPr rot="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CBA1C-00FE-452E-A766-891D70C5BE32}" type="doc">
      <dgm:prSet loTypeId="urn:microsoft.com/office/officeart/2011/layout/HexagonRadial" loCatId="cycle" qsTypeId="urn:microsoft.com/office/officeart/2005/8/quickstyle/simple1" qsCatId="simple" csTypeId="urn:microsoft.com/office/officeart/2005/8/colors/accent1_4" csCatId="accent1" phldr="1"/>
      <dgm:spPr/>
      <dgm:t>
        <a:bodyPr/>
        <a:lstStyle/>
        <a:p>
          <a:endParaRPr lang="en-US"/>
        </a:p>
      </dgm:t>
    </dgm:pt>
    <dgm:pt modelId="{05165826-9906-4304-9600-2B55FCC8A402}">
      <dgm:prSet phldrT="[Text]" custT="1"/>
      <dgm:spPr/>
      <dgm:t>
        <a:bodyPr/>
        <a:lstStyle/>
        <a:p>
          <a:r>
            <a:rPr lang="en-US" sz="4400" dirty="0"/>
            <a:t>Salt</a:t>
          </a:r>
        </a:p>
      </dgm:t>
    </dgm:pt>
    <dgm:pt modelId="{00783C5E-DFC7-44DB-85FA-A9A58FBE4248}" type="parTrans" cxnId="{94CAACDC-C65B-4325-9E2A-E743B3F572B8}">
      <dgm:prSet/>
      <dgm:spPr/>
      <dgm:t>
        <a:bodyPr/>
        <a:lstStyle/>
        <a:p>
          <a:endParaRPr lang="en-US"/>
        </a:p>
      </dgm:t>
    </dgm:pt>
    <dgm:pt modelId="{EF845D25-E853-4B22-A2CB-AB10A95DCB8C}" type="sibTrans" cxnId="{94CAACDC-C65B-4325-9E2A-E743B3F572B8}">
      <dgm:prSet/>
      <dgm:spPr/>
      <dgm:t>
        <a:bodyPr/>
        <a:lstStyle/>
        <a:p>
          <a:endParaRPr lang="en-US"/>
        </a:p>
      </dgm:t>
    </dgm:pt>
    <dgm:pt modelId="{04C3DF70-975E-4F0C-8FB5-22FED56E17C7}">
      <dgm:prSet phldrT="[Text]" custT="1"/>
      <dgm:spPr/>
      <dgm:t>
        <a:bodyPr/>
        <a:lstStyle/>
        <a:p>
          <a:r>
            <a:rPr lang="en-US" sz="2400" dirty="0"/>
            <a:t>texture</a:t>
          </a:r>
          <a:endParaRPr lang="en-US" sz="1100" dirty="0"/>
        </a:p>
      </dgm:t>
    </dgm:pt>
    <dgm:pt modelId="{37C9A3F6-B1C5-416F-8E72-F938A9CAB0BD}" type="parTrans" cxnId="{ABBAADC7-DDC2-4AAD-9AAA-1D9A4BF2D364}">
      <dgm:prSet/>
      <dgm:spPr/>
      <dgm:t>
        <a:bodyPr/>
        <a:lstStyle/>
        <a:p>
          <a:endParaRPr lang="en-US"/>
        </a:p>
      </dgm:t>
    </dgm:pt>
    <dgm:pt modelId="{33E260D4-5BC0-479B-99B4-047C1092A542}" type="sibTrans" cxnId="{ABBAADC7-DDC2-4AAD-9AAA-1D9A4BF2D364}">
      <dgm:prSet/>
      <dgm:spPr/>
      <dgm:t>
        <a:bodyPr/>
        <a:lstStyle/>
        <a:p>
          <a:endParaRPr lang="en-US"/>
        </a:p>
      </dgm:t>
    </dgm:pt>
    <dgm:pt modelId="{993B1752-6969-43E3-9F64-5B272ED467C1}">
      <dgm:prSet phldrT="[Text]" custT="1"/>
      <dgm:spPr/>
      <dgm:t>
        <a:bodyPr/>
        <a:lstStyle/>
        <a:p>
          <a:r>
            <a:rPr lang="en-US" sz="2000" dirty="0"/>
            <a:t>Binding</a:t>
          </a:r>
          <a:r>
            <a:rPr lang="en-US" sz="1100" dirty="0"/>
            <a:t> </a:t>
          </a:r>
          <a:r>
            <a:rPr lang="en-US" sz="1800" dirty="0"/>
            <a:t>agent</a:t>
          </a:r>
          <a:endParaRPr lang="en-US" sz="1100" dirty="0"/>
        </a:p>
      </dgm:t>
    </dgm:pt>
    <dgm:pt modelId="{DB6E400D-B70B-498C-84C0-9C26A07B9422}" type="parTrans" cxnId="{661B36D3-A554-4AE3-AE38-3704A8B61B0A}">
      <dgm:prSet/>
      <dgm:spPr/>
      <dgm:t>
        <a:bodyPr/>
        <a:lstStyle/>
        <a:p>
          <a:endParaRPr lang="en-US"/>
        </a:p>
      </dgm:t>
    </dgm:pt>
    <dgm:pt modelId="{089515CD-65D8-4521-AD4B-8D12FCC40981}" type="sibTrans" cxnId="{661B36D3-A554-4AE3-AE38-3704A8B61B0A}">
      <dgm:prSet/>
      <dgm:spPr/>
      <dgm:t>
        <a:bodyPr/>
        <a:lstStyle/>
        <a:p>
          <a:endParaRPr lang="en-US"/>
        </a:p>
      </dgm:t>
    </dgm:pt>
    <dgm:pt modelId="{932B9164-884D-43F3-BB39-1F48ACE1BA7D}">
      <dgm:prSet phldrT="[Text]" custT="1"/>
      <dgm:spPr/>
      <dgm:t>
        <a:bodyPr/>
        <a:lstStyle/>
        <a:p>
          <a:r>
            <a:rPr lang="en-US" sz="1800" dirty="0"/>
            <a:t>Seasoning</a:t>
          </a:r>
          <a:r>
            <a:rPr lang="en-US" sz="1200" dirty="0"/>
            <a:t>/</a:t>
          </a:r>
          <a:r>
            <a:rPr lang="en-US" sz="1800" dirty="0" err="1"/>
            <a:t>flavour</a:t>
          </a:r>
          <a:endParaRPr lang="en-US" sz="1200" dirty="0"/>
        </a:p>
      </dgm:t>
    </dgm:pt>
    <dgm:pt modelId="{784F7C97-5BCC-4480-8726-02297CF5FB30}" type="parTrans" cxnId="{C02B8675-8069-4A5A-A1A1-6DC0B281008D}">
      <dgm:prSet/>
      <dgm:spPr/>
      <dgm:t>
        <a:bodyPr/>
        <a:lstStyle/>
        <a:p>
          <a:endParaRPr lang="en-US"/>
        </a:p>
      </dgm:t>
    </dgm:pt>
    <dgm:pt modelId="{BBA8C501-B908-4E79-BCCE-7CE2B24036A4}" type="sibTrans" cxnId="{C02B8675-8069-4A5A-A1A1-6DC0B281008D}">
      <dgm:prSet/>
      <dgm:spPr/>
      <dgm:t>
        <a:bodyPr/>
        <a:lstStyle/>
        <a:p>
          <a:endParaRPr lang="en-US"/>
        </a:p>
      </dgm:t>
    </dgm:pt>
    <dgm:pt modelId="{A7ACD20E-B420-471B-8F7F-FE28CEA66966}">
      <dgm:prSet phldrT="[Text]" custT="1"/>
      <dgm:spPr/>
      <dgm:t>
        <a:bodyPr/>
        <a:lstStyle/>
        <a:p>
          <a:r>
            <a:rPr lang="en-US" sz="2000" dirty="0"/>
            <a:t>Binding</a:t>
          </a:r>
          <a:r>
            <a:rPr lang="en-US" sz="1100" dirty="0"/>
            <a:t> </a:t>
          </a:r>
          <a:r>
            <a:rPr lang="en-US" sz="2000" dirty="0"/>
            <a:t>agent</a:t>
          </a:r>
          <a:endParaRPr lang="en-US" sz="1100" dirty="0"/>
        </a:p>
      </dgm:t>
    </dgm:pt>
    <dgm:pt modelId="{C65536ED-C19C-4E92-BE8B-B433F3499310}" type="parTrans" cxnId="{0DB60E33-EE41-40A2-ABD2-BD2101867729}">
      <dgm:prSet/>
      <dgm:spPr/>
      <dgm:t>
        <a:bodyPr/>
        <a:lstStyle/>
        <a:p>
          <a:endParaRPr lang="en-US"/>
        </a:p>
      </dgm:t>
    </dgm:pt>
    <dgm:pt modelId="{C79D8D1A-079C-4EC2-B154-472B5F76E454}" type="sibTrans" cxnId="{0DB60E33-EE41-40A2-ABD2-BD2101867729}">
      <dgm:prSet/>
      <dgm:spPr/>
      <dgm:t>
        <a:bodyPr/>
        <a:lstStyle/>
        <a:p>
          <a:endParaRPr lang="en-US"/>
        </a:p>
      </dgm:t>
    </dgm:pt>
    <dgm:pt modelId="{1F03F4F2-6C21-40B6-A9D9-899B32D888E5}">
      <dgm:prSet phldrT="[Text]" custT="1"/>
      <dgm:spPr/>
      <dgm:t>
        <a:bodyPr/>
        <a:lstStyle/>
        <a:p>
          <a:r>
            <a:rPr lang="en-US" sz="2400" dirty="0"/>
            <a:t>Raising agent</a:t>
          </a:r>
        </a:p>
      </dgm:t>
    </dgm:pt>
    <dgm:pt modelId="{5B944F6E-C611-47D3-889D-95416E508EC0}" type="parTrans" cxnId="{457A2590-616C-4687-AA8E-49B70C58B250}">
      <dgm:prSet/>
      <dgm:spPr/>
      <dgm:t>
        <a:bodyPr/>
        <a:lstStyle/>
        <a:p>
          <a:endParaRPr lang="en-US"/>
        </a:p>
      </dgm:t>
    </dgm:pt>
    <dgm:pt modelId="{19F9E8F4-F64A-4333-8312-E83378F9687D}" type="sibTrans" cxnId="{457A2590-616C-4687-AA8E-49B70C58B250}">
      <dgm:prSet/>
      <dgm:spPr/>
      <dgm:t>
        <a:bodyPr/>
        <a:lstStyle/>
        <a:p>
          <a:endParaRPr lang="en-US"/>
        </a:p>
      </dgm:t>
    </dgm:pt>
    <dgm:pt modelId="{F53B2931-44C2-4ECE-A618-55DD3D80C4B9}">
      <dgm:prSet phldrT="[Text]" custT="1"/>
      <dgm:spPr/>
      <dgm:t>
        <a:bodyPr/>
        <a:lstStyle/>
        <a:p>
          <a:r>
            <a:rPr lang="en-US" sz="1600" dirty="0"/>
            <a:t>Preservation</a:t>
          </a:r>
        </a:p>
      </dgm:t>
    </dgm:pt>
    <dgm:pt modelId="{1467FF0E-4120-4DB7-90DD-49A92077CF7B}" type="parTrans" cxnId="{7E79E3AB-016C-4928-876D-E43C87FAD4A3}">
      <dgm:prSet/>
      <dgm:spPr/>
      <dgm:t>
        <a:bodyPr/>
        <a:lstStyle/>
        <a:p>
          <a:endParaRPr lang="en-US"/>
        </a:p>
      </dgm:t>
    </dgm:pt>
    <dgm:pt modelId="{F5218541-A8CF-49A5-AA20-635E8623D906}" type="sibTrans" cxnId="{7E79E3AB-016C-4928-876D-E43C87FAD4A3}">
      <dgm:prSet/>
      <dgm:spPr/>
      <dgm:t>
        <a:bodyPr/>
        <a:lstStyle/>
        <a:p>
          <a:endParaRPr lang="en-US"/>
        </a:p>
      </dgm:t>
    </dgm:pt>
    <dgm:pt modelId="{DBBBE058-8B11-4440-9776-0388AA256366}" type="pres">
      <dgm:prSet presAssocID="{44DCBA1C-00FE-452E-A766-891D70C5BE32}" presName="Name0" presStyleCnt="0">
        <dgm:presLayoutVars>
          <dgm:chMax val="1"/>
          <dgm:chPref val="1"/>
          <dgm:dir/>
          <dgm:animOne val="branch"/>
          <dgm:animLvl val="lvl"/>
        </dgm:presLayoutVars>
      </dgm:prSet>
      <dgm:spPr/>
    </dgm:pt>
    <dgm:pt modelId="{3929A9FF-5C09-4FE8-8B68-7DC82D60305D}" type="pres">
      <dgm:prSet presAssocID="{05165826-9906-4304-9600-2B55FCC8A402}" presName="Parent" presStyleLbl="node0" presStyleIdx="0" presStyleCnt="1" custLinFactNeighborX="12" custLinFactNeighborY="-2643">
        <dgm:presLayoutVars>
          <dgm:chMax val="6"/>
          <dgm:chPref val="6"/>
        </dgm:presLayoutVars>
      </dgm:prSet>
      <dgm:spPr/>
    </dgm:pt>
    <dgm:pt modelId="{CB2455CD-757E-4639-A218-4E82B110765B}" type="pres">
      <dgm:prSet presAssocID="{04C3DF70-975E-4F0C-8FB5-22FED56E17C7}" presName="Accent1" presStyleCnt="0"/>
      <dgm:spPr/>
    </dgm:pt>
    <dgm:pt modelId="{57A5CC67-DDD6-4FAB-97C2-D642911A5CC0}" type="pres">
      <dgm:prSet presAssocID="{04C3DF70-975E-4F0C-8FB5-22FED56E17C7}" presName="Accent" presStyleLbl="bgShp" presStyleIdx="0" presStyleCnt="6"/>
      <dgm:spPr/>
    </dgm:pt>
    <dgm:pt modelId="{A966EDA6-A281-409B-A852-71EE0915A82D}" type="pres">
      <dgm:prSet presAssocID="{04C3DF70-975E-4F0C-8FB5-22FED56E17C7}" presName="Child1" presStyleLbl="node1" presStyleIdx="0" presStyleCnt="6">
        <dgm:presLayoutVars>
          <dgm:chMax val="0"/>
          <dgm:chPref val="0"/>
          <dgm:bulletEnabled val="1"/>
        </dgm:presLayoutVars>
      </dgm:prSet>
      <dgm:spPr/>
    </dgm:pt>
    <dgm:pt modelId="{30EBEF85-DDF0-4D44-8C8B-68570A4171F6}" type="pres">
      <dgm:prSet presAssocID="{993B1752-6969-43E3-9F64-5B272ED467C1}" presName="Accent2" presStyleCnt="0"/>
      <dgm:spPr/>
    </dgm:pt>
    <dgm:pt modelId="{8CC02292-66A5-46CF-BA08-2F882947907C}" type="pres">
      <dgm:prSet presAssocID="{993B1752-6969-43E3-9F64-5B272ED467C1}" presName="Accent" presStyleLbl="bgShp" presStyleIdx="1" presStyleCnt="6"/>
      <dgm:spPr/>
    </dgm:pt>
    <dgm:pt modelId="{39E0DD21-B2C9-4CC0-9F50-9CEC8EADE857}" type="pres">
      <dgm:prSet presAssocID="{993B1752-6969-43E3-9F64-5B272ED467C1}" presName="Child2" presStyleLbl="node1" presStyleIdx="1" presStyleCnt="6">
        <dgm:presLayoutVars>
          <dgm:chMax val="0"/>
          <dgm:chPref val="0"/>
          <dgm:bulletEnabled val="1"/>
        </dgm:presLayoutVars>
      </dgm:prSet>
      <dgm:spPr/>
    </dgm:pt>
    <dgm:pt modelId="{528B9908-A2B0-4C9E-B7A0-7A492F38A9EF}" type="pres">
      <dgm:prSet presAssocID="{932B9164-884D-43F3-BB39-1F48ACE1BA7D}" presName="Accent3" presStyleCnt="0"/>
      <dgm:spPr/>
    </dgm:pt>
    <dgm:pt modelId="{538598AF-37C5-4A1E-92EC-2B01583F2B86}" type="pres">
      <dgm:prSet presAssocID="{932B9164-884D-43F3-BB39-1F48ACE1BA7D}" presName="Accent" presStyleLbl="bgShp" presStyleIdx="2" presStyleCnt="6"/>
      <dgm:spPr/>
    </dgm:pt>
    <dgm:pt modelId="{9D1B7202-903C-41D7-81E4-47C855CB46BF}" type="pres">
      <dgm:prSet presAssocID="{932B9164-884D-43F3-BB39-1F48ACE1BA7D}" presName="Child3" presStyleLbl="node1" presStyleIdx="2" presStyleCnt="6">
        <dgm:presLayoutVars>
          <dgm:chMax val="0"/>
          <dgm:chPref val="0"/>
          <dgm:bulletEnabled val="1"/>
        </dgm:presLayoutVars>
      </dgm:prSet>
      <dgm:spPr/>
    </dgm:pt>
    <dgm:pt modelId="{5EF5CD4D-2BF0-471F-B15A-CF18380BC540}" type="pres">
      <dgm:prSet presAssocID="{A7ACD20E-B420-471B-8F7F-FE28CEA66966}" presName="Accent4" presStyleCnt="0"/>
      <dgm:spPr/>
    </dgm:pt>
    <dgm:pt modelId="{B34EC229-0261-4D89-9DDC-6EB921C3EE37}" type="pres">
      <dgm:prSet presAssocID="{A7ACD20E-B420-471B-8F7F-FE28CEA66966}" presName="Accent" presStyleLbl="bgShp" presStyleIdx="3" presStyleCnt="6"/>
      <dgm:spPr/>
    </dgm:pt>
    <dgm:pt modelId="{91752401-FB56-400D-B199-27575209A7F7}" type="pres">
      <dgm:prSet presAssocID="{A7ACD20E-B420-471B-8F7F-FE28CEA66966}" presName="Child4" presStyleLbl="node1" presStyleIdx="3" presStyleCnt="6">
        <dgm:presLayoutVars>
          <dgm:chMax val="0"/>
          <dgm:chPref val="0"/>
          <dgm:bulletEnabled val="1"/>
        </dgm:presLayoutVars>
      </dgm:prSet>
      <dgm:spPr/>
    </dgm:pt>
    <dgm:pt modelId="{032B6A4B-B731-4D40-A8E0-CFE0E03D79F8}" type="pres">
      <dgm:prSet presAssocID="{1F03F4F2-6C21-40B6-A9D9-899B32D888E5}" presName="Accent5" presStyleCnt="0"/>
      <dgm:spPr/>
    </dgm:pt>
    <dgm:pt modelId="{0E8E3785-5F0A-426F-BD8A-EFA05E099916}" type="pres">
      <dgm:prSet presAssocID="{1F03F4F2-6C21-40B6-A9D9-899B32D888E5}" presName="Accent" presStyleLbl="bgShp" presStyleIdx="4" presStyleCnt="6"/>
      <dgm:spPr/>
    </dgm:pt>
    <dgm:pt modelId="{EF3A204C-4A14-4835-A928-58EC05E60A70}" type="pres">
      <dgm:prSet presAssocID="{1F03F4F2-6C21-40B6-A9D9-899B32D888E5}" presName="Child5" presStyleLbl="node1" presStyleIdx="4" presStyleCnt="6">
        <dgm:presLayoutVars>
          <dgm:chMax val="0"/>
          <dgm:chPref val="0"/>
          <dgm:bulletEnabled val="1"/>
        </dgm:presLayoutVars>
      </dgm:prSet>
      <dgm:spPr/>
    </dgm:pt>
    <dgm:pt modelId="{CF115060-CE2D-423E-878B-55FB7CB67F8F}" type="pres">
      <dgm:prSet presAssocID="{F53B2931-44C2-4ECE-A618-55DD3D80C4B9}" presName="Accent6" presStyleCnt="0"/>
      <dgm:spPr/>
    </dgm:pt>
    <dgm:pt modelId="{B0982F97-3318-481E-9394-4B7AF2D909CA}" type="pres">
      <dgm:prSet presAssocID="{F53B2931-44C2-4ECE-A618-55DD3D80C4B9}" presName="Accent" presStyleLbl="bgShp" presStyleIdx="5" presStyleCnt="6"/>
      <dgm:spPr/>
    </dgm:pt>
    <dgm:pt modelId="{CC25E0E3-4E63-4132-931E-51325BC02A0C}" type="pres">
      <dgm:prSet presAssocID="{F53B2931-44C2-4ECE-A618-55DD3D80C4B9}" presName="Child6" presStyleLbl="node1" presStyleIdx="5" presStyleCnt="6">
        <dgm:presLayoutVars>
          <dgm:chMax val="0"/>
          <dgm:chPref val="0"/>
          <dgm:bulletEnabled val="1"/>
        </dgm:presLayoutVars>
      </dgm:prSet>
      <dgm:spPr/>
    </dgm:pt>
  </dgm:ptLst>
  <dgm:cxnLst>
    <dgm:cxn modelId="{580C0601-C12D-44FE-AAC9-1ED42923C695}" type="presOf" srcId="{04C3DF70-975E-4F0C-8FB5-22FED56E17C7}" destId="{A966EDA6-A281-409B-A852-71EE0915A82D}" srcOrd="0" destOrd="0" presId="urn:microsoft.com/office/officeart/2011/layout/HexagonRadial"/>
    <dgm:cxn modelId="{9E89DE24-59D1-4C16-97F5-CC26EF7DE3DD}" type="presOf" srcId="{1F03F4F2-6C21-40B6-A9D9-899B32D888E5}" destId="{EF3A204C-4A14-4835-A928-58EC05E60A70}" srcOrd="0" destOrd="0" presId="urn:microsoft.com/office/officeart/2011/layout/HexagonRadial"/>
    <dgm:cxn modelId="{BE3B7D2E-D12F-4D46-9C33-52186DFD5527}" type="presOf" srcId="{05165826-9906-4304-9600-2B55FCC8A402}" destId="{3929A9FF-5C09-4FE8-8B68-7DC82D60305D}" srcOrd="0" destOrd="0" presId="urn:microsoft.com/office/officeart/2011/layout/HexagonRadial"/>
    <dgm:cxn modelId="{0DB60E33-EE41-40A2-ABD2-BD2101867729}" srcId="{05165826-9906-4304-9600-2B55FCC8A402}" destId="{A7ACD20E-B420-471B-8F7F-FE28CEA66966}" srcOrd="3" destOrd="0" parTransId="{C65536ED-C19C-4E92-BE8B-B433F3499310}" sibTransId="{C79D8D1A-079C-4EC2-B154-472B5F76E454}"/>
    <dgm:cxn modelId="{FAFBEE49-B5BC-446C-857E-5A111486DD58}" type="presOf" srcId="{A7ACD20E-B420-471B-8F7F-FE28CEA66966}" destId="{91752401-FB56-400D-B199-27575209A7F7}" srcOrd="0" destOrd="0" presId="urn:microsoft.com/office/officeart/2011/layout/HexagonRadial"/>
    <dgm:cxn modelId="{C02B8675-8069-4A5A-A1A1-6DC0B281008D}" srcId="{05165826-9906-4304-9600-2B55FCC8A402}" destId="{932B9164-884D-43F3-BB39-1F48ACE1BA7D}" srcOrd="2" destOrd="0" parTransId="{784F7C97-5BCC-4480-8726-02297CF5FB30}" sibTransId="{BBA8C501-B908-4E79-BCCE-7CE2B24036A4}"/>
    <dgm:cxn modelId="{C9D07A8A-9AEF-4053-847D-A14EC84C7EA2}" type="presOf" srcId="{993B1752-6969-43E3-9F64-5B272ED467C1}" destId="{39E0DD21-B2C9-4CC0-9F50-9CEC8EADE857}" srcOrd="0" destOrd="0" presId="urn:microsoft.com/office/officeart/2011/layout/HexagonRadial"/>
    <dgm:cxn modelId="{457A2590-616C-4687-AA8E-49B70C58B250}" srcId="{05165826-9906-4304-9600-2B55FCC8A402}" destId="{1F03F4F2-6C21-40B6-A9D9-899B32D888E5}" srcOrd="4" destOrd="0" parTransId="{5B944F6E-C611-47D3-889D-95416E508EC0}" sibTransId="{19F9E8F4-F64A-4333-8312-E83378F9687D}"/>
    <dgm:cxn modelId="{F63A6493-F1EB-4C6D-A16D-CA22B26A79C0}" type="presOf" srcId="{44DCBA1C-00FE-452E-A766-891D70C5BE32}" destId="{DBBBE058-8B11-4440-9776-0388AA256366}" srcOrd="0" destOrd="0" presId="urn:microsoft.com/office/officeart/2011/layout/HexagonRadial"/>
    <dgm:cxn modelId="{7E79E3AB-016C-4928-876D-E43C87FAD4A3}" srcId="{05165826-9906-4304-9600-2B55FCC8A402}" destId="{F53B2931-44C2-4ECE-A618-55DD3D80C4B9}" srcOrd="5" destOrd="0" parTransId="{1467FF0E-4120-4DB7-90DD-49A92077CF7B}" sibTransId="{F5218541-A8CF-49A5-AA20-635E8623D906}"/>
    <dgm:cxn modelId="{D0A6DDBF-DFE8-493F-9C6D-B4F3FEAC7DAB}" type="presOf" srcId="{932B9164-884D-43F3-BB39-1F48ACE1BA7D}" destId="{9D1B7202-903C-41D7-81E4-47C855CB46BF}" srcOrd="0" destOrd="0" presId="urn:microsoft.com/office/officeart/2011/layout/HexagonRadial"/>
    <dgm:cxn modelId="{ABBAADC7-DDC2-4AAD-9AAA-1D9A4BF2D364}" srcId="{05165826-9906-4304-9600-2B55FCC8A402}" destId="{04C3DF70-975E-4F0C-8FB5-22FED56E17C7}" srcOrd="0" destOrd="0" parTransId="{37C9A3F6-B1C5-416F-8E72-F938A9CAB0BD}" sibTransId="{33E260D4-5BC0-479B-99B4-047C1092A542}"/>
    <dgm:cxn modelId="{661B36D3-A554-4AE3-AE38-3704A8B61B0A}" srcId="{05165826-9906-4304-9600-2B55FCC8A402}" destId="{993B1752-6969-43E3-9F64-5B272ED467C1}" srcOrd="1" destOrd="0" parTransId="{DB6E400D-B70B-498C-84C0-9C26A07B9422}" sibTransId="{089515CD-65D8-4521-AD4B-8D12FCC40981}"/>
    <dgm:cxn modelId="{94CAACDC-C65B-4325-9E2A-E743B3F572B8}" srcId="{44DCBA1C-00FE-452E-A766-891D70C5BE32}" destId="{05165826-9906-4304-9600-2B55FCC8A402}" srcOrd="0" destOrd="0" parTransId="{00783C5E-DFC7-44DB-85FA-A9A58FBE4248}" sibTransId="{EF845D25-E853-4B22-A2CB-AB10A95DCB8C}"/>
    <dgm:cxn modelId="{6DED64F3-5FC0-4D12-9180-A9C216641CF8}" type="presOf" srcId="{F53B2931-44C2-4ECE-A618-55DD3D80C4B9}" destId="{CC25E0E3-4E63-4132-931E-51325BC02A0C}" srcOrd="0" destOrd="0" presId="urn:microsoft.com/office/officeart/2011/layout/HexagonRadial"/>
    <dgm:cxn modelId="{6CDAE2FE-9AB3-4A5A-A6B8-275D26B8666E}" type="presParOf" srcId="{DBBBE058-8B11-4440-9776-0388AA256366}" destId="{3929A9FF-5C09-4FE8-8B68-7DC82D60305D}" srcOrd="0" destOrd="0" presId="urn:microsoft.com/office/officeart/2011/layout/HexagonRadial"/>
    <dgm:cxn modelId="{5CFE4BE1-01F6-41F2-A249-B558F6CE557C}" type="presParOf" srcId="{DBBBE058-8B11-4440-9776-0388AA256366}" destId="{CB2455CD-757E-4639-A218-4E82B110765B}" srcOrd="1" destOrd="0" presId="urn:microsoft.com/office/officeart/2011/layout/HexagonRadial"/>
    <dgm:cxn modelId="{CEAB3BF4-C3BB-4351-A7CB-89B2F1E82FE2}" type="presParOf" srcId="{CB2455CD-757E-4639-A218-4E82B110765B}" destId="{57A5CC67-DDD6-4FAB-97C2-D642911A5CC0}" srcOrd="0" destOrd="0" presId="urn:microsoft.com/office/officeart/2011/layout/HexagonRadial"/>
    <dgm:cxn modelId="{EEDFCED3-A28E-4BC1-857F-EB413CB14F83}" type="presParOf" srcId="{DBBBE058-8B11-4440-9776-0388AA256366}" destId="{A966EDA6-A281-409B-A852-71EE0915A82D}" srcOrd="2" destOrd="0" presId="urn:microsoft.com/office/officeart/2011/layout/HexagonRadial"/>
    <dgm:cxn modelId="{0E3D7F45-BA19-4ACB-ABE2-232E2F3B09C6}" type="presParOf" srcId="{DBBBE058-8B11-4440-9776-0388AA256366}" destId="{30EBEF85-DDF0-4D44-8C8B-68570A4171F6}" srcOrd="3" destOrd="0" presId="urn:microsoft.com/office/officeart/2011/layout/HexagonRadial"/>
    <dgm:cxn modelId="{D747E9DD-5D1C-4770-824F-D8010088A773}" type="presParOf" srcId="{30EBEF85-DDF0-4D44-8C8B-68570A4171F6}" destId="{8CC02292-66A5-46CF-BA08-2F882947907C}" srcOrd="0" destOrd="0" presId="urn:microsoft.com/office/officeart/2011/layout/HexagonRadial"/>
    <dgm:cxn modelId="{B3F95AD5-DD1E-4FF8-AB3F-499BB6B151CC}" type="presParOf" srcId="{DBBBE058-8B11-4440-9776-0388AA256366}" destId="{39E0DD21-B2C9-4CC0-9F50-9CEC8EADE857}" srcOrd="4" destOrd="0" presId="urn:microsoft.com/office/officeart/2011/layout/HexagonRadial"/>
    <dgm:cxn modelId="{B0705ED1-4ECF-4582-A3C0-736959FDC614}" type="presParOf" srcId="{DBBBE058-8B11-4440-9776-0388AA256366}" destId="{528B9908-A2B0-4C9E-B7A0-7A492F38A9EF}" srcOrd="5" destOrd="0" presId="urn:microsoft.com/office/officeart/2011/layout/HexagonRadial"/>
    <dgm:cxn modelId="{B66ADFE0-0606-4E48-8276-F8F89DA1827E}" type="presParOf" srcId="{528B9908-A2B0-4C9E-B7A0-7A492F38A9EF}" destId="{538598AF-37C5-4A1E-92EC-2B01583F2B86}" srcOrd="0" destOrd="0" presId="urn:microsoft.com/office/officeart/2011/layout/HexagonRadial"/>
    <dgm:cxn modelId="{A1F61200-EC90-4486-BA70-B47BAA3885FF}" type="presParOf" srcId="{DBBBE058-8B11-4440-9776-0388AA256366}" destId="{9D1B7202-903C-41D7-81E4-47C855CB46BF}" srcOrd="6" destOrd="0" presId="urn:microsoft.com/office/officeart/2011/layout/HexagonRadial"/>
    <dgm:cxn modelId="{4344BA8B-D932-4D8B-923B-E3C8ABEB63DE}" type="presParOf" srcId="{DBBBE058-8B11-4440-9776-0388AA256366}" destId="{5EF5CD4D-2BF0-471F-B15A-CF18380BC540}" srcOrd="7" destOrd="0" presId="urn:microsoft.com/office/officeart/2011/layout/HexagonRadial"/>
    <dgm:cxn modelId="{9671769A-92A3-4BFD-8038-F2B4BED91A84}" type="presParOf" srcId="{5EF5CD4D-2BF0-471F-B15A-CF18380BC540}" destId="{B34EC229-0261-4D89-9DDC-6EB921C3EE37}" srcOrd="0" destOrd="0" presId="urn:microsoft.com/office/officeart/2011/layout/HexagonRadial"/>
    <dgm:cxn modelId="{23960351-1E17-4BF1-B5A0-997418BC444C}" type="presParOf" srcId="{DBBBE058-8B11-4440-9776-0388AA256366}" destId="{91752401-FB56-400D-B199-27575209A7F7}" srcOrd="8" destOrd="0" presId="urn:microsoft.com/office/officeart/2011/layout/HexagonRadial"/>
    <dgm:cxn modelId="{81E67A82-A4CE-49CF-8519-CC1B172D9B0C}" type="presParOf" srcId="{DBBBE058-8B11-4440-9776-0388AA256366}" destId="{032B6A4B-B731-4D40-A8E0-CFE0E03D79F8}" srcOrd="9" destOrd="0" presId="urn:microsoft.com/office/officeart/2011/layout/HexagonRadial"/>
    <dgm:cxn modelId="{6E216AE1-9897-450E-B0CA-DD42E0C1ED77}" type="presParOf" srcId="{032B6A4B-B731-4D40-A8E0-CFE0E03D79F8}" destId="{0E8E3785-5F0A-426F-BD8A-EFA05E099916}" srcOrd="0" destOrd="0" presId="urn:microsoft.com/office/officeart/2011/layout/HexagonRadial"/>
    <dgm:cxn modelId="{82DD9C14-0E97-4214-8FAA-54014F30516D}" type="presParOf" srcId="{DBBBE058-8B11-4440-9776-0388AA256366}" destId="{EF3A204C-4A14-4835-A928-58EC05E60A70}" srcOrd="10" destOrd="0" presId="urn:microsoft.com/office/officeart/2011/layout/HexagonRadial"/>
    <dgm:cxn modelId="{01E48FF9-CE24-46E2-A5B3-26DCC1F96DF6}" type="presParOf" srcId="{DBBBE058-8B11-4440-9776-0388AA256366}" destId="{CF115060-CE2D-423E-878B-55FB7CB67F8F}" srcOrd="11" destOrd="0" presId="urn:microsoft.com/office/officeart/2011/layout/HexagonRadial"/>
    <dgm:cxn modelId="{A841DE70-9A2A-4842-8FD8-013C43A01996}" type="presParOf" srcId="{CF115060-CE2D-423E-878B-55FB7CB67F8F}" destId="{B0982F97-3318-481E-9394-4B7AF2D909CA}" srcOrd="0" destOrd="0" presId="urn:microsoft.com/office/officeart/2011/layout/HexagonRadial"/>
    <dgm:cxn modelId="{8418B283-0937-4916-8D69-6902BF8DE4B3}" type="presParOf" srcId="{DBBBE058-8B11-4440-9776-0388AA256366}" destId="{CC25E0E3-4E63-4132-931E-51325BC02A0C}"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6EDDFF-B3A1-49A8-9CEA-0B225CA4B7DA}" type="doc">
      <dgm:prSet loTypeId="urn:microsoft.com/office/officeart/2011/layout/HexagonRadial" loCatId="officeonline" qsTypeId="urn:microsoft.com/office/officeart/2005/8/quickstyle/simple1" qsCatId="simple" csTypeId="urn:microsoft.com/office/officeart/2005/8/colors/accent1_4" csCatId="accent1" phldr="1"/>
      <dgm:spPr/>
      <dgm:t>
        <a:bodyPr/>
        <a:lstStyle/>
        <a:p>
          <a:endParaRPr lang="en-US"/>
        </a:p>
      </dgm:t>
    </dgm:pt>
    <dgm:pt modelId="{F894EE1F-F1B2-453A-9EA1-A740CD8274E3}">
      <dgm:prSet phldrT="[Text]"/>
      <dgm:spPr/>
      <dgm:t>
        <a:bodyPr/>
        <a:lstStyle/>
        <a:p>
          <a:r>
            <a:rPr lang="en-US" dirty="0"/>
            <a:t>Sugar</a:t>
          </a:r>
        </a:p>
      </dgm:t>
    </dgm:pt>
    <dgm:pt modelId="{D4495151-A85D-4439-89F8-562000B596C3}" type="parTrans" cxnId="{07B565E1-756E-4938-A0EB-A385B75A649F}">
      <dgm:prSet/>
      <dgm:spPr/>
      <dgm:t>
        <a:bodyPr/>
        <a:lstStyle/>
        <a:p>
          <a:endParaRPr lang="en-US"/>
        </a:p>
      </dgm:t>
    </dgm:pt>
    <dgm:pt modelId="{A5F1722B-1BEF-401F-A9D4-DB8E96117506}" type="sibTrans" cxnId="{07B565E1-756E-4938-A0EB-A385B75A649F}">
      <dgm:prSet/>
      <dgm:spPr/>
      <dgm:t>
        <a:bodyPr/>
        <a:lstStyle/>
        <a:p>
          <a:endParaRPr lang="en-US"/>
        </a:p>
      </dgm:t>
    </dgm:pt>
    <dgm:pt modelId="{C21E2435-6C90-4578-8095-FE0D35C2B2FC}">
      <dgm:prSet phldrT="[Text]" custT="1"/>
      <dgm:spPr/>
      <dgm:t>
        <a:bodyPr/>
        <a:lstStyle/>
        <a:p>
          <a:r>
            <a:rPr lang="en-US" sz="2000" dirty="0"/>
            <a:t>Structure</a:t>
          </a:r>
          <a:endParaRPr lang="en-US" sz="1500" dirty="0"/>
        </a:p>
      </dgm:t>
    </dgm:pt>
    <dgm:pt modelId="{859AE722-1F5A-41B2-991C-41A2AE8C965E}" type="parTrans" cxnId="{636DCE83-9C71-4F0E-B2B1-04CE7D7C1D65}">
      <dgm:prSet/>
      <dgm:spPr/>
      <dgm:t>
        <a:bodyPr/>
        <a:lstStyle/>
        <a:p>
          <a:endParaRPr lang="en-US"/>
        </a:p>
      </dgm:t>
    </dgm:pt>
    <dgm:pt modelId="{A6858E85-0CF5-49A8-BFE5-880549499A47}" type="sibTrans" cxnId="{636DCE83-9C71-4F0E-B2B1-04CE7D7C1D65}">
      <dgm:prSet/>
      <dgm:spPr/>
      <dgm:t>
        <a:bodyPr/>
        <a:lstStyle/>
        <a:p>
          <a:endParaRPr lang="en-US"/>
        </a:p>
      </dgm:t>
    </dgm:pt>
    <dgm:pt modelId="{A9A7D408-C8EA-491B-BE6F-A5870EA20F92}">
      <dgm:prSet phldrT="[Text]" custT="1"/>
      <dgm:spPr/>
      <dgm:t>
        <a:bodyPr/>
        <a:lstStyle/>
        <a:p>
          <a:r>
            <a:rPr lang="en-US" sz="1400" dirty="0"/>
            <a:t>Fermentation</a:t>
          </a:r>
        </a:p>
      </dgm:t>
    </dgm:pt>
    <dgm:pt modelId="{F35F0C3F-74B8-459C-A819-38C88C9BF37B}" type="parTrans" cxnId="{475914FD-0746-4392-A47A-F0A403ADEF13}">
      <dgm:prSet/>
      <dgm:spPr/>
      <dgm:t>
        <a:bodyPr/>
        <a:lstStyle/>
        <a:p>
          <a:endParaRPr lang="en-US"/>
        </a:p>
      </dgm:t>
    </dgm:pt>
    <dgm:pt modelId="{B49608F1-5416-4B05-A398-60DA907AA7E9}" type="sibTrans" cxnId="{475914FD-0746-4392-A47A-F0A403ADEF13}">
      <dgm:prSet/>
      <dgm:spPr/>
      <dgm:t>
        <a:bodyPr/>
        <a:lstStyle/>
        <a:p>
          <a:endParaRPr lang="en-US"/>
        </a:p>
      </dgm:t>
    </dgm:pt>
    <dgm:pt modelId="{A88C7595-95EE-41D9-9C7A-8CDA269CF9B0}">
      <dgm:prSet phldrT="[Text]" custT="1"/>
      <dgm:spPr/>
      <dgm:t>
        <a:bodyPr/>
        <a:lstStyle/>
        <a:p>
          <a:r>
            <a:rPr lang="en-US" sz="2000" dirty="0"/>
            <a:t>Shelf life</a:t>
          </a:r>
        </a:p>
      </dgm:t>
    </dgm:pt>
    <dgm:pt modelId="{7C7E2FAC-BE43-4B8A-BEF0-D8A9018E9E52}" type="parTrans" cxnId="{55F68A70-94AA-4A8E-90B5-81E23DD04C6B}">
      <dgm:prSet/>
      <dgm:spPr/>
      <dgm:t>
        <a:bodyPr/>
        <a:lstStyle/>
        <a:p>
          <a:endParaRPr lang="en-US"/>
        </a:p>
      </dgm:t>
    </dgm:pt>
    <dgm:pt modelId="{25B07461-EB3F-468F-A887-9543750E3897}" type="sibTrans" cxnId="{55F68A70-94AA-4A8E-90B5-81E23DD04C6B}">
      <dgm:prSet/>
      <dgm:spPr/>
      <dgm:t>
        <a:bodyPr/>
        <a:lstStyle/>
        <a:p>
          <a:endParaRPr lang="en-US"/>
        </a:p>
      </dgm:t>
    </dgm:pt>
    <dgm:pt modelId="{7902CAF1-63FE-45BA-8BC6-E3000F2AF98D}">
      <dgm:prSet phldrT="[Text]" custT="1"/>
      <dgm:spPr/>
      <dgm:t>
        <a:bodyPr/>
        <a:lstStyle/>
        <a:p>
          <a:r>
            <a:rPr lang="en-US" sz="2000" dirty="0" err="1"/>
            <a:t>Stabilising</a:t>
          </a:r>
          <a:endParaRPr lang="en-US" sz="1800" dirty="0"/>
        </a:p>
      </dgm:t>
    </dgm:pt>
    <dgm:pt modelId="{B9038FFD-0268-4AAD-9398-6C8302023C82}" type="parTrans" cxnId="{DC39D9A3-815E-4871-82B2-F30605F73859}">
      <dgm:prSet/>
      <dgm:spPr/>
      <dgm:t>
        <a:bodyPr/>
        <a:lstStyle/>
        <a:p>
          <a:endParaRPr lang="en-US"/>
        </a:p>
      </dgm:t>
    </dgm:pt>
    <dgm:pt modelId="{2627666D-3EFE-4E8D-A0AC-FE186274727C}" type="sibTrans" cxnId="{DC39D9A3-815E-4871-82B2-F30605F73859}">
      <dgm:prSet/>
      <dgm:spPr/>
      <dgm:t>
        <a:bodyPr/>
        <a:lstStyle/>
        <a:p>
          <a:endParaRPr lang="en-US"/>
        </a:p>
      </dgm:t>
    </dgm:pt>
    <dgm:pt modelId="{80F3C70A-186F-4383-8504-15C321075A1C}">
      <dgm:prSet phldrT="[Text]" custT="1"/>
      <dgm:spPr/>
      <dgm:t>
        <a:bodyPr/>
        <a:lstStyle/>
        <a:p>
          <a:r>
            <a:rPr lang="en-US" sz="1800" dirty="0"/>
            <a:t>Sweetness / </a:t>
          </a:r>
          <a:r>
            <a:rPr lang="en-US" sz="2000" dirty="0" err="1"/>
            <a:t>flavour</a:t>
          </a:r>
          <a:endParaRPr lang="en-US" sz="1800" dirty="0"/>
        </a:p>
      </dgm:t>
    </dgm:pt>
    <dgm:pt modelId="{23CB83C8-3DEB-4739-AC30-5154566B5073}" type="parTrans" cxnId="{1DAE516F-FB0C-4A65-938C-A680C4C3A9A6}">
      <dgm:prSet/>
      <dgm:spPr/>
      <dgm:t>
        <a:bodyPr/>
        <a:lstStyle/>
        <a:p>
          <a:endParaRPr lang="en-US"/>
        </a:p>
      </dgm:t>
    </dgm:pt>
    <dgm:pt modelId="{7A8C34D6-18BC-460A-8A98-CC87289D62BE}" type="sibTrans" cxnId="{1DAE516F-FB0C-4A65-938C-A680C4C3A9A6}">
      <dgm:prSet/>
      <dgm:spPr/>
      <dgm:t>
        <a:bodyPr/>
        <a:lstStyle/>
        <a:p>
          <a:endParaRPr lang="en-US"/>
        </a:p>
      </dgm:t>
    </dgm:pt>
    <dgm:pt modelId="{FB6BB578-5574-42B5-85E6-0A1EC41E7035}">
      <dgm:prSet phldrT="[Text]" custT="1"/>
      <dgm:spPr/>
      <dgm:t>
        <a:bodyPr/>
        <a:lstStyle/>
        <a:p>
          <a:r>
            <a:rPr lang="en-US" sz="2400" dirty="0" err="1"/>
            <a:t>Colour</a:t>
          </a:r>
          <a:endParaRPr lang="en-US" sz="2400" dirty="0"/>
        </a:p>
      </dgm:t>
    </dgm:pt>
    <dgm:pt modelId="{C6C902C1-0486-49B1-9B82-B3CEB3863BA9}" type="parTrans" cxnId="{32F2C3E6-FAD0-4C24-B199-216EA0C1D9F1}">
      <dgm:prSet/>
      <dgm:spPr/>
      <dgm:t>
        <a:bodyPr/>
        <a:lstStyle/>
        <a:p>
          <a:endParaRPr lang="en-US"/>
        </a:p>
      </dgm:t>
    </dgm:pt>
    <dgm:pt modelId="{2F67C124-359D-42DA-8921-03CA50EE9C10}" type="sibTrans" cxnId="{32F2C3E6-FAD0-4C24-B199-216EA0C1D9F1}">
      <dgm:prSet/>
      <dgm:spPr/>
      <dgm:t>
        <a:bodyPr/>
        <a:lstStyle/>
        <a:p>
          <a:endParaRPr lang="en-US"/>
        </a:p>
      </dgm:t>
    </dgm:pt>
    <dgm:pt modelId="{628C757C-6F11-44EC-ABC9-186AF084BC44}" type="pres">
      <dgm:prSet presAssocID="{1D6EDDFF-B3A1-49A8-9CEA-0B225CA4B7DA}" presName="Name0" presStyleCnt="0">
        <dgm:presLayoutVars>
          <dgm:chMax val="1"/>
          <dgm:chPref val="1"/>
          <dgm:dir/>
          <dgm:animOne val="branch"/>
          <dgm:animLvl val="lvl"/>
        </dgm:presLayoutVars>
      </dgm:prSet>
      <dgm:spPr/>
    </dgm:pt>
    <dgm:pt modelId="{502EB7A8-AC6E-4343-B558-FF09305B9FC1}" type="pres">
      <dgm:prSet presAssocID="{F894EE1F-F1B2-453A-9EA1-A740CD8274E3}" presName="Parent" presStyleLbl="node0" presStyleIdx="0" presStyleCnt="1">
        <dgm:presLayoutVars>
          <dgm:chMax val="6"/>
          <dgm:chPref val="6"/>
        </dgm:presLayoutVars>
      </dgm:prSet>
      <dgm:spPr/>
    </dgm:pt>
    <dgm:pt modelId="{D6D1D345-CD15-4AD7-AA58-B5659B3A493C}" type="pres">
      <dgm:prSet presAssocID="{C21E2435-6C90-4578-8095-FE0D35C2B2FC}" presName="Accent1" presStyleCnt="0"/>
      <dgm:spPr/>
    </dgm:pt>
    <dgm:pt modelId="{092E4C78-253E-4A82-92FB-B8264E4D5BF6}" type="pres">
      <dgm:prSet presAssocID="{C21E2435-6C90-4578-8095-FE0D35C2B2FC}" presName="Accent" presStyleLbl="bgShp" presStyleIdx="0" presStyleCnt="6"/>
      <dgm:spPr/>
    </dgm:pt>
    <dgm:pt modelId="{77947B3E-90AB-4150-9E76-4B820B8F9B08}" type="pres">
      <dgm:prSet presAssocID="{C21E2435-6C90-4578-8095-FE0D35C2B2FC}" presName="Child1" presStyleLbl="node1" presStyleIdx="0" presStyleCnt="6" custLinFactNeighborX="1735" custLinFactNeighborY="4012">
        <dgm:presLayoutVars>
          <dgm:chMax val="0"/>
          <dgm:chPref val="0"/>
          <dgm:bulletEnabled val="1"/>
        </dgm:presLayoutVars>
      </dgm:prSet>
      <dgm:spPr/>
    </dgm:pt>
    <dgm:pt modelId="{FBE95D0C-60C8-4492-B58D-E9C3F762F98C}" type="pres">
      <dgm:prSet presAssocID="{A9A7D408-C8EA-491B-BE6F-A5870EA20F92}" presName="Accent2" presStyleCnt="0"/>
      <dgm:spPr/>
    </dgm:pt>
    <dgm:pt modelId="{74AB53CC-EA2F-4ADA-B897-2519F04161E9}" type="pres">
      <dgm:prSet presAssocID="{A9A7D408-C8EA-491B-BE6F-A5870EA20F92}" presName="Accent" presStyleLbl="bgShp" presStyleIdx="1" presStyleCnt="6"/>
      <dgm:spPr/>
    </dgm:pt>
    <dgm:pt modelId="{B30D2ED0-DD13-44A0-BA1C-B9FE28A24EF4}" type="pres">
      <dgm:prSet presAssocID="{A9A7D408-C8EA-491B-BE6F-A5870EA20F92}" presName="Child2" presStyleLbl="node1" presStyleIdx="1" presStyleCnt="6">
        <dgm:presLayoutVars>
          <dgm:chMax val="0"/>
          <dgm:chPref val="0"/>
          <dgm:bulletEnabled val="1"/>
        </dgm:presLayoutVars>
      </dgm:prSet>
      <dgm:spPr/>
    </dgm:pt>
    <dgm:pt modelId="{EBFA76D6-B07F-41D2-A047-7E464A087C59}" type="pres">
      <dgm:prSet presAssocID="{A88C7595-95EE-41D9-9C7A-8CDA269CF9B0}" presName="Accent3" presStyleCnt="0"/>
      <dgm:spPr/>
    </dgm:pt>
    <dgm:pt modelId="{03580B63-0100-4983-8D9F-42A6CE32D037}" type="pres">
      <dgm:prSet presAssocID="{A88C7595-95EE-41D9-9C7A-8CDA269CF9B0}" presName="Accent" presStyleLbl="bgShp" presStyleIdx="2" presStyleCnt="6"/>
      <dgm:spPr/>
    </dgm:pt>
    <dgm:pt modelId="{D4CE5EB3-A926-4DF6-857D-EB82503CAD8B}" type="pres">
      <dgm:prSet presAssocID="{A88C7595-95EE-41D9-9C7A-8CDA269CF9B0}" presName="Child3" presStyleLbl="node1" presStyleIdx="2" presStyleCnt="6">
        <dgm:presLayoutVars>
          <dgm:chMax val="0"/>
          <dgm:chPref val="0"/>
          <dgm:bulletEnabled val="1"/>
        </dgm:presLayoutVars>
      </dgm:prSet>
      <dgm:spPr/>
    </dgm:pt>
    <dgm:pt modelId="{382B0250-78F0-4C93-B22A-9F76D07C7558}" type="pres">
      <dgm:prSet presAssocID="{7902CAF1-63FE-45BA-8BC6-E3000F2AF98D}" presName="Accent4" presStyleCnt="0"/>
      <dgm:spPr/>
    </dgm:pt>
    <dgm:pt modelId="{E02A6EAE-0AF5-43F3-AB47-1BC261A8E182}" type="pres">
      <dgm:prSet presAssocID="{7902CAF1-63FE-45BA-8BC6-E3000F2AF98D}" presName="Accent" presStyleLbl="bgShp" presStyleIdx="3" presStyleCnt="6"/>
      <dgm:spPr/>
    </dgm:pt>
    <dgm:pt modelId="{69832A2A-DE06-4E4C-9595-A2765412A02B}" type="pres">
      <dgm:prSet presAssocID="{7902CAF1-63FE-45BA-8BC6-E3000F2AF98D}" presName="Child4" presStyleLbl="node1" presStyleIdx="3" presStyleCnt="6">
        <dgm:presLayoutVars>
          <dgm:chMax val="0"/>
          <dgm:chPref val="0"/>
          <dgm:bulletEnabled val="1"/>
        </dgm:presLayoutVars>
      </dgm:prSet>
      <dgm:spPr/>
    </dgm:pt>
    <dgm:pt modelId="{6187CBA0-6ABD-4448-8990-FB92EFC61E9D}" type="pres">
      <dgm:prSet presAssocID="{80F3C70A-186F-4383-8504-15C321075A1C}" presName="Accent5" presStyleCnt="0"/>
      <dgm:spPr/>
    </dgm:pt>
    <dgm:pt modelId="{83FFADE6-161C-4145-81CA-CAF00377DD18}" type="pres">
      <dgm:prSet presAssocID="{80F3C70A-186F-4383-8504-15C321075A1C}" presName="Accent" presStyleLbl="bgShp" presStyleIdx="4" presStyleCnt="6"/>
      <dgm:spPr/>
    </dgm:pt>
    <dgm:pt modelId="{77D2250B-5422-4F2D-933D-FB1B48D7E951}" type="pres">
      <dgm:prSet presAssocID="{80F3C70A-186F-4383-8504-15C321075A1C}" presName="Child5" presStyleLbl="node1" presStyleIdx="4" presStyleCnt="6">
        <dgm:presLayoutVars>
          <dgm:chMax val="0"/>
          <dgm:chPref val="0"/>
          <dgm:bulletEnabled val="1"/>
        </dgm:presLayoutVars>
      </dgm:prSet>
      <dgm:spPr/>
    </dgm:pt>
    <dgm:pt modelId="{2B9C7F6F-C991-45A4-A372-05B97AF42819}" type="pres">
      <dgm:prSet presAssocID="{FB6BB578-5574-42B5-85E6-0A1EC41E7035}" presName="Accent6" presStyleCnt="0"/>
      <dgm:spPr/>
    </dgm:pt>
    <dgm:pt modelId="{2A0B1CF7-8BEE-4782-BC1D-C8A398C7EC9F}" type="pres">
      <dgm:prSet presAssocID="{FB6BB578-5574-42B5-85E6-0A1EC41E7035}" presName="Accent" presStyleLbl="bgShp" presStyleIdx="5" presStyleCnt="6"/>
      <dgm:spPr/>
    </dgm:pt>
    <dgm:pt modelId="{FD801A94-7EE1-4511-9A86-B0417F754575}" type="pres">
      <dgm:prSet presAssocID="{FB6BB578-5574-42B5-85E6-0A1EC41E7035}" presName="Child6" presStyleLbl="node1" presStyleIdx="5" presStyleCnt="6">
        <dgm:presLayoutVars>
          <dgm:chMax val="0"/>
          <dgm:chPref val="0"/>
          <dgm:bulletEnabled val="1"/>
        </dgm:presLayoutVars>
      </dgm:prSet>
      <dgm:spPr/>
    </dgm:pt>
  </dgm:ptLst>
  <dgm:cxnLst>
    <dgm:cxn modelId="{9A7CA324-140E-4273-9F10-D7F9206B9FF2}" type="presOf" srcId="{F894EE1F-F1B2-453A-9EA1-A740CD8274E3}" destId="{502EB7A8-AC6E-4343-B558-FF09305B9FC1}" srcOrd="0" destOrd="0" presId="urn:microsoft.com/office/officeart/2011/layout/HexagonRadial"/>
    <dgm:cxn modelId="{A2680264-0CEB-41DE-99D7-BFD9DA9D04D2}" type="presOf" srcId="{FB6BB578-5574-42B5-85E6-0A1EC41E7035}" destId="{FD801A94-7EE1-4511-9A86-B0417F754575}" srcOrd="0" destOrd="0" presId="urn:microsoft.com/office/officeart/2011/layout/HexagonRadial"/>
    <dgm:cxn modelId="{1DAE516F-FB0C-4A65-938C-A680C4C3A9A6}" srcId="{F894EE1F-F1B2-453A-9EA1-A740CD8274E3}" destId="{80F3C70A-186F-4383-8504-15C321075A1C}" srcOrd="4" destOrd="0" parTransId="{23CB83C8-3DEB-4739-AC30-5154566B5073}" sibTransId="{7A8C34D6-18BC-460A-8A98-CC87289D62BE}"/>
    <dgm:cxn modelId="{55F68A70-94AA-4A8E-90B5-81E23DD04C6B}" srcId="{F894EE1F-F1B2-453A-9EA1-A740CD8274E3}" destId="{A88C7595-95EE-41D9-9C7A-8CDA269CF9B0}" srcOrd="2" destOrd="0" parTransId="{7C7E2FAC-BE43-4B8A-BEF0-D8A9018E9E52}" sibTransId="{25B07461-EB3F-468F-A887-9543750E3897}"/>
    <dgm:cxn modelId="{AEC89A7A-2B89-4658-BE29-CA3D7C48F2B1}" type="presOf" srcId="{C21E2435-6C90-4578-8095-FE0D35C2B2FC}" destId="{77947B3E-90AB-4150-9E76-4B820B8F9B08}" srcOrd="0" destOrd="0" presId="urn:microsoft.com/office/officeart/2011/layout/HexagonRadial"/>
    <dgm:cxn modelId="{636DCE83-9C71-4F0E-B2B1-04CE7D7C1D65}" srcId="{F894EE1F-F1B2-453A-9EA1-A740CD8274E3}" destId="{C21E2435-6C90-4578-8095-FE0D35C2B2FC}" srcOrd="0" destOrd="0" parTransId="{859AE722-1F5A-41B2-991C-41A2AE8C965E}" sibTransId="{A6858E85-0CF5-49A8-BFE5-880549499A47}"/>
    <dgm:cxn modelId="{82D1BC99-9338-4703-BFA4-06EF2F61DA72}" type="presOf" srcId="{A88C7595-95EE-41D9-9C7A-8CDA269CF9B0}" destId="{D4CE5EB3-A926-4DF6-857D-EB82503CAD8B}" srcOrd="0" destOrd="0" presId="urn:microsoft.com/office/officeart/2011/layout/HexagonRadial"/>
    <dgm:cxn modelId="{09A42D9C-EA79-4BC6-BA38-CF0F4E07A962}" type="presOf" srcId="{80F3C70A-186F-4383-8504-15C321075A1C}" destId="{77D2250B-5422-4F2D-933D-FB1B48D7E951}" srcOrd="0" destOrd="0" presId="urn:microsoft.com/office/officeart/2011/layout/HexagonRadial"/>
    <dgm:cxn modelId="{DC39D9A3-815E-4871-82B2-F30605F73859}" srcId="{F894EE1F-F1B2-453A-9EA1-A740CD8274E3}" destId="{7902CAF1-63FE-45BA-8BC6-E3000F2AF98D}" srcOrd="3" destOrd="0" parTransId="{B9038FFD-0268-4AAD-9398-6C8302023C82}" sibTransId="{2627666D-3EFE-4E8D-A0AC-FE186274727C}"/>
    <dgm:cxn modelId="{FC7599AB-983B-43A4-8509-61B5BB04AE9C}" type="presOf" srcId="{7902CAF1-63FE-45BA-8BC6-E3000F2AF98D}" destId="{69832A2A-DE06-4E4C-9595-A2765412A02B}" srcOrd="0" destOrd="0" presId="urn:microsoft.com/office/officeart/2011/layout/HexagonRadial"/>
    <dgm:cxn modelId="{E1669AC7-8A5A-4F6C-ADFF-AE57C37F28BF}" type="presOf" srcId="{A9A7D408-C8EA-491B-BE6F-A5870EA20F92}" destId="{B30D2ED0-DD13-44A0-BA1C-B9FE28A24EF4}" srcOrd="0" destOrd="0" presId="urn:microsoft.com/office/officeart/2011/layout/HexagonRadial"/>
    <dgm:cxn modelId="{2CCCD3C9-DD65-4B73-9D1C-C0D6FA042961}" type="presOf" srcId="{1D6EDDFF-B3A1-49A8-9CEA-0B225CA4B7DA}" destId="{628C757C-6F11-44EC-ABC9-186AF084BC44}" srcOrd="0" destOrd="0" presId="urn:microsoft.com/office/officeart/2011/layout/HexagonRadial"/>
    <dgm:cxn modelId="{07B565E1-756E-4938-A0EB-A385B75A649F}" srcId="{1D6EDDFF-B3A1-49A8-9CEA-0B225CA4B7DA}" destId="{F894EE1F-F1B2-453A-9EA1-A740CD8274E3}" srcOrd="0" destOrd="0" parTransId="{D4495151-A85D-4439-89F8-562000B596C3}" sibTransId="{A5F1722B-1BEF-401F-A9D4-DB8E96117506}"/>
    <dgm:cxn modelId="{32F2C3E6-FAD0-4C24-B199-216EA0C1D9F1}" srcId="{F894EE1F-F1B2-453A-9EA1-A740CD8274E3}" destId="{FB6BB578-5574-42B5-85E6-0A1EC41E7035}" srcOrd="5" destOrd="0" parTransId="{C6C902C1-0486-49B1-9B82-B3CEB3863BA9}" sibTransId="{2F67C124-359D-42DA-8921-03CA50EE9C10}"/>
    <dgm:cxn modelId="{475914FD-0746-4392-A47A-F0A403ADEF13}" srcId="{F894EE1F-F1B2-453A-9EA1-A740CD8274E3}" destId="{A9A7D408-C8EA-491B-BE6F-A5870EA20F92}" srcOrd="1" destOrd="0" parTransId="{F35F0C3F-74B8-459C-A819-38C88C9BF37B}" sibTransId="{B49608F1-5416-4B05-A398-60DA907AA7E9}"/>
    <dgm:cxn modelId="{FA97A8D2-1B17-46C1-A397-7D3C8DF90316}" type="presParOf" srcId="{628C757C-6F11-44EC-ABC9-186AF084BC44}" destId="{502EB7A8-AC6E-4343-B558-FF09305B9FC1}" srcOrd="0" destOrd="0" presId="urn:microsoft.com/office/officeart/2011/layout/HexagonRadial"/>
    <dgm:cxn modelId="{AF19DAEF-15E9-468A-B7A2-D2CD7C943A04}" type="presParOf" srcId="{628C757C-6F11-44EC-ABC9-186AF084BC44}" destId="{D6D1D345-CD15-4AD7-AA58-B5659B3A493C}" srcOrd="1" destOrd="0" presId="urn:microsoft.com/office/officeart/2011/layout/HexagonRadial"/>
    <dgm:cxn modelId="{847E17B5-4CC1-4E74-B9C9-439EFCF86CDB}" type="presParOf" srcId="{D6D1D345-CD15-4AD7-AA58-B5659B3A493C}" destId="{092E4C78-253E-4A82-92FB-B8264E4D5BF6}" srcOrd="0" destOrd="0" presId="urn:microsoft.com/office/officeart/2011/layout/HexagonRadial"/>
    <dgm:cxn modelId="{95873894-372E-471D-B7C2-F9F3B483A631}" type="presParOf" srcId="{628C757C-6F11-44EC-ABC9-186AF084BC44}" destId="{77947B3E-90AB-4150-9E76-4B820B8F9B08}" srcOrd="2" destOrd="0" presId="urn:microsoft.com/office/officeart/2011/layout/HexagonRadial"/>
    <dgm:cxn modelId="{07D53C05-15CE-4861-8B61-2AA1D37C6C5E}" type="presParOf" srcId="{628C757C-6F11-44EC-ABC9-186AF084BC44}" destId="{FBE95D0C-60C8-4492-B58D-E9C3F762F98C}" srcOrd="3" destOrd="0" presId="urn:microsoft.com/office/officeart/2011/layout/HexagonRadial"/>
    <dgm:cxn modelId="{C96B3C0C-FAAD-47E2-996D-26803F301592}" type="presParOf" srcId="{FBE95D0C-60C8-4492-B58D-E9C3F762F98C}" destId="{74AB53CC-EA2F-4ADA-B897-2519F04161E9}" srcOrd="0" destOrd="0" presId="urn:microsoft.com/office/officeart/2011/layout/HexagonRadial"/>
    <dgm:cxn modelId="{89F5060E-5BEF-4ADF-AE66-8AD88AFC36E6}" type="presParOf" srcId="{628C757C-6F11-44EC-ABC9-186AF084BC44}" destId="{B30D2ED0-DD13-44A0-BA1C-B9FE28A24EF4}" srcOrd="4" destOrd="0" presId="urn:microsoft.com/office/officeart/2011/layout/HexagonRadial"/>
    <dgm:cxn modelId="{E40FEBF4-F175-4AAA-BF4F-14ABEA6B8F4F}" type="presParOf" srcId="{628C757C-6F11-44EC-ABC9-186AF084BC44}" destId="{EBFA76D6-B07F-41D2-A047-7E464A087C59}" srcOrd="5" destOrd="0" presId="urn:microsoft.com/office/officeart/2011/layout/HexagonRadial"/>
    <dgm:cxn modelId="{300C57EA-7F9A-4C70-B89D-B888846FDCE9}" type="presParOf" srcId="{EBFA76D6-B07F-41D2-A047-7E464A087C59}" destId="{03580B63-0100-4983-8D9F-42A6CE32D037}" srcOrd="0" destOrd="0" presId="urn:microsoft.com/office/officeart/2011/layout/HexagonRadial"/>
    <dgm:cxn modelId="{22A9FEA2-7DF4-4079-AB0B-19193E2220D9}" type="presParOf" srcId="{628C757C-6F11-44EC-ABC9-186AF084BC44}" destId="{D4CE5EB3-A926-4DF6-857D-EB82503CAD8B}" srcOrd="6" destOrd="0" presId="urn:microsoft.com/office/officeart/2011/layout/HexagonRadial"/>
    <dgm:cxn modelId="{7209BFA7-BB37-4E44-BA3F-B1CEBD3D4CE6}" type="presParOf" srcId="{628C757C-6F11-44EC-ABC9-186AF084BC44}" destId="{382B0250-78F0-4C93-B22A-9F76D07C7558}" srcOrd="7" destOrd="0" presId="urn:microsoft.com/office/officeart/2011/layout/HexagonRadial"/>
    <dgm:cxn modelId="{712103BE-913F-4D25-9380-C366E3480137}" type="presParOf" srcId="{382B0250-78F0-4C93-B22A-9F76D07C7558}" destId="{E02A6EAE-0AF5-43F3-AB47-1BC261A8E182}" srcOrd="0" destOrd="0" presId="urn:microsoft.com/office/officeart/2011/layout/HexagonRadial"/>
    <dgm:cxn modelId="{6C2D1771-04A3-43FA-91CD-D4E7402F7DFE}" type="presParOf" srcId="{628C757C-6F11-44EC-ABC9-186AF084BC44}" destId="{69832A2A-DE06-4E4C-9595-A2765412A02B}" srcOrd="8" destOrd="0" presId="urn:microsoft.com/office/officeart/2011/layout/HexagonRadial"/>
    <dgm:cxn modelId="{0C6155C1-A0CA-488C-87F2-1EB2BF0C2683}" type="presParOf" srcId="{628C757C-6F11-44EC-ABC9-186AF084BC44}" destId="{6187CBA0-6ABD-4448-8990-FB92EFC61E9D}" srcOrd="9" destOrd="0" presId="urn:microsoft.com/office/officeart/2011/layout/HexagonRadial"/>
    <dgm:cxn modelId="{2FAB8682-EA4F-48FD-8327-E902D68C7AD2}" type="presParOf" srcId="{6187CBA0-6ABD-4448-8990-FB92EFC61E9D}" destId="{83FFADE6-161C-4145-81CA-CAF00377DD18}" srcOrd="0" destOrd="0" presId="urn:microsoft.com/office/officeart/2011/layout/HexagonRadial"/>
    <dgm:cxn modelId="{E7ED036B-A604-498E-9F42-386B6F536F6C}" type="presParOf" srcId="{628C757C-6F11-44EC-ABC9-186AF084BC44}" destId="{77D2250B-5422-4F2D-933D-FB1B48D7E951}" srcOrd="10" destOrd="0" presId="urn:microsoft.com/office/officeart/2011/layout/HexagonRadial"/>
    <dgm:cxn modelId="{468A688E-DDE3-44DE-B2E4-0D4E198B06B2}" type="presParOf" srcId="{628C757C-6F11-44EC-ABC9-186AF084BC44}" destId="{2B9C7F6F-C991-45A4-A372-05B97AF42819}" srcOrd="11" destOrd="0" presId="urn:microsoft.com/office/officeart/2011/layout/HexagonRadial"/>
    <dgm:cxn modelId="{7E6D6354-0CB2-48BC-94BC-21459C2D4E57}" type="presParOf" srcId="{2B9C7F6F-C991-45A4-A372-05B97AF42819}" destId="{2A0B1CF7-8BEE-4782-BC1D-C8A398C7EC9F}" srcOrd="0" destOrd="0" presId="urn:microsoft.com/office/officeart/2011/layout/HexagonRadial"/>
    <dgm:cxn modelId="{430498BC-1F53-4BCC-B03F-7EA0674DC3E3}" type="presParOf" srcId="{628C757C-6F11-44EC-ABC9-186AF084BC44}" destId="{FD801A94-7EE1-4511-9A86-B0417F754575}"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EDDFF-B3A1-49A8-9CEA-0B225CA4B7DA}" type="doc">
      <dgm:prSet loTypeId="urn:microsoft.com/office/officeart/2011/layout/HexagonRadial" loCatId="officeonline" qsTypeId="urn:microsoft.com/office/officeart/2005/8/quickstyle/simple1" qsCatId="simple" csTypeId="urn:microsoft.com/office/officeart/2005/8/colors/accent1_4" csCatId="accent1" phldr="1"/>
      <dgm:spPr/>
      <dgm:t>
        <a:bodyPr/>
        <a:lstStyle/>
        <a:p>
          <a:endParaRPr lang="en-US"/>
        </a:p>
      </dgm:t>
    </dgm:pt>
    <dgm:pt modelId="{C21E2435-6C90-4578-8095-FE0D35C2B2FC}">
      <dgm:prSet phldrT="[Text]" custT="1"/>
      <dgm:spPr/>
      <dgm:t>
        <a:bodyPr/>
        <a:lstStyle/>
        <a:p>
          <a:r>
            <a:rPr lang="en-US" sz="1500" dirty="0"/>
            <a:t>Appearance</a:t>
          </a:r>
        </a:p>
      </dgm:t>
    </dgm:pt>
    <dgm:pt modelId="{859AE722-1F5A-41B2-991C-41A2AE8C965E}" type="parTrans" cxnId="{636DCE83-9C71-4F0E-B2B1-04CE7D7C1D65}">
      <dgm:prSet/>
      <dgm:spPr/>
      <dgm:t>
        <a:bodyPr/>
        <a:lstStyle/>
        <a:p>
          <a:endParaRPr lang="en-US"/>
        </a:p>
      </dgm:t>
    </dgm:pt>
    <dgm:pt modelId="{A6858E85-0CF5-49A8-BFE5-880549499A47}" type="sibTrans" cxnId="{636DCE83-9C71-4F0E-B2B1-04CE7D7C1D65}">
      <dgm:prSet/>
      <dgm:spPr/>
      <dgm:t>
        <a:bodyPr/>
        <a:lstStyle/>
        <a:p>
          <a:endParaRPr lang="en-US"/>
        </a:p>
      </dgm:t>
    </dgm:pt>
    <dgm:pt modelId="{A9A7D408-C8EA-491B-BE6F-A5870EA20F92}">
      <dgm:prSet phldrT="[Text]" custT="1"/>
      <dgm:spPr/>
      <dgm:t>
        <a:bodyPr/>
        <a:lstStyle/>
        <a:p>
          <a:r>
            <a:rPr lang="en-US" sz="1800" dirty="0" err="1"/>
            <a:t>Flavour</a:t>
          </a:r>
          <a:endParaRPr lang="en-US" sz="1800" dirty="0"/>
        </a:p>
      </dgm:t>
    </dgm:pt>
    <dgm:pt modelId="{F35F0C3F-74B8-459C-A819-38C88C9BF37B}" type="parTrans" cxnId="{475914FD-0746-4392-A47A-F0A403ADEF13}">
      <dgm:prSet/>
      <dgm:spPr/>
      <dgm:t>
        <a:bodyPr/>
        <a:lstStyle/>
        <a:p>
          <a:endParaRPr lang="en-US"/>
        </a:p>
      </dgm:t>
    </dgm:pt>
    <dgm:pt modelId="{B49608F1-5416-4B05-A398-60DA907AA7E9}" type="sibTrans" cxnId="{475914FD-0746-4392-A47A-F0A403ADEF13}">
      <dgm:prSet/>
      <dgm:spPr/>
      <dgm:t>
        <a:bodyPr/>
        <a:lstStyle/>
        <a:p>
          <a:endParaRPr lang="en-US"/>
        </a:p>
      </dgm:t>
    </dgm:pt>
    <dgm:pt modelId="{A88C7595-95EE-41D9-9C7A-8CDA269CF9B0}">
      <dgm:prSet phldrT="[Text]" custT="1"/>
      <dgm:spPr/>
      <dgm:t>
        <a:bodyPr/>
        <a:lstStyle/>
        <a:p>
          <a:r>
            <a:rPr lang="en-US" sz="1800" dirty="0"/>
            <a:t>Emulsions</a:t>
          </a:r>
        </a:p>
      </dgm:t>
    </dgm:pt>
    <dgm:pt modelId="{7C7E2FAC-BE43-4B8A-BEF0-D8A9018E9E52}" type="parTrans" cxnId="{55F68A70-94AA-4A8E-90B5-81E23DD04C6B}">
      <dgm:prSet/>
      <dgm:spPr/>
      <dgm:t>
        <a:bodyPr/>
        <a:lstStyle/>
        <a:p>
          <a:endParaRPr lang="en-US"/>
        </a:p>
      </dgm:t>
    </dgm:pt>
    <dgm:pt modelId="{25B07461-EB3F-468F-A887-9543750E3897}" type="sibTrans" cxnId="{55F68A70-94AA-4A8E-90B5-81E23DD04C6B}">
      <dgm:prSet/>
      <dgm:spPr/>
      <dgm:t>
        <a:bodyPr/>
        <a:lstStyle/>
        <a:p>
          <a:endParaRPr lang="en-US"/>
        </a:p>
      </dgm:t>
    </dgm:pt>
    <dgm:pt modelId="{7902CAF1-63FE-45BA-8BC6-E3000F2AF98D}">
      <dgm:prSet phldrT="[Text]" custT="1"/>
      <dgm:spPr/>
      <dgm:t>
        <a:bodyPr/>
        <a:lstStyle/>
        <a:p>
          <a:r>
            <a:rPr lang="en-US" sz="1800" dirty="0"/>
            <a:t>Shortening</a:t>
          </a:r>
          <a:endParaRPr lang="en-US" sz="1600" dirty="0"/>
        </a:p>
      </dgm:t>
    </dgm:pt>
    <dgm:pt modelId="{B9038FFD-0268-4AAD-9398-6C8302023C82}" type="parTrans" cxnId="{DC39D9A3-815E-4871-82B2-F30605F73859}">
      <dgm:prSet/>
      <dgm:spPr/>
      <dgm:t>
        <a:bodyPr/>
        <a:lstStyle/>
        <a:p>
          <a:endParaRPr lang="en-US"/>
        </a:p>
      </dgm:t>
    </dgm:pt>
    <dgm:pt modelId="{2627666D-3EFE-4E8D-A0AC-FE186274727C}" type="sibTrans" cxnId="{DC39D9A3-815E-4871-82B2-F30605F73859}">
      <dgm:prSet/>
      <dgm:spPr/>
      <dgm:t>
        <a:bodyPr/>
        <a:lstStyle/>
        <a:p>
          <a:endParaRPr lang="en-US"/>
        </a:p>
      </dgm:t>
    </dgm:pt>
    <dgm:pt modelId="{80F3C70A-186F-4383-8504-15C321075A1C}">
      <dgm:prSet phldrT="[Text]" custT="1"/>
      <dgm:spPr/>
      <dgm:t>
        <a:bodyPr/>
        <a:lstStyle/>
        <a:p>
          <a:r>
            <a:rPr lang="en-US" sz="1800" dirty="0"/>
            <a:t>Texture </a:t>
          </a:r>
        </a:p>
      </dgm:t>
    </dgm:pt>
    <dgm:pt modelId="{23CB83C8-3DEB-4739-AC30-5154566B5073}" type="parTrans" cxnId="{1DAE516F-FB0C-4A65-938C-A680C4C3A9A6}">
      <dgm:prSet/>
      <dgm:spPr/>
      <dgm:t>
        <a:bodyPr/>
        <a:lstStyle/>
        <a:p>
          <a:endParaRPr lang="en-US"/>
        </a:p>
      </dgm:t>
    </dgm:pt>
    <dgm:pt modelId="{7A8C34D6-18BC-460A-8A98-CC87289D62BE}" type="sibTrans" cxnId="{1DAE516F-FB0C-4A65-938C-A680C4C3A9A6}">
      <dgm:prSet/>
      <dgm:spPr/>
      <dgm:t>
        <a:bodyPr/>
        <a:lstStyle/>
        <a:p>
          <a:endParaRPr lang="en-US"/>
        </a:p>
      </dgm:t>
    </dgm:pt>
    <dgm:pt modelId="{FB6BB578-5574-42B5-85E6-0A1EC41E7035}">
      <dgm:prSet phldrT="[Text]" custT="1"/>
      <dgm:spPr/>
      <dgm:t>
        <a:bodyPr/>
        <a:lstStyle/>
        <a:p>
          <a:r>
            <a:rPr lang="en-US" sz="2000" dirty="0"/>
            <a:t>Solubility</a:t>
          </a:r>
        </a:p>
      </dgm:t>
    </dgm:pt>
    <dgm:pt modelId="{C6C902C1-0486-49B1-9B82-B3CEB3863BA9}" type="parTrans" cxnId="{32F2C3E6-FAD0-4C24-B199-216EA0C1D9F1}">
      <dgm:prSet/>
      <dgm:spPr/>
      <dgm:t>
        <a:bodyPr/>
        <a:lstStyle/>
        <a:p>
          <a:endParaRPr lang="en-US"/>
        </a:p>
      </dgm:t>
    </dgm:pt>
    <dgm:pt modelId="{2F67C124-359D-42DA-8921-03CA50EE9C10}" type="sibTrans" cxnId="{32F2C3E6-FAD0-4C24-B199-216EA0C1D9F1}">
      <dgm:prSet/>
      <dgm:spPr/>
      <dgm:t>
        <a:bodyPr/>
        <a:lstStyle/>
        <a:p>
          <a:endParaRPr lang="en-US"/>
        </a:p>
      </dgm:t>
    </dgm:pt>
    <dgm:pt modelId="{F894EE1F-F1B2-453A-9EA1-A740CD8274E3}">
      <dgm:prSet phldrT="[Text]"/>
      <dgm:spPr/>
      <dgm:t>
        <a:bodyPr/>
        <a:lstStyle/>
        <a:p>
          <a:r>
            <a:rPr lang="en-US" dirty="0"/>
            <a:t>Fat</a:t>
          </a:r>
        </a:p>
      </dgm:t>
    </dgm:pt>
    <dgm:pt modelId="{A5F1722B-1BEF-401F-A9D4-DB8E96117506}" type="sibTrans" cxnId="{07B565E1-756E-4938-A0EB-A385B75A649F}">
      <dgm:prSet/>
      <dgm:spPr/>
      <dgm:t>
        <a:bodyPr/>
        <a:lstStyle/>
        <a:p>
          <a:endParaRPr lang="en-US"/>
        </a:p>
      </dgm:t>
    </dgm:pt>
    <dgm:pt modelId="{D4495151-A85D-4439-89F8-562000B596C3}" type="parTrans" cxnId="{07B565E1-756E-4938-A0EB-A385B75A649F}">
      <dgm:prSet/>
      <dgm:spPr/>
      <dgm:t>
        <a:bodyPr/>
        <a:lstStyle/>
        <a:p>
          <a:endParaRPr lang="en-US"/>
        </a:p>
      </dgm:t>
    </dgm:pt>
    <dgm:pt modelId="{628C757C-6F11-44EC-ABC9-186AF084BC44}" type="pres">
      <dgm:prSet presAssocID="{1D6EDDFF-B3A1-49A8-9CEA-0B225CA4B7DA}" presName="Name0" presStyleCnt="0">
        <dgm:presLayoutVars>
          <dgm:chMax val="1"/>
          <dgm:chPref val="1"/>
          <dgm:dir/>
          <dgm:animOne val="branch"/>
          <dgm:animLvl val="lvl"/>
        </dgm:presLayoutVars>
      </dgm:prSet>
      <dgm:spPr/>
    </dgm:pt>
    <dgm:pt modelId="{502EB7A8-AC6E-4343-B558-FF09305B9FC1}" type="pres">
      <dgm:prSet presAssocID="{F894EE1F-F1B2-453A-9EA1-A740CD8274E3}" presName="Parent" presStyleLbl="node0" presStyleIdx="0" presStyleCnt="1">
        <dgm:presLayoutVars>
          <dgm:chMax val="6"/>
          <dgm:chPref val="6"/>
        </dgm:presLayoutVars>
      </dgm:prSet>
      <dgm:spPr/>
    </dgm:pt>
    <dgm:pt modelId="{D6D1D345-CD15-4AD7-AA58-B5659B3A493C}" type="pres">
      <dgm:prSet presAssocID="{C21E2435-6C90-4578-8095-FE0D35C2B2FC}" presName="Accent1" presStyleCnt="0"/>
      <dgm:spPr/>
    </dgm:pt>
    <dgm:pt modelId="{092E4C78-253E-4A82-92FB-B8264E4D5BF6}" type="pres">
      <dgm:prSet presAssocID="{C21E2435-6C90-4578-8095-FE0D35C2B2FC}" presName="Accent" presStyleLbl="bgShp" presStyleIdx="0" presStyleCnt="6"/>
      <dgm:spPr/>
    </dgm:pt>
    <dgm:pt modelId="{77947B3E-90AB-4150-9E76-4B820B8F9B08}" type="pres">
      <dgm:prSet presAssocID="{C21E2435-6C90-4578-8095-FE0D35C2B2FC}" presName="Child1" presStyleLbl="node1" presStyleIdx="0" presStyleCnt="6" custLinFactNeighborX="1735" custLinFactNeighborY="4012">
        <dgm:presLayoutVars>
          <dgm:chMax val="0"/>
          <dgm:chPref val="0"/>
          <dgm:bulletEnabled val="1"/>
        </dgm:presLayoutVars>
      </dgm:prSet>
      <dgm:spPr/>
    </dgm:pt>
    <dgm:pt modelId="{FBE95D0C-60C8-4492-B58D-E9C3F762F98C}" type="pres">
      <dgm:prSet presAssocID="{A9A7D408-C8EA-491B-BE6F-A5870EA20F92}" presName="Accent2" presStyleCnt="0"/>
      <dgm:spPr/>
    </dgm:pt>
    <dgm:pt modelId="{74AB53CC-EA2F-4ADA-B897-2519F04161E9}" type="pres">
      <dgm:prSet presAssocID="{A9A7D408-C8EA-491B-BE6F-A5870EA20F92}" presName="Accent" presStyleLbl="bgShp" presStyleIdx="1" presStyleCnt="6"/>
      <dgm:spPr/>
    </dgm:pt>
    <dgm:pt modelId="{B30D2ED0-DD13-44A0-BA1C-B9FE28A24EF4}" type="pres">
      <dgm:prSet presAssocID="{A9A7D408-C8EA-491B-BE6F-A5870EA20F92}" presName="Child2" presStyleLbl="node1" presStyleIdx="1" presStyleCnt="6" custLinFactNeighborY="5266">
        <dgm:presLayoutVars>
          <dgm:chMax val="0"/>
          <dgm:chPref val="0"/>
          <dgm:bulletEnabled val="1"/>
        </dgm:presLayoutVars>
      </dgm:prSet>
      <dgm:spPr/>
    </dgm:pt>
    <dgm:pt modelId="{EBFA76D6-B07F-41D2-A047-7E464A087C59}" type="pres">
      <dgm:prSet presAssocID="{A88C7595-95EE-41D9-9C7A-8CDA269CF9B0}" presName="Accent3" presStyleCnt="0"/>
      <dgm:spPr/>
    </dgm:pt>
    <dgm:pt modelId="{03580B63-0100-4983-8D9F-42A6CE32D037}" type="pres">
      <dgm:prSet presAssocID="{A88C7595-95EE-41D9-9C7A-8CDA269CF9B0}" presName="Accent" presStyleLbl="bgShp" presStyleIdx="2" presStyleCnt="6"/>
      <dgm:spPr/>
    </dgm:pt>
    <dgm:pt modelId="{D4CE5EB3-A926-4DF6-857D-EB82503CAD8B}" type="pres">
      <dgm:prSet presAssocID="{A88C7595-95EE-41D9-9C7A-8CDA269CF9B0}" presName="Child3" presStyleLbl="node1" presStyleIdx="2" presStyleCnt="6">
        <dgm:presLayoutVars>
          <dgm:chMax val="0"/>
          <dgm:chPref val="0"/>
          <dgm:bulletEnabled val="1"/>
        </dgm:presLayoutVars>
      </dgm:prSet>
      <dgm:spPr/>
    </dgm:pt>
    <dgm:pt modelId="{382B0250-78F0-4C93-B22A-9F76D07C7558}" type="pres">
      <dgm:prSet presAssocID="{7902CAF1-63FE-45BA-8BC6-E3000F2AF98D}" presName="Accent4" presStyleCnt="0"/>
      <dgm:spPr/>
    </dgm:pt>
    <dgm:pt modelId="{E02A6EAE-0AF5-43F3-AB47-1BC261A8E182}" type="pres">
      <dgm:prSet presAssocID="{7902CAF1-63FE-45BA-8BC6-E3000F2AF98D}" presName="Accent" presStyleLbl="bgShp" presStyleIdx="3" presStyleCnt="6"/>
      <dgm:spPr/>
    </dgm:pt>
    <dgm:pt modelId="{69832A2A-DE06-4E4C-9595-A2765412A02B}" type="pres">
      <dgm:prSet presAssocID="{7902CAF1-63FE-45BA-8BC6-E3000F2AF98D}" presName="Child4" presStyleLbl="node1" presStyleIdx="3" presStyleCnt="6" custScaleX="104305">
        <dgm:presLayoutVars>
          <dgm:chMax val="0"/>
          <dgm:chPref val="0"/>
          <dgm:bulletEnabled val="1"/>
        </dgm:presLayoutVars>
      </dgm:prSet>
      <dgm:spPr/>
    </dgm:pt>
    <dgm:pt modelId="{6187CBA0-6ABD-4448-8990-FB92EFC61E9D}" type="pres">
      <dgm:prSet presAssocID="{80F3C70A-186F-4383-8504-15C321075A1C}" presName="Accent5" presStyleCnt="0"/>
      <dgm:spPr/>
    </dgm:pt>
    <dgm:pt modelId="{83FFADE6-161C-4145-81CA-CAF00377DD18}" type="pres">
      <dgm:prSet presAssocID="{80F3C70A-186F-4383-8504-15C321075A1C}" presName="Accent" presStyleLbl="bgShp" presStyleIdx="4" presStyleCnt="6"/>
      <dgm:spPr/>
    </dgm:pt>
    <dgm:pt modelId="{77D2250B-5422-4F2D-933D-FB1B48D7E951}" type="pres">
      <dgm:prSet presAssocID="{80F3C70A-186F-4383-8504-15C321075A1C}" presName="Child5" presStyleLbl="node1" presStyleIdx="4" presStyleCnt="6">
        <dgm:presLayoutVars>
          <dgm:chMax val="0"/>
          <dgm:chPref val="0"/>
          <dgm:bulletEnabled val="1"/>
        </dgm:presLayoutVars>
      </dgm:prSet>
      <dgm:spPr/>
    </dgm:pt>
    <dgm:pt modelId="{2B9C7F6F-C991-45A4-A372-05B97AF42819}" type="pres">
      <dgm:prSet presAssocID="{FB6BB578-5574-42B5-85E6-0A1EC41E7035}" presName="Accent6" presStyleCnt="0"/>
      <dgm:spPr/>
    </dgm:pt>
    <dgm:pt modelId="{2A0B1CF7-8BEE-4782-BC1D-C8A398C7EC9F}" type="pres">
      <dgm:prSet presAssocID="{FB6BB578-5574-42B5-85E6-0A1EC41E7035}" presName="Accent" presStyleLbl="bgShp" presStyleIdx="5" presStyleCnt="6"/>
      <dgm:spPr/>
    </dgm:pt>
    <dgm:pt modelId="{FD801A94-7EE1-4511-9A86-B0417F754575}" type="pres">
      <dgm:prSet presAssocID="{FB6BB578-5574-42B5-85E6-0A1EC41E7035}" presName="Child6" presStyleLbl="node1" presStyleIdx="5" presStyleCnt="6">
        <dgm:presLayoutVars>
          <dgm:chMax val="0"/>
          <dgm:chPref val="0"/>
          <dgm:bulletEnabled val="1"/>
        </dgm:presLayoutVars>
      </dgm:prSet>
      <dgm:spPr/>
    </dgm:pt>
  </dgm:ptLst>
  <dgm:cxnLst>
    <dgm:cxn modelId="{9A7CA324-140E-4273-9F10-D7F9206B9FF2}" type="presOf" srcId="{F894EE1F-F1B2-453A-9EA1-A740CD8274E3}" destId="{502EB7A8-AC6E-4343-B558-FF09305B9FC1}" srcOrd="0" destOrd="0" presId="urn:microsoft.com/office/officeart/2011/layout/HexagonRadial"/>
    <dgm:cxn modelId="{A2680264-0CEB-41DE-99D7-BFD9DA9D04D2}" type="presOf" srcId="{FB6BB578-5574-42B5-85E6-0A1EC41E7035}" destId="{FD801A94-7EE1-4511-9A86-B0417F754575}" srcOrd="0" destOrd="0" presId="urn:microsoft.com/office/officeart/2011/layout/HexagonRadial"/>
    <dgm:cxn modelId="{1DAE516F-FB0C-4A65-938C-A680C4C3A9A6}" srcId="{F894EE1F-F1B2-453A-9EA1-A740CD8274E3}" destId="{80F3C70A-186F-4383-8504-15C321075A1C}" srcOrd="4" destOrd="0" parTransId="{23CB83C8-3DEB-4739-AC30-5154566B5073}" sibTransId="{7A8C34D6-18BC-460A-8A98-CC87289D62BE}"/>
    <dgm:cxn modelId="{55F68A70-94AA-4A8E-90B5-81E23DD04C6B}" srcId="{F894EE1F-F1B2-453A-9EA1-A740CD8274E3}" destId="{A88C7595-95EE-41D9-9C7A-8CDA269CF9B0}" srcOrd="2" destOrd="0" parTransId="{7C7E2FAC-BE43-4B8A-BEF0-D8A9018E9E52}" sibTransId="{25B07461-EB3F-468F-A887-9543750E3897}"/>
    <dgm:cxn modelId="{AEC89A7A-2B89-4658-BE29-CA3D7C48F2B1}" type="presOf" srcId="{C21E2435-6C90-4578-8095-FE0D35C2B2FC}" destId="{77947B3E-90AB-4150-9E76-4B820B8F9B08}" srcOrd="0" destOrd="0" presId="urn:microsoft.com/office/officeart/2011/layout/HexagonRadial"/>
    <dgm:cxn modelId="{636DCE83-9C71-4F0E-B2B1-04CE7D7C1D65}" srcId="{F894EE1F-F1B2-453A-9EA1-A740CD8274E3}" destId="{C21E2435-6C90-4578-8095-FE0D35C2B2FC}" srcOrd="0" destOrd="0" parTransId="{859AE722-1F5A-41B2-991C-41A2AE8C965E}" sibTransId="{A6858E85-0CF5-49A8-BFE5-880549499A47}"/>
    <dgm:cxn modelId="{82D1BC99-9338-4703-BFA4-06EF2F61DA72}" type="presOf" srcId="{A88C7595-95EE-41D9-9C7A-8CDA269CF9B0}" destId="{D4CE5EB3-A926-4DF6-857D-EB82503CAD8B}" srcOrd="0" destOrd="0" presId="urn:microsoft.com/office/officeart/2011/layout/HexagonRadial"/>
    <dgm:cxn modelId="{09A42D9C-EA79-4BC6-BA38-CF0F4E07A962}" type="presOf" srcId="{80F3C70A-186F-4383-8504-15C321075A1C}" destId="{77D2250B-5422-4F2D-933D-FB1B48D7E951}" srcOrd="0" destOrd="0" presId="urn:microsoft.com/office/officeart/2011/layout/HexagonRadial"/>
    <dgm:cxn modelId="{DC39D9A3-815E-4871-82B2-F30605F73859}" srcId="{F894EE1F-F1B2-453A-9EA1-A740CD8274E3}" destId="{7902CAF1-63FE-45BA-8BC6-E3000F2AF98D}" srcOrd="3" destOrd="0" parTransId="{B9038FFD-0268-4AAD-9398-6C8302023C82}" sibTransId="{2627666D-3EFE-4E8D-A0AC-FE186274727C}"/>
    <dgm:cxn modelId="{FC7599AB-983B-43A4-8509-61B5BB04AE9C}" type="presOf" srcId="{7902CAF1-63FE-45BA-8BC6-E3000F2AF98D}" destId="{69832A2A-DE06-4E4C-9595-A2765412A02B}" srcOrd="0" destOrd="0" presId="urn:microsoft.com/office/officeart/2011/layout/HexagonRadial"/>
    <dgm:cxn modelId="{E1669AC7-8A5A-4F6C-ADFF-AE57C37F28BF}" type="presOf" srcId="{A9A7D408-C8EA-491B-BE6F-A5870EA20F92}" destId="{B30D2ED0-DD13-44A0-BA1C-B9FE28A24EF4}" srcOrd="0" destOrd="0" presId="urn:microsoft.com/office/officeart/2011/layout/HexagonRadial"/>
    <dgm:cxn modelId="{2CCCD3C9-DD65-4B73-9D1C-C0D6FA042961}" type="presOf" srcId="{1D6EDDFF-B3A1-49A8-9CEA-0B225CA4B7DA}" destId="{628C757C-6F11-44EC-ABC9-186AF084BC44}" srcOrd="0" destOrd="0" presId="urn:microsoft.com/office/officeart/2011/layout/HexagonRadial"/>
    <dgm:cxn modelId="{07B565E1-756E-4938-A0EB-A385B75A649F}" srcId="{1D6EDDFF-B3A1-49A8-9CEA-0B225CA4B7DA}" destId="{F894EE1F-F1B2-453A-9EA1-A740CD8274E3}" srcOrd="0" destOrd="0" parTransId="{D4495151-A85D-4439-89F8-562000B596C3}" sibTransId="{A5F1722B-1BEF-401F-A9D4-DB8E96117506}"/>
    <dgm:cxn modelId="{32F2C3E6-FAD0-4C24-B199-216EA0C1D9F1}" srcId="{F894EE1F-F1B2-453A-9EA1-A740CD8274E3}" destId="{FB6BB578-5574-42B5-85E6-0A1EC41E7035}" srcOrd="5" destOrd="0" parTransId="{C6C902C1-0486-49B1-9B82-B3CEB3863BA9}" sibTransId="{2F67C124-359D-42DA-8921-03CA50EE9C10}"/>
    <dgm:cxn modelId="{475914FD-0746-4392-A47A-F0A403ADEF13}" srcId="{F894EE1F-F1B2-453A-9EA1-A740CD8274E3}" destId="{A9A7D408-C8EA-491B-BE6F-A5870EA20F92}" srcOrd="1" destOrd="0" parTransId="{F35F0C3F-74B8-459C-A819-38C88C9BF37B}" sibTransId="{B49608F1-5416-4B05-A398-60DA907AA7E9}"/>
    <dgm:cxn modelId="{FA97A8D2-1B17-46C1-A397-7D3C8DF90316}" type="presParOf" srcId="{628C757C-6F11-44EC-ABC9-186AF084BC44}" destId="{502EB7A8-AC6E-4343-B558-FF09305B9FC1}" srcOrd="0" destOrd="0" presId="urn:microsoft.com/office/officeart/2011/layout/HexagonRadial"/>
    <dgm:cxn modelId="{AF19DAEF-15E9-468A-B7A2-D2CD7C943A04}" type="presParOf" srcId="{628C757C-6F11-44EC-ABC9-186AF084BC44}" destId="{D6D1D345-CD15-4AD7-AA58-B5659B3A493C}" srcOrd="1" destOrd="0" presId="urn:microsoft.com/office/officeart/2011/layout/HexagonRadial"/>
    <dgm:cxn modelId="{847E17B5-4CC1-4E74-B9C9-439EFCF86CDB}" type="presParOf" srcId="{D6D1D345-CD15-4AD7-AA58-B5659B3A493C}" destId="{092E4C78-253E-4A82-92FB-B8264E4D5BF6}" srcOrd="0" destOrd="0" presId="urn:microsoft.com/office/officeart/2011/layout/HexagonRadial"/>
    <dgm:cxn modelId="{95873894-372E-471D-B7C2-F9F3B483A631}" type="presParOf" srcId="{628C757C-6F11-44EC-ABC9-186AF084BC44}" destId="{77947B3E-90AB-4150-9E76-4B820B8F9B08}" srcOrd="2" destOrd="0" presId="urn:microsoft.com/office/officeart/2011/layout/HexagonRadial"/>
    <dgm:cxn modelId="{07D53C05-15CE-4861-8B61-2AA1D37C6C5E}" type="presParOf" srcId="{628C757C-6F11-44EC-ABC9-186AF084BC44}" destId="{FBE95D0C-60C8-4492-B58D-E9C3F762F98C}" srcOrd="3" destOrd="0" presId="urn:microsoft.com/office/officeart/2011/layout/HexagonRadial"/>
    <dgm:cxn modelId="{C96B3C0C-FAAD-47E2-996D-26803F301592}" type="presParOf" srcId="{FBE95D0C-60C8-4492-B58D-E9C3F762F98C}" destId="{74AB53CC-EA2F-4ADA-B897-2519F04161E9}" srcOrd="0" destOrd="0" presId="urn:microsoft.com/office/officeart/2011/layout/HexagonRadial"/>
    <dgm:cxn modelId="{89F5060E-5BEF-4ADF-AE66-8AD88AFC36E6}" type="presParOf" srcId="{628C757C-6F11-44EC-ABC9-186AF084BC44}" destId="{B30D2ED0-DD13-44A0-BA1C-B9FE28A24EF4}" srcOrd="4" destOrd="0" presId="urn:microsoft.com/office/officeart/2011/layout/HexagonRadial"/>
    <dgm:cxn modelId="{E40FEBF4-F175-4AAA-BF4F-14ABEA6B8F4F}" type="presParOf" srcId="{628C757C-6F11-44EC-ABC9-186AF084BC44}" destId="{EBFA76D6-B07F-41D2-A047-7E464A087C59}" srcOrd="5" destOrd="0" presId="urn:microsoft.com/office/officeart/2011/layout/HexagonRadial"/>
    <dgm:cxn modelId="{300C57EA-7F9A-4C70-B89D-B888846FDCE9}" type="presParOf" srcId="{EBFA76D6-B07F-41D2-A047-7E464A087C59}" destId="{03580B63-0100-4983-8D9F-42A6CE32D037}" srcOrd="0" destOrd="0" presId="urn:microsoft.com/office/officeart/2011/layout/HexagonRadial"/>
    <dgm:cxn modelId="{22A9FEA2-7DF4-4079-AB0B-19193E2220D9}" type="presParOf" srcId="{628C757C-6F11-44EC-ABC9-186AF084BC44}" destId="{D4CE5EB3-A926-4DF6-857D-EB82503CAD8B}" srcOrd="6" destOrd="0" presId="urn:microsoft.com/office/officeart/2011/layout/HexagonRadial"/>
    <dgm:cxn modelId="{7209BFA7-BB37-4E44-BA3F-B1CEBD3D4CE6}" type="presParOf" srcId="{628C757C-6F11-44EC-ABC9-186AF084BC44}" destId="{382B0250-78F0-4C93-B22A-9F76D07C7558}" srcOrd="7" destOrd="0" presId="urn:microsoft.com/office/officeart/2011/layout/HexagonRadial"/>
    <dgm:cxn modelId="{712103BE-913F-4D25-9380-C366E3480137}" type="presParOf" srcId="{382B0250-78F0-4C93-B22A-9F76D07C7558}" destId="{E02A6EAE-0AF5-43F3-AB47-1BC261A8E182}" srcOrd="0" destOrd="0" presId="urn:microsoft.com/office/officeart/2011/layout/HexagonRadial"/>
    <dgm:cxn modelId="{6C2D1771-04A3-43FA-91CD-D4E7402F7DFE}" type="presParOf" srcId="{628C757C-6F11-44EC-ABC9-186AF084BC44}" destId="{69832A2A-DE06-4E4C-9595-A2765412A02B}" srcOrd="8" destOrd="0" presId="urn:microsoft.com/office/officeart/2011/layout/HexagonRadial"/>
    <dgm:cxn modelId="{0C6155C1-A0CA-488C-87F2-1EB2BF0C2683}" type="presParOf" srcId="{628C757C-6F11-44EC-ABC9-186AF084BC44}" destId="{6187CBA0-6ABD-4448-8990-FB92EFC61E9D}" srcOrd="9" destOrd="0" presId="urn:microsoft.com/office/officeart/2011/layout/HexagonRadial"/>
    <dgm:cxn modelId="{2FAB8682-EA4F-48FD-8327-E902D68C7AD2}" type="presParOf" srcId="{6187CBA0-6ABD-4448-8990-FB92EFC61E9D}" destId="{83FFADE6-161C-4145-81CA-CAF00377DD18}" srcOrd="0" destOrd="0" presId="urn:microsoft.com/office/officeart/2011/layout/HexagonRadial"/>
    <dgm:cxn modelId="{E7ED036B-A604-498E-9F42-386B6F536F6C}" type="presParOf" srcId="{628C757C-6F11-44EC-ABC9-186AF084BC44}" destId="{77D2250B-5422-4F2D-933D-FB1B48D7E951}" srcOrd="10" destOrd="0" presId="urn:microsoft.com/office/officeart/2011/layout/HexagonRadial"/>
    <dgm:cxn modelId="{468A688E-DDE3-44DE-B2E4-0D4E198B06B2}" type="presParOf" srcId="{628C757C-6F11-44EC-ABC9-186AF084BC44}" destId="{2B9C7F6F-C991-45A4-A372-05B97AF42819}" srcOrd="11" destOrd="0" presId="urn:microsoft.com/office/officeart/2011/layout/HexagonRadial"/>
    <dgm:cxn modelId="{7E6D6354-0CB2-48BC-94BC-21459C2D4E57}" type="presParOf" srcId="{2B9C7F6F-C991-45A4-A372-05B97AF42819}" destId="{2A0B1CF7-8BEE-4782-BC1D-C8A398C7EC9F}" srcOrd="0" destOrd="0" presId="urn:microsoft.com/office/officeart/2011/layout/HexagonRadial"/>
    <dgm:cxn modelId="{430498BC-1F53-4BCC-B03F-7EA0674DC3E3}" type="presParOf" srcId="{628C757C-6F11-44EC-ABC9-186AF084BC44}" destId="{FD801A94-7EE1-4511-9A86-B0417F754575}"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8C6EA7-F192-4773-8126-BDD9806E6F91}"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11E41076-D9D6-46C7-90BD-5D383962B236}">
      <dgm:prSet/>
      <dgm:spPr/>
      <dgm:t>
        <a:bodyPr/>
        <a:lstStyle/>
        <a:p>
          <a:r>
            <a:rPr lang="en-GB" b="0" i="0" baseline="0"/>
            <a:t>NPM HFSS restrictions</a:t>
          </a:r>
          <a:endParaRPr lang="en-US"/>
        </a:p>
      </dgm:t>
    </dgm:pt>
    <dgm:pt modelId="{F402198B-DDDE-431D-87E4-28425F951779}" type="parTrans" cxnId="{D927E353-F34B-4D7F-A926-4AAD62F60652}">
      <dgm:prSet/>
      <dgm:spPr/>
      <dgm:t>
        <a:bodyPr/>
        <a:lstStyle/>
        <a:p>
          <a:endParaRPr lang="en-US"/>
        </a:p>
      </dgm:t>
    </dgm:pt>
    <dgm:pt modelId="{2D82ABF6-763D-4BAD-AD2F-CA32AD5B2E76}" type="sibTrans" cxnId="{D927E353-F34B-4D7F-A926-4AAD62F60652}">
      <dgm:prSet/>
      <dgm:spPr/>
      <dgm:t>
        <a:bodyPr/>
        <a:lstStyle/>
        <a:p>
          <a:endParaRPr lang="en-US"/>
        </a:p>
      </dgm:t>
    </dgm:pt>
    <dgm:pt modelId="{92D45812-A78F-409E-AF6E-F7115E9AA033}">
      <dgm:prSet/>
      <dgm:spPr/>
      <dgm:t>
        <a:bodyPr/>
        <a:lstStyle/>
        <a:p>
          <a:r>
            <a:rPr lang="en-GB" b="0" i="0" baseline="0"/>
            <a:t>Salt Reduction targets 2024</a:t>
          </a:r>
          <a:endParaRPr lang="en-US"/>
        </a:p>
      </dgm:t>
    </dgm:pt>
    <dgm:pt modelId="{18EA890D-06FD-438D-B998-5FFB99030757}" type="parTrans" cxnId="{9EA7DF82-D69E-4223-B1D5-985D37ED2A7C}">
      <dgm:prSet/>
      <dgm:spPr/>
      <dgm:t>
        <a:bodyPr/>
        <a:lstStyle/>
        <a:p>
          <a:endParaRPr lang="en-US"/>
        </a:p>
      </dgm:t>
    </dgm:pt>
    <dgm:pt modelId="{B499568D-AFD9-412B-BEB1-4E1CC0AD04B5}" type="sibTrans" cxnId="{9EA7DF82-D69E-4223-B1D5-985D37ED2A7C}">
      <dgm:prSet/>
      <dgm:spPr/>
      <dgm:t>
        <a:bodyPr/>
        <a:lstStyle/>
        <a:p>
          <a:endParaRPr lang="en-US"/>
        </a:p>
      </dgm:t>
    </dgm:pt>
    <dgm:pt modelId="{8E7B56DD-DFB6-42DB-95A9-73FBBCB6D429}">
      <dgm:prSet/>
      <dgm:spPr/>
      <dgm:t>
        <a:bodyPr/>
        <a:lstStyle/>
        <a:p>
          <a:r>
            <a:rPr lang="en-GB" b="0" i="0" baseline="0"/>
            <a:t>Calorie reduction programme</a:t>
          </a:r>
          <a:endParaRPr lang="en-US"/>
        </a:p>
      </dgm:t>
    </dgm:pt>
    <dgm:pt modelId="{14AB409F-EF6D-4821-A441-2FEE88E2614B}" type="parTrans" cxnId="{A540DB10-C381-4815-8398-F2FE3E46B55E}">
      <dgm:prSet/>
      <dgm:spPr/>
      <dgm:t>
        <a:bodyPr/>
        <a:lstStyle/>
        <a:p>
          <a:endParaRPr lang="en-US"/>
        </a:p>
      </dgm:t>
    </dgm:pt>
    <dgm:pt modelId="{D7496648-85BA-486F-8E2D-8C568B2CCDD3}" type="sibTrans" cxnId="{A540DB10-C381-4815-8398-F2FE3E46B55E}">
      <dgm:prSet/>
      <dgm:spPr/>
      <dgm:t>
        <a:bodyPr/>
        <a:lstStyle/>
        <a:p>
          <a:endParaRPr lang="en-US"/>
        </a:p>
      </dgm:t>
    </dgm:pt>
    <dgm:pt modelId="{33956B7F-4BC8-4C28-A620-1CE41C8DC76D}">
      <dgm:prSet/>
      <dgm:spPr/>
      <dgm:t>
        <a:bodyPr/>
        <a:lstStyle/>
        <a:p>
          <a:r>
            <a:rPr lang="en-GB"/>
            <a:t>Mandatory calorie labelling</a:t>
          </a:r>
          <a:endParaRPr lang="en-US"/>
        </a:p>
      </dgm:t>
    </dgm:pt>
    <dgm:pt modelId="{5B9E75C6-2C95-46B0-9038-F47962E1181F}" type="parTrans" cxnId="{39A8BAFA-D986-4B0B-A066-03731E7C0AA6}">
      <dgm:prSet/>
      <dgm:spPr/>
      <dgm:t>
        <a:bodyPr/>
        <a:lstStyle/>
        <a:p>
          <a:endParaRPr lang="en-US"/>
        </a:p>
      </dgm:t>
    </dgm:pt>
    <dgm:pt modelId="{222C150F-ACEE-4FC8-902A-AD26E17120F9}" type="sibTrans" cxnId="{39A8BAFA-D986-4B0B-A066-03731E7C0AA6}">
      <dgm:prSet/>
      <dgm:spPr/>
      <dgm:t>
        <a:bodyPr/>
        <a:lstStyle/>
        <a:p>
          <a:endParaRPr lang="en-US"/>
        </a:p>
      </dgm:t>
    </dgm:pt>
    <dgm:pt modelId="{79B61ABF-4FD2-414D-837B-4DB9CE0254AC}">
      <dgm:prSet/>
      <dgm:spPr/>
      <dgm:t>
        <a:bodyPr/>
        <a:lstStyle/>
        <a:p>
          <a:r>
            <a:rPr lang="en-GB" b="0" i="0" baseline="0"/>
            <a:t>Front of Pack labelling</a:t>
          </a:r>
          <a:endParaRPr lang="en-US"/>
        </a:p>
      </dgm:t>
    </dgm:pt>
    <dgm:pt modelId="{76D03807-F3F7-4916-871B-8B2929A9E08B}" type="parTrans" cxnId="{5257F5E0-E114-4CA2-8DC8-080AE9AC6722}">
      <dgm:prSet/>
      <dgm:spPr/>
      <dgm:t>
        <a:bodyPr/>
        <a:lstStyle/>
        <a:p>
          <a:endParaRPr lang="en-US"/>
        </a:p>
      </dgm:t>
    </dgm:pt>
    <dgm:pt modelId="{6A9D344C-DE28-4CC8-AF97-300253AAA34A}" type="sibTrans" cxnId="{5257F5E0-E114-4CA2-8DC8-080AE9AC6722}">
      <dgm:prSet/>
      <dgm:spPr/>
      <dgm:t>
        <a:bodyPr/>
        <a:lstStyle/>
        <a:p>
          <a:endParaRPr lang="en-US"/>
        </a:p>
      </dgm:t>
    </dgm:pt>
    <dgm:pt modelId="{8F2D69F6-3C02-426B-ADE2-28B1C094A103}">
      <dgm:prSet/>
      <dgm:spPr/>
      <dgm:t>
        <a:bodyPr/>
        <a:lstStyle/>
        <a:p>
          <a:r>
            <a:rPr lang="en-GB" b="0" i="0" baseline="0"/>
            <a:t>Health Claims</a:t>
          </a:r>
          <a:endParaRPr lang="en-US"/>
        </a:p>
      </dgm:t>
    </dgm:pt>
    <dgm:pt modelId="{4718D4FC-89E4-4AE6-A99E-63258D804261}" type="parTrans" cxnId="{719CEB17-A8C5-4E18-8881-B0CAFBBF1478}">
      <dgm:prSet/>
      <dgm:spPr/>
      <dgm:t>
        <a:bodyPr/>
        <a:lstStyle/>
        <a:p>
          <a:endParaRPr lang="en-US"/>
        </a:p>
      </dgm:t>
    </dgm:pt>
    <dgm:pt modelId="{ECB43BD5-E501-417B-B366-EE40C93D5863}" type="sibTrans" cxnId="{719CEB17-A8C5-4E18-8881-B0CAFBBF1478}">
      <dgm:prSet/>
      <dgm:spPr/>
      <dgm:t>
        <a:bodyPr/>
        <a:lstStyle/>
        <a:p>
          <a:endParaRPr lang="en-US"/>
        </a:p>
      </dgm:t>
    </dgm:pt>
    <dgm:pt modelId="{534AFBF6-13F9-4010-904C-C97E6468F86A}">
      <dgm:prSet/>
      <dgm:spPr/>
      <dgm:t>
        <a:bodyPr/>
        <a:lstStyle/>
        <a:p>
          <a:r>
            <a:rPr lang="en-GB" b="0" i="0" baseline="0"/>
            <a:t>Improve health of product</a:t>
          </a:r>
          <a:endParaRPr lang="en-US"/>
        </a:p>
      </dgm:t>
    </dgm:pt>
    <dgm:pt modelId="{3E98692C-12E0-4A49-B0C1-3B3BD01F70B0}" type="parTrans" cxnId="{E2F33174-4F9E-4256-8DAD-7D9DB86596E9}">
      <dgm:prSet/>
      <dgm:spPr/>
      <dgm:t>
        <a:bodyPr/>
        <a:lstStyle/>
        <a:p>
          <a:endParaRPr lang="en-US"/>
        </a:p>
      </dgm:t>
    </dgm:pt>
    <dgm:pt modelId="{04CA7047-73AE-4B21-B0E4-BD1047D1A487}" type="sibTrans" cxnId="{E2F33174-4F9E-4256-8DAD-7D9DB86596E9}">
      <dgm:prSet/>
      <dgm:spPr/>
      <dgm:t>
        <a:bodyPr/>
        <a:lstStyle/>
        <a:p>
          <a:endParaRPr lang="en-US"/>
        </a:p>
      </dgm:t>
    </dgm:pt>
    <dgm:pt modelId="{9C7C2E2E-F106-4B9B-A140-3C17710E5014}">
      <dgm:prSet/>
      <dgm:spPr/>
      <dgm:t>
        <a:bodyPr/>
        <a:lstStyle/>
        <a:p>
          <a:r>
            <a:rPr lang="en-GB" b="0" i="0" baseline="0"/>
            <a:t>Customer request</a:t>
          </a:r>
          <a:endParaRPr lang="en-US"/>
        </a:p>
      </dgm:t>
    </dgm:pt>
    <dgm:pt modelId="{CE133BBB-86F1-4788-8608-D380C0430CA2}" type="parTrans" cxnId="{937FC4D8-184C-45F6-AD34-1D318FD21F4F}">
      <dgm:prSet/>
      <dgm:spPr/>
      <dgm:t>
        <a:bodyPr/>
        <a:lstStyle/>
        <a:p>
          <a:endParaRPr lang="en-US"/>
        </a:p>
      </dgm:t>
    </dgm:pt>
    <dgm:pt modelId="{152F58EC-CE80-483A-8EBE-9A2C0CACED02}" type="sibTrans" cxnId="{937FC4D8-184C-45F6-AD34-1D318FD21F4F}">
      <dgm:prSet/>
      <dgm:spPr/>
      <dgm:t>
        <a:bodyPr/>
        <a:lstStyle/>
        <a:p>
          <a:endParaRPr lang="en-US"/>
        </a:p>
      </dgm:t>
    </dgm:pt>
    <dgm:pt modelId="{2B0C4381-B082-4794-99D1-9A0833942A4C}">
      <dgm:prSet/>
      <dgm:spPr/>
      <dgm:t>
        <a:bodyPr/>
        <a:lstStyle/>
        <a:p>
          <a:r>
            <a:rPr lang="en-GB"/>
            <a:t>Retailer request</a:t>
          </a:r>
          <a:endParaRPr lang="en-US"/>
        </a:p>
      </dgm:t>
    </dgm:pt>
    <dgm:pt modelId="{85652508-0387-46AE-889E-5CD4DDF30B59}" type="parTrans" cxnId="{8D451E0F-F910-4107-9E18-AF6C65C7E391}">
      <dgm:prSet/>
      <dgm:spPr/>
      <dgm:t>
        <a:bodyPr/>
        <a:lstStyle/>
        <a:p>
          <a:endParaRPr lang="en-US"/>
        </a:p>
      </dgm:t>
    </dgm:pt>
    <dgm:pt modelId="{3A92B1BF-2ADA-4B97-BAB3-49F7C9C27355}" type="sibTrans" cxnId="{8D451E0F-F910-4107-9E18-AF6C65C7E391}">
      <dgm:prSet/>
      <dgm:spPr/>
      <dgm:t>
        <a:bodyPr/>
        <a:lstStyle/>
        <a:p>
          <a:endParaRPr lang="en-US"/>
        </a:p>
      </dgm:t>
    </dgm:pt>
    <dgm:pt modelId="{4BF5A203-DA99-476E-A34A-C97932075FE7}" type="pres">
      <dgm:prSet presAssocID="{708C6EA7-F192-4773-8126-BDD9806E6F91}" presName="diagram" presStyleCnt="0">
        <dgm:presLayoutVars>
          <dgm:dir/>
          <dgm:resizeHandles val="exact"/>
        </dgm:presLayoutVars>
      </dgm:prSet>
      <dgm:spPr/>
    </dgm:pt>
    <dgm:pt modelId="{37D73C1B-C1A2-49C0-AEB6-95637BC488FD}" type="pres">
      <dgm:prSet presAssocID="{11E41076-D9D6-46C7-90BD-5D383962B236}" presName="node" presStyleLbl="node1" presStyleIdx="0" presStyleCnt="9">
        <dgm:presLayoutVars>
          <dgm:bulletEnabled val="1"/>
        </dgm:presLayoutVars>
      </dgm:prSet>
      <dgm:spPr/>
    </dgm:pt>
    <dgm:pt modelId="{39A50F03-EF8F-4350-8318-1F4E395453BD}" type="pres">
      <dgm:prSet presAssocID="{2D82ABF6-763D-4BAD-AD2F-CA32AD5B2E76}" presName="sibTrans" presStyleCnt="0"/>
      <dgm:spPr/>
    </dgm:pt>
    <dgm:pt modelId="{E79C89E2-183C-4D6E-B409-9C3FC57A4ABB}" type="pres">
      <dgm:prSet presAssocID="{92D45812-A78F-409E-AF6E-F7115E9AA033}" presName="node" presStyleLbl="node1" presStyleIdx="1" presStyleCnt="9">
        <dgm:presLayoutVars>
          <dgm:bulletEnabled val="1"/>
        </dgm:presLayoutVars>
      </dgm:prSet>
      <dgm:spPr/>
    </dgm:pt>
    <dgm:pt modelId="{15417AA2-D049-4D36-AB9D-38520EA9D4E3}" type="pres">
      <dgm:prSet presAssocID="{B499568D-AFD9-412B-BEB1-4E1CC0AD04B5}" presName="sibTrans" presStyleCnt="0"/>
      <dgm:spPr/>
    </dgm:pt>
    <dgm:pt modelId="{93DB9034-42B0-4FB4-9F08-6F59B98BCF7D}" type="pres">
      <dgm:prSet presAssocID="{8E7B56DD-DFB6-42DB-95A9-73FBBCB6D429}" presName="node" presStyleLbl="node1" presStyleIdx="2" presStyleCnt="9">
        <dgm:presLayoutVars>
          <dgm:bulletEnabled val="1"/>
        </dgm:presLayoutVars>
      </dgm:prSet>
      <dgm:spPr/>
    </dgm:pt>
    <dgm:pt modelId="{85743323-A91A-4E98-8F50-EC07D6BF045F}" type="pres">
      <dgm:prSet presAssocID="{D7496648-85BA-486F-8E2D-8C568B2CCDD3}" presName="sibTrans" presStyleCnt="0"/>
      <dgm:spPr/>
    </dgm:pt>
    <dgm:pt modelId="{C5093C7C-FF95-4D4B-B1FA-A30F1327AD04}" type="pres">
      <dgm:prSet presAssocID="{33956B7F-4BC8-4C28-A620-1CE41C8DC76D}" presName="node" presStyleLbl="node1" presStyleIdx="3" presStyleCnt="9">
        <dgm:presLayoutVars>
          <dgm:bulletEnabled val="1"/>
        </dgm:presLayoutVars>
      </dgm:prSet>
      <dgm:spPr/>
    </dgm:pt>
    <dgm:pt modelId="{D7138A6F-3152-4D9A-9229-DB5FEBEF75E7}" type="pres">
      <dgm:prSet presAssocID="{222C150F-ACEE-4FC8-902A-AD26E17120F9}" presName="sibTrans" presStyleCnt="0"/>
      <dgm:spPr/>
    </dgm:pt>
    <dgm:pt modelId="{8EA52764-C933-45EF-9DDA-A2B68D96D13C}" type="pres">
      <dgm:prSet presAssocID="{79B61ABF-4FD2-414D-837B-4DB9CE0254AC}" presName="node" presStyleLbl="node1" presStyleIdx="4" presStyleCnt="9">
        <dgm:presLayoutVars>
          <dgm:bulletEnabled val="1"/>
        </dgm:presLayoutVars>
      </dgm:prSet>
      <dgm:spPr/>
    </dgm:pt>
    <dgm:pt modelId="{D5A4C944-81F7-44E5-AEAE-E3E04A5E0438}" type="pres">
      <dgm:prSet presAssocID="{6A9D344C-DE28-4CC8-AF97-300253AAA34A}" presName="sibTrans" presStyleCnt="0"/>
      <dgm:spPr/>
    </dgm:pt>
    <dgm:pt modelId="{F6B41E55-B4E2-409F-9AF6-B1FE5F6C63AA}" type="pres">
      <dgm:prSet presAssocID="{8F2D69F6-3C02-426B-ADE2-28B1C094A103}" presName="node" presStyleLbl="node1" presStyleIdx="5" presStyleCnt="9">
        <dgm:presLayoutVars>
          <dgm:bulletEnabled val="1"/>
        </dgm:presLayoutVars>
      </dgm:prSet>
      <dgm:spPr/>
    </dgm:pt>
    <dgm:pt modelId="{2B4E06BA-F2C1-4232-902F-747EF11AC5CD}" type="pres">
      <dgm:prSet presAssocID="{ECB43BD5-E501-417B-B366-EE40C93D5863}" presName="sibTrans" presStyleCnt="0"/>
      <dgm:spPr/>
    </dgm:pt>
    <dgm:pt modelId="{259F98F0-D6D3-4A60-AACD-658CECB231D3}" type="pres">
      <dgm:prSet presAssocID="{534AFBF6-13F9-4010-904C-C97E6468F86A}" presName="node" presStyleLbl="node1" presStyleIdx="6" presStyleCnt="9">
        <dgm:presLayoutVars>
          <dgm:bulletEnabled val="1"/>
        </dgm:presLayoutVars>
      </dgm:prSet>
      <dgm:spPr/>
    </dgm:pt>
    <dgm:pt modelId="{7079EC16-3786-473C-B620-812A2338BFC1}" type="pres">
      <dgm:prSet presAssocID="{04CA7047-73AE-4B21-B0E4-BD1047D1A487}" presName="sibTrans" presStyleCnt="0"/>
      <dgm:spPr/>
    </dgm:pt>
    <dgm:pt modelId="{B1F636A7-43C1-4662-95E3-359C00DEEAE0}" type="pres">
      <dgm:prSet presAssocID="{9C7C2E2E-F106-4B9B-A140-3C17710E5014}" presName="node" presStyleLbl="node1" presStyleIdx="7" presStyleCnt="9">
        <dgm:presLayoutVars>
          <dgm:bulletEnabled val="1"/>
        </dgm:presLayoutVars>
      </dgm:prSet>
      <dgm:spPr/>
    </dgm:pt>
    <dgm:pt modelId="{DD269D61-A58D-4D43-A033-39140CE86D69}" type="pres">
      <dgm:prSet presAssocID="{152F58EC-CE80-483A-8EBE-9A2C0CACED02}" presName="sibTrans" presStyleCnt="0"/>
      <dgm:spPr/>
    </dgm:pt>
    <dgm:pt modelId="{7F662E74-2FF1-4988-B730-B38F5450A131}" type="pres">
      <dgm:prSet presAssocID="{2B0C4381-B082-4794-99D1-9A0833942A4C}" presName="node" presStyleLbl="node1" presStyleIdx="8" presStyleCnt="9">
        <dgm:presLayoutVars>
          <dgm:bulletEnabled val="1"/>
        </dgm:presLayoutVars>
      </dgm:prSet>
      <dgm:spPr/>
    </dgm:pt>
  </dgm:ptLst>
  <dgm:cxnLst>
    <dgm:cxn modelId="{8D451E0F-F910-4107-9E18-AF6C65C7E391}" srcId="{708C6EA7-F192-4773-8126-BDD9806E6F91}" destId="{2B0C4381-B082-4794-99D1-9A0833942A4C}" srcOrd="8" destOrd="0" parTransId="{85652508-0387-46AE-889E-5CD4DDF30B59}" sibTransId="{3A92B1BF-2ADA-4B97-BAB3-49F7C9C27355}"/>
    <dgm:cxn modelId="{A540DB10-C381-4815-8398-F2FE3E46B55E}" srcId="{708C6EA7-F192-4773-8126-BDD9806E6F91}" destId="{8E7B56DD-DFB6-42DB-95A9-73FBBCB6D429}" srcOrd="2" destOrd="0" parTransId="{14AB409F-EF6D-4821-A441-2FEE88E2614B}" sibTransId="{D7496648-85BA-486F-8E2D-8C568B2CCDD3}"/>
    <dgm:cxn modelId="{719CEB17-A8C5-4E18-8881-B0CAFBBF1478}" srcId="{708C6EA7-F192-4773-8126-BDD9806E6F91}" destId="{8F2D69F6-3C02-426B-ADE2-28B1C094A103}" srcOrd="5" destOrd="0" parTransId="{4718D4FC-89E4-4AE6-A99E-63258D804261}" sibTransId="{ECB43BD5-E501-417B-B366-EE40C93D5863}"/>
    <dgm:cxn modelId="{5333972C-7820-46F9-B79A-EB739FCE519C}" type="presOf" srcId="{11E41076-D9D6-46C7-90BD-5D383962B236}" destId="{37D73C1B-C1A2-49C0-AEB6-95637BC488FD}" srcOrd="0" destOrd="0" presId="urn:microsoft.com/office/officeart/2005/8/layout/default"/>
    <dgm:cxn modelId="{AD61FE32-C33C-44CB-86A0-9949F013B6A4}" type="presOf" srcId="{79B61ABF-4FD2-414D-837B-4DB9CE0254AC}" destId="{8EA52764-C933-45EF-9DDA-A2B68D96D13C}" srcOrd="0" destOrd="0" presId="urn:microsoft.com/office/officeart/2005/8/layout/default"/>
    <dgm:cxn modelId="{2F649E51-63EA-4513-A38A-6898C48FDAFF}" type="presOf" srcId="{9C7C2E2E-F106-4B9B-A140-3C17710E5014}" destId="{B1F636A7-43C1-4662-95E3-359C00DEEAE0}" srcOrd="0" destOrd="0" presId="urn:microsoft.com/office/officeart/2005/8/layout/default"/>
    <dgm:cxn modelId="{D927E353-F34B-4D7F-A926-4AAD62F60652}" srcId="{708C6EA7-F192-4773-8126-BDD9806E6F91}" destId="{11E41076-D9D6-46C7-90BD-5D383962B236}" srcOrd="0" destOrd="0" parTransId="{F402198B-DDDE-431D-87E4-28425F951779}" sibTransId="{2D82ABF6-763D-4BAD-AD2F-CA32AD5B2E76}"/>
    <dgm:cxn modelId="{E2F33174-4F9E-4256-8DAD-7D9DB86596E9}" srcId="{708C6EA7-F192-4773-8126-BDD9806E6F91}" destId="{534AFBF6-13F9-4010-904C-C97E6468F86A}" srcOrd="6" destOrd="0" parTransId="{3E98692C-12E0-4A49-B0C1-3B3BD01F70B0}" sibTransId="{04CA7047-73AE-4B21-B0E4-BD1047D1A487}"/>
    <dgm:cxn modelId="{9EA7DF82-D69E-4223-B1D5-985D37ED2A7C}" srcId="{708C6EA7-F192-4773-8126-BDD9806E6F91}" destId="{92D45812-A78F-409E-AF6E-F7115E9AA033}" srcOrd="1" destOrd="0" parTransId="{18EA890D-06FD-438D-B998-5FFB99030757}" sibTransId="{B499568D-AFD9-412B-BEB1-4E1CC0AD04B5}"/>
    <dgm:cxn modelId="{0C76EE82-7E45-45AF-B78E-CCF820BDA531}" type="presOf" srcId="{2B0C4381-B082-4794-99D1-9A0833942A4C}" destId="{7F662E74-2FF1-4988-B730-B38F5450A131}" srcOrd="0" destOrd="0" presId="urn:microsoft.com/office/officeart/2005/8/layout/default"/>
    <dgm:cxn modelId="{D1D63D8D-806E-494B-A38E-7636F92B431C}" type="presOf" srcId="{8E7B56DD-DFB6-42DB-95A9-73FBBCB6D429}" destId="{93DB9034-42B0-4FB4-9F08-6F59B98BCF7D}" srcOrd="0" destOrd="0" presId="urn:microsoft.com/office/officeart/2005/8/layout/default"/>
    <dgm:cxn modelId="{3DB1A6A7-5917-4E3C-B1D9-20B8DDB41482}" type="presOf" srcId="{8F2D69F6-3C02-426B-ADE2-28B1C094A103}" destId="{F6B41E55-B4E2-409F-9AF6-B1FE5F6C63AA}" srcOrd="0" destOrd="0" presId="urn:microsoft.com/office/officeart/2005/8/layout/default"/>
    <dgm:cxn modelId="{1183F3B0-2E00-4EA1-9673-A0DFA1745C2B}" type="presOf" srcId="{534AFBF6-13F9-4010-904C-C97E6468F86A}" destId="{259F98F0-D6D3-4A60-AACD-658CECB231D3}" srcOrd="0" destOrd="0" presId="urn:microsoft.com/office/officeart/2005/8/layout/default"/>
    <dgm:cxn modelId="{D37061B5-B175-43FB-A5AB-37D20ECA6411}" type="presOf" srcId="{708C6EA7-F192-4773-8126-BDD9806E6F91}" destId="{4BF5A203-DA99-476E-A34A-C97932075FE7}" srcOrd="0" destOrd="0" presId="urn:microsoft.com/office/officeart/2005/8/layout/default"/>
    <dgm:cxn modelId="{937FC4D8-184C-45F6-AD34-1D318FD21F4F}" srcId="{708C6EA7-F192-4773-8126-BDD9806E6F91}" destId="{9C7C2E2E-F106-4B9B-A140-3C17710E5014}" srcOrd="7" destOrd="0" parTransId="{CE133BBB-86F1-4788-8608-D380C0430CA2}" sibTransId="{152F58EC-CE80-483A-8EBE-9A2C0CACED02}"/>
    <dgm:cxn modelId="{5257F5E0-E114-4CA2-8DC8-080AE9AC6722}" srcId="{708C6EA7-F192-4773-8126-BDD9806E6F91}" destId="{79B61ABF-4FD2-414D-837B-4DB9CE0254AC}" srcOrd="4" destOrd="0" parTransId="{76D03807-F3F7-4916-871B-8B2929A9E08B}" sibTransId="{6A9D344C-DE28-4CC8-AF97-300253AAA34A}"/>
    <dgm:cxn modelId="{43B474E1-22FA-4917-9110-6FDFE1481984}" type="presOf" srcId="{92D45812-A78F-409E-AF6E-F7115E9AA033}" destId="{E79C89E2-183C-4D6E-B409-9C3FC57A4ABB}" srcOrd="0" destOrd="0" presId="urn:microsoft.com/office/officeart/2005/8/layout/default"/>
    <dgm:cxn modelId="{39A8BAFA-D986-4B0B-A066-03731E7C0AA6}" srcId="{708C6EA7-F192-4773-8126-BDD9806E6F91}" destId="{33956B7F-4BC8-4C28-A620-1CE41C8DC76D}" srcOrd="3" destOrd="0" parTransId="{5B9E75C6-2C95-46B0-9038-F47962E1181F}" sibTransId="{222C150F-ACEE-4FC8-902A-AD26E17120F9}"/>
    <dgm:cxn modelId="{5E3622FF-3787-4DE0-BE1F-DBF22A767299}" type="presOf" srcId="{33956B7F-4BC8-4C28-A620-1CE41C8DC76D}" destId="{C5093C7C-FF95-4D4B-B1FA-A30F1327AD04}" srcOrd="0" destOrd="0" presId="urn:microsoft.com/office/officeart/2005/8/layout/default"/>
    <dgm:cxn modelId="{CC3E8ED1-5574-4505-BF1D-F497CA832C23}" type="presParOf" srcId="{4BF5A203-DA99-476E-A34A-C97932075FE7}" destId="{37D73C1B-C1A2-49C0-AEB6-95637BC488FD}" srcOrd="0" destOrd="0" presId="urn:microsoft.com/office/officeart/2005/8/layout/default"/>
    <dgm:cxn modelId="{9BCED6D8-674E-425D-B579-807D2D5D9F15}" type="presParOf" srcId="{4BF5A203-DA99-476E-A34A-C97932075FE7}" destId="{39A50F03-EF8F-4350-8318-1F4E395453BD}" srcOrd="1" destOrd="0" presId="urn:microsoft.com/office/officeart/2005/8/layout/default"/>
    <dgm:cxn modelId="{10553FE2-4A62-4183-BB3F-C328A32D940B}" type="presParOf" srcId="{4BF5A203-DA99-476E-A34A-C97932075FE7}" destId="{E79C89E2-183C-4D6E-B409-9C3FC57A4ABB}" srcOrd="2" destOrd="0" presId="urn:microsoft.com/office/officeart/2005/8/layout/default"/>
    <dgm:cxn modelId="{C0F856DB-AD2F-4D24-8152-A889DC046177}" type="presParOf" srcId="{4BF5A203-DA99-476E-A34A-C97932075FE7}" destId="{15417AA2-D049-4D36-AB9D-38520EA9D4E3}" srcOrd="3" destOrd="0" presId="urn:microsoft.com/office/officeart/2005/8/layout/default"/>
    <dgm:cxn modelId="{7FD90F36-33E8-43B2-A237-9796D835F853}" type="presParOf" srcId="{4BF5A203-DA99-476E-A34A-C97932075FE7}" destId="{93DB9034-42B0-4FB4-9F08-6F59B98BCF7D}" srcOrd="4" destOrd="0" presId="urn:microsoft.com/office/officeart/2005/8/layout/default"/>
    <dgm:cxn modelId="{C8983503-D1A3-4983-87D5-AF00F56002E8}" type="presParOf" srcId="{4BF5A203-DA99-476E-A34A-C97932075FE7}" destId="{85743323-A91A-4E98-8F50-EC07D6BF045F}" srcOrd="5" destOrd="0" presId="urn:microsoft.com/office/officeart/2005/8/layout/default"/>
    <dgm:cxn modelId="{A696D909-2D95-4F97-9DC3-FE20D0DC6EB4}" type="presParOf" srcId="{4BF5A203-DA99-476E-A34A-C97932075FE7}" destId="{C5093C7C-FF95-4D4B-B1FA-A30F1327AD04}" srcOrd="6" destOrd="0" presId="urn:microsoft.com/office/officeart/2005/8/layout/default"/>
    <dgm:cxn modelId="{77E9C1D3-8B7D-4BE3-9C92-D7DCB8DC86F8}" type="presParOf" srcId="{4BF5A203-DA99-476E-A34A-C97932075FE7}" destId="{D7138A6F-3152-4D9A-9229-DB5FEBEF75E7}" srcOrd="7" destOrd="0" presId="urn:microsoft.com/office/officeart/2005/8/layout/default"/>
    <dgm:cxn modelId="{079E5419-7F4B-4D22-885A-6A9C90F2E790}" type="presParOf" srcId="{4BF5A203-DA99-476E-A34A-C97932075FE7}" destId="{8EA52764-C933-45EF-9DDA-A2B68D96D13C}" srcOrd="8" destOrd="0" presId="urn:microsoft.com/office/officeart/2005/8/layout/default"/>
    <dgm:cxn modelId="{DE6C5DD3-38FE-4C55-A87F-5F94E2318DA8}" type="presParOf" srcId="{4BF5A203-DA99-476E-A34A-C97932075FE7}" destId="{D5A4C944-81F7-44E5-AEAE-E3E04A5E0438}" srcOrd="9" destOrd="0" presId="urn:microsoft.com/office/officeart/2005/8/layout/default"/>
    <dgm:cxn modelId="{4937EAAB-C1EF-4323-A6F3-57CDAB069A09}" type="presParOf" srcId="{4BF5A203-DA99-476E-A34A-C97932075FE7}" destId="{F6B41E55-B4E2-409F-9AF6-B1FE5F6C63AA}" srcOrd="10" destOrd="0" presId="urn:microsoft.com/office/officeart/2005/8/layout/default"/>
    <dgm:cxn modelId="{2E1702E9-8073-44D5-B4EA-EFDDE362A269}" type="presParOf" srcId="{4BF5A203-DA99-476E-A34A-C97932075FE7}" destId="{2B4E06BA-F2C1-4232-902F-747EF11AC5CD}" srcOrd="11" destOrd="0" presId="urn:microsoft.com/office/officeart/2005/8/layout/default"/>
    <dgm:cxn modelId="{E3C06861-A520-4AFE-B58A-532B6697D0C2}" type="presParOf" srcId="{4BF5A203-DA99-476E-A34A-C97932075FE7}" destId="{259F98F0-D6D3-4A60-AACD-658CECB231D3}" srcOrd="12" destOrd="0" presId="urn:microsoft.com/office/officeart/2005/8/layout/default"/>
    <dgm:cxn modelId="{F5C57841-E9B2-4A7C-AD97-C5FF513D8EE4}" type="presParOf" srcId="{4BF5A203-DA99-476E-A34A-C97932075FE7}" destId="{7079EC16-3786-473C-B620-812A2338BFC1}" srcOrd="13" destOrd="0" presId="urn:microsoft.com/office/officeart/2005/8/layout/default"/>
    <dgm:cxn modelId="{E5F7A329-6812-4BA5-9E62-D70407DA8492}" type="presParOf" srcId="{4BF5A203-DA99-476E-A34A-C97932075FE7}" destId="{B1F636A7-43C1-4662-95E3-359C00DEEAE0}" srcOrd="14" destOrd="0" presId="urn:microsoft.com/office/officeart/2005/8/layout/default"/>
    <dgm:cxn modelId="{7A3D40C6-8111-4DF8-84A9-D0D7BEB24AAA}" type="presParOf" srcId="{4BF5A203-DA99-476E-A34A-C97932075FE7}" destId="{DD269D61-A58D-4D43-A033-39140CE86D69}" srcOrd="15" destOrd="0" presId="urn:microsoft.com/office/officeart/2005/8/layout/default"/>
    <dgm:cxn modelId="{15773EFC-76DE-4A9C-887A-817329682909}" type="presParOf" srcId="{4BF5A203-DA99-476E-A34A-C97932075FE7}" destId="{7F662E74-2FF1-4988-B730-B38F5450A131}"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9A9FF-5C09-4FE8-8B68-7DC82D60305D}">
      <dsp:nvSpPr>
        <dsp:cNvPr id="0" name=""/>
        <dsp:cNvSpPr/>
      </dsp:nvSpPr>
      <dsp:spPr>
        <a:xfrm>
          <a:off x="3326668" y="1697263"/>
          <a:ext cx="2221862" cy="1922001"/>
        </a:xfrm>
        <a:prstGeom prst="hexagon">
          <a:avLst>
            <a:gd name="adj" fmla="val 28570"/>
            <a:gd name="vf" fmla="val 11547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t>Salt</a:t>
          </a:r>
        </a:p>
      </dsp:txBody>
      <dsp:txXfrm>
        <a:off x="3694862" y="2015766"/>
        <a:ext cx="1485474" cy="1284995"/>
      </dsp:txXfrm>
    </dsp:sp>
    <dsp:sp modelId="{8CC02292-66A5-46CF-BA08-2F882947907C}">
      <dsp:nvSpPr>
        <dsp:cNvPr id="0" name=""/>
        <dsp:cNvSpPr/>
      </dsp:nvSpPr>
      <dsp:spPr>
        <a:xfrm>
          <a:off x="4717714" y="828514"/>
          <a:ext cx="838302" cy="722308"/>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66EDA6-A281-409B-A852-71EE0915A82D}">
      <dsp:nvSpPr>
        <dsp:cNvPr id="0" name=""/>
        <dsp:cNvSpPr/>
      </dsp:nvSpPr>
      <dsp:spPr>
        <a:xfrm>
          <a:off x="3531067" y="0"/>
          <a:ext cx="1820800" cy="1575206"/>
        </a:xfrm>
        <a:prstGeom prst="hexagon">
          <a:avLst>
            <a:gd name="adj" fmla="val 28570"/>
            <a:gd name="vf" fmla="val 11547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texture</a:t>
          </a:r>
          <a:endParaRPr lang="en-US" sz="1100" kern="1200" dirty="0"/>
        </a:p>
      </dsp:txBody>
      <dsp:txXfrm>
        <a:off x="3832812" y="261045"/>
        <a:ext cx="1217310" cy="1053116"/>
      </dsp:txXfrm>
    </dsp:sp>
    <dsp:sp modelId="{538598AF-37C5-4A1E-92EC-2B01583F2B86}">
      <dsp:nvSpPr>
        <dsp:cNvPr id="0" name=""/>
        <dsp:cNvSpPr/>
      </dsp:nvSpPr>
      <dsp:spPr>
        <a:xfrm>
          <a:off x="5696078" y="2178846"/>
          <a:ext cx="838302" cy="722308"/>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E0DD21-B2C9-4CC0-9F50-9CEC8EADE857}">
      <dsp:nvSpPr>
        <dsp:cNvPr id="0" name=""/>
        <dsp:cNvSpPr/>
      </dsp:nvSpPr>
      <dsp:spPr>
        <a:xfrm>
          <a:off x="5200953" y="968857"/>
          <a:ext cx="1820800" cy="1575206"/>
        </a:xfrm>
        <a:prstGeom prst="hexagon">
          <a:avLst>
            <a:gd name="adj" fmla="val 28570"/>
            <a:gd name="vf" fmla="val 115470"/>
          </a:avLst>
        </a:prstGeom>
        <a:solidFill>
          <a:schemeClr val="accent1">
            <a:shade val="50000"/>
            <a:hueOff val="233889"/>
            <a:satOff val="-10889"/>
            <a:lumOff val="16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Binding</a:t>
          </a:r>
          <a:r>
            <a:rPr lang="en-US" sz="1100" kern="1200" dirty="0"/>
            <a:t> </a:t>
          </a:r>
          <a:r>
            <a:rPr lang="en-US" sz="1800" kern="1200" dirty="0"/>
            <a:t>agent</a:t>
          </a:r>
          <a:endParaRPr lang="en-US" sz="1100" kern="1200" dirty="0"/>
        </a:p>
      </dsp:txBody>
      <dsp:txXfrm>
        <a:off x="5502698" y="1229902"/>
        <a:ext cx="1217310" cy="1053116"/>
      </dsp:txXfrm>
    </dsp:sp>
    <dsp:sp modelId="{B34EC229-0261-4D89-9DDC-6EB921C3EE37}">
      <dsp:nvSpPr>
        <dsp:cNvPr id="0" name=""/>
        <dsp:cNvSpPr/>
      </dsp:nvSpPr>
      <dsp:spPr>
        <a:xfrm>
          <a:off x="5016443" y="3703117"/>
          <a:ext cx="838302" cy="722308"/>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1B7202-903C-41D7-81E4-47C855CB46BF}">
      <dsp:nvSpPr>
        <dsp:cNvPr id="0" name=""/>
        <dsp:cNvSpPr/>
      </dsp:nvSpPr>
      <dsp:spPr>
        <a:xfrm>
          <a:off x="5200953" y="2873519"/>
          <a:ext cx="1820800" cy="1575206"/>
        </a:xfrm>
        <a:prstGeom prst="hexagon">
          <a:avLst>
            <a:gd name="adj" fmla="val 28570"/>
            <a:gd name="vf" fmla="val 115470"/>
          </a:avLst>
        </a:prstGeom>
        <a:solidFill>
          <a:schemeClr val="accent1">
            <a:shade val="50000"/>
            <a:hueOff val="467779"/>
            <a:satOff val="-21779"/>
            <a:lumOff val="33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Seasoning</a:t>
          </a:r>
          <a:r>
            <a:rPr lang="en-US" sz="1200" kern="1200" dirty="0"/>
            <a:t>/</a:t>
          </a:r>
          <a:r>
            <a:rPr lang="en-US" sz="1800" kern="1200" dirty="0" err="1"/>
            <a:t>flavour</a:t>
          </a:r>
          <a:endParaRPr lang="en-US" sz="1200" kern="1200" dirty="0"/>
        </a:p>
      </dsp:txBody>
      <dsp:txXfrm>
        <a:off x="5502698" y="3134564"/>
        <a:ext cx="1217310" cy="1053116"/>
      </dsp:txXfrm>
    </dsp:sp>
    <dsp:sp modelId="{0E8E3785-5F0A-426F-BD8A-EFA05E099916}">
      <dsp:nvSpPr>
        <dsp:cNvPr id="0" name=""/>
        <dsp:cNvSpPr/>
      </dsp:nvSpPr>
      <dsp:spPr>
        <a:xfrm>
          <a:off x="3330536" y="3861342"/>
          <a:ext cx="838302" cy="722308"/>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52401-FB56-400D-B199-27575209A7F7}">
      <dsp:nvSpPr>
        <dsp:cNvPr id="0" name=""/>
        <dsp:cNvSpPr/>
      </dsp:nvSpPr>
      <dsp:spPr>
        <a:xfrm>
          <a:off x="3531067" y="3843460"/>
          <a:ext cx="1820800" cy="1575206"/>
        </a:xfrm>
        <a:prstGeom prst="hexagon">
          <a:avLst>
            <a:gd name="adj" fmla="val 28570"/>
            <a:gd name="vf" fmla="val 115470"/>
          </a:avLst>
        </a:prstGeom>
        <a:solidFill>
          <a:schemeClr val="accent1">
            <a:shade val="50000"/>
            <a:hueOff val="701668"/>
            <a:satOff val="-32668"/>
            <a:lumOff val="495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Binding</a:t>
          </a:r>
          <a:r>
            <a:rPr lang="en-US" sz="1100" kern="1200" dirty="0"/>
            <a:t> </a:t>
          </a:r>
          <a:r>
            <a:rPr lang="en-US" sz="2000" kern="1200" dirty="0"/>
            <a:t>agent</a:t>
          </a:r>
          <a:endParaRPr lang="en-US" sz="1100" kern="1200" dirty="0"/>
        </a:p>
      </dsp:txBody>
      <dsp:txXfrm>
        <a:off x="3832812" y="4104505"/>
        <a:ext cx="1217310" cy="1053116"/>
      </dsp:txXfrm>
    </dsp:sp>
    <dsp:sp modelId="{B0982F97-3318-481E-9394-4B7AF2D909CA}">
      <dsp:nvSpPr>
        <dsp:cNvPr id="0" name=""/>
        <dsp:cNvSpPr/>
      </dsp:nvSpPr>
      <dsp:spPr>
        <a:xfrm>
          <a:off x="2336150" y="2511552"/>
          <a:ext cx="838302" cy="722308"/>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3A204C-4A14-4835-A928-58EC05E60A70}">
      <dsp:nvSpPr>
        <dsp:cNvPr id="0" name=""/>
        <dsp:cNvSpPr/>
      </dsp:nvSpPr>
      <dsp:spPr>
        <a:xfrm>
          <a:off x="1853429" y="2874602"/>
          <a:ext cx="1820800" cy="1575206"/>
        </a:xfrm>
        <a:prstGeom prst="hexagon">
          <a:avLst>
            <a:gd name="adj" fmla="val 28570"/>
            <a:gd name="vf" fmla="val 115470"/>
          </a:avLst>
        </a:prstGeom>
        <a:solidFill>
          <a:schemeClr val="accent1">
            <a:shade val="50000"/>
            <a:hueOff val="467779"/>
            <a:satOff val="-21779"/>
            <a:lumOff val="33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Raising agent</a:t>
          </a:r>
        </a:p>
      </dsp:txBody>
      <dsp:txXfrm>
        <a:off x="2155174" y="3135647"/>
        <a:ext cx="1217310" cy="1053116"/>
      </dsp:txXfrm>
    </dsp:sp>
    <dsp:sp modelId="{CC25E0E3-4E63-4132-931E-51325BC02A0C}">
      <dsp:nvSpPr>
        <dsp:cNvPr id="0" name=""/>
        <dsp:cNvSpPr/>
      </dsp:nvSpPr>
      <dsp:spPr>
        <a:xfrm>
          <a:off x="1853429" y="966690"/>
          <a:ext cx="1820800" cy="1575206"/>
        </a:xfrm>
        <a:prstGeom prst="hexagon">
          <a:avLst>
            <a:gd name="adj" fmla="val 28570"/>
            <a:gd name="vf" fmla="val 115470"/>
          </a:avLst>
        </a:prstGeom>
        <a:solidFill>
          <a:schemeClr val="accent1">
            <a:shade val="50000"/>
            <a:hueOff val="233889"/>
            <a:satOff val="-10889"/>
            <a:lumOff val="16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Preservation</a:t>
          </a:r>
        </a:p>
      </dsp:txBody>
      <dsp:txXfrm>
        <a:off x="2155174" y="1227735"/>
        <a:ext cx="1217310" cy="1053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EB7A8-AC6E-4343-B558-FF09305B9FC1}">
      <dsp:nvSpPr>
        <dsp:cNvPr id="0" name=""/>
        <dsp:cNvSpPr/>
      </dsp:nvSpPr>
      <dsp:spPr>
        <a:xfrm>
          <a:off x="1922334" y="1744482"/>
          <a:ext cx="2217312" cy="1918065"/>
        </a:xfrm>
        <a:prstGeom prst="hexagon">
          <a:avLst>
            <a:gd name="adj" fmla="val 28570"/>
            <a:gd name="vf" fmla="val 11547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Sugar</a:t>
          </a:r>
        </a:p>
      </dsp:txBody>
      <dsp:txXfrm>
        <a:off x="2289774" y="2062332"/>
        <a:ext cx="1482432" cy="1282365"/>
      </dsp:txXfrm>
    </dsp:sp>
    <dsp:sp modelId="{74AB53CC-EA2F-4ADA-B897-2519F04161E9}">
      <dsp:nvSpPr>
        <dsp:cNvPr id="0" name=""/>
        <dsp:cNvSpPr/>
      </dsp:nvSpPr>
      <dsp:spPr>
        <a:xfrm>
          <a:off x="3310798" y="826817"/>
          <a:ext cx="836585" cy="720829"/>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947B3E-90AB-4150-9E76-4B820B8F9B08}">
      <dsp:nvSpPr>
        <dsp:cNvPr id="0" name=""/>
        <dsp:cNvSpPr/>
      </dsp:nvSpPr>
      <dsp:spPr>
        <a:xfrm>
          <a:off x="2158106" y="63067"/>
          <a:ext cx="1817072" cy="1571980"/>
        </a:xfrm>
        <a:prstGeom prst="hexagon">
          <a:avLst>
            <a:gd name="adj" fmla="val 28570"/>
            <a:gd name="vf" fmla="val 11547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Structure</a:t>
          </a:r>
          <a:endParaRPr lang="en-US" sz="1500" kern="1200" dirty="0"/>
        </a:p>
      </dsp:txBody>
      <dsp:txXfrm>
        <a:off x="2459234" y="323578"/>
        <a:ext cx="1214816" cy="1050958"/>
      </dsp:txXfrm>
    </dsp:sp>
    <dsp:sp modelId="{03580B63-0100-4983-8D9F-42A6CE32D037}">
      <dsp:nvSpPr>
        <dsp:cNvPr id="0" name=""/>
        <dsp:cNvSpPr/>
      </dsp:nvSpPr>
      <dsp:spPr>
        <a:xfrm>
          <a:off x="4287158" y="2174384"/>
          <a:ext cx="836585" cy="720829"/>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0D2ED0-DD13-44A0-BA1C-B9FE28A24EF4}">
      <dsp:nvSpPr>
        <dsp:cNvPr id="0" name=""/>
        <dsp:cNvSpPr/>
      </dsp:nvSpPr>
      <dsp:spPr>
        <a:xfrm>
          <a:off x="3793046" y="966873"/>
          <a:ext cx="1817072" cy="1571980"/>
        </a:xfrm>
        <a:prstGeom prst="hexagon">
          <a:avLst>
            <a:gd name="adj" fmla="val 28570"/>
            <a:gd name="vf" fmla="val 115470"/>
          </a:avLst>
        </a:prstGeom>
        <a:solidFill>
          <a:schemeClr val="accent1">
            <a:shade val="50000"/>
            <a:hueOff val="233889"/>
            <a:satOff val="-10889"/>
            <a:lumOff val="16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Fermentation</a:t>
          </a:r>
        </a:p>
      </dsp:txBody>
      <dsp:txXfrm>
        <a:off x="4094174" y="1227384"/>
        <a:ext cx="1214816" cy="1050958"/>
      </dsp:txXfrm>
    </dsp:sp>
    <dsp:sp modelId="{E02A6EAE-0AF5-43F3-AB47-1BC261A8E182}">
      <dsp:nvSpPr>
        <dsp:cNvPr id="0" name=""/>
        <dsp:cNvSpPr/>
      </dsp:nvSpPr>
      <dsp:spPr>
        <a:xfrm>
          <a:off x="3608915" y="3695534"/>
          <a:ext cx="836585" cy="720829"/>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E5EB3-A926-4DF6-857D-EB82503CAD8B}">
      <dsp:nvSpPr>
        <dsp:cNvPr id="0" name=""/>
        <dsp:cNvSpPr/>
      </dsp:nvSpPr>
      <dsp:spPr>
        <a:xfrm>
          <a:off x="3793046" y="2867634"/>
          <a:ext cx="1817072" cy="1571980"/>
        </a:xfrm>
        <a:prstGeom prst="hexagon">
          <a:avLst>
            <a:gd name="adj" fmla="val 28570"/>
            <a:gd name="vf" fmla="val 115470"/>
          </a:avLst>
        </a:prstGeom>
        <a:solidFill>
          <a:schemeClr val="accent1">
            <a:shade val="50000"/>
            <a:hueOff val="467779"/>
            <a:satOff val="-21779"/>
            <a:lumOff val="33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Shelf life</a:t>
          </a:r>
        </a:p>
      </dsp:txBody>
      <dsp:txXfrm>
        <a:off x="4094174" y="3128145"/>
        <a:ext cx="1214816" cy="1050958"/>
      </dsp:txXfrm>
    </dsp:sp>
    <dsp:sp modelId="{83FFADE6-161C-4145-81CA-CAF00377DD18}">
      <dsp:nvSpPr>
        <dsp:cNvPr id="0" name=""/>
        <dsp:cNvSpPr/>
      </dsp:nvSpPr>
      <dsp:spPr>
        <a:xfrm>
          <a:off x="1926460" y="3853435"/>
          <a:ext cx="836585" cy="720829"/>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832A2A-DE06-4E4C-9595-A2765412A02B}">
      <dsp:nvSpPr>
        <dsp:cNvPr id="0" name=""/>
        <dsp:cNvSpPr/>
      </dsp:nvSpPr>
      <dsp:spPr>
        <a:xfrm>
          <a:off x="2126580" y="3835590"/>
          <a:ext cx="1817072" cy="1571980"/>
        </a:xfrm>
        <a:prstGeom prst="hexagon">
          <a:avLst>
            <a:gd name="adj" fmla="val 28570"/>
            <a:gd name="vf" fmla="val 115470"/>
          </a:avLst>
        </a:prstGeom>
        <a:solidFill>
          <a:schemeClr val="accent1">
            <a:shade val="50000"/>
            <a:hueOff val="701668"/>
            <a:satOff val="-32668"/>
            <a:lumOff val="495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Stabilising</a:t>
          </a:r>
          <a:endParaRPr lang="en-US" sz="1800" kern="1200" dirty="0"/>
        </a:p>
      </dsp:txBody>
      <dsp:txXfrm>
        <a:off x="2427708" y="4096101"/>
        <a:ext cx="1214816" cy="1050958"/>
      </dsp:txXfrm>
    </dsp:sp>
    <dsp:sp modelId="{2A0B1CF7-8BEE-4782-BC1D-C8A398C7EC9F}">
      <dsp:nvSpPr>
        <dsp:cNvPr id="0" name=""/>
        <dsp:cNvSpPr/>
      </dsp:nvSpPr>
      <dsp:spPr>
        <a:xfrm>
          <a:off x="934110" y="2506409"/>
          <a:ext cx="836585" cy="720829"/>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D2250B-5422-4F2D-933D-FB1B48D7E951}">
      <dsp:nvSpPr>
        <dsp:cNvPr id="0" name=""/>
        <dsp:cNvSpPr/>
      </dsp:nvSpPr>
      <dsp:spPr>
        <a:xfrm>
          <a:off x="452377" y="2868716"/>
          <a:ext cx="1817072" cy="1571980"/>
        </a:xfrm>
        <a:prstGeom prst="hexagon">
          <a:avLst>
            <a:gd name="adj" fmla="val 28570"/>
            <a:gd name="vf" fmla="val 115470"/>
          </a:avLst>
        </a:prstGeom>
        <a:solidFill>
          <a:schemeClr val="accent1">
            <a:shade val="50000"/>
            <a:hueOff val="467779"/>
            <a:satOff val="-21779"/>
            <a:lumOff val="33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Sweetness / </a:t>
          </a:r>
          <a:r>
            <a:rPr lang="en-US" sz="2000" kern="1200" dirty="0" err="1"/>
            <a:t>flavour</a:t>
          </a:r>
          <a:endParaRPr lang="en-US" sz="1800" kern="1200" dirty="0"/>
        </a:p>
      </dsp:txBody>
      <dsp:txXfrm>
        <a:off x="753505" y="3129227"/>
        <a:ext cx="1214816" cy="1050958"/>
      </dsp:txXfrm>
    </dsp:sp>
    <dsp:sp modelId="{FD801A94-7EE1-4511-9A86-B0417F754575}">
      <dsp:nvSpPr>
        <dsp:cNvPr id="0" name=""/>
        <dsp:cNvSpPr/>
      </dsp:nvSpPr>
      <dsp:spPr>
        <a:xfrm>
          <a:off x="452377" y="964710"/>
          <a:ext cx="1817072" cy="1571980"/>
        </a:xfrm>
        <a:prstGeom prst="hexagon">
          <a:avLst>
            <a:gd name="adj" fmla="val 28570"/>
            <a:gd name="vf" fmla="val 115470"/>
          </a:avLst>
        </a:prstGeom>
        <a:solidFill>
          <a:schemeClr val="accent1">
            <a:shade val="50000"/>
            <a:hueOff val="233889"/>
            <a:satOff val="-10889"/>
            <a:lumOff val="16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t>Colour</a:t>
          </a:r>
          <a:endParaRPr lang="en-US" sz="2400" kern="1200" dirty="0"/>
        </a:p>
      </dsp:txBody>
      <dsp:txXfrm>
        <a:off x="753505" y="1225221"/>
        <a:ext cx="1214816" cy="1050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EB7A8-AC6E-4343-B558-FF09305B9FC1}">
      <dsp:nvSpPr>
        <dsp:cNvPr id="0" name=""/>
        <dsp:cNvSpPr/>
      </dsp:nvSpPr>
      <dsp:spPr>
        <a:xfrm>
          <a:off x="1549410" y="1698709"/>
          <a:ext cx="2159133" cy="1867737"/>
        </a:xfrm>
        <a:prstGeom prst="hexagon">
          <a:avLst>
            <a:gd name="adj" fmla="val 28570"/>
            <a:gd name="vf" fmla="val 11547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Fat</a:t>
          </a:r>
        </a:p>
      </dsp:txBody>
      <dsp:txXfrm>
        <a:off x="1907209" y="2008219"/>
        <a:ext cx="1443535" cy="1248717"/>
      </dsp:txXfrm>
    </dsp:sp>
    <dsp:sp modelId="{74AB53CC-EA2F-4ADA-B897-2519F04161E9}">
      <dsp:nvSpPr>
        <dsp:cNvPr id="0" name=""/>
        <dsp:cNvSpPr/>
      </dsp:nvSpPr>
      <dsp:spPr>
        <a:xfrm>
          <a:off x="2901443" y="805122"/>
          <a:ext cx="814634" cy="701915"/>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947B3E-90AB-4150-9E76-4B820B8F9B08}">
      <dsp:nvSpPr>
        <dsp:cNvPr id="0" name=""/>
        <dsp:cNvSpPr/>
      </dsp:nvSpPr>
      <dsp:spPr>
        <a:xfrm>
          <a:off x="1778997" y="61413"/>
          <a:ext cx="1769394" cy="1530734"/>
        </a:xfrm>
        <a:prstGeom prst="hexagon">
          <a:avLst>
            <a:gd name="adj" fmla="val 28570"/>
            <a:gd name="vf" fmla="val 11547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Appearance</a:t>
          </a:r>
        </a:p>
      </dsp:txBody>
      <dsp:txXfrm>
        <a:off x="2072223" y="315088"/>
        <a:ext cx="1182942" cy="1023384"/>
      </dsp:txXfrm>
    </dsp:sp>
    <dsp:sp modelId="{03580B63-0100-4983-8D9F-42A6CE32D037}">
      <dsp:nvSpPr>
        <dsp:cNvPr id="0" name=""/>
        <dsp:cNvSpPr/>
      </dsp:nvSpPr>
      <dsp:spPr>
        <a:xfrm>
          <a:off x="3852184" y="2117331"/>
          <a:ext cx="814634" cy="701915"/>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0D2ED0-DD13-44A0-BA1C-B9FE28A24EF4}">
      <dsp:nvSpPr>
        <dsp:cNvPr id="0" name=""/>
        <dsp:cNvSpPr/>
      </dsp:nvSpPr>
      <dsp:spPr>
        <a:xfrm>
          <a:off x="3371038" y="1022112"/>
          <a:ext cx="1769394" cy="1530734"/>
        </a:xfrm>
        <a:prstGeom prst="hexagon">
          <a:avLst>
            <a:gd name="adj" fmla="val 28570"/>
            <a:gd name="vf" fmla="val 115470"/>
          </a:avLst>
        </a:prstGeom>
        <a:solidFill>
          <a:schemeClr val="accent1">
            <a:shade val="50000"/>
            <a:hueOff val="233889"/>
            <a:satOff val="-10889"/>
            <a:lumOff val="16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Flavour</a:t>
          </a:r>
          <a:endParaRPr lang="en-US" sz="1800" kern="1200" dirty="0"/>
        </a:p>
      </dsp:txBody>
      <dsp:txXfrm>
        <a:off x="3664264" y="1275787"/>
        <a:ext cx="1182942" cy="1023384"/>
      </dsp:txXfrm>
    </dsp:sp>
    <dsp:sp modelId="{E02A6EAE-0AF5-43F3-AB47-1BC261A8E182}">
      <dsp:nvSpPr>
        <dsp:cNvPr id="0" name=""/>
        <dsp:cNvSpPr/>
      </dsp:nvSpPr>
      <dsp:spPr>
        <a:xfrm>
          <a:off x="3191738" y="3598567"/>
          <a:ext cx="814634" cy="701915"/>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E5EB3-A926-4DF6-857D-EB82503CAD8B}">
      <dsp:nvSpPr>
        <dsp:cNvPr id="0" name=""/>
        <dsp:cNvSpPr/>
      </dsp:nvSpPr>
      <dsp:spPr>
        <a:xfrm>
          <a:off x="3371038" y="2792391"/>
          <a:ext cx="1769394" cy="1530734"/>
        </a:xfrm>
        <a:prstGeom prst="hexagon">
          <a:avLst>
            <a:gd name="adj" fmla="val 28570"/>
            <a:gd name="vf" fmla="val 115470"/>
          </a:avLst>
        </a:prstGeom>
        <a:solidFill>
          <a:schemeClr val="accent1">
            <a:shade val="50000"/>
            <a:hueOff val="467779"/>
            <a:satOff val="-21779"/>
            <a:lumOff val="33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Emulsions</a:t>
          </a:r>
        </a:p>
      </dsp:txBody>
      <dsp:txXfrm>
        <a:off x="3664264" y="3046066"/>
        <a:ext cx="1182942" cy="1023384"/>
      </dsp:txXfrm>
    </dsp:sp>
    <dsp:sp modelId="{83FFADE6-161C-4145-81CA-CAF00377DD18}">
      <dsp:nvSpPr>
        <dsp:cNvPr id="0" name=""/>
        <dsp:cNvSpPr/>
      </dsp:nvSpPr>
      <dsp:spPr>
        <a:xfrm>
          <a:off x="1553428" y="3752325"/>
          <a:ext cx="814634" cy="701915"/>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832A2A-DE06-4E4C-9595-A2765412A02B}">
      <dsp:nvSpPr>
        <dsp:cNvPr id="0" name=""/>
        <dsp:cNvSpPr/>
      </dsp:nvSpPr>
      <dsp:spPr>
        <a:xfrm>
          <a:off x="1710211" y="3734948"/>
          <a:ext cx="1845566" cy="1530734"/>
        </a:xfrm>
        <a:prstGeom prst="hexagon">
          <a:avLst>
            <a:gd name="adj" fmla="val 28570"/>
            <a:gd name="vf" fmla="val 115470"/>
          </a:avLst>
        </a:prstGeom>
        <a:solidFill>
          <a:schemeClr val="accent1">
            <a:shade val="50000"/>
            <a:hueOff val="701668"/>
            <a:satOff val="-32668"/>
            <a:lumOff val="495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Shortening</a:t>
          </a:r>
          <a:endParaRPr lang="en-US" sz="1600" kern="1200" dirty="0"/>
        </a:p>
      </dsp:txBody>
      <dsp:txXfrm>
        <a:off x="2009785" y="3983418"/>
        <a:ext cx="1246418" cy="1033794"/>
      </dsp:txXfrm>
    </dsp:sp>
    <dsp:sp modelId="{2A0B1CF7-8BEE-4782-BC1D-C8A398C7EC9F}">
      <dsp:nvSpPr>
        <dsp:cNvPr id="0" name=""/>
        <dsp:cNvSpPr/>
      </dsp:nvSpPr>
      <dsp:spPr>
        <a:xfrm>
          <a:off x="587117" y="2440644"/>
          <a:ext cx="814634" cy="701915"/>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D2250B-5422-4F2D-933D-FB1B48D7E951}">
      <dsp:nvSpPr>
        <dsp:cNvPr id="0" name=""/>
        <dsp:cNvSpPr/>
      </dsp:nvSpPr>
      <dsp:spPr>
        <a:xfrm>
          <a:off x="118024" y="2793444"/>
          <a:ext cx="1769394" cy="1530734"/>
        </a:xfrm>
        <a:prstGeom prst="hexagon">
          <a:avLst>
            <a:gd name="adj" fmla="val 28570"/>
            <a:gd name="vf" fmla="val 115470"/>
          </a:avLst>
        </a:prstGeom>
        <a:solidFill>
          <a:schemeClr val="accent1">
            <a:shade val="50000"/>
            <a:hueOff val="467779"/>
            <a:satOff val="-21779"/>
            <a:lumOff val="33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Texture </a:t>
          </a:r>
        </a:p>
      </dsp:txBody>
      <dsp:txXfrm>
        <a:off x="411250" y="3047119"/>
        <a:ext cx="1182942" cy="1023384"/>
      </dsp:txXfrm>
    </dsp:sp>
    <dsp:sp modelId="{FD801A94-7EE1-4511-9A86-B0417F754575}">
      <dsp:nvSpPr>
        <dsp:cNvPr id="0" name=""/>
        <dsp:cNvSpPr/>
      </dsp:nvSpPr>
      <dsp:spPr>
        <a:xfrm>
          <a:off x="118024" y="939397"/>
          <a:ext cx="1769394" cy="1530734"/>
        </a:xfrm>
        <a:prstGeom prst="hexagon">
          <a:avLst>
            <a:gd name="adj" fmla="val 28570"/>
            <a:gd name="vf" fmla="val 115470"/>
          </a:avLst>
        </a:prstGeom>
        <a:solidFill>
          <a:schemeClr val="accent1">
            <a:shade val="50000"/>
            <a:hueOff val="233889"/>
            <a:satOff val="-10889"/>
            <a:lumOff val="16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Solubility</a:t>
          </a:r>
        </a:p>
      </dsp:txBody>
      <dsp:txXfrm>
        <a:off x="411250" y="1193072"/>
        <a:ext cx="1182942" cy="10233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73C1B-C1A2-49C0-AEB6-95637BC488FD}">
      <dsp:nvSpPr>
        <dsp:cNvPr id="0" name=""/>
        <dsp:cNvSpPr/>
      </dsp:nvSpPr>
      <dsp:spPr>
        <a:xfrm>
          <a:off x="0" y="405000"/>
          <a:ext cx="2049517" cy="12297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baseline="0"/>
            <a:t>NPM HFSS restrictions</a:t>
          </a:r>
          <a:endParaRPr lang="en-US" sz="2600" kern="1200"/>
        </a:p>
      </dsp:txBody>
      <dsp:txXfrm>
        <a:off x="0" y="405000"/>
        <a:ext cx="2049517" cy="1229710"/>
      </dsp:txXfrm>
    </dsp:sp>
    <dsp:sp modelId="{E79C89E2-183C-4D6E-B409-9C3FC57A4ABB}">
      <dsp:nvSpPr>
        <dsp:cNvPr id="0" name=""/>
        <dsp:cNvSpPr/>
      </dsp:nvSpPr>
      <dsp:spPr>
        <a:xfrm>
          <a:off x="2254469" y="405000"/>
          <a:ext cx="2049517" cy="12297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baseline="0"/>
            <a:t>Salt Reduction targets 2024</a:t>
          </a:r>
          <a:endParaRPr lang="en-US" sz="2600" kern="1200"/>
        </a:p>
      </dsp:txBody>
      <dsp:txXfrm>
        <a:off x="2254469" y="405000"/>
        <a:ext cx="2049517" cy="1229710"/>
      </dsp:txXfrm>
    </dsp:sp>
    <dsp:sp modelId="{93DB9034-42B0-4FB4-9F08-6F59B98BCF7D}">
      <dsp:nvSpPr>
        <dsp:cNvPr id="0" name=""/>
        <dsp:cNvSpPr/>
      </dsp:nvSpPr>
      <dsp:spPr>
        <a:xfrm>
          <a:off x="4508938" y="405000"/>
          <a:ext cx="2049517" cy="12297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baseline="0"/>
            <a:t>Calorie reduction programme</a:t>
          </a:r>
          <a:endParaRPr lang="en-US" sz="2600" kern="1200"/>
        </a:p>
      </dsp:txBody>
      <dsp:txXfrm>
        <a:off x="4508938" y="405000"/>
        <a:ext cx="2049517" cy="1229710"/>
      </dsp:txXfrm>
    </dsp:sp>
    <dsp:sp modelId="{C5093C7C-FF95-4D4B-B1FA-A30F1327AD04}">
      <dsp:nvSpPr>
        <dsp:cNvPr id="0" name=""/>
        <dsp:cNvSpPr/>
      </dsp:nvSpPr>
      <dsp:spPr>
        <a:xfrm>
          <a:off x="0" y="1839662"/>
          <a:ext cx="2049517" cy="12297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Mandatory calorie labelling</a:t>
          </a:r>
          <a:endParaRPr lang="en-US" sz="2600" kern="1200"/>
        </a:p>
      </dsp:txBody>
      <dsp:txXfrm>
        <a:off x="0" y="1839662"/>
        <a:ext cx="2049517" cy="1229710"/>
      </dsp:txXfrm>
    </dsp:sp>
    <dsp:sp modelId="{8EA52764-C933-45EF-9DDA-A2B68D96D13C}">
      <dsp:nvSpPr>
        <dsp:cNvPr id="0" name=""/>
        <dsp:cNvSpPr/>
      </dsp:nvSpPr>
      <dsp:spPr>
        <a:xfrm>
          <a:off x="2254469" y="1839662"/>
          <a:ext cx="2049517" cy="12297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baseline="0"/>
            <a:t>Front of Pack labelling</a:t>
          </a:r>
          <a:endParaRPr lang="en-US" sz="2600" kern="1200"/>
        </a:p>
      </dsp:txBody>
      <dsp:txXfrm>
        <a:off x="2254469" y="1839662"/>
        <a:ext cx="2049517" cy="1229710"/>
      </dsp:txXfrm>
    </dsp:sp>
    <dsp:sp modelId="{F6B41E55-B4E2-409F-9AF6-B1FE5F6C63AA}">
      <dsp:nvSpPr>
        <dsp:cNvPr id="0" name=""/>
        <dsp:cNvSpPr/>
      </dsp:nvSpPr>
      <dsp:spPr>
        <a:xfrm>
          <a:off x="4508938" y="1839662"/>
          <a:ext cx="2049517" cy="12297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baseline="0"/>
            <a:t>Health Claims</a:t>
          </a:r>
          <a:endParaRPr lang="en-US" sz="2600" kern="1200"/>
        </a:p>
      </dsp:txBody>
      <dsp:txXfrm>
        <a:off x="4508938" y="1839662"/>
        <a:ext cx="2049517" cy="1229710"/>
      </dsp:txXfrm>
    </dsp:sp>
    <dsp:sp modelId="{259F98F0-D6D3-4A60-AACD-658CECB231D3}">
      <dsp:nvSpPr>
        <dsp:cNvPr id="0" name=""/>
        <dsp:cNvSpPr/>
      </dsp:nvSpPr>
      <dsp:spPr>
        <a:xfrm>
          <a:off x="0" y="3274325"/>
          <a:ext cx="2049517" cy="12297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baseline="0"/>
            <a:t>Improve health of product</a:t>
          </a:r>
          <a:endParaRPr lang="en-US" sz="2600" kern="1200"/>
        </a:p>
      </dsp:txBody>
      <dsp:txXfrm>
        <a:off x="0" y="3274325"/>
        <a:ext cx="2049517" cy="1229710"/>
      </dsp:txXfrm>
    </dsp:sp>
    <dsp:sp modelId="{B1F636A7-43C1-4662-95E3-359C00DEEAE0}">
      <dsp:nvSpPr>
        <dsp:cNvPr id="0" name=""/>
        <dsp:cNvSpPr/>
      </dsp:nvSpPr>
      <dsp:spPr>
        <a:xfrm>
          <a:off x="2254469" y="3274325"/>
          <a:ext cx="2049517" cy="12297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baseline="0"/>
            <a:t>Customer request</a:t>
          </a:r>
          <a:endParaRPr lang="en-US" sz="2600" kern="1200"/>
        </a:p>
      </dsp:txBody>
      <dsp:txXfrm>
        <a:off x="2254469" y="3274325"/>
        <a:ext cx="2049517" cy="1229710"/>
      </dsp:txXfrm>
    </dsp:sp>
    <dsp:sp modelId="{7F662E74-2FF1-4988-B730-B38F5450A131}">
      <dsp:nvSpPr>
        <dsp:cNvPr id="0" name=""/>
        <dsp:cNvSpPr/>
      </dsp:nvSpPr>
      <dsp:spPr>
        <a:xfrm>
          <a:off x="4508938" y="3274325"/>
          <a:ext cx="2049517" cy="12297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Retailer request</a:t>
          </a:r>
          <a:endParaRPr lang="en-US" sz="2600" kern="1200"/>
        </a:p>
      </dsp:txBody>
      <dsp:txXfrm>
        <a:off x="4508938" y="3274325"/>
        <a:ext cx="2049517" cy="1229710"/>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4D6B40-A318-4E65-BEC6-0CB105B2BEE1}"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F4699-974A-4BF2-BEF1-4B8A5084CB90}" type="slidenum">
              <a:rPr lang="en-GB" smtClean="0"/>
              <a:t>‹#›</a:t>
            </a:fld>
            <a:endParaRPr lang="en-GB"/>
          </a:p>
        </p:txBody>
      </p:sp>
    </p:spTree>
    <p:extLst>
      <p:ext uri="{BB962C8B-B14F-4D97-AF65-F5344CB8AC3E}">
        <p14:creationId xmlns:p14="http://schemas.microsoft.com/office/powerpoint/2010/main" val="734793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666ED-86A5-4133-9AFC-9F5F883921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673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5A9B5-569C-41EC-BD7C-8CB2F73257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9132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5A9B5-569C-41EC-BD7C-8CB2F73257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874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6D3FC-0164-4D5F-9046-B6E0A53C9F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337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5A9B5-569C-41EC-BD7C-8CB2F73257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304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6D3FC-0164-4D5F-9046-B6E0A53C9F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44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5A9B5-569C-41EC-BD7C-8CB2F73257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4370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5A9B5-569C-41EC-BD7C-8CB2F73257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363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5A9B5-569C-41EC-BD7C-8CB2F73257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1994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5A9B5-569C-41EC-BD7C-8CB2F73257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1014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C33D86"/>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6728" y="1593081"/>
            <a:ext cx="5181600" cy="4351338"/>
          </a:xfrm>
        </p:spPr>
        <p:txBody>
          <a:bodyPr/>
          <a:lstStyle>
            <a:lvl1pPr>
              <a:lnSpc>
                <a:spcPct val="100000"/>
              </a:lnSpc>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1593081"/>
            <a:ext cx="5181600" cy="4351338"/>
          </a:xfrm>
        </p:spPr>
        <p:txBody>
          <a:bodyPr/>
          <a:lstStyle>
            <a:lvl1pPr>
              <a:buClr>
                <a:schemeClr val="accent1"/>
              </a:buClr>
              <a:defRPr/>
            </a:lvl1pPr>
            <a:lvl2pPr>
              <a:buClr>
                <a:schemeClr val="accent1"/>
              </a:buClr>
              <a:defRPr/>
            </a:lvl2pPr>
            <a:lvl3pPr>
              <a:lnSpc>
                <a:spcPct val="100000"/>
              </a:lnSpc>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7CEBE83-85D8-4AA1-B9F9-843E5E1C1E66}"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3311-0ED2-4A5C-8A63-79AAB71FB53A}" type="slidenum">
              <a:rPr lang="en-US" smtClean="0"/>
              <a:t>‹#›</a:t>
            </a:fld>
            <a:endParaRPr lang="en-US"/>
          </a:p>
        </p:txBody>
      </p:sp>
    </p:spTree>
    <p:extLst>
      <p:ext uri="{BB962C8B-B14F-4D97-AF65-F5344CB8AC3E}">
        <p14:creationId xmlns:p14="http://schemas.microsoft.com/office/powerpoint/2010/main" val="364978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with sub 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2138" y="1497283"/>
            <a:ext cx="5157787" cy="515172"/>
          </a:xfrm>
        </p:spPr>
        <p:txBody>
          <a:bodyPr anchor="t"/>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92138" y="2106539"/>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24550" y="1497283"/>
            <a:ext cx="5183188" cy="515172"/>
          </a:xfrm>
        </p:spPr>
        <p:txBody>
          <a:bodyPr anchor="t"/>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924550" y="2106539"/>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7CEBE83-85D8-4AA1-B9F9-843E5E1C1E66}" type="datetimeFigureOut">
              <a:rPr lang="en-US" smtClean="0"/>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E3311-0ED2-4A5C-8A63-79AAB71FB53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997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CEBE83-85D8-4AA1-B9F9-843E5E1C1E66}" type="datetimeFigureOut">
              <a:rPr lang="en-US" smtClean="0"/>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E3311-0ED2-4A5C-8A63-79AAB71FB53A}" type="slidenum">
              <a:rPr lang="en-US" smtClean="0"/>
              <a:t>‹#›</a:t>
            </a:fld>
            <a:endParaRPr lang="en-US"/>
          </a:p>
        </p:txBody>
      </p:sp>
    </p:spTree>
    <p:extLst>
      <p:ext uri="{BB962C8B-B14F-4D97-AF65-F5344CB8AC3E}">
        <p14:creationId xmlns:p14="http://schemas.microsoft.com/office/powerpoint/2010/main" val="3054953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CEBE83-85D8-4AA1-B9F9-843E5E1C1E66}" type="datetimeFigureOut">
              <a:rPr lang="en-US" smtClean="0"/>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E3311-0ED2-4A5C-8A63-79AAB71FB53A}" type="slidenum">
              <a:rPr lang="en-US" smtClean="0"/>
              <a:t>‹#›</a:t>
            </a:fld>
            <a:endParaRPr lang="en-US"/>
          </a:p>
        </p:txBody>
      </p:sp>
    </p:spTree>
    <p:extLst>
      <p:ext uri="{BB962C8B-B14F-4D97-AF65-F5344CB8AC3E}">
        <p14:creationId xmlns:p14="http://schemas.microsoft.com/office/powerpoint/2010/main" val="3496981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39113" y="1539875"/>
            <a:ext cx="7107238" cy="4651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71501" y="1539875"/>
            <a:ext cx="4195296" cy="4651375"/>
          </a:xfrm>
        </p:spPr>
        <p:txBody>
          <a:bodyPr>
            <a:normAutofit/>
          </a:bodyPr>
          <a:lstStyle>
            <a:lvl1pPr marL="285750" indent="-285750">
              <a:lnSpc>
                <a:spcPct val="100000"/>
              </a:lnSpc>
              <a:spcAft>
                <a:spcPts val="300"/>
              </a:spcAft>
              <a:buFont typeface="Arial"/>
              <a:buChar char="•"/>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CEBE83-85D8-4AA1-B9F9-843E5E1C1E66}"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3311-0ED2-4A5C-8A63-79AAB71FB53A}"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8691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12192000"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DF-Scotland-Logo_Passionate_F&amp;D-White.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536080" y="143652"/>
            <a:ext cx="3543748" cy="1077448"/>
          </a:xfrm>
          <a:prstGeom prst="rect">
            <a:avLst/>
          </a:prstGeom>
        </p:spPr>
      </p:pic>
      <p:sp>
        <p:nvSpPr>
          <p:cNvPr id="12" name="Rectangle 11"/>
          <p:cNvSpPr/>
          <p:nvPr userDrawn="1"/>
        </p:nvSpPr>
        <p:spPr>
          <a:xfrm>
            <a:off x="0" y="6144696"/>
            <a:ext cx="12192000" cy="7133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67657" y="1484313"/>
            <a:ext cx="10761924" cy="2387600"/>
          </a:xfrm>
        </p:spPr>
        <p:txBody>
          <a:bodyPr anchor="b"/>
          <a:lstStyle>
            <a:lvl1pPr algn="l">
              <a:defRPr sz="60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67657" y="3800700"/>
            <a:ext cx="10761924" cy="676050"/>
          </a:xfrm>
        </p:spPr>
        <p:txBody>
          <a:bodyPr>
            <a:normAutofit/>
          </a:bodyPr>
          <a:lstStyle>
            <a:lvl1pPr marL="0" indent="0" algn="l">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E7CEBE83-85D8-4AA1-B9F9-843E5E1C1E66}"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3311-0ED2-4A5C-8A63-79AAB71FB53A}" type="slidenum">
              <a:rPr lang="en-US" smtClean="0"/>
              <a:t>‹#›</a:t>
            </a:fld>
            <a:endParaRPr lang="en-US"/>
          </a:p>
        </p:txBody>
      </p:sp>
      <p:sp>
        <p:nvSpPr>
          <p:cNvPr id="9" name="Text Placeholder 8"/>
          <p:cNvSpPr>
            <a:spLocks noGrp="1"/>
          </p:cNvSpPr>
          <p:nvPr>
            <p:ph type="body" sz="quarter" idx="13" hasCustomPrompt="1"/>
          </p:nvPr>
        </p:nvSpPr>
        <p:spPr>
          <a:xfrm>
            <a:off x="667657" y="5065284"/>
            <a:ext cx="10761924" cy="571500"/>
          </a:xfrm>
        </p:spPr>
        <p:txBody>
          <a:bodyPr/>
          <a:lstStyle>
            <a:lvl1pPr marL="0" indent="0">
              <a:spcBef>
                <a:spcPts val="0"/>
              </a:spcBef>
              <a:buNone/>
              <a:defRPr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Presenter Name</a:t>
            </a:r>
          </a:p>
          <a:p>
            <a:pPr lvl="0"/>
            <a:r>
              <a:rPr lang="en-GB" dirty="0"/>
              <a:t>Presenter Title</a:t>
            </a:r>
            <a:endParaRPr lang="en-US" dirty="0"/>
          </a:p>
        </p:txBody>
      </p:sp>
    </p:spTree>
    <p:extLst>
      <p:ext uri="{BB962C8B-B14F-4D97-AF65-F5344CB8AC3E}">
        <p14:creationId xmlns:p14="http://schemas.microsoft.com/office/powerpoint/2010/main" val="1770433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bg1"/>
        </a:solidFill>
        <a:effectLst/>
      </p:bgPr>
    </p:bg>
    <p:spTree>
      <p:nvGrpSpPr>
        <p:cNvPr id="1" name=""/>
        <p:cNvGrpSpPr/>
        <p:nvPr/>
      </p:nvGrpSpPr>
      <p:grpSpPr>
        <a:xfrm>
          <a:off x="0" y="0"/>
          <a:ext cx="0" cy="0"/>
          <a:chOff x="0" y="0"/>
          <a:chExt cx="0" cy="0"/>
        </a:xfrm>
      </p:grpSpPr>
      <p:sp>
        <p:nvSpPr>
          <p:cNvPr id="15" name="Picture Placeholder 2"/>
          <p:cNvSpPr>
            <a:spLocks noGrp="1"/>
          </p:cNvSpPr>
          <p:nvPr>
            <p:ph type="pic" idx="10"/>
          </p:nvPr>
        </p:nvSpPr>
        <p:spPr>
          <a:xfrm>
            <a:off x="0" y="1259552"/>
            <a:ext cx="12192000" cy="4889715"/>
          </a:xfrm>
        </p:spPr>
        <p:txBody>
          <a:bodyPr/>
          <a:lstStyle>
            <a:lvl1pPr marL="27305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Rectangle 13"/>
          <p:cNvSpPr/>
          <p:nvPr userDrawn="1"/>
        </p:nvSpPr>
        <p:spPr>
          <a:xfrm>
            <a:off x="0" y="6144696"/>
            <a:ext cx="12192000" cy="7133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12192000"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90461" y="63347"/>
            <a:ext cx="8086789" cy="974943"/>
          </a:xfrm>
        </p:spPr>
        <p:txBody>
          <a:bodyPr anchor="b">
            <a:normAutofit/>
          </a:bodyPr>
          <a:lstStyle>
            <a:lvl1pPr algn="l">
              <a:defRPr sz="36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657" y="6171454"/>
            <a:ext cx="10761924" cy="676050"/>
          </a:xfrm>
        </p:spPr>
        <p:txBody>
          <a:bodyPr anchor="ct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FDF-Scotland-Logo_Passionate_F&amp;D-White.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067800" y="220188"/>
            <a:ext cx="2954878" cy="898407"/>
          </a:xfrm>
          <a:prstGeom prst="rect">
            <a:avLst/>
          </a:prstGeom>
        </p:spPr>
      </p:pic>
    </p:spTree>
    <p:extLst>
      <p:ext uri="{BB962C8B-B14F-4D97-AF65-F5344CB8AC3E}">
        <p14:creationId xmlns:p14="http://schemas.microsoft.com/office/powerpoint/2010/main" val="3597204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90549" y="1635125"/>
            <a:ext cx="11017897" cy="4351338"/>
          </a:xfrm>
        </p:spPr>
        <p:txBody>
          <a:bodyPr/>
          <a:lstStyle>
            <a:lvl1pPr>
              <a:lnSpc>
                <a:spcPct val="100000"/>
              </a:lnSpc>
              <a:spcAft>
                <a:spcPts val="300"/>
              </a:spcAft>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buClr>
                <a:schemeClr val="accent1"/>
              </a:buClr>
              <a:defRPr/>
            </a:lvl4pPr>
            <a:lvl5pPr>
              <a:lnSpc>
                <a:spcPct val="100000"/>
              </a:lnSpc>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CEBE83-85D8-4AA1-B9F9-843E5E1C1E66}"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3311-0ED2-4A5C-8A63-79AAB71FB53A}" type="slidenum">
              <a:rPr lang="en-US" smtClean="0"/>
              <a:t>‹#›</a:t>
            </a:fld>
            <a:endParaRPr lang="en-US"/>
          </a:p>
        </p:txBody>
      </p:sp>
    </p:spTree>
    <p:extLst>
      <p:ext uri="{BB962C8B-B14F-4D97-AF65-F5344CB8AC3E}">
        <p14:creationId xmlns:p14="http://schemas.microsoft.com/office/powerpoint/2010/main" val="4267407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with sub title">
    <p:spTree>
      <p:nvGrpSpPr>
        <p:cNvPr id="1" name=""/>
        <p:cNvGrpSpPr/>
        <p:nvPr/>
      </p:nvGrpSpPr>
      <p:grpSpPr>
        <a:xfrm>
          <a:off x="0" y="0"/>
          <a:ext cx="0" cy="0"/>
          <a:chOff x="0" y="0"/>
          <a:chExt cx="0" cy="0"/>
        </a:xfrm>
      </p:grpSpPr>
      <p:sp>
        <p:nvSpPr>
          <p:cNvPr id="2" name="Title 1"/>
          <p:cNvSpPr>
            <a:spLocks noGrp="1"/>
          </p:cNvSpPr>
          <p:nvPr>
            <p:ph type="title"/>
          </p:nvPr>
        </p:nvSpPr>
        <p:spPr>
          <a:xfrm>
            <a:off x="571500" y="384175"/>
            <a:ext cx="9486900" cy="644525"/>
          </a:xfrm>
        </p:spPr>
        <p:txBody>
          <a:bodyPr/>
          <a:lstStyle/>
          <a:p>
            <a:r>
              <a:rPr lang="en-US" dirty="0"/>
              <a:t>Click to edit Master title style</a:t>
            </a:r>
          </a:p>
        </p:txBody>
      </p:sp>
      <p:sp>
        <p:nvSpPr>
          <p:cNvPr id="3" name="Content Placeholder 2"/>
          <p:cNvSpPr>
            <a:spLocks noGrp="1"/>
          </p:cNvSpPr>
          <p:nvPr>
            <p:ph idx="1"/>
          </p:nvPr>
        </p:nvSpPr>
        <p:spPr>
          <a:xfrm>
            <a:off x="571500" y="2019299"/>
            <a:ext cx="10515600" cy="396716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CEBE83-85D8-4AA1-B9F9-843E5E1C1E66}"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3311-0ED2-4A5C-8A63-79AAB71FB53A}" type="slidenum">
              <a:rPr lang="en-US" smtClean="0"/>
              <a:t>‹#›</a:t>
            </a:fld>
            <a:endParaRPr lang="en-US"/>
          </a:p>
        </p:txBody>
      </p:sp>
      <p:sp>
        <p:nvSpPr>
          <p:cNvPr id="8" name="Text Placeholder 7"/>
          <p:cNvSpPr>
            <a:spLocks noGrp="1"/>
          </p:cNvSpPr>
          <p:nvPr>
            <p:ph type="body" sz="quarter" idx="13" hasCustomPrompt="1"/>
          </p:nvPr>
        </p:nvSpPr>
        <p:spPr>
          <a:xfrm>
            <a:off x="571500" y="1466850"/>
            <a:ext cx="9486900" cy="514350"/>
          </a:xfrm>
        </p:spPr>
        <p:txBody>
          <a:bodyPr>
            <a:noAutofit/>
          </a:bodyPr>
          <a:lstStyle>
            <a:lvl1pPr marL="0" indent="0">
              <a:buNone/>
              <a:defRPr sz="2800">
                <a:solidFill>
                  <a:schemeClr val="tx2"/>
                </a:solidFill>
              </a:defRPr>
            </a:lvl1pPr>
            <a:lvl2pPr marL="457200" indent="0">
              <a:buNone/>
              <a:defRPr sz="3600">
                <a:solidFill>
                  <a:schemeClr val="tx2"/>
                </a:solidFill>
              </a:defRPr>
            </a:lvl2pPr>
            <a:lvl3pPr marL="914400" indent="0">
              <a:buNone/>
              <a:defRPr sz="3600">
                <a:solidFill>
                  <a:schemeClr val="tx2"/>
                </a:solidFill>
              </a:defRPr>
            </a:lvl3pPr>
            <a:lvl4pPr marL="1371600" indent="0">
              <a:buNone/>
              <a:defRPr sz="3600">
                <a:solidFill>
                  <a:schemeClr val="tx2"/>
                </a:solidFill>
              </a:defRPr>
            </a:lvl4pPr>
            <a:lvl5pPr marL="1828800" indent="0">
              <a:buNone/>
              <a:defRPr sz="3600">
                <a:solidFill>
                  <a:schemeClr val="tx2"/>
                </a:solidFill>
              </a:defRPr>
            </a:lvl5pPr>
          </a:lstStyle>
          <a:p>
            <a:pPr lvl="0"/>
            <a:r>
              <a:rPr lang="en-US" dirty="0"/>
              <a:t>Edit subtitle</a:t>
            </a:r>
          </a:p>
        </p:txBody>
      </p:sp>
    </p:spTree>
    <p:extLst>
      <p:ext uri="{BB962C8B-B14F-4D97-AF65-F5344CB8AC3E}">
        <p14:creationId xmlns:p14="http://schemas.microsoft.com/office/powerpoint/2010/main" val="2958928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6728" y="1593081"/>
            <a:ext cx="5181600" cy="4351338"/>
          </a:xfrm>
        </p:spPr>
        <p:txBody>
          <a:bodyPr/>
          <a:lstStyle>
            <a:lvl1pPr>
              <a:lnSpc>
                <a:spcPct val="100000"/>
              </a:lnSpc>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1593081"/>
            <a:ext cx="5181600" cy="4351338"/>
          </a:xfrm>
        </p:spPr>
        <p:txBody>
          <a:bodyPr/>
          <a:lstStyle>
            <a:lvl1pPr>
              <a:buClr>
                <a:schemeClr val="accent1"/>
              </a:buClr>
              <a:defRPr/>
            </a:lvl1pPr>
            <a:lvl2pPr>
              <a:buClr>
                <a:schemeClr val="accent1"/>
              </a:buClr>
              <a:defRPr/>
            </a:lvl2pPr>
            <a:lvl3pPr>
              <a:lnSpc>
                <a:spcPct val="100000"/>
              </a:lnSpc>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7CEBE83-85D8-4AA1-B9F9-843E5E1C1E66}"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3311-0ED2-4A5C-8A63-79AAB71FB53A}" type="slidenum">
              <a:rPr lang="en-US" smtClean="0"/>
              <a:t>‹#›</a:t>
            </a:fld>
            <a:endParaRPr lang="en-US"/>
          </a:p>
        </p:txBody>
      </p:sp>
    </p:spTree>
    <p:extLst>
      <p:ext uri="{BB962C8B-B14F-4D97-AF65-F5344CB8AC3E}">
        <p14:creationId xmlns:p14="http://schemas.microsoft.com/office/powerpoint/2010/main" val="2271337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C33D86"/>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with sub 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2138" y="1497283"/>
            <a:ext cx="5157787" cy="515172"/>
          </a:xfrm>
        </p:spPr>
        <p:txBody>
          <a:bodyPr anchor="t"/>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92138" y="2106539"/>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24550" y="1497283"/>
            <a:ext cx="5183188" cy="515172"/>
          </a:xfrm>
        </p:spPr>
        <p:txBody>
          <a:bodyPr anchor="t"/>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924550" y="2106539"/>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7CEBE83-85D8-4AA1-B9F9-843E5E1C1E66}" type="datetimeFigureOut">
              <a:rPr lang="en-US" smtClean="0"/>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E3311-0ED2-4A5C-8A63-79AAB71FB53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8444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CEBE83-85D8-4AA1-B9F9-843E5E1C1E66}" type="datetimeFigureOut">
              <a:rPr lang="en-US" smtClean="0"/>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E3311-0ED2-4A5C-8A63-79AAB71FB53A}" type="slidenum">
              <a:rPr lang="en-US" smtClean="0"/>
              <a:t>‹#›</a:t>
            </a:fld>
            <a:endParaRPr lang="en-US"/>
          </a:p>
        </p:txBody>
      </p:sp>
    </p:spTree>
    <p:extLst>
      <p:ext uri="{BB962C8B-B14F-4D97-AF65-F5344CB8AC3E}">
        <p14:creationId xmlns:p14="http://schemas.microsoft.com/office/powerpoint/2010/main" val="3279710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CEBE83-85D8-4AA1-B9F9-843E5E1C1E66}" type="datetimeFigureOut">
              <a:rPr lang="en-US" smtClean="0"/>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E3311-0ED2-4A5C-8A63-79AAB71FB53A}" type="slidenum">
              <a:rPr lang="en-US" smtClean="0"/>
              <a:t>‹#›</a:t>
            </a:fld>
            <a:endParaRPr lang="en-US"/>
          </a:p>
        </p:txBody>
      </p:sp>
    </p:spTree>
    <p:extLst>
      <p:ext uri="{BB962C8B-B14F-4D97-AF65-F5344CB8AC3E}">
        <p14:creationId xmlns:p14="http://schemas.microsoft.com/office/powerpoint/2010/main" val="1420244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39113" y="1539875"/>
            <a:ext cx="7107238" cy="4651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71501" y="1539875"/>
            <a:ext cx="4195296" cy="4651375"/>
          </a:xfrm>
        </p:spPr>
        <p:txBody>
          <a:bodyPr>
            <a:normAutofit/>
          </a:bodyPr>
          <a:lstStyle>
            <a:lvl1pPr marL="285750" indent="-285750">
              <a:lnSpc>
                <a:spcPct val="100000"/>
              </a:lnSpc>
              <a:spcAft>
                <a:spcPts val="300"/>
              </a:spcAft>
              <a:buFont typeface="Arial"/>
              <a:buChar char="•"/>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CEBE83-85D8-4AA1-B9F9-843E5E1C1E66}"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3311-0ED2-4A5C-8A63-79AAB71FB53A}"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7766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844" y="406400"/>
            <a:ext cx="9144000" cy="626085"/>
          </a:xfrm>
          <a:prstGeom prst="rect">
            <a:avLst/>
          </a:prstGeom>
        </p:spPr>
        <p:txBody>
          <a:bodyPr anchor="t"/>
          <a:lstStyle>
            <a:lvl1pPr algn="l">
              <a:defRPr sz="3455" b="1" i="0">
                <a:solidFill>
                  <a:srgbClr val="301439"/>
                </a:solidFill>
                <a:latin typeface="Poppins" pitchFamily="2" charset="77"/>
                <a:cs typeface="Poppins" pitchFamily="2" charset="77"/>
              </a:defRPr>
            </a:lvl1pPr>
          </a:lstStyle>
          <a:p>
            <a:r>
              <a:rPr lang="en-GB" dirty="0"/>
              <a:t>Click to edit Master title style</a:t>
            </a:r>
            <a:endParaRPr lang="en-US" dirty="0"/>
          </a:p>
        </p:txBody>
      </p:sp>
      <p:sp>
        <p:nvSpPr>
          <p:cNvPr id="3" name="Subtitle 2"/>
          <p:cNvSpPr>
            <a:spLocks noGrp="1"/>
          </p:cNvSpPr>
          <p:nvPr>
            <p:ph type="subTitle" idx="1"/>
          </p:nvPr>
        </p:nvSpPr>
        <p:spPr>
          <a:xfrm>
            <a:off x="819844" y="1139959"/>
            <a:ext cx="9144000" cy="1655762"/>
          </a:xfrm>
          <a:prstGeom prst="rect">
            <a:avLst/>
          </a:prstGeom>
        </p:spPr>
        <p:txBody>
          <a:bodyPr/>
          <a:lstStyle>
            <a:lvl1pPr marL="0" indent="0" algn="l">
              <a:buNone/>
              <a:defRPr sz="2304">
                <a:solidFill>
                  <a:srgbClr val="301439"/>
                </a:solidFill>
                <a:latin typeface="Poppins" pitchFamily="2" charset="77"/>
                <a:cs typeface="Poppins" pitchFamily="2" charset="77"/>
              </a:defRPr>
            </a:lvl1pPr>
            <a:lvl2pPr marL="456719" indent="0" algn="ctr">
              <a:buNone/>
              <a:defRPr sz="1998"/>
            </a:lvl2pPr>
            <a:lvl3pPr marL="913438" indent="0" algn="ctr">
              <a:buNone/>
              <a:defRPr sz="1798"/>
            </a:lvl3pPr>
            <a:lvl4pPr marL="1370157" indent="0" algn="ctr">
              <a:buNone/>
              <a:defRPr sz="1598"/>
            </a:lvl4pPr>
            <a:lvl5pPr marL="1826876" indent="0" algn="ctr">
              <a:buNone/>
              <a:defRPr sz="1598"/>
            </a:lvl5pPr>
            <a:lvl6pPr marL="2283595" indent="0" algn="ctr">
              <a:buNone/>
              <a:defRPr sz="1598"/>
            </a:lvl6pPr>
            <a:lvl7pPr marL="2740314" indent="0" algn="ctr">
              <a:buNone/>
              <a:defRPr sz="1598"/>
            </a:lvl7pPr>
            <a:lvl8pPr marL="3197033" indent="0" algn="ctr">
              <a:buNone/>
              <a:defRPr sz="1598"/>
            </a:lvl8pPr>
            <a:lvl9pPr marL="3653752" indent="0" algn="ctr">
              <a:buNone/>
              <a:defRPr sz="1598"/>
            </a:lvl9pPr>
          </a:lstStyle>
          <a:p>
            <a:r>
              <a:rPr lang="en-GB"/>
              <a:t>Click to edit Master subtitle style</a:t>
            </a:r>
            <a:endParaRPr lang="en-US" dirty="0"/>
          </a:p>
        </p:txBody>
      </p:sp>
    </p:spTree>
    <p:extLst>
      <p:ext uri="{BB962C8B-B14F-4D97-AF65-F5344CB8AC3E}">
        <p14:creationId xmlns:p14="http://schemas.microsoft.com/office/powerpoint/2010/main" val="2188526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2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C33D86"/>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5" y="1563798"/>
            <a:ext cx="9720000" cy="720000"/>
          </a:xfrm>
          <a:prstGeom prst="rect">
            <a:avLst/>
          </a:prstGeom>
        </p:spPr>
        <p:txBody>
          <a:bodyPr lIns="0" tIns="0" rIns="0" bIns="0" anchor="t"/>
          <a:lstStyle>
            <a:lvl1pPr algn="l">
              <a:defRPr sz="2550" b="1" i="0">
                <a:solidFill>
                  <a:srgbClr val="C33D86"/>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5" y="2549827"/>
            <a:ext cx="9720000" cy="3600000"/>
          </a:xfrm>
          <a:prstGeom prst="rect">
            <a:avLst/>
          </a:prstGeom>
        </p:spPr>
        <p:txBody>
          <a:bodyPr lIns="0" tIns="0" rIns="0" bIns="0" numCol="1" anchor="t"/>
          <a:lstStyle>
            <a:lvl1pPr marL="214313" indent="-214313" algn="l">
              <a:buSzPct val="90000"/>
              <a:buFont typeface="Arial" charset="0"/>
              <a:buChar char="•"/>
              <a:defRPr sz="1350" b="0" i="0">
                <a:solidFill>
                  <a:schemeClr val="tx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Text here</a:t>
            </a:r>
          </a:p>
        </p:txBody>
      </p:sp>
    </p:spTree>
    <p:extLst>
      <p:ext uri="{BB962C8B-B14F-4D97-AF65-F5344CB8AC3E}">
        <p14:creationId xmlns:p14="http://schemas.microsoft.com/office/powerpoint/2010/main" val="2905077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2645025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12192000"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DF-Scotland-Logo_Passionate_F&amp;D-White.png"/>
          <p:cNvPicPr>
            <a:picLocks noChangeAspect="1"/>
          </p:cNvPicPr>
          <p:nvPr userDrawn="1"/>
        </p:nvPicPr>
        <p:blipFill rotWithShape="1">
          <a:blip r:embed="rId2">
            <a:extLst>
              <a:ext uri="{28A0092B-C50C-407E-A947-70E740481C1C}">
                <a14:useLocalDpi xmlns:a14="http://schemas.microsoft.com/office/drawing/2010/main" val="0"/>
              </a:ext>
            </a:extLst>
          </a:blip>
          <a:srcRect t="33820" b="25617"/>
          <a:stretch/>
        </p:blipFill>
        <p:spPr>
          <a:xfrm>
            <a:off x="8536080" y="143652"/>
            <a:ext cx="3543748" cy="1077448"/>
          </a:xfrm>
          <a:prstGeom prst="rect">
            <a:avLst/>
          </a:prstGeom>
        </p:spPr>
      </p:pic>
      <p:sp>
        <p:nvSpPr>
          <p:cNvPr id="12" name="Rectangle 11"/>
          <p:cNvSpPr/>
          <p:nvPr userDrawn="1"/>
        </p:nvSpPr>
        <p:spPr>
          <a:xfrm>
            <a:off x="0" y="6144696"/>
            <a:ext cx="12192000" cy="7133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67657" y="1484313"/>
            <a:ext cx="10761924" cy="2387600"/>
          </a:xfrm>
        </p:spPr>
        <p:txBody>
          <a:bodyPr anchor="b"/>
          <a:lstStyle>
            <a:lvl1pPr algn="l">
              <a:defRPr sz="60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67657" y="3800700"/>
            <a:ext cx="10761924" cy="676050"/>
          </a:xfrm>
        </p:spPr>
        <p:txBody>
          <a:bodyPr>
            <a:normAutofit/>
          </a:bodyPr>
          <a:lstStyle>
            <a:lvl1pPr marL="0" indent="0" algn="l">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E7CEBE83-85D8-4AA1-B9F9-843E5E1C1E66}"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3311-0ED2-4A5C-8A63-79AAB71FB53A}" type="slidenum">
              <a:rPr lang="en-US" smtClean="0"/>
              <a:t>‹#›</a:t>
            </a:fld>
            <a:endParaRPr lang="en-US"/>
          </a:p>
        </p:txBody>
      </p:sp>
      <p:sp>
        <p:nvSpPr>
          <p:cNvPr id="9" name="Text Placeholder 8"/>
          <p:cNvSpPr>
            <a:spLocks noGrp="1"/>
          </p:cNvSpPr>
          <p:nvPr>
            <p:ph type="body" sz="quarter" idx="13" hasCustomPrompt="1"/>
          </p:nvPr>
        </p:nvSpPr>
        <p:spPr>
          <a:xfrm>
            <a:off x="667657" y="5065284"/>
            <a:ext cx="10761924" cy="571500"/>
          </a:xfrm>
        </p:spPr>
        <p:txBody>
          <a:bodyPr/>
          <a:lstStyle>
            <a:lvl1pPr marL="0" indent="0">
              <a:spcBef>
                <a:spcPts val="0"/>
              </a:spcBef>
              <a:buNone/>
              <a:defRPr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Presenter Name</a:t>
            </a:r>
          </a:p>
          <a:p>
            <a:pPr lvl="0"/>
            <a:r>
              <a:rPr lang="en-GB" dirty="0"/>
              <a:t>Presenter Title</a:t>
            </a:r>
            <a:endParaRPr lang="en-US" dirty="0"/>
          </a:p>
        </p:txBody>
      </p:sp>
    </p:spTree>
    <p:extLst>
      <p:ext uri="{BB962C8B-B14F-4D97-AF65-F5344CB8AC3E}">
        <p14:creationId xmlns:p14="http://schemas.microsoft.com/office/powerpoint/2010/main" val="3570623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bg1"/>
        </a:solidFill>
        <a:effectLst/>
      </p:bgPr>
    </p:bg>
    <p:spTree>
      <p:nvGrpSpPr>
        <p:cNvPr id="1" name=""/>
        <p:cNvGrpSpPr/>
        <p:nvPr/>
      </p:nvGrpSpPr>
      <p:grpSpPr>
        <a:xfrm>
          <a:off x="0" y="0"/>
          <a:ext cx="0" cy="0"/>
          <a:chOff x="0" y="0"/>
          <a:chExt cx="0" cy="0"/>
        </a:xfrm>
      </p:grpSpPr>
      <p:sp>
        <p:nvSpPr>
          <p:cNvPr id="15" name="Picture Placeholder 2"/>
          <p:cNvSpPr>
            <a:spLocks noGrp="1"/>
          </p:cNvSpPr>
          <p:nvPr>
            <p:ph type="pic" idx="10"/>
          </p:nvPr>
        </p:nvSpPr>
        <p:spPr>
          <a:xfrm>
            <a:off x="0" y="1259552"/>
            <a:ext cx="12192000" cy="4889715"/>
          </a:xfrm>
        </p:spPr>
        <p:txBody>
          <a:bodyPr/>
          <a:lstStyle>
            <a:lvl1pPr marL="27305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Rectangle 13"/>
          <p:cNvSpPr/>
          <p:nvPr userDrawn="1"/>
        </p:nvSpPr>
        <p:spPr>
          <a:xfrm>
            <a:off x="0" y="6144696"/>
            <a:ext cx="12192000" cy="7133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12192000"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57161" y="68019"/>
            <a:ext cx="10761924" cy="974943"/>
          </a:xfrm>
        </p:spPr>
        <p:txBody>
          <a:bodyPr anchor="b">
            <a:normAutofit/>
          </a:bodyPr>
          <a:lstStyle>
            <a:lvl1pPr algn="l">
              <a:defRPr sz="36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657" y="6171454"/>
            <a:ext cx="10761924" cy="676050"/>
          </a:xfrm>
        </p:spPr>
        <p:txBody>
          <a:bodyPr anchor="ct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FDF-Scotland-Logo_Passionate_F&amp;D-White.png"/>
          <p:cNvPicPr>
            <a:picLocks noChangeAspect="1"/>
          </p:cNvPicPr>
          <p:nvPr userDrawn="1"/>
        </p:nvPicPr>
        <p:blipFill rotWithShape="1">
          <a:blip r:embed="rId2">
            <a:extLst>
              <a:ext uri="{28A0092B-C50C-407E-A947-70E740481C1C}">
                <a14:useLocalDpi xmlns:a14="http://schemas.microsoft.com/office/drawing/2010/main" val="0"/>
              </a:ext>
            </a:extLst>
          </a:blip>
          <a:srcRect t="33820" b="25617"/>
          <a:stretch/>
        </p:blipFill>
        <p:spPr>
          <a:xfrm>
            <a:off x="8536080" y="143652"/>
            <a:ext cx="3543748" cy="1077448"/>
          </a:xfrm>
          <a:prstGeom prst="rect">
            <a:avLst/>
          </a:prstGeom>
        </p:spPr>
      </p:pic>
    </p:spTree>
    <p:extLst>
      <p:ext uri="{BB962C8B-B14F-4D97-AF65-F5344CB8AC3E}">
        <p14:creationId xmlns:p14="http://schemas.microsoft.com/office/powerpoint/2010/main" val="36699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90549" y="1635125"/>
            <a:ext cx="11017897" cy="4351338"/>
          </a:xfrm>
        </p:spPr>
        <p:txBody>
          <a:bodyPr/>
          <a:lstStyle>
            <a:lvl1pPr>
              <a:lnSpc>
                <a:spcPct val="100000"/>
              </a:lnSpc>
              <a:spcAft>
                <a:spcPts val="300"/>
              </a:spcAft>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buClr>
                <a:schemeClr val="accent1"/>
              </a:buClr>
              <a:defRPr/>
            </a:lvl4pPr>
            <a:lvl5pPr>
              <a:lnSpc>
                <a:spcPct val="100000"/>
              </a:lnSpc>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CEBE83-85D8-4AA1-B9F9-843E5E1C1E66}"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3311-0ED2-4A5C-8A63-79AAB71FB53A}" type="slidenum">
              <a:rPr lang="en-US" smtClean="0"/>
              <a:t>‹#›</a:t>
            </a:fld>
            <a:endParaRPr lang="en-US"/>
          </a:p>
        </p:txBody>
      </p:sp>
    </p:spTree>
    <p:extLst>
      <p:ext uri="{BB962C8B-B14F-4D97-AF65-F5344CB8AC3E}">
        <p14:creationId xmlns:p14="http://schemas.microsoft.com/office/powerpoint/2010/main" val="2930815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with sub title">
    <p:spTree>
      <p:nvGrpSpPr>
        <p:cNvPr id="1" name=""/>
        <p:cNvGrpSpPr/>
        <p:nvPr/>
      </p:nvGrpSpPr>
      <p:grpSpPr>
        <a:xfrm>
          <a:off x="0" y="0"/>
          <a:ext cx="0" cy="0"/>
          <a:chOff x="0" y="0"/>
          <a:chExt cx="0" cy="0"/>
        </a:xfrm>
      </p:grpSpPr>
      <p:sp>
        <p:nvSpPr>
          <p:cNvPr id="2" name="Title 1"/>
          <p:cNvSpPr>
            <a:spLocks noGrp="1"/>
          </p:cNvSpPr>
          <p:nvPr>
            <p:ph type="title"/>
          </p:nvPr>
        </p:nvSpPr>
        <p:spPr>
          <a:xfrm>
            <a:off x="571500" y="384175"/>
            <a:ext cx="9486900" cy="644525"/>
          </a:xfrm>
        </p:spPr>
        <p:txBody>
          <a:bodyPr/>
          <a:lstStyle/>
          <a:p>
            <a:r>
              <a:rPr lang="en-US" dirty="0"/>
              <a:t>Click to edit Master title style</a:t>
            </a:r>
          </a:p>
        </p:txBody>
      </p:sp>
      <p:sp>
        <p:nvSpPr>
          <p:cNvPr id="3" name="Content Placeholder 2"/>
          <p:cNvSpPr>
            <a:spLocks noGrp="1"/>
          </p:cNvSpPr>
          <p:nvPr>
            <p:ph idx="1"/>
          </p:nvPr>
        </p:nvSpPr>
        <p:spPr>
          <a:xfrm>
            <a:off x="571500" y="2019299"/>
            <a:ext cx="10515600" cy="396716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CEBE83-85D8-4AA1-B9F9-843E5E1C1E66}"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3311-0ED2-4A5C-8A63-79AAB71FB53A}" type="slidenum">
              <a:rPr lang="en-US" smtClean="0"/>
              <a:t>‹#›</a:t>
            </a:fld>
            <a:endParaRPr lang="en-US"/>
          </a:p>
        </p:txBody>
      </p:sp>
      <p:sp>
        <p:nvSpPr>
          <p:cNvPr id="8" name="Text Placeholder 7"/>
          <p:cNvSpPr>
            <a:spLocks noGrp="1"/>
          </p:cNvSpPr>
          <p:nvPr>
            <p:ph type="body" sz="quarter" idx="13" hasCustomPrompt="1"/>
          </p:nvPr>
        </p:nvSpPr>
        <p:spPr>
          <a:xfrm>
            <a:off x="571500" y="1466850"/>
            <a:ext cx="9486900" cy="514350"/>
          </a:xfrm>
        </p:spPr>
        <p:txBody>
          <a:bodyPr>
            <a:noAutofit/>
          </a:bodyPr>
          <a:lstStyle>
            <a:lvl1pPr marL="0" indent="0">
              <a:buNone/>
              <a:defRPr sz="2800">
                <a:solidFill>
                  <a:schemeClr val="tx2"/>
                </a:solidFill>
              </a:defRPr>
            </a:lvl1pPr>
            <a:lvl2pPr marL="457200" indent="0">
              <a:buNone/>
              <a:defRPr sz="3600">
                <a:solidFill>
                  <a:schemeClr val="tx2"/>
                </a:solidFill>
              </a:defRPr>
            </a:lvl2pPr>
            <a:lvl3pPr marL="914400" indent="0">
              <a:buNone/>
              <a:defRPr sz="3600">
                <a:solidFill>
                  <a:schemeClr val="tx2"/>
                </a:solidFill>
              </a:defRPr>
            </a:lvl3pPr>
            <a:lvl4pPr marL="1371600" indent="0">
              <a:buNone/>
              <a:defRPr sz="3600">
                <a:solidFill>
                  <a:schemeClr val="tx2"/>
                </a:solidFill>
              </a:defRPr>
            </a:lvl4pPr>
            <a:lvl5pPr marL="1828800" indent="0">
              <a:buNone/>
              <a:defRPr sz="3600">
                <a:solidFill>
                  <a:schemeClr val="tx2"/>
                </a:solidFill>
              </a:defRPr>
            </a:lvl5pPr>
          </a:lstStyle>
          <a:p>
            <a:pPr lvl="0"/>
            <a:r>
              <a:rPr lang="en-US" dirty="0"/>
              <a:t>Edit subtitle</a:t>
            </a:r>
          </a:p>
        </p:txBody>
      </p:sp>
    </p:spTree>
    <p:extLst>
      <p:ext uri="{BB962C8B-B14F-4D97-AF65-F5344CB8AC3E}">
        <p14:creationId xmlns:p14="http://schemas.microsoft.com/office/powerpoint/2010/main" val="16744747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hyperlink" Target="http://www.foodafactoflife.org.uk/"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5.png"/><Relationship Id="rId5" Type="http://schemas.openxmlformats.org/officeDocument/2006/relationships/slideLayout" Target="../slideLayouts/slideLayout10.xml"/><Relationship Id="rId10" Type="http://schemas.openxmlformats.org/officeDocument/2006/relationships/theme" Target="../theme/theme6.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7.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a:t>
            </a:r>
            <a:fld id="{73337BBD-0EDC-4EBE-9184-D7B11AB1B48F}" type="datetimeyyyy">
              <a:rPr lang="en-US" sz="900" b="0" i="0" smtClean="0">
                <a:solidFill>
                  <a:schemeClr val="tx1"/>
                </a:solidFill>
                <a:latin typeface="Arial" charset="0"/>
                <a:ea typeface="Arial" charset="0"/>
                <a:cs typeface="Arial" charset="0"/>
              </a:rPr>
              <a:t>2023</a:t>
            </a:fld>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a:t>
            </a:r>
            <a:fld id="{5E64FBF0-F686-4A8A-9EBB-394E0D73154E}" type="datetimeyyyy">
              <a:rPr lang="en-US" sz="900" b="0" i="0" smtClean="0">
                <a:solidFill>
                  <a:schemeClr val="tx1"/>
                </a:solidFill>
                <a:latin typeface="Arial" charset="0"/>
                <a:ea typeface="Arial" charset="0"/>
                <a:cs typeface="Arial" charset="0"/>
              </a:rPr>
              <a:t>2023</a:t>
            </a:fld>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5725"/>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a:t>
            </a:r>
            <a:fld id="{BCB3E9EF-81EB-401A-8D64-3F752692777B}" type="datetimeyyyy">
              <a:rPr lang="en-US" sz="900" b="0" i="0" smtClean="0">
                <a:solidFill>
                  <a:schemeClr val="tx1"/>
                </a:solidFill>
                <a:latin typeface="Arial" charset="0"/>
                <a:ea typeface="Arial" charset="0"/>
                <a:cs typeface="Arial" charset="0"/>
              </a:rPr>
              <a:t>2023</a:t>
            </a:fld>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30"/>
            <a:ext cx="10721788" cy="103875"/>
          </a:xfrm>
          <a:prstGeom prst="rect">
            <a:avLst/>
          </a:prstGeom>
          <a:noFill/>
        </p:spPr>
        <p:txBody>
          <a:bodyPr wrap="square" lIns="0" tIns="0" rIns="0" bIns="0" rtlCol="0">
            <a:spAutoFit/>
          </a:bodyPr>
          <a:lstStyle/>
          <a:p>
            <a:pPr algn="r"/>
            <a:r>
              <a:rPr lang="en-US" sz="675">
                <a:solidFill>
                  <a:prstClr val="black"/>
                </a:solidFill>
                <a:latin typeface="Arial" charset="0"/>
                <a:ea typeface="Arial" charset="0"/>
                <a:cs typeface="Arial" charset="0"/>
                <a:hlinkClick r:id="rId4"/>
              </a:rPr>
              <a:t>www.foodafactoflife.org.uk</a:t>
            </a:r>
            <a:r>
              <a:rPr lang="en-US" sz="675">
                <a:solidFill>
                  <a:prstClr val="black"/>
                </a:solidFill>
                <a:latin typeface="Arial" charset="0"/>
                <a:ea typeface="Arial" charset="0"/>
                <a:cs typeface="Arial" charset="0"/>
              </a:rPr>
              <a:t>    © Food – a fact of life 2023</a:t>
            </a:r>
          </a:p>
        </p:txBody>
      </p:sp>
    </p:spTree>
    <p:extLst>
      <p:ext uri="{BB962C8B-B14F-4D97-AF65-F5344CB8AC3E}">
        <p14:creationId xmlns:p14="http://schemas.microsoft.com/office/powerpoint/2010/main" val="214013864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373533047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192000"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DF-Scotland-Logo-Whit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62190" y="81090"/>
            <a:ext cx="1340558" cy="1201064"/>
          </a:xfrm>
          <a:prstGeom prst="rect">
            <a:avLst/>
          </a:prstGeom>
        </p:spPr>
      </p:pic>
      <p:sp>
        <p:nvSpPr>
          <p:cNvPr id="2" name="Title Placeholder 1"/>
          <p:cNvSpPr>
            <a:spLocks noGrp="1"/>
          </p:cNvSpPr>
          <p:nvPr>
            <p:ph type="title"/>
          </p:nvPr>
        </p:nvSpPr>
        <p:spPr>
          <a:xfrm>
            <a:off x="571500" y="384175"/>
            <a:ext cx="9486900" cy="644525"/>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590550" y="16351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8843"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EBE83-85D8-4AA1-B9F9-843E5E1C1E66}" type="datetimeFigureOut">
              <a:rPr lang="en-US" smtClean="0"/>
              <a:t>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712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E3311-0ED2-4A5C-8A63-79AAB71FB53A}" type="slidenum">
              <a:rPr lang="en-US" smtClean="0"/>
              <a:t>‹#›</a:t>
            </a:fld>
            <a:endParaRPr lang="en-US"/>
          </a:p>
        </p:txBody>
      </p:sp>
    </p:spTree>
    <p:extLst>
      <p:ext uri="{BB962C8B-B14F-4D97-AF65-F5344CB8AC3E}">
        <p14:creationId xmlns:p14="http://schemas.microsoft.com/office/powerpoint/2010/main" val="32271474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192000"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DF-Scotland-Logo-White.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462190" y="81090"/>
            <a:ext cx="1340558" cy="1201064"/>
          </a:xfrm>
          <a:prstGeom prst="rect">
            <a:avLst/>
          </a:prstGeom>
        </p:spPr>
      </p:pic>
      <p:sp>
        <p:nvSpPr>
          <p:cNvPr id="2" name="Title Placeholder 1"/>
          <p:cNvSpPr>
            <a:spLocks noGrp="1"/>
          </p:cNvSpPr>
          <p:nvPr>
            <p:ph type="title"/>
          </p:nvPr>
        </p:nvSpPr>
        <p:spPr>
          <a:xfrm>
            <a:off x="571500" y="384175"/>
            <a:ext cx="9486900" cy="644525"/>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590550" y="16351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8843"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EBE83-85D8-4AA1-B9F9-843E5E1C1E66}" type="datetimeFigureOut">
              <a:rPr lang="en-US" smtClean="0"/>
              <a:t>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712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E3311-0ED2-4A5C-8A63-79AAB71FB53A}" type="slidenum">
              <a:rPr lang="en-US" smtClean="0"/>
              <a:t>‹#›</a:t>
            </a:fld>
            <a:endParaRPr lang="en-US"/>
          </a:p>
        </p:txBody>
      </p:sp>
    </p:spTree>
    <p:extLst>
      <p:ext uri="{BB962C8B-B14F-4D97-AF65-F5344CB8AC3E}">
        <p14:creationId xmlns:p14="http://schemas.microsoft.com/office/powerpoint/2010/main" val="208320202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0.jpe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2.png"/><Relationship Id="rId4" Type="http://schemas.openxmlformats.org/officeDocument/2006/relationships/image" Target="../media/image31.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jpg"/><Relationship Id="rId3" Type="http://schemas.openxmlformats.org/officeDocument/2006/relationships/image" Target="../media/image48.png"/><Relationship Id="rId21" Type="http://schemas.openxmlformats.org/officeDocument/2006/relationships/image" Target="../media/image66.jpeg"/><Relationship Id="rId7" Type="http://schemas.openxmlformats.org/officeDocument/2006/relationships/image" Target="../media/image52.png"/><Relationship Id="rId12" Type="http://schemas.openxmlformats.org/officeDocument/2006/relationships/image" Target="../media/image57.jp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9.xml"/><Relationship Id="rId16" Type="http://schemas.openxmlformats.org/officeDocument/2006/relationships/image" Target="../media/image61.png"/><Relationship Id="rId20" Type="http://schemas.openxmlformats.org/officeDocument/2006/relationships/image" Target="../media/image65.jpeg"/><Relationship Id="rId29" Type="http://schemas.openxmlformats.org/officeDocument/2006/relationships/image" Target="../media/image74.jpeg"/><Relationship Id="rId1" Type="http://schemas.openxmlformats.org/officeDocument/2006/relationships/slideLayout" Target="../slideLayouts/slideLayout9.xml"/><Relationship Id="rId6" Type="http://schemas.openxmlformats.org/officeDocument/2006/relationships/image" Target="../media/image51.jp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jpeg"/><Relationship Id="rId15" Type="http://schemas.openxmlformats.org/officeDocument/2006/relationships/image" Target="../media/image60.png"/><Relationship Id="rId23" Type="http://schemas.openxmlformats.org/officeDocument/2006/relationships/image" Target="../media/image68.jpeg"/><Relationship Id="rId28" Type="http://schemas.openxmlformats.org/officeDocument/2006/relationships/image" Target="../media/image73.png"/><Relationship Id="rId10" Type="http://schemas.openxmlformats.org/officeDocument/2006/relationships/image" Target="../media/image55.jpg"/><Relationship Id="rId19" Type="http://schemas.openxmlformats.org/officeDocument/2006/relationships/image" Target="../media/image64.png"/><Relationship Id="rId31" Type="http://schemas.openxmlformats.org/officeDocument/2006/relationships/image" Target="../media/image76.png"/><Relationship Id="rId4" Type="http://schemas.openxmlformats.org/officeDocument/2006/relationships/image" Target="../media/image49.jpeg"/><Relationship Id="rId9" Type="http://schemas.openxmlformats.org/officeDocument/2006/relationships/image" Target="../media/image54.jpg"/><Relationship Id="rId14" Type="http://schemas.openxmlformats.org/officeDocument/2006/relationships/image" Target="../media/image59.jpe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82.gif"/></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explorefood.foodafactoflife.org.uk/assets/files/Explore-food-teachers-notes.pdf" TargetMode="External"/><Relationship Id="rId1" Type="http://schemas.openxmlformats.org/officeDocument/2006/relationships/slideLayout" Target="../slideLayouts/slideLayout2.xml"/><Relationship Id="rId4" Type="http://schemas.openxmlformats.org/officeDocument/2006/relationships/hyperlink" Target="https://www.nutrition.org.uk/putting-it-into-practice/balancing-the-diet/get-portion-wis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hyperlink" Target="https://www.foodafactoflife.org.uk/11-14-years/cooking-11-14-years/cooking-for-health-11-14-years/#Mod" TargetMode="External"/><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hyperlink" Target="https://www.foodafactoflife.org.uk/11-14-years/cooking-11-14-years/cooking-for-health-11-14-years/#Mod" TargetMode="External"/><Relationship Id="rId5" Type="http://schemas.openxmlformats.org/officeDocument/2006/relationships/hyperlink" Target="https://www.foodafactoflife.org.uk/11-14-years/nutritional-analysis-11-14-years/" TargetMode="External"/><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hyperlink" Target="https://www.foodafactoflife.org.uk/professional-development/" TargetMode="External"/><Relationship Id="rId7" Type="http://schemas.openxmlformats.org/officeDocument/2006/relationships/image" Target="../media/image97.png"/><Relationship Id="rId2" Type="http://schemas.openxmlformats.org/officeDocument/2006/relationships/hyperlink" Target="http://www.foodafactoflife.org.uk/" TargetMode="Externa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hyperlink" Target="mailto:education@nutrition.org.uk" TargetMode="External"/><Relationship Id="rId4" Type="http://schemas.openxmlformats.org/officeDocument/2006/relationships/hyperlink" Target="https://twitter.com/foodafactoflif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7.xml"/><Relationship Id="rId5" Type="http://schemas.openxmlformats.org/officeDocument/2006/relationships/image" Target="../media/image15.emf"/><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801" y="2948082"/>
            <a:ext cx="10110266" cy="733096"/>
          </a:xfrm>
        </p:spPr>
        <p:txBody>
          <a:bodyPr/>
          <a:lstStyle/>
          <a:p>
            <a:pPr lvl="0">
              <a:lnSpc>
                <a:spcPct val="100000"/>
              </a:lnSpc>
              <a:spcBef>
                <a:spcPts val="0"/>
              </a:spcBef>
              <a:defRPr/>
            </a:pPr>
            <a:r>
              <a:rPr lang="en-GB" sz="4000" dirty="0"/>
              <a:t>Reformulation for health – supporting the food industry through education</a:t>
            </a:r>
            <a:endParaRPr lang="en-GB" sz="4000" b="0" dirty="0">
              <a:latin typeface="Calibri" panose="020F0502020204030204"/>
            </a:endParaRPr>
          </a:p>
        </p:txBody>
      </p:sp>
      <p:sp>
        <p:nvSpPr>
          <p:cNvPr id="3" name="TextBox 2"/>
          <p:cNvSpPr txBox="1"/>
          <p:nvPr/>
        </p:nvSpPr>
        <p:spPr>
          <a:xfrm>
            <a:off x="1142452" y="5348177"/>
            <a:ext cx="2483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01/02/23</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465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8BC73B-74E8-F1EF-32F5-6F764171E4B7}"/>
              </a:ext>
            </a:extLst>
          </p:cNvPr>
          <p:cNvSpPr>
            <a:spLocks noGrp="1"/>
          </p:cNvSpPr>
          <p:nvPr>
            <p:ph idx="1"/>
          </p:nvPr>
        </p:nvSpPr>
        <p:spPr>
          <a:xfrm>
            <a:off x="341618" y="1803400"/>
            <a:ext cx="11508763" cy="4838700"/>
          </a:xfrm>
        </p:spPr>
        <p:txBody>
          <a:bodyPr/>
          <a:lstStyle/>
          <a:p>
            <a:pPr marL="0" indent="0">
              <a:buNone/>
            </a:pPr>
            <a:r>
              <a:rPr lang="en-GB" dirty="0">
                <a:solidFill>
                  <a:srgbClr val="002060"/>
                </a:solidFill>
              </a:rPr>
              <a:t>    </a:t>
            </a:r>
            <a:r>
              <a:rPr lang="en-GB" sz="2800" dirty="0">
                <a:solidFill>
                  <a:srgbClr val="002060"/>
                </a:solidFill>
              </a:rPr>
              <a:t>Reduce 			Increase		Replace</a:t>
            </a:r>
            <a:r>
              <a:rPr lang="en-GB" dirty="0">
                <a:solidFill>
                  <a:srgbClr val="002060"/>
                </a:solidFill>
              </a:rPr>
              <a:t>	</a:t>
            </a:r>
          </a:p>
          <a:p>
            <a:pPr marL="0" indent="0">
              <a:buNone/>
            </a:pPr>
            <a:endParaRPr lang="en-GB" sz="1100" dirty="0">
              <a:solidFill>
                <a:srgbClr val="002060"/>
              </a:solidFill>
            </a:endParaRPr>
          </a:p>
          <a:p>
            <a:pPr lvl="1"/>
            <a:r>
              <a:rPr lang="en-GB" sz="2400" dirty="0"/>
              <a:t>Fat			* Fibre			Replace ingredients with healthier</a:t>
            </a:r>
          </a:p>
          <a:p>
            <a:pPr lvl="1"/>
            <a:r>
              <a:rPr lang="en-GB" sz="2400" dirty="0"/>
              <a:t>Saturated fat		* Fruit 			alternatives – functional fibres, </a:t>
            </a:r>
          </a:p>
          <a:p>
            <a:pPr lvl="1"/>
            <a:r>
              <a:rPr lang="en-GB" sz="2400" dirty="0"/>
              <a:t>Salt			* Vegetables		fat replacers, lower sodium salts</a:t>
            </a:r>
          </a:p>
          <a:p>
            <a:pPr lvl="1"/>
            <a:r>
              <a:rPr lang="en-GB" sz="2400" dirty="0"/>
              <a:t>Sugar						sweeteners</a:t>
            </a:r>
          </a:p>
          <a:p>
            <a:pPr lvl="1"/>
            <a:r>
              <a:rPr lang="en-GB" sz="2400" dirty="0"/>
              <a:t>Calories</a:t>
            </a:r>
          </a:p>
          <a:p>
            <a:pPr marL="457200" lvl="1" indent="0">
              <a:buNone/>
            </a:pPr>
            <a:endParaRPr lang="en-GB" dirty="0"/>
          </a:p>
          <a:p>
            <a:pPr marL="457200" lvl="1" indent="0">
              <a:buNone/>
            </a:pPr>
            <a:endParaRPr lang="en-GB" dirty="0"/>
          </a:p>
        </p:txBody>
      </p:sp>
      <p:pic>
        <p:nvPicPr>
          <p:cNvPr id="2" name="Picture 1">
            <a:extLst>
              <a:ext uri="{FF2B5EF4-FFF2-40B4-BE49-F238E27FC236}">
                <a16:creationId xmlns:a16="http://schemas.microsoft.com/office/drawing/2014/main" id="{1AE9A447-EA73-C41D-17A0-A96FF007C336}"/>
              </a:ext>
            </a:extLst>
          </p:cNvPr>
          <p:cNvPicPr>
            <a:picLocks noChangeAspect="1"/>
          </p:cNvPicPr>
          <p:nvPr/>
        </p:nvPicPr>
        <p:blipFill>
          <a:blip r:embed="rId2"/>
          <a:stretch>
            <a:fillRect/>
          </a:stretch>
        </p:blipFill>
        <p:spPr>
          <a:xfrm>
            <a:off x="341618" y="5128610"/>
            <a:ext cx="11508763" cy="1496769"/>
          </a:xfrm>
          <a:prstGeom prst="rect">
            <a:avLst/>
          </a:prstGeom>
        </p:spPr>
      </p:pic>
      <p:sp>
        <p:nvSpPr>
          <p:cNvPr id="4" name="TextBox 3">
            <a:extLst>
              <a:ext uri="{FF2B5EF4-FFF2-40B4-BE49-F238E27FC236}">
                <a16:creationId xmlns:a16="http://schemas.microsoft.com/office/drawing/2014/main" id="{95EE3996-AA23-B7C5-D9E5-185F8A0B79C8}"/>
              </a:ext>
            </a:extLst>
          </p:cNvPr>
          <p:cNvSpPr txBox="1"/>
          <p:nvPr/>
        </p:nvSpPr>
        <p:spPr>
          <a:xfrm>
            <a:off x="851338" y="232621"/>
            <a:ext cx="73116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Arial Unicode MS"/>
                <a:ea typeface="+mn-ea"/>
                <a:cs typeface="+mn-cs"/>
              </a:rPr>
              <a:t>Do they just take things out?</a:t>
            </a:r>
          </a:p>
        </p:txBody>
      </p:sp>
    </p:spTree>
    <p:extLst>
      <p:ext uri="{BB962C8B-B14F-4D97-AF65-F5344CB8AC3E}">
        <p14:creationId xmlns:p14="http://schemas.microsoft.com/office/powerpoint/2010/main" val="3305265662"/>
      </p:ext>
    </p:extLst>
  </p:cSld>
  <p:clrMapOvr>
    <a:masterClrMapping/>
  </p:clrMapOvr>
  <mc:AlternateContent xmlns:mc="http://schemas.openxmlformats.org/markup-compatibility/2006" xmlns:p14="http://schemas.microsoft.com/office/powerpoint/2010/main">
    <mc:Choice Requires="p14">
      <p:transition spd="slow" p14:dur="2000" advTm="77514"/>
    </mc:Choice>
    <mc:Fallback xmlns="">
      <p:transition spd="slow" advTm="7751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4F98502-A442-A3B3-CDB6-AAF35FBB4ED3}"/>
              </a:ext>
            </a:extLst>
          </p:cNvPr>
          <p:cNvGraphicFramePr>
            <a:graphicFrameLocks noGrp="1"/>
          </p:cNvGraphicFramePr>
          <p:nvPr>
            <p:ph idx="1"/>
          </p:nvPr>
        </p:nvGraphicFramePr>
        <p:xfrm>
          <a:off x="1" y="1602417"/>
          <a:ext cx="5234152" cy="36531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9A88D17-F068-A0AC-B405-A5D71978C3B2}"/>
              </a:ext>
            </a:extLst>
          </p:cNvPr>
          <p:cNvGraphicFramePr/>
          <p:nvPr/>
        </p:nvGraphicFramePr>
        <p:xfrm>
          <a:off x="5681225" y="1473049"/>
          <a:ext cx="5380382" cy="3826587"/>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F58EB643-C321-2654-5514-E2F02C035358}"/>
              </a:ext>
            </a:extLst>
          </p:cNvPr>
          <p:cNvPicPr>
            <a:picLocks noChangeAspect="1"/>
          </p:cNvPicPr>
          <p:nvPr/>
        </p:nvPicPr>
        <p:blipFill>
          <a:blip r:embed="rId5"/>
          <a:stretch>
            <a:fillRect/>
          </a:stretch>
        </p:blipFill>
        <p:spPr>
          <a:xfrm>
            <a:off x="996378" y="13427"/>
            <a:ext cx="9369694" cy="1218573"/>
          </a:xfrm>
          <a:prstGeom prst="rect">
            <a:avLst/>
          </a:prstGeom>
        </p:spPr>
      </p:pic>
      <p:sp>
        <p:nvSpPr>
          <p:cNvPr id="7" name="TextBox 6">
            <a:extLst>
              <a:ext uri="{FF2B5EF4-FFF2-40B4-BE49-F238E27FC236}">
                <a16:creationId xmlns:a16="http://schemas.microsoft.com/office/drawing/2014/main" id="{7FD77D91-529B-4A7A-6DE1-A2AC4163418A}"/>
              </a:ext>
            </a:extLst>
          </p:cNvPr>
          <p:cNvSpPr txBox="1"/>
          <p:nvPr/>
        </p:nvSpPr>
        <p:spPr>
          <a:xfrm>
            <a:off x="-855043" y="5924423"/>
            <a:ext cx="111935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Arial Unicode MS"/>
                <a:ea typeface="+mn-ea"/>
                <a:cs typeface="+mn-cs"/>
              </a:rPr>
              <a:t>20% reduction of fat, does not equate to 20% reduction of new product.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Arial Unicode MS"/>
                <a:ea typeface="+mn-ea"/>
                <a:cs typeface="+mn-cs"/>
              </a:rPr>
              <a:t>Change in final weight and increase of other ingredients</a:t>
            </a:r>
          </a:p>
        </p:txBody>
      </p:sp>
      <p:pic>
        <p:nvPicPr>
          <p:cNvPr id="3" name="Picture 2">
            <a:extLst>
              <a:ext uri="{FF2B5EF4-FFF2-40B4-BE49-F238E27FC236}">
                <a16:creationId xmlns:a16="http://schemas.microsoft.com/office/drawing/2014/main" id="{48229F62-3798-4D2F-BF3B-9BE58F488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0120" y="4819136"/>
            <a:ext cx="2862974" cy="2862974"/>
          </a:xfrm>
          <a:prstGeom prst="rect">
            <a:avLst/>
          </a:prstGeom>
        </p:spPr>
      </p:pic>
    </p:spTree>
    <p:extLst>
      <p:ext uri="{BB962C8B-B14F-4D97-AF65-F5344CB8AC3E}">
        <p14:creationId xmlns:p14="http://schemas.microsoft.com/office/powerpoint/2010/main" val="3591003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A2F5-1028-4361-B136-D72547FC5DE3}"/>
              </a:ext>
            </a:extLst>
          </p:cNvPr>
          <p:cNvSpPr>
            <a:spLocks noGrp="1"/>
          </p:cNvSpPr>
          <p:nvPr>
            <p:ph type="title"/>
          </p:nvPr>
        </p:nvSpPr>
        <p:spPr/>
        <p:txBody>
          <a:bodyPr/>
          <a:lstStyle/>
          <a:p>
            <a:r>
              <a:rPr lang="en-GB" dirty="0"/>
              <a:t>What are the practical challenges?</a:t>
            </a:r>
          </a:p>
        </p:txBody>
      </p:sp>
      <p:graphicFrame>
        <p:nvGraphicFramePr>
          <p:cNvPr id="9" name="Diagram 8">
            <a:extLst>
              <a:ext uri="{FF2B5EF4-FFF2-40B4-BE49-F238E27FC236}">
                <a16:creationId xmlns:a16="http://schemas.microsoft.com/office/drawing/2014/main" id="{D1D49738-CB21-41B0-893B-E2B35E926FA4}"/>
              </a:ext>
            </a:extLst>
          </p:cNvPr>
          <p:cNvGraphicFramePr/>
          <p:nvPr/>
        </p:nvGraphicFramePr>
        <p:xfrm>
          <a:off x="-1610783" y="1439333"/>
          <a:ext cx="887518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03A4838-0107-72CE-819C-F178800FD275}"/>
              </a:ext>
            </a:extLst>
          </p:cNvPr>
          <p:cNvSpPr txBox="1"/>
          <p:nvPr/>
        </p:nvSpPr>
        <p:spPr>
          <a:xfrm>
            <a:off x="6096000" y="1512652"/>
            <a:ext cx="580171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Ways to reduce salt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Gradual decrease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Sodium alternatives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Seaweeds and yeasts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Flavour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Reasons to 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SACN recommendations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Salt reduction targets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Nutritional claims</a:t>
            </a:r>
          </a:p>
        </p:txBody>
      </p:sp>
      <p:pic>
        <p:nvPicPr>
          <p:cNvPr id="7" name="Picture 6" descr="A picture containing text, sign, seat&#10;&#10;Description automatically generated">
            <a:extLst>
              <a:ext uri="{FF2B5EF4-FFF2-40B4-BE49-F238E27FC236}">
                <a16:creationId xmlns:a16="http://schemas.microsoft.com/office/drawing/2014/main" id="{4CFE6940-7706-40D4-88AF-9D261B0366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1698" y="3669641"/>
            <a:ext cx="3378160" cy="3378160"/>
          </a:xfrm>
          <a:prstGeom prst="rect">
            <a:avLst/>
          </a:prstGeom>
        </p:spPr>
      </p:pic>
      <p:pic>
        <p:nvPicPr>
          <p:cNvPr id="10" name="Picture 9" descr="A picture containing text, sign, seat&#10;&#10;Description automatically generated">
            <a:extLst>
              <a:ext uri="{FF2B5EF4-FFF2-40B4-BE49-F238E27FC236}">
                <a16:creationId xmlns:a16="http://schemas.microsoft.com/office/drawing/2014/main" id="{E6EE8DCC-17CE-4F1C-A224-E2C018BEFA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9214" y="4915878"/>
            <a:ext cx="2883681" cy="2883681"/>
          </a:xfrm>
          <a:prstGeom prst="rect">
            <a:avLst/>
          </a:prstGeom>
        </p:spPr>
      </p:pic>
    </p:spTree>
    <p:extLst>
      <p:ext uri="{BB962C8B-B14F-4D97-AF65-F5344CB8AC3E}">
        <p14:creationId xmlns:p14="http://schemas.microsoft.com/office/powerpoint/2010/main" val="1897914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7541-A464-F998-7920-B150F8BADC16}"/>
              </a:ext>
            </a:extLst>
          </p:cNvPr>
          <p:cNvSpPr>
            <a:spLocks noGrp="1"/>
          </p:cNvSpPr>
          <p:nvPr>
            <p:ph type="title"/>
          </p:nvPr>
        </p:nvSpPr>
        <p:spPr/>
        <p:txBody>
          <a:bodyPr/>
          <a:lstStyle/>
          <a:p>
            <a:r>
              <a:rPr lang="en-GB" dirty="0"/>
              <a:t>Spotlight on sugars</a:t>
            </a:r>
          </a:p>
        </p:txBody>
      </p:sp>
      <p:graphicFrame>
        <p:nvGraphicFramePr>
          <p:cNvPr id="4" name="Content Placeholder 3">
            <a:extLst>
              <a:ext uri="{FF2B5EF4-FFF2-40B4-BE49-F238E27FC236}">
                <a16:creationId xmlns:a16="http://schemas.microsoft.com/office/drawing/2014/main" id="{35FC954C-6B53-5920-4521-5A0ACDEB6E63}"/>
              </a:ext>
            </a:extLst>
          </p:cNvPr>
          <p:cNvGraphicFramePr>
            <a:graphicFrameLocks noGrp="1"/>
          </p:cNvGraphicFramePr>
          <p:nvPr>
            <p:ph idx="1"/>
          </p:nvPr>
        </p:nvGraphicFramePr>
        <p:xfrm>
          <a:off x="-260788" y="1450429"/>
          <a:ext cx="6062497" cy="5407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D15D17E-3C8A-1925-BBEF-2737768D44E4}"/>
              </a:ext>
            </a:extLst>
          </p:cNvPr>
          <p:cNvSpPr txBox="1"/>
          <p:nvPr/>
        </p:nvSpPr>
        <p:spPr>
          <a:xfrm>
            <a:off x="5801710" y="1734207"/>
            <a:ext cx="6062496"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Ways to reduce sugar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Reduce portions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Reduce components/ratio of a product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Sugar replacers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Bulking agents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Bulk sweeteners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Intense sweeteners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Functional fibres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Reasons to 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Nutritional claims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HFSS nutritional claims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Sugar reduction programme</a:t>
            </a:r>
          </a:p>
        </p:txBody>
      </p:sp>
      <p:pic>
        <p:nvPicPr>
          <p:cNvPr id="6" name="Picture 5">
            <a:extLst>
              <a:ext uri="{FF2B5EF4-FFF2-40B4-BE49-F238E27FC236}">
                <a16:creationId xmlns:a16="http://schemas.microsoft.com/office/drawing/2014/main" id="{CB0679AF-DFD2-4F34-B963-309A059B5A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2448" y="4300151"/>
            <a:ext cx="3289174" cy="3289174"/>
          </a:xfrm>
          <a:prstGeom prst="rect">
            <a:avLst/>
          </a:prstGeom>
        </p:spPr>
      </p:pic>
    </p:spTree>
    <p:extLst>
      <p:ext uri="{BB962C8B-B14F-4D97-AF65-F5344CB8AC3E}">
        <p14:creationId xmlns:p14="http://schemas.microsoft.com/office/powerpoint/2010/main" val="338848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8EF1A-DC88-DD70-7E4A-2A6509E7969B}"/>
              </a:ext>
            </a:extLst>
          </p:cNvPr>
          <p:cNvSpPr>
            <a:spLocks noGrp="1"/>
          </p:cNvSpPr>
          <p:nvPr>
            <p:ph type="title"/>
          </p:nvPr>
        </p:nvSpPr>
        <p:spPr/>
        <p:txBody>
          <a:bodyPr/>
          <a:lstStyle/>
          <a:p>
            <a:r>
              <a:rPr lang="en-GB" dirty="0"/>
              <a:t>Chewing the Fat</a:t>
            </a:r>
          </a:p>
        </p:txBody>
      </p:sp>
      <p:graphicFrame>
        <p:nvGraphicFramePr>
          <p:cNvPr id="4" name="Content Placeholder 3">
            <a:extLst>
              <a:ext uri="{FF2B5EF4-FFF2-40B4-BE49-F238E27FC236}">
                <a16:creationId xmlns:a16="http://schemas.microsoft.com/office/drawing/2014/main" id="{E4CB486E-8CF0-D73A-4BF9-AA30ABF4F365}"/>
              </a:ext>
            </a:extLst>
          </p:cNvPr>
          <p:cNvGraphicFramePr>
            <a:graphicFrameLocks noGrp="1"/>
          </p:cNvGraphicFramePr>
          <p:nvPr>
            <p:ph idx="1"/>
          </p:nvPr>
        </p:nvGraphicFramePr>
        <p:xfrm>
          <a:off x="571500" y="1520215"/>
          <a:ext cx="5258457" cy="5265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E96AFA59-142B-F0F3-E561-BC4061DB5FE9}"/>
              </a:ext>
            </a:extLst>
          </p:cNvPr>
          <p:cNvSpPr txBox="1"/>
          <p:nvPr/>
        </p:nvSpPr>
        <p:spPr>
          <a:xfrm>
            <a:off x="6306207" y="1718441"/>
            <a:ext cx="5439103"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Ways to reduce fat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Unsaturated fat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Replacement with lower fat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Alter cooking 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Reducing individual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Fat replacers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Functional Fibre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Interesterified</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Reasons to 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Nutritional claims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Front of Pack labelling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Calorie reduction programme</a:t>
            </a:r>
          </a:p>
        </p:txBody>
      </p:sp>
    </p:spTree>
    <p:extLst>
      <p:ext uri="{BB962C8B-B14F-4D97-AF65-F5344CB8AC3E}">
        <p14:creationId xmlns:p14="http://schemas.microsoft.com/office/powerpoint/2010/main" val="3703534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E414-DA19-447D-8B0C-EB2419D98EF9}"/>
              </a:ext>
            </a:extLst>
          </p:cNvPr>
          <p:cNvSpPr>
            <a:spLocks noGrp="1"/>
          </p:cNvSpPr>
          <p:nvPr>
            <p:ph type="title"/>
          </p:nvPr>
        </p:nvSpPr>
        <p:spPr/>
        <p:txBody>
          <a:bodyPr/>
          <a:lstStyle/>
          <a:p>
            <a:r>
              <a:rPr lang="en-GB" dirty="0"/>
              <a:t>Drivers for change	</a:t>
            </a:r>
          </a:p>
        </p:txBody>
      </p:sp>
      <p:pic>
        <p:nvPicPr>
          <p:cNvPr id="1026" name="Picture 2" descr="Daily nutritional guidelines &amp; labelling | Waitrose">
            <a:extLst>
              <a:ext uri="{FF2B5EF4-FFF2-40B4-BE49-F238E27FC236}">
                <a16:creationId xmlns:a16="http://schemas.microsoft.com/office/drawing/2014/main" id="{8D9B793A-CBCE-48AB-AE6D-0369F11A36B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4829" y="3812778"/>
            <a:ext cx="3774964" cy="27941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holding a shopping bag in a grocery store&#10;&#10;Description automatically generated with low confidence">
            <a:extLst>
              <a:ext uri="{FF2B5EF4-FFF2-40B4-BE49-F238E27FC236}">
                <a16:creationId xmlns:a16="http://schemas.microsoft.com/office/drawing/2014/main" id="{9037D9FD-1D5F-40C6-8058-0689F5A97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5536" y="1564789"/>
            <a:ext cx="3653550" cy="2435483"/>
          </a:xfrm>
          <a:prstGeom prst="rect">
            <a:avLst/>
          </a:prstGeom>
        </p:spPr>
      </p:pic>
      <p:graphicFrame>
        <p:nvGraphicFramePr>
          <p:cNvPr id="1030" name="TextBox 3">
            <a:extLst>
              <a:ext uri="{FF2B5EF4-FFF2-40B4-BE49-F238E27FC236}">
                <a16:creationId xmlns:a16="http://schemas.microsoft.com/office/drawing/2014/main" id="{F50A604A-2E21-E10B-5035-F7F19CBCE3DB}"/>
              </a:ext>
            </a:extLst>
          </p:cNvPr>
          <p:cNvGraphicFramePr/>
          <p:nvPr/>
        </p:nvGraphicFramePr>
        <p:xfrm>
          <a:off x="852914" y="1564789"/>
          <a:ext cx="6558456" cy="49090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70C3BB51-E2F9-4E2B-A92A-904B602B08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1370" y="4763810"/>
            <a:ext cx="3096635" cy="3096635"/>
          </a:xfrm>
          <a:prstGeom prst="rect">
            <a:avLst/>
          </a:prstGeom>
        </p:spPr>
      </p:pic>
    </p:spTree>
    <p:extLst>
      <p:ext uri="{BB962C8B-B14F-4D97-AF65-F5344CB8AC3E}">
        <p14:creationId xmlns:p14="http://schemas.microsoft.com/office/powerpoint/2010/main" val="793176934"/>
      </p:ext>
    </p:extLst>
  </p:cSld>
  <p:clrMapOvr>
    <a:masterClrMapping/>
  </p:clrMapOvr>
  <mc:AlternateContent xmlns:mc="http://schemas.openxmlformats.org/markup-compatibility/2006" xmlns:p14="http://schemas.microsoft.com/office/powerpoint/2010/main">
    <mc:Choice Requires="p14">
      <p:transition spd="slow" p14:dur="2000" advTm="64529"/>
    </mc:Choice>
    <mc:Fallback xmlns="">
      <p:transition spd="slow" advTm="6452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24C1-A93C-5F2F-1B38-45287A5ECF1D}"/>
              </a:ext>
            </a:extLst>
          </p:cNvPr>
          <p:cNvSpPr>
            <a:spLocks noGrp="1"/>
          </p:cNvSpPr>
          <p:nvPr>
            <p:ph type="title"/>
          </p:nvPr>
        </p:nvSpPr>
        <p:spPr/>
        <p:txBody>
          <a:bodyPr/>
          <a:lstStyle/>
          <a:p>
            <a:r>
              <a:rPr lang="en-GB" dirty="0"/>
              <a:t>Supporting food futures</a:t>
            </a:r>
          </a:p>
        </p:txBody>
      </p:sp>
      <p:sp>
        <p:nvSpPr>
          <p:cNvPr id="3" name="Content Placeholder 2">
            <a:extLst>
              <a:ext uri="{FF2B5EF4-FFF2-40B4-BE49-F238E27FC236}">
                <a16:creationId xmlns:a16="http://schemas.microsoft.com/office/drawing/2014/main" id="{5DC67965-668E-A5E8-968D-9E4180ECD7F8}"/>
              </a:ext>
            </a:extLst>
          </p:cNvPr>
          <p:cNvSpPr>
            <a:spLocks noGrp="1"/>
          </p:cNvSpPr>
          <p:nvPr>
            <p:ph idx="1"/>
          </p:nvPr>
        </p:nvSpPr>
        <p:spPr>
          <a:xfrm>
            <a:off x="58595" y="1450428"/>
            <a:ext cx="11441824" cy="5407571"/>
          </a:xfrm>
        </p:spPr>
        <p:txBody>
          <a:bodyPr>
            <a:normAutofit fontScale="92500" lnSpcReduction="10000"/>
          </a:bodyPr>
          <a:lstStyle/>
          <a:p>
            <a:pPr marL="0" indent="0">
              <a:buNone/>
            </a:pPr>
            <a:r>
              <a:rPr lang="en-GB" b="1" u="sng" dirty="0"/>
              <a:t>Resources to support reformulation knowledge</a:t>
            </a:r>
          </a:p>
          <a:p>
            <a:r>
              <a:rPr lang="en-GB" dirty="0"/>
              <a:t>Reformulation fact sheets for teachers </a:t>
            </a:r>
            <a:r>
              <a:rPr lang="en-GB" b="1" dirty="0"/>
              <a:t>15%</a:t>
            </a:r>
          </a:p>
          <a:p>
            <a:r>
              <a:rPr lang="en-GB" dirty="0"/>
              <a:t>Reformulation fact sheets for students </a:t>
            </a:r>
            <a:r>
              <a:rPr lang="en-GB" b="1" dirty="0"/>
              <a:t>15%</a:t>
            </a:r>
          </a:p>
          <a:p>
            <a:r>
              <a:rPr lang="en-GB" dirty="0"/>
              <a:t>Learning packs on healthy sustainable diets for students </a:t>
            </a:r>
            <a:r>
              <a:rPr lang="en-GB" b="1" dirty="0"/>
              <a:t>15%</a:t>
            </a:r>
          </a:p>
          <a:p>
            <a:r>
              <a:rPr lang="en-GB" dirty="0"/>
              <a:t>Learning packs for healthy sustainable diets for teachers </a:t>
            </a:r>
            <a:r>
              <a:rPr lang="en-GB" b="1" dirty="0"/>
              <a:t>12%</a:t>
            </a:r>
          </a:p>
          <a:p>
            <a:r>
              <a:rPr lang="en-GB" dirty="0"/>
              <a:t>Skills pathways for food science/reformulation </a:t>
            </a:r>
            <a:r>
              <a:rPr lang="en-GB" b="1" dirty="0"/>
              <a:t>12%</a:t>
            </a:r>
          </a:p>
          <a:p>
            <a:r>
              <a:rPr lang="en-GB" dirty="0"/>
              <a:t>Online training tool for students </a:t>
            </a:r>
            <a:r>
              <a:rPr lang="en-GB" b="1" dirty="0"/>
              <a:t>10%</a:t>
            </a:r>
          </a:p>
          <a:p>
            <a:pPr marL="0" indent="0">
              <a:buNone/>
            </a:pPr>
            <a:r>
              <a:rPr lang="en-GB" b="1" u="sng" dirty="0">
                <a:solidFill>
                  <a:srgbClr val="002060"/>
                </a:solidFill>
              </a:rPr>
              <a:t>Top 3 nutrients for learning resources</a:t>
            </a:r>
          </a:p>
          <a:p>
            <a:r>
              <a:rPr lang="en-GB" dirty="0">
                <a:solidFill>
                  <a:srgbClr val="002060"/>
                </a:solidFill>
              </a:rPr>
              <a:t>Fat reduction </a:t>
            </a:r>
            <a:r>
              <a:rPr lang="en-GB" b="1" dirty="0">
                <a:solidFill>
                  <a:srgbClr val="002060"/>
                </a:solidFill>
              </a:rPr>
              <a:t>33% </a:t>
            </a:r>
            <a:r>
              <a:rPr lang="en-GB" dirty="0">
                <a:solidFill>
                  <a:srgbClr val="002060"/>
                </a:solidFill>
              </a:rPr>
              <a:t>Calorie reduction </a:t>
            </a:r>
            <a:r>
              <a:rPr lang="en-GB" b="1" dirty="0">
                <a:solidFill>
                  <a:srgbClr val="002060"/>
                </a:solidFill>
              </a:rPr>
              <a:t>24%</a:t>
            </a:r>
          </a:p>
          <a:p>
            <a:r>
              <a:rPr lang="en-GB" dirty="0">
                <a:solidFill>
                  <a:srgbClr val="002060"/>
                </a:solidFill>
              </a:rPr>
              <a:t> sugar reduction </a:t>
            </a:r>
            <a:r>
              <a:rPr lang="en-GB" b="1" dirty="0">
                <a:solidFill>
                  <a:srgbClr val="002060"/>
                </a:solidFill>
              </a:rPr>
              <a:t>13%</a:t>
            </a:r>
          </a:p>
          <a:p>
            <a:r>
              <a:rPr lang="en-GB" dirty="0">
                <a:solidFill>
                  <a:srgbClr val="002060"/>
                </a:solidFill>
              </a:rPr>
              <a:t>Fruit &amp; Veg enrichment </a:t>
            </a:r>
            <a:r>
              <a:rPr lang="en-GB" b="1" dirty="0">
                <a:solidFill>
                  <a:srgbClr val="002060"/>
                </a:solidFill>
              </a:rPr>
              <a:t>12% </a:t>
            </a:r>
            <a:r>
              <a:rPr lang="en-GB" dirty="0">
                <a:solidFill>
                  <a:srgbClr val="002060"/>
                </a:solidFill>
              </a:rPr>
              <a:t>salt reduction </a:t>
            </a:r>
            <a:r>
              <a:rPr lang="en-GB" b="1" dirty="0">
                <a:solidFill>
                  <a:srgbClr val="002060"/>
                </a:solidFill>
              </a:rPr>
              <a:t>10%</a:t>
            </a:r>
          </a:p>
        </p:txBody>
      </p:sp>
      <p:pic>
        <p:nvPicPr>
          <p:cNvPr id="4" name="Picture 3">
            <a:extLst>
              <a:ext uri="{FF2B5EF4-FFF2-40B4-BE49-F238E27FC236}">
                <a16:creationId xmlns:a16="http://schemas.microsoft.com/office/drawing/2014/main" id="{334D38D7-836F-9A08-8A5D-24E202761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903" y="2284986"/>
            <a:ext cx="4299686" cy="3935883"/>
          </a:xfrm>
          <a:prstGeom prst="rect">
            <a:avLst/>
          </a:prstGeom>
        </p:spPr>
      </p:pic>
    </p:spTree>
    <p:extLst>
      <p:ext uri="{BB962C8B-B14F-4D97-AF65-F5344CB8AC3E}">
        <p14:creationId xmlns:p14="http://schemas.microsoft.com/office/powerpoint/2010/main" val="4074767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320F-952C-4247-A5E6-DAA3CF90CA1D}"/>
              </a:ext>
            </a:extLst>
          </p:cNvPr>
          <p:cNvSpPr>
            <a:spLocks noGrp="1"/>
          </p:cNvSpPr>
          <p:nvPr>
            <p:ph type="title"/>
          </p:nvPr>
        </p:nvSpPr>
        <p:spPr/>
        <p:txBody>
          <a:bodyPr/>
          <a:lstStyle/>
          <a:p>
            <a:r>
              <a:rPr lang="en-GB" dirty="0"/>
              <a:t>Toolkit</a:t>
            </a:r>
          </a:p>
        </p:txBody>
      </p:sp>
      <p:pic>
        <p:nvPicPr>
          <p:cNvPr id="6" name="Content Placeholder 5">
            <a:extLst>
              <a:ext uri="{FF2B5EF4-FFF2-40B4-BE49-F238E27FC236}">
                <a16:creationId xmlns:a16="http://schemas.microsoft.com/office/drawing/2014/main" id="{EC583287-5C49-414E-BC2F-BE8D019AC2D1}"/>
              </a:ext>
            </a:extLst>
          </p:cNvPr>
          <p:cNvPicPr>
            <a:picLocks noGrp="1" noChangeAspect="1"/>
          </p:cNvPicPr>
          <p:nvPr>
            <p:ph idx="1"/>
          </p:nvPr>
        </p:nvPicPr>
        <p:blipFill>
          <a:blip r:embed="rId2"/>
          <a:stretch>
            <a:fillRect/>
          </a:stretch>
        </p:blipFill>
        <p:spPr>
          <a:xfrm>
            <a:off x="571500" y="1833562"/>
            <a:ext cx="7011529" cy="4838700"/>
          </a:xfrm>
        </p:spPr>
      </p:pic>
      <p:sp>
        <p:nvSpPr>
          <p:cNvPr id="4" name="Text Placeholder 3">
            <a:extLst>
              <a:ext uri="{FF2B5EF4-FFF2-40B4-BE49-F238E27FC236}">
                <a16:creationId xmlns:a16="http://schemas.microsoft.com/office/drawing/2014/main" id="{E3BCF0BF-BB9D-4BF2-BF42-1177FA11455C}"/>
              </a:ext>
            </a:extLst>
          </p:cNvPr>
          <p:cNvSpPr>
            <a:spLocks noGrp="1"/>
          </p:cNvSpPr>
          <p:nvPr>
            <p:ph type="body" sz="quarter" idx="13"/>
          </p:nvPr>
        </p:nvSpPr>
        <p:spPr/>
        <p:txBody>
          <a:bodyPr/>
          <a:lstStyle/>
          <a:p>
            <a:r>
              <a:rPr lang="en-GB" dirty="0"/>
              <a:t>Free to access resources</a:t>
            </a:r>
          </a:p>
        </p:txBody>
      </p:sp>
      <p:pic>
        <p:nvPicPr>
          <p:cNvPr id="5" name="Picture 4">
            <a:extLst>
              <a:ext uri="{FF2B5EF4-FFF2-40B4-BE49-F238E27FC236}">
                <a16:creationId xmlns:a16="http://schemas.microsoft.com/office/drawing/2014/main" id="{10098C09-E308-4ACA-8003-664F3110CB60}"/>
              </a:ext>
            </a:extLst>
          </p:cNvPr>
          <p:cNvPicPr>
            <a:picLocks noChangeAspect="1"/>
          </p:cNvPicPr>
          <p:nvPr/>
        </p:nvPicPr>
        <p:blipFill>
          <a:blip r:embed="rId3"/>
          <a:stretch>
            <a:fillRect/>
          </a:stretch>
        </p:blipFill>
        <p:spPr>
          <a:xfrm>
            <a:off x="7916641" y="3833346"/>
            <a:ext cx="1552178" cy="2242036"/>
          </a:xfrm>
          <a:prstGeom prst="rect">
            <a:avLst/>
          </a:prstGeom>
        </p:spPr>
      </p:pic>
      <p:pic>
        <p:nvPicPr>
          <p:cNvPr id="7" name="Picture 6">
            <a:extLst>
              <a:ext uri="{FF2B5EF4-FFF2-40B4-BE49-F238E27FC236}">
                <a16:creationId xmlns:a16="http://schemas.microsoft.com/office/drawing/2014/main" id="{E00C97D5-1E6B-4AC4-82DA-9CAD44C7304D}"/>
              </a:ext>
            </a:extLst>
          </p:cNvPr>
          <p:cNvPicPr>
            <a:picLocks noChangeAspect="1"/>
          </p:cNvPicPr>
          <p:nvPr/>
        </p:nvPicPr>
        <p:blipFill>
          <a:blip r:embed="rId4"/>
          <a:stretch>
            <a:fillRect/>
          </a:stretch>
        </p:blipFill>
        <p:spPr>
          <a:xfrm>
            <a:off x="10324489" y="1466850"/>
            <a:ext cx="1728556" cy="2190750"/>
          </a:xfrm>
          <a:prstGeom prst="rect">
            <a:avLst/>
          </a:prstGeom>
        </p:spPr>
      </p:pic>
      <p:pic>
        <p:nvPicPr>
          <p:cNvPr id="9" name="Picture 8">
            <a:extLst>
              <a:ext uri="{FF2B5EF4-FFF2-40B4-BE49-F238E27FC236}">
                <a16:creationId xmlns:a16="http://schemas.microsoft.com/office/drawing/2014/main" id="{2CD98265-21F0-4CE6-AAA8-436F5553CB7E}"/>
              </a:ext>
            </a:extLst>
          </p:cNvPr>
          <p:cNvPicPr>
            <a:picLocks noChangeAspect="1"/>
          </p:cNvPicPr>
          <p:nvPr/>
        </p:nvPicPr>
        <p:blipFill>
          <a:blip r:embed="rId5"/>
          <a:stretch>
            <a:fillRect/>
          </a:stretch>
        </p:blipFill>
        <p:spPr>
          <a:xfrm>
            <a:off x="7916641" y="1996760"/>
            <a:ext cx="2274803" cy="1633538"/>
          </a:xfrm>
          <a:prstGeom prst="rect">
            <a:avLst/>
          </a:prstGeom>
        </p:spPr>
      </p:pic>
      <p:pic>
        <p:nvPicPr>
          <p:cNvPr id="11" name="Picture 10">
            <a:extLst>
              <a:ext uri="{FF2B5EF4-FFF2-40B4-BE49-F238E27FC236}">
                <a16:creationId xmlns:a16="http://schemas.microsoft.com/office/drawing/2014/main" id="{983C204C-B87D-4011-A9D7-277ACBE0759C}"/>
              </a:ext>
            </a:extLst>
          </p:cNvPr>
          <p:cNvPicPr>
            <a:picLocks noChangeAspect="1"/>
          </p:cNvPicPr>
          <p:nvPr/>
        </p:nvPicPr>
        <p:blipFill>
          <a:blip r:embed="rId6"/>
          <a:stretch>
            <a:fillRect/>
          </a:stretch>
        </p:blipFill>
        <p:spPr>
          <a:xfrm>
            <a:off x="9656697" y="3761391"/>
            <a:ext cx="2396348" cy="1318515"/>
          </a:xfrm>
          <a:prstGeom prst="rect">
            <a:avLst/>
          </a:prstGeom>
        </p:spPr>
      </p:pic>
      <p:pic>
        <p:nvPicPr>
          <p:cNvPr id="10" name="Picture 9" descr="A white sign with black text&#10;&#10;Description automatically generated with low confidence">
            <a:extLst>
              <a:ext uri="{FF2B5EF4-FFF2-40B4-BE49-F238E27FC236}">
                <a16:creationId xmlns:a16="http://schemas.microsoft.com/office/drawing/2014/main" id="{2F6EA538-2C5C-4C2D-B4E2-226F35032B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2712" y="4625660"/>
            <a:ext cx="2984317" cy="2984317"/>
          </a:xfrm>
          <a:prstGeom prst="rect">
            <a:avLst/>
          </a:prstGeom>
        </p:spPr>
      </p:pic>
    </p:spTree>
    <p:extLst>
      <p:ext uri="{BB962C8B-B14F-4D97-AF65-F5344CB8AC3E}">
        <p14:creationId xmlns:p14="http://schemas.microsoft.com/office/powerpoint/2010/main" val="771214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3C7F-42F4-44CB-BB16-D3F9CBB57095}"/>
              </a:ext>
            </a:extLst>
          </p:cNvPr>
          <p:cNvSpPr>
            <a:spLocks noGrp="1"/>
          </p:cNvSpPr>
          <p:nvPr>
            <p:ph type="title"/>
          </p:nvPr>
        </p:nvSpPr>
        <p:spPr/>
        <p:txBody>
          <a:bodyPr/>
          <a:lstStyle/>
          <a:p>
            <a:r>
              <a:rPr lang="en-GB" dirty="0"/>
              <a:t>Quarterly focus campaigns</a:t>
            </a:r>
          </a:p>
        </p:txBody>
      </p:sp>
      <p:sp>
        <p:nvSpPr>
          <p:cNvPr id="3" name="Content Placeholder 2">
            <a:extLst>
              <a:ext uri="{FF2B5EF4-FFF2-40B4-BE49-F238E27FC236}">
                <a16:creationId xmlns:a16="http://schemas.microsoft.com/office/drawing/2014/main" id="{2E4CD96B-14E8-426A-8960-8367F1FB7B3F}"/>
              </a:ext>
            </a:extLst>
          </p:cNvPr>
          <p:cNvSpPr>
            <a:spLocks noGrp="1"/>
          </p:cNvSpPr>
          <p:nvPr>
            <p:ph idx="1"/>
          </p:nvPr>
        </p:nvSpPr>
        <p:spPr/>
        <p:txBody>
          <a:bodyPr/>
          <a:lstStyle/>
          <a:p>
            <a:r>
              <a:rPr lang="en-GB" dirty="0">
                <a:solidFill>
                  <a:schemeClr val="tx2"/>
                </a:solidFill>
              </a:rPr>
              <a:t>Podcasts</a:t>
            </a:r>
          </a:p>
          <a:p>
            <a:r>
              <a:rPr lang="en-GB" dirty="0">
                <a:solidFill>
                  <a:schemeClr val="tx2"/>
                </a:solidFill>
              </a:rPr>
              <a:t>Webinars</a:t>
            </a:r>
          </a:p>
          <a:p>
            <a:r>
              <a:rPr lang="en-GB" dirty="0">
                <a:solidFill>
                  <a:schemeClr val="tx2"/>
                </a:solidFill>
              </a:rPr>
              <a:t>Interactive newsletter</a:t>
            </a:r>
          </a:p>
          <a:p>
            <a:r>
              <a:rPr lang="en-GB" dirty="0">
                <a:solidFill>
                  <a:schemeClr val="tx2"/>
                </a:solidFill>
              </a:rPr>
              <a:t>Social media </a:t>
            </a:r>
          </a:p>
          <a:p>
            <a:endParaRPr lang="en-GB" dirty="0"/>
          </a:p>
        </p:txBody>
      </p:sp>
      <p:sp>
        <p:nvSpPr>
          <p:cNvPr id="4" name="Text Placeholder 3">
            <a:extLst>
              <a:ext uri="{FF2B5EF4-FFF2-40B4-BE49-F238E27FC236}">
                <a16:creationId xmlns:a16="http://schemas.microsoft.com/office/drawing/2014/main" id="{1EA1A50E-0EC5-48DF-9E8F-64A26BD4A229}"/>
              </a:ext>
            </a:extLst>
          </p:cNvPr>
          <p:cNvSpPr>
            <a:spLocks noGrp="1"/>
          </p:cNvSpPr>
          <p:nvPr>
            <p:ph type="body" sz="quarter" idx="13"/>
          </p:nvPr>
        </p:nvSpPr>
        <p:spPr/>
        <p:txBody>
          <a:bodyPr/>
          <a:lstStyle/>
          <a:p>
            <a:r>
              <a:rPr lang="en-GB" dirty="0"/>
              <a:t>Fibre, Sugar, Sodium</a:t>
            </a:r>
          </a:p>
        </p:txBody>
      </p:sp>
      <p:pic>
        <p:nvPicPr>
          <p:cNvPr id="6" name="Picture 5">
            <a:extLst>
              <a:ext uri="{FF2B5EF4-FFF2-40B4-BE49-F238E27FC236}">
                <a16:creationId xmlns:a16="http://schemas.microsoft.com/office/drawing/2014/main" id="{BA49163F-1722-4B79-ACBC-99EBDBFF45A9}"/>
              </a:ext>
            </a:extLst>
          </p:cNvPr>
          <p:cNvPicPr>
            <a:picLocks noChangeAspect="1"/>
          </p:cNvPicPr>
          <p:nvPr/>
        </p:nvPicPr>
        <p:blipFill>
          <a:blip r:embed="rId2"/>
          <a:stretch>
            <a:fillRect/>
          </a:stretch>
        </p:blipFill>
        <p:spPr>
          <a:xfrm>
            <a:off x="4681758" y="1410366"/>
            <a:ext cx="2688321" cy="3680705"/>
          </a:xfrm>
          <a:prstGeom prst="rect">
            <a:avLst/>
          </a:prstGeom>
        </p:spPr>
      </p:pic>
      <p:pic>
        <p:nvPicPr>
          <p:cNvPr id="8" name="Picture 7">
            <a:extLst>
              <a:ext uri="{FF2B5EF4-FFF2-40B4-BE49-F238E27FC236}">
                <a16:creationId xmlns:a16="http://schemas.microsoft.com/office/drawing/2014/main" id="{8C026E7D-FD3A-4D3B-814D-C9B4A04FD9F1}"/>
              </a:ext>
            </a:extLst>
          </p:cNvPr>
          <p:cNvPicPr>
            <a:picLocks noChangeAspect="1"/>
          </p:cNvPicPr>
          <p:nvPr/>
        </p:nvPicPr>
        <p:blipFill>
          <a:blip r:embed="rId3"/>
          <a:stretch>
            <a:fillRect/>
          </a:stretch>
        </p:blipFill>
        <p:spPr>
          <a:xfrm>
            <a:off x="8050942" y="1503990"/>
            <a:ext cx="2688321" cy="1830719"/>
          </a:xfrm>
          <a:prstGeom prst="rect">
            <a:avLst/>
          </a:prstGeom>
          <a:ln>
            <a:solidFill>
              <a:schemeClr val="tx1"/>
            </a:solidFill>
          </a:ln>
        </p:spPr>
      </p:pic>
      <p:pic>
        <p:nvPicPr>
          <p:cNvPr id="10" name="Picture 9">
            <a:extLst>
              <a:ext uri="{FF2B5EF4-FFF2-40B4-BE49-F238E27FC236}">
                <a16:creationId xmlns:a16="http://schemas.microsoft.com/office/drawing/2014/main" id="{F22F4E2E-A44B-4B22-B6A0-CC436B8EFF33}"/>
              </a:ext>
            </a:extLst>
          </p:cNvPr>
          <p:cNvPicPr>
            <a:picLocks noChangeAspect="1"/>
          </p:cNvPicPr>
          <p:nvPr/>
        </p:nvPicPr>
        <p:blipFill>
          <a:blip r:embed="rId4"/>
          <a:stretch>
            <a:fillRect/>
          </a:stretch>
        </p:blipFill>
        <p:spPr>
          <a:xfrm>
            <a:off x="9564163" y="3429000"/>
            <a:ext cx="2350201" cy="3347866"/>
          </a:xfrm>
          <a:prstGeom prst="rect">
            <a:avLst/>
          </a:prstGeom>
        </p:spPr>
      </p:pic>
      <p:pic>
        <p:nvPicPr>
          <p:cNvPr id="12" name="Picture 11">
            <a:extLst>
              <a:ext uri="{FF2B5EF4-FFF2-40B4-BE49-F238E27FC236}">
                <a16:creationId xmlns:a16="http://schemas.microsoft.com/office/drawing/2014/main" id="{6DD73C13-0CCC-4A0D-8659-6A3768DCFDCC}"/>
              </a:ext>
            </a:extLst>
          </p:cNvPr>
          <p:cNvPicPr>
            <a:picLocks noChangeAspect="1"/>
          </p:cNvPicPr>
          <p:nvPr/>
        </p:nvPicPr>
        <p:blipFill>
          <a:blip r:embed="rId5"/>
          <a:stretch>
            <a:fillRect/>
          </a:stretch>
        </p:blipFill>
        <p:spPr>
          <a:xfrm>
            <a:off x="293156" y="4370294"/>
            <a:ext cx="4056808" cy="2282729"/>
          </a:xfrm>
          <a:prstGeom prst="rect">
            <a:avLst/>
          </a:prstGeom>
        </p:spPr>
      </p:pic>
      <p:pic>
        <p:nvPicPr>
          <p:cNvPr id="13" name="Content Placeholder 5">
            <a:extLst>
              <a:ext uri="{FF2B5EF4-FFF2-40B4-BE49-F238E27FC236}">
                <a16:creationId xmlns:a16="http://schemas.microsoft.com/office/drawing/2014/main" id="{3F85D274-5A80-4DA5-B7FB-2FE91AD20B59}"/>
              </a:ext>
            </a:extLst>
          </p:cNvPr>
          <p:cNvPicPr>
            <a:picLocks noChangeAspect="1"/>
          </p:cNvPicPr>
          <p:nvPr/>
        </p:nvPicPr>
        <p:blipFill>
          <a:blip r:embed="rId6"/>
          <a:stretch>
            <a:fillRect/>
          </a:stretch>
        </p:blipFill>
        <p:spPr>
          <a:xfrm>
            <a:off x="4650253" y="5068521"/>
            <a:ext cx="4613620" cy="1708345"/>
          </a:xfrm>
          <a:prstGeom prst="rect">
            <a:avLst/>
          </a:prstGeom>
        </p:spPr>
      </p:pic>
    </p:spTree>
    <p:extLst>
      <p:ext uri="{BB962C8B-B14F-4D97-AF65-F5344CB8AC3E}">
        <p14:creationId xmlns:p14="http://schemas.microsoft.com/office/powerpoint/2010/main" val="1594024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8405-E455-4F39-904C-EE672C6A6653}"/>
              </a:ext>
            </a:extLst>
          </p:cNvPr>
          <p:cNvSpPr>
            <a:spLocks noGrp="1"/>
          </p:cNvSpPr>
          <p:nvPr>
            <p:ph type="title"/>
          </p:nvPr>
        </p:nvSpPr>
        <p:spPr/>
        <p:txBody>
          <a:bodyPr/>
          <a:lstStyle/>
          <a:p>
            <a:r>
              <a:rPr lang="en-GB" dirty="0"/>
              <a:t>Webinars</a:t>
            </a:r>
          </a:p>
        </p:txBody>
      </p:sp>
      <p:pic>
        <p:nvPicPr>
          <p:cNvPr id="6" name="Content Placeholder 5">
            <a:extLst>
              <a:ext uri="{FF2B5EF4-FFF2-40B4-BE49-F238E27FC236}">
                <a16:creationId xmlns:a16="http://schemas.microsoft.com/office/drawing/2014/main" id="{CBEB9CFC-3859-46D9-B50C-2F6968FC4D31}"/>
              </a:ext>
            </a:extLst>
          </p:cNvPr>
          <p:cNvPicPr>
            <a:picLocks noGrp="1" noChangeAspect="1"/>
          </p:cNvPicPr>
          <p:nvPr>
            <p:ph idx="1"/>
          </p:nvPr>
        </p:nvPicPr>
        <p:blipFill>
          <a:blip r:embed="rId2"/>
          <a:stretch>
            <a:fillRect/>
          </a:stretch>
        </p:blipFill>
        <p:spPr>
          <a:xfrm>
            <a:off x="3469945" y="3657600"/>
            <a:ext cx="8722055" cy="3088157"/>
          </a:xfrm>
        </p:spPr>
      </p:pic>
      <p:sp>
        <p:nvSpPr>
          <p:cNvPr id="4" name="Text Placeholder 3">
            <a:extLst>
              <a:ext uri="{FF2B5EF4-FFF2-40B4-BE49-F238E27FC236}">
                <a16:creationId xmlns:a16="http://schemas.microsoft.com/office/drawing/2014/main" id="{7B37B2E7-4AEF-437F-9E79-4AA839A6D1D6}"/>
              </a:ext>
            </a:extLst>
          </p:cNvPr>
          <p:cNvSpPr>
            <a:spLocks noGrp="1"/>
          </p:cNvSpPr>
          <p:nvPr>
            <p:ph type="body" sz="quarter" idx="13"/>
          </p:nvPr>
        </p:nvSpPr>
        <p:spPr>
          <a:xfrm>
            <a:off x="571500" y="1466850"/>
            <a:ext cx="9486900" cy="514350"/>
          </a:xfrm>
        </p:spPr>
        <p:txBody>
          <a:bodyPr/>
          <a:lstStyle/>
          <a:p>
            <a:r>
              <a:rPr lang="en-US" i="0" dirty="0">
                <a:effectLst/>
                <a:latin typeface="+mj-lt"/>
              </a:rPr>
              <a:t>Consumer and business attitudes to reformulation</a:t>
            </a:r>
            <a:endParaRPr lang="en-US" dirty="0"/>
          </a:p>
          <a:p>
            <a:r>
              <a:rPr lang="en-US" dirty="0"/>
              <a:t>Sugar Reduction in Bakery Products</a:t>
            </a:r>
          </a:p>
          <a:p>
            <a:r>
              <a:rPr lang="en-US" dirty="0"/>
              <a:t>Salt Reduction in Pastry Products</a:t>
            </a:r>
            <a:endParaRPr lang="en-GB" dirty="0"/>
          </a:p>
          <a:p>
            <a:r>
              <a:rPr lang="en-GB" dirty="0"/>
              <a:t>Sodium Reduction Solutions</a:t>
            </a:r>
          </a:p>
          <a:p>
            <a:r>
              <a:rPr lang="en-GB" dirty="0"/>
              <a:t>Focus on Fibre</a:t>
            </a:r>
          </a:p>
          <a:p>
            <a:endParaRPr lang="en-GB" dirty="0"/>
          </a:p>
        </p:txBody>
      </p:sp>
    </p:spTree>
    <p:extLst>
      <p:ext uri="{BB962C8B-B14F-4D97-AF65-F5344CB8AC3E}">
        <p14:creationId xmlns:p14="http://schemas.microsoft.com/office/powerpoint/2010/main" val="1243747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390610" y="1565925"/>
            <a:ext cx="11283712" cy="1653339"/>
          </a:xfrm>
        </p:spPr>
        <p:txBody>
          <a:bodyPr>
            <a:normAutofit fontScale="92500" lnSpcReduction="10000"/>
          </a:bodyPr>
          <a:lstStyle/>
          <a:p>
            <a:pPr algn="ctr"/>
            <a:r>
              <a:rPr lang="en-GB" sz="4000" dirty="0">
                <a:solidFill>
                  <a:schemeClr val="tx2"/>
                </a:solidFill>
                <a:effectLst/>
                <a:latin typeface="Calibri" panose="020F0502020204030204" pitchFamily="34" charset="0"/>
                <a:ea typeface="Calibri" panose="020F0502020204030204" pitchFamily="34" charset="0"/>
              </a:rPr>
              <a:t>Reformulation for Health </a:t>
            </a:r>
          </a:p>
          <a:p>
            <a:pPr algn="ctr"/>
            <a:r>
              <a:rPr lang="en-GB" sz="4000" dirty="0">
                <a:solidFill>
                  <a:schemeClr val="tx2"/>
                </a:solidFill>
                <a:latin typeface="Calibri" panose="020F0502020204030204" pitchFamily="34" charset="0"/>
                <a:ea typeface="Calibri" panose="020F0502020204030204" pitchFamily="34" charset="0"/>
              </a:rPr>
              <a:t>S</a:t>
            </a:r>
            <a:r>
              <a:rPr lang="en-GB" sz="4000" dirty="0">
                <a:solidFill>
                  <a:schemeClr val="tx2"/>
                </a:solidFill>
                <a:effectLst/>
                <a:latin typeface="Calibri" panose="020F0502020204030204" pitchFamily="34" charset="0"/>
                <a:ea typeface="Calibri" panose="020F0502020204030204" pitchFamily="34" charset="0"/>
              </a:rPr>
              <a:t>upporting the food industry through education </a:t>
            </a:r>
          </a:p>
          <a:p>
            <a:pPr algn="ctr"/>
            <a:r>
              <a:rPr lang="en-US" i="1" dirty="0"/>
              <a:t>Small changes can make a big difference!</a:t>
            </a:r>
          </a:p>
        </p:txBody>
      </p:sp>
      <p:sp>
        <p:nvSpPr>
          <p:cNvPr id="10" name="Text Placeholder 9"/>
          <p:cNvSpPr>
            <a:spLocks noGrp="1"/>
          </p:cNvSpPr>
          <p:nvPr>
            <p:ph type="body" sz="quarter" idx="13"/>
          </p:nvPr>
        </p:nvSpPr>
        <p:spPr>
          <a:xfrm>
            <a:off x="589883" y="5695072"/>
            <a:ext cx="10761924" cy="1162928"/>
          </a:xfrm>
        </p:spPr>
        <p:txBody>
          <a:bodyPr>
            <a:normAutofit/>
          </a:bodyPr>
          <a:lstStyle/>
          <a:p>
            <a:pPr algn="ctr"/>
            <a:endParaRPr lang="en-US" b="1" dirty="0">
              <a:solidFill>
                <a:srgbClr val="002060"/>
              </a:solidFill>
            </a:endParaRPr>
          </a:p>
          <a:p>
            <a:pPr algn="ctr"/>
            <a:endParaRPr lang="en-US" b="1" dirty="0">
              <a:solidFill>
                <a:srgbClr val="002060"/>
              </a:solidFill>
            </a:endParaRPr>
          </a:p>
          <a:p>
            <a:pPr algn="ctr"/>
            <a:r>
              <a:rPr lang="en-US" b="1" dirty="0">
                <a:solidFill>
                  <a:schemeClr val="bg1"/>
                </a:solidFill>
              </a:rPr>
              <a:t>Harriet Heath, Reformulation for Health Executive</a:t>
            </a:r>
          </a:p>
        </p:txBody>
      </p:sp>
      <p:pic>
        <p:nvPicPr>
          <p:cNvPr id="3" name="Picture 2">
            <a:extLst>
              <a:ext uri="{FF2B5EF4-FFF2-40B4-BE49-F238E27FC236}">
                <a16:creationId xmlns:a16="http://schemas.microsoft.com/office/drawing/2014/main" id="{0B12364B-8146-24C5-467E-46A0D8FE6CEA}"/>
              </a:ext>
            </a:extLst>
          </p:cNvPr>
          <p:cNvPicPr>
            <a:picLocks noChangeAspect="1"/>
          </p:cNvPicPr>
          <p:nvPr/>
        </p:nvPicPr>
        <p:blipFill>
          <a:blip r:embed="rId3"/>
          <a:stretch>
            <a:fillRect/>
          </a:stretch>
        </p:blipFill>
        <p:spPr>
          <a:xfrm>
            <a:off x="454142" y="3219264"/>
            <a:ext cx="11156647" cy="1450974"/>
          </a:xfrm>
          <a:prstGeom prst="rect">
            <a:avLst/>
          </a:prstGeom>
        </p:spPr>
      </p:pic>
      <p:pic>
        <p:nvPicPr>
          <p:cNvPr id="4" name="Picture 3">
            <a:extLst>
              <a:ext uri="{FF2B5EF4-FFF2-40B4-BE49-F238E27FC236}">
                <a16:creationId xmlns:a16="http://schemas.microsoft.com/office/drawing/2014/main" id="{3BBB16DA-9383-4E25-8B34-18D053162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95" y="4429986"/>
            <a:ext cx="3336541" cy="3336541"/>
          </a:xfrm>
          <a:prstGeom prst="rect">
            <a:avLst/>
          </a:prstGeom>
        </p:spPr>
      </p:pic>
    </p:spTree>
    <p:extLst>
      <p:ext uri="{BB962C8B-B14F-4D97-AF65-F5344CB8AC3E}">
        <p14:creationId xmlns:p14="http://schemas.microsoft.com/office/powerpoint/2010/main" val="2091678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61283-A89B-4880-BC20-ECE636293E52}"/>
              </a:ext>
            </a:extLst>
          </p:cNvPr>
          <p:cNvSpPr>
            <a:spLocks noGrp="1"/>
          </p:cNvSpPr>
          <p:nvPr>
            <p:ph type="title"/>
          </p:nvPr>
        </p:nvSpPr>
        <p:spPr/>
        <p:txBody>
          <a:bodyPr/>
          <a:lstStyle/>
          <a:p>
            <a:r>
              <a:rPr lang="en-GB" dirty="0"/>
              <a:t>Podcasts</a:t>
            </a:r>
          </a:p>
        </p:txBody>
      </p:sp>
      <p:pic>
        <p:nvPicPr>
          <p:cNvPr id="6" name="Content Placeholder 5">
            <a:extLst>
              <a:ext uri="{FF2B5EF4-FFF2-40B4-BE49-F238E27FC236}">
                <a16:creationId xmlns:a16="http://schemas.microsoft.com/office/drawing/2014/main" id="{90F32DDA-DA14-4F07-AAE6-D44D5A40DE81}"/>
              </a:ext>
            </a:extLst>
          </p:cNvPr>
          <p:cNvPicPr>
            <a:picLocks noGrp="1" noChangeAspect="1"/>
          </p:cNvPicPr>
          <p:nvPr>
            <p:ph idx="1"/>
          </p:nvPr>
        </p:nvPicPr>
        <p:blipFill>
          <a:blip r:embed="rId2"/>
          <a:stretch>
            <a:fillRect/>
          </a:stretch>
        </p:blipFill>
        <p:spPr>
          <a:xfrm>
            <a:off x="5971644" y="1466850"/>
            <a:ext cx="6220356" cy="2303292"/>
          </a:xfrm>
        </p:spPr>
      </p:pic>
      <p:sp>
        <p:nvSpPr>
          <p:cNvPr id="4" name="Text Placeholder 3">
            <a:extLst>
              <a:ext uri="{FF2B5EF4-FFF2-40B4-BE49-F238E27FC236}">
                <a16:creationId xmlns:a16="http://schemas.microsoft.com/office/drawing/2014/main" id="{DE6A1159-18B9-4F0D-A574-0EA66CC32274}"/>
              </a:ext>
            </a:extLst>
          </p:cNvPr>
          <p:cNvSpPr>
            <a:spLocks noGrp="1"/>
          </p:cNvSpPr>
          <p:nvPr>
            <p:ph type="body" sz="quarter" idx="13"/>
          </p:nvPr>
        </p:nvSpPr>
        <p:spPr>
          <a:xfrm>
            <a:off x="681404" y="1700207"/>
            <a:ext cx="9486900" cy="514350"/>
          </a:xfrm>
        </p:spPr>
        <p:txBody>
          <a:bodyPr/>
          <a:lstStyle/>
          <a:p>
            <a:r>
              <a:rPr lang="en-GB" dirty="0"/>
              <a:t>Search “FDF Scotland”</a:t>
            </a:r>
          </a:p>
          <a:p>
            <a:endParaRPr lang="en-GB" dirty="0"/>
          </a:p>
        </p:txBody>
      </p:sp>
      <p:sp>
        <p:nvSpPr>
          <p:cNvPr id="3" name="TextBox 2">
            <a:extLst>
              <a:ext uri="{FF2B5EF4-FFF2-40B4-BE49-F238E27FC236}">
                <a16:creationId xmlns:a16="http://schemas.microsoft.com/office/drawing/2014/main" id="{66E9D344-A3CC-4653-BDD1-E9227A1B28D1}"/>
              </a:ext>
            </a:extLst>
          </p:cNvPr>
          <p:cNvSpPr txBox="1"/>
          <p:nvPr/>
        </p:nvSpPr>
        <p:spPr>
          <a:xfrm>
            <a:off x="461596" y="2886064"/>
            <a:ext cx="9706708"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1E60"/>
                </a:solidFill>
                <a:effectLst/>
                <a:uLnTx/>
                <a:uFillTx/>
                <a:latin typeface="Arial Unicode MS"/>
                <a:ea typeface="+mn-ea"/>
                <a:cs typeface="+mn-cs"/>
              </a:rPr>
              <a:t>Sodium solutions</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1E60"/>
                </a:solidFill>
                <a:effectLst/>
                <a:uLnTx/>
                <a:uFillTx/>
                <a:latin typeface="Arial Unicode MS"/>
                <a:ea typeface="+mn-ea"/>
                <a:cs typeface="+mn-cs"/>
              </a:rPr>
              <a:t>A spotlight on sugars</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1E60"/>
                </a:solidFill>
                <a:effectLst/>
                <a:uLnTx/>
                <a:uFillTx/>
                <a:latin typeface="Arial Unicode MS"/>
                <a:ea typeface="+mn-ea"/>
                <a:cs typeface="+mn-cs"/>
              </a:rPr>
              <a:t>Focus on Fibre</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1E60"/>
                </a:solidFill>
                <a:effectLst/>
                <a:uLnTx/>
                <a:uFillTx/>
                <a:latin typeface="Arial Unicode MS"/>
                <a:ea typeface="+mn-ea"/>
                <a:cs typeface="+mn-cs"/>
              </a:rPr>
              <a:t>The process of reformulating food and drink</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1E60"/>
                </a:solidFill>
                <a:effectLst/>
                <a:uLnTx/>
                <a:uFillTx/>
                <a:latin typeface="Arial Unicode MS"/>
                <a:ea typeface="+mn-ea"/>
                <a:cs typeface="+mn-cs"/>
              </a:rPr>
              <a:t>How bakers can make their products healthier</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1E60"/>
                </a:solidFill>
                <a:effectLst/>
                <a:uLnTx/>
                <a:uFillTx/>
                <a:latin typeface="Arial Unicode MS"/>
                <a:ea typeface="+mn-ea"/>
                <a:cs typeface="+mn-cs"/>
              </a:rPr>
              <a:t>Consumer and business attitudes to reformulation</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1E60"/>
                </a:solidFill>
                <a:effectLst/>
                <a:uLnTx/>
                <a:uFillTx/>
                <a:latin typeface="Arial Unicode MS"/>
                <a:ea typeface="+mn-ea"/>
                <a:cs typeface="+mn-cs"/>
              </a:rPr>
              <a:t>How butchers can make their products healthier</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1E60"/>
                </a:solidFill>
                <a:effectLst/>
                <a:uLnTx/>
                <a:uFillTx/>
                <a:latin typeface="Arial Unicode MS"/>
                <a:ea typeface="+mn-ea"/>
                <a:cs typeface="+mn-cs"/>
              </a:rPr>
              <a:t>How the food industry can help consumers make healthier choices</a:t>
            </a:r>
          </a:p>
        </p:txBody>
      </p:sp>
    </p:spTree>
    <p:extLst>
      <p:ext uri="{BB962C8B-B14F-4D97-AF65-F5344CB8AC3E}">
        <p14:creationId xmlns:p14="http://schemas.microsoft.com/office/powerpoint/2010/main" val="3702182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4FEB-AEE7-4413-B72A-E107E0FC41F2}"/>
              </a:ext>
            </a:extLst>
          </p:cNvPr>
          <p:cNvSpPr>
            <a:spLocks noGrp="1"/>
          </p:cNvSpPr>
          <p:nvPr>
            <p:ph type="title"/>
          </p:nvPr>
        </p:nvSpPr>
        <p:spPr/>
        <p:txBody>
          <a:bodyPr/>
          <a:lstStyle/>
          <a:p>
            <a:r>
              <a:rPr lang="en-GB" dirty="0"/>
              <a:t>Reformul8 Regional Programme </a:t>
            </a:r>
          </a:p>
        </p:txBody>
      </p:sp>
      <p:pic>
        <p:nvPicPr>
          <p:cNvPr id="6" name="Content Placeholder 5">
            <a:extLst>
              <a:ext uri="{FF2B5EF4-FFF2-40B4-BE49-F238E27FC236}">
                <a16:creationId xmlns:a16="http://schemas.microsoft.com/office/drawing/2014/main" id="{F31BF48D-6C49-43D5-BBAE-2A67EA64927C}"/>
              </a:ext>
            </a:extLst>
          </p:cNvPr>
          <p:cNvPicPr>
            <a:picLocks noGrp="1" noChangeAspect="1"/>
          </p:cNvPicPr>
          <p:nvPr>
            <p:ph idx="1"/>
          </p:nvPr>
        </p:nvPicPr>
        <p:blipFill>
          <a:blip r:embed="rId3"/>
          <a:stretch>
            <a:fillRect/>
          </a:stretch>
        </p:blipFill>
        <p:spPr>
          <a:xfrm>
            <a:off x="335525" y="2254890"/>
            <a:ext cx="11020131" cy="3334749"/>
          </a:xfrm>
        </p:spPr>
      </p:pic>
    </p:spTree>
    <p:extLst>
      <p:ext uri="{BB962C8B-B14F-4D97-AF65-F5344CB8AC3E}">
        <p14:creationId xmlns:p14="http://schemas.microsoft.com/office/powerpoint/2010/main" val="3500150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E7A5-35E6-45D4-B059-F572E8B530BD}"/>
              </a:ext>
            </a:extLst>
          </p:cNvPr>
          <p:cNvSpPr>
            <a:spLocks noGrp="1"/>
          </p:cNvSpPr>
          <p:nvPr>
            <p:ph type="title"/>
          </p:nvPr>
        </p:nvSpPr>
        <p:spPr/>
        <p:txBody>
          <a:bodyPr/>
          <a:lstStyle/>
          <a:p>
            <a:r>
              <a:rPr lang="en-GB" dirty="0"/>
              <a:t>Student placements</a:t>
            </a:r>
          </a:p>
        </p:txBody>
      </p:sp>
      <p:pic>
        <p:nvPicPr>
          <p:cNvPr id="6" name="Content Placeholder 5">
            <a:extLst>
              <a:ext uri="{FF2B5EF4-FFF2-40B4-BE49-F238E27FC236}">
                <a16:creationId xmlns:a16="http://schemas.microsoft.com/office/drawing/2014/main" id="{DEAA27C5-70D1-4828-96D9-9161FA5A6537}"/>
              </a:ext>
            </a:extLst>
          </p:cNvPr>
          <p:cNvPicPr>
            <a:picLocks noGrp="1" noChangeAspect="1"/>
          </p:cNvPicPr>
          <p:nvPr>
            <p:ph idx="1"/>
          </p:nvPr>
        </p:nvPicPr>
        <p:blipFill>
          <a:blip r:embed="rId2"/>
          <a:stretch>
            <a:fillRect/>
          </a:stretch>
        </p:blipFill>
        <p:spPr>
          <a:xfrm>
            <a:off x="1238985" y="2195564"/>
            <a:ext cx="9249544" cy="4278261"/>
          </a:xfrm>
        </p:spPr>
      </p:pic>
      <p:sp>
        <p:nvSpPr>
          <p:cNvPr id="4" name="Text Placeholder 3">
            <a:extLst>
              <a:ext uri="{FF2B5EF4-FFF2-40B4-BE49-F238E27FC236}">
                <a16:creationId xmlns:a16="http://schemas.microsoft.com/office/drawing/2014/main" id="{99FFD550-7256-4E18-8B35-4A343A15680A}"/>
              </a:ext>
            </a:extLst>
          </p:cNvPr>
          <p:cNvSpPr>
            <a:spLocks noGrp="1"/>
          </p:cNvSpPr>
          <p:nvPr>
            <p:ph type="body" sz="quarter" idx="13"/>
          </p:nvPr>
        </p:nvSpPr>
        <p:spPr/>
        <p:txBody>
          <a:bodyPr/>
          <a:lstStyle/>
          <a:p>
            <a:r>
              <a:rPr lang="en-GB" dirty="0"/>
              <a:t>14 student placements facilitated</a:t>
            </a:r>
          </a:p>
        </p:txBody>
      </p:sp>
    </p:spTree>
    <p:extLst>
      <p:ext uri="{BB962C8B-B14F-4D97-AF65-F5344CB8AC3E}">
        <p14:creationId xmlns:p14="http://schemas.microsoft.com/office/powerpoint/2010/main" val="3623642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E2BC-5F1D-41B6-87B6-23A95273EEC5}"/>
              </a:ext>
            </a:extLst>
          </p:cNvPr>
          <p:cNvSpPr>
            <a:spLocks noGrp="1"/>
          </p:cNvSpPr>
          <p:nvPr>
            <p:ph type="title"/>
          </p:nvPr>
        </p:nvSpPr>
        <p:spPr/>
        <p:txBody>
          <a:bodyPr/>
          <a:lstStyle/>
          <a:p>
            <a:r>
              <a:rPr lang="en-GB" dirty="0"/>
              <a:t>Reformul8 Challenge Fund</a:t>
            </a:r>
          </a:p>
        </p:txBody>
      </p:sp>
      <p:sp>
        <p:nvSpPr>
          <p:cNvPr id="4" name="Text Placeholder 3">
            <a:extLst>
              <a:ext uri="{FF2B5EF4-FFF2-40B4-BE49-F238E27FC236}">
                <a16:creationId xmlns:a16="http://schemas.microsoft.com/office/drawing/2014/main" id="{B43A3DE8-6C04-43AD-97F6-A8ECA905927B}"/>
              </a:ext>
            </a:extLst>
          </p:cNvPr>
          <p:cNvSpPr>
            <a:spLocks noGrp="1"/>
          </p:cNvSpPr>
          <p:nvPr>
            <p:ph type="body" sz="quarter" idx="13"/>
          </p:nvPr>
        </p:nvSpPr>
        <p:spPr/>
        <p:txBody>
          <a:bodyPr/>
          <a:lstStyle/>
          <a:p>
            <a:r>
              <a:rPr lang="en-GB" dirty="0"/>
              <a:t>With thanks to Scotland Food &amp; Drink</a:t>
            </a:r>
          </a:p>
          <a:p>
            <a:r>
              <a:rPr lang="en-GB" dirty="0"/>
              <a:t>£97,000 to industry to support reformulation</a:t>
            </a:r>
          </a:p>
        </p:txBody>
      </p:sp>
      <p:sp>
        <p:nvSpPr>
          <p:cNvPr id="3" name="TextBox 2">
            <a:extLst>
              <a:ext uri="{FF2B5EF4-FFF2-40B4-BE49-F238E27FC236}">
                <a16:creationId xmlns:a16="http://schemas.microsoft.com/office/drawing/2014/main" id="{8D0C4CC2-0829-73C8-9076-8AF44AAEAE22}"/>
              </a:ext>
            </a:extLst>
          </p:cNvPr>
          <p:cNvSpPr txBox="1"/>
          <p:nvPr/>
        </p:nvSpPr>
        <p:spPr>
          <a:xfrm>
            <a:off x="735066" y="3097924"/>
            <a:ext cx="10679167" cy="3108543"/>
          </a:xfrm>
          <a:prstGeom prst="rect">
            <a:avLst/>
          </a:prstGeom>
          <a:solidFill>
            <a:schemeClr val="bg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srgbClr val="002060"/>
                </a:solidFill>
                <a:effectLst/>
                <a:uLnTx/>
                <a:uFillTx/>
                <a:latin typeface="Arial Unicode MS"/>
                <a:ea typeface="+mn-ea"/>
                <a:cs typeface="+mn-cs"/>
              </a:rPr>
              <a:t>Financial Support – </a:t>
            </a:r>
            <a:r>
              <a:rPr kumimoji="0" lang="en-GB" sz="2800" b="1" i="0" u="sng" strike="noStrike" kern="1200" cap="none" spc="0" normalizeH="0" baseline="0" noProof="0" dirty="0">
                <a:ln>
                  <a:noFill/>
                </a:ln>
                <a:solidFill>
                  <a:srgbClr val="00B0F0"/>
                </a:solidFill>
                <a:effectLst/>
                <a:uLnTx/>
                <a:uFillTx/>
                <a:latin typeface="Arial Unicode MS"/>
                <a:ea typeface="+mn-ea"/>
                <a:cs typeface="+mn-cs"/>
              </a:rPr>
              <a:t>Reformul8 Challenge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Unicode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Unicode MS"/>
                <a:ea typeface="+mn-ea"/>
                <a:cs typeface="+mn-cs"/>
              </a:rPr>
              <a:t>Assisting with the associated costs of reformulation, including trialling recipes and process changes, improving production capacity, and accessing nutritional testing and technical support. To date, 70 applications have ben received and 46 projects awarded funding, including Bells, Malcolm Allan, Simon Howie, We </a:t>
            </a:r>
            <a:r>
              <a:rPr kumimoji="0" lang="en-GB" sz="2400" b="0" i="0" u="none" strike="noStrike" kern="1200" cap="none" spc="0" normalizeH="0" baseline="0" noProof="0" dirty="0" err="1">
                <a:ln>
                  <a:noFill/>
                </a:ln>
                <a:solidFill>
                  <a:srgbClr val="002060"/>
                </a:solidFill>
                <a:effectLst/>
                <a:uLnTx/>
                <a:uFillTx/>
                <a:latin typeface="Arial Unicode MS"/>
                <a:ea typeface="+mn-ea"/>
                <a:cs typeface="+mn-cs"/>
              </a:rPr>
              <a:t>Hae</a:t>
            </a:r>
            <a:r>
              <a:rPr kumimoji="0" lang="en-GB" sz="2400" b="0" i="0" u="none" strike="noStrike" kern="1200" cap="none" spc="0" normalizeH="0" baseline="0" noProof="0" dirty="0">
                <a:ln>
                  <a:noFill/>
                </a:ln>
                <a:solidFill>
                  <a:srgbClr val="002060"/>
                </a:solidFill>
                <a:effectLst/>
                <a:uLnTx/>
                <a:uFillTx/>
                <a:latin typeface="Arial Unicode MS"/>
                <a:ea typeface="+mn-ea"/>
                <a:cs typeface="+mn-cs"/>
              </a:rPr>
              <a:t> Meat, Borders, Deans, Arran Dairies, Strathmore foods, JG Ross and Cobbs</a:t>
            </a:r>
          </a:p>
        </p:txBody>
      </p:sp>
    </p:spTree>
    <p:extLst>
      <p:ext uri="{BB962C8B-B14F-4D97-AF65-F5344CB8AC3E}">
        <p14:creationId xmlns:p14="http://schemas.microsoft.com/office/powerpoint/2010/main" val="155930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Famous Scottish Shortbread | Dean's Shortbread">
            <a:extLst>
              <a:ext uri="{FF2B5EF4-FFF2-40B4-BE49-F238E27FC236}">
                <a16:creationId xmlns:a16="http://schemas.microsoft.com/office/drawing/2014/main" id="{D956EAE7-416D-22C8-588C-DBE14F9F7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256" y="5494852"/>
            <a:ext cx="1745035" cy="174503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istle Catering Services - Catering - Aberdeen - Location Catering for  film, television, commercials and Live events in Scotland|Thistle Catering  Services">
            <a:extLst>
              <a:ext uri="{FF2B5EF4-FFF2-40B4-BE49-F238E27FC236}">
                <a16:creationId xmlns:a16="http://schemas.microsoft.com/office/drawing/2014/main" id="{EB2E8609-2CD3-4131-B6D2-C1329395F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446" y="3599448"/>
            <a:ext cx="19050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 company name&#10;&#10;Description automatically generated">
            <a:extLst>
              <a:ext uri="{FF2B5EF4-FFF2-40B4-BE49-F238E27FC236}">
                <a16:creationId xmlns:a16="http://schemas.microsoft.com/office/drawing/2014/main" id="{C6C8DCE9-EB05-45A8-875E-6FCF76F86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1556" y="2124179"/>
            <a:ext cx="2169037" cy="1625693"/>
          </a:xfrm>
          <a:prstGeom prst="rect">
            <a:avLst/>
          </a:prstGeom>
        </p:spPr>
      </p:pic>
      <p:sp>
        <p:nvSpPr>
          <p:cNvPr id="2" name="Title 1">
            <a:extLst>
              <a:ext uri="{FF2B5EF4-FFF2-40B4-BE49-F238E27FC236}">
                <a16:creationId xmlns:a16="http://schemas.microsoft.com/office/drawing/2014/main" id="{C4D7F517-2382-4FC9-A3A3-DAB0804484FA}"/>
              </a:ext>
            </a:extLst>
          </p:cNvPr>
          <p:cNvSpPr>
            <a:spLocks noGrp="1"/>
          </p:cNvSpPr>
          <p:nvPr>
            <p:ph type="title"/>
          </p:nvPr>
        </p:nvSpPr>
        <p:spPr/>
        <p:txBody>
          <a:bodyPr/>
          <a:lstStyle/>
          <a:p>
            <a:r>
              <a:rPr lang="en-GB" dirty="0"/>
              <a:t>Scottish brands are reformulating</a:t>
            </a:r>
          </a:p>
        </p:txBody>
      </p:sp>
      <p:pic>
        <p:nvPicPr>
          <p:cNvPr id="6" name="Content Placeholder 5" descr="Text&#10;&#10;Description automatically generated">
            <a:extLst>
              <a:ext uri="{FF2B5EF4-FFF2-40B4-BE49-F238E27FC236}">
                <a16:creationId xmlns:a16="http://schemas.microsoft.com/office/drawing/2014/main" id="{C6602555-926E-4C36-8B1E-647A11ECCFA1}"/>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4143" y="1433025"/>
            <a:ext cx="1517063" cy="1048434"/>
          </a:xfrm>
        </p:spPr>
      </p:pic>
      <p:pic>
        <p:nvPicPr>
          <p:cNvPr id="8" name="Picture 7" descr="Text&#10;&#10;Description automatically generated with medium confidence">
            <a:extLst>
              <a:ext uri="{FF2B5EF4-FFF2-40B4-BE49-F238E27FC236}">
                <a16:creationId xmlns:a16="http://schemas.microsoft.com/office/drawing/2014/main" id="{525146F1-9129-4FA0-81F0-38463C5436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2869" y="4958256"/>
            <a:ext cx="1813560" cy="859905"/>
          </a:xfrm>
          <a:prstGeom prst="rect">
            <a:avLst/>
          </a:prstGeom>
        </p:spPr>
      </p:pic>
      <p:pic>
        <p:nvPicPr>
          <p:cNvPr id="10" name="Picture 9" descr="A box of broccoli&#10;&#10;Description automatically generated with medium confidence">
            <a:extLst>
              <a:ext uri="{FF2B5EF4-FFF2-40B4-BE49-F238E27FC236}">
                <a16:creationId xmlns:a16="http://schemas.microsoft.com/office/drawing/2014/main" id="{9604BBF1-187F-4734-9BD2-C48250608C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174" y="5635526"/>
            <a:ext cx="1519537" cy="1012924"/>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CAB1905C-B9FC-488A-AF19-991F075A89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9532" y="1390173"/>
            <a:ext cx="1813560" cy="112776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156D4464-0514-4510-879E-8160E93371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1613" y="1421443"/>
            <a:ext cx="2459089" cy="636683"/>
          </a:xfrm>
          <a:prstGeom prst="rect">
            <a:avLst/>
          </a:prstGeom>
        </p:spPr>
      </p:pic>
      <p:pic>
        <p:nvPicPr>
          <p:cNvPr id="20" name="Picture 19" descr="Text, logo&#10;&#10;Description automatically generated">
            <a:extLst>
              <a:ext uri="{FF2B5EF4-FFF2-40B4-BE49-F238E27FC236}">
                <a16:creationId xmlns:a16="http://schemas.microsoft.com/office/drawing/2014/main" id="{5D2BA8E0-1B28-4D3A-9C35-7FE8AC440E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280" y="2143444"/>
            <a:ext cx="1659345" cy="1659345"/>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70003E5A-652E-42A7-9B24-930B46959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0057" y="6084598"/>
            <a:ext cx="2411769" cy="668196"/>
          </a:xfrm>
          <a:prstGeom prst="rect">
            <a:avLst/>
          </a:prstGeom>
        </p:spPr>
      </p:pic>
      <p:pic>
        <p:nvPicPr>
          <p:cNvPr id="1026" name="Picture 2" descr="Scobie &amp; Junor (Ireland) Home Page">
            <a:extLst>
              <a:ext uri="{FF2B5EF4-FFF2-40B4-BE49-F238E27FC236}">
                <a16:creationId xmlns:a16="http://schemas.microsoft.com/office/drawing/2014/main" id="{40E0743A-84B7-499E-8313-6CFFA9D040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0640" y="3866530"/>
            <a:ext cx="1794629" cy="1242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athmore Foods">
            <a:extLst>
              <a:ext uri="{FF2B5EF4-FFF2-40B4-BE49-F238E27FC236}">
                <a16:creationId xmlns:a16="http://schemas.microsoft.com/office/drawing/2014/main" id="{D7E9A1C7-F2AD-4DAA-A21B-2FCE67A02E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88803" y="2517933"/>
            <a:ext cx="1703197" cy="12594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cSween | Braehead Foods">
            <a:extLst>
              <a:ext uri="{FF2B5EF4-FFF2-40B4-BE49-F238E27FC236}">
                <a16:creationId xmlns:a16="http://schemas.microsoft.com/office/drawing/2014/main" id="{C3E9AE2C-FDD1-4403-8607-0452CE86BA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84519" y="5248329"/>
            <a:ext cx="1799736" cy="6681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G Ross">
            <a:extLst>
              <a:ext uri="{FF2B5EF4-FFF2-40B4-BE49-F238E27FC236}">
                <a16:creationId xmlns:a16="http://schemas.microsoft.com/office/drawing/2014/main" id="{47D08356-A069-43B9-B58C-11170C40F86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269" y="4665206"/>
            <a:ext cx="1519537" cy="7597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F461FC4F-91ED-42F5-BE23-3E219B1A074C}"/>
              </a:ext>
            </a:extLst>
          </p:cNvPr>
          <p:cNvPicPr>
            <a:picLocks noChangeAspect="1"/>
          </p:cNvPicPr>
          <p:nvPr/>
        </p:nvPicPr>
        <p:blipFill>
          <a:blip r:embed="rId17"/>
          <a:stretch>
            <a:fillRect/>
          </a:stretch>
        </p:blipFill>
        <p:spPr>
          <a:xfrm>
            <a:off x="11026748" y="3749872"/>
            <a:ext cx="1233749" cy="1744980"/>
          </a:xfrm>
          <a:prstGeom prst="rect">
            <a:avLst/>
          </a:prstGeom>
        </p:spPr>
      </p:pic>
      <p:pic>
        <p:nvPicPr>
          <p:cNvPr id="26" name="Picture 25" descr="A picture containing graphical user interface&#10;&#10;Description automatically generated">
            <a:extLst>
              <a:ext uri="{FF2B5EF4-FFF2-40B4-BE49-F238E27FC236}">
                <a16:creationId xmlns:a16="http://schemas.microsoft.com/office/drawing/2014/main" id="{A9215A05-45EC-43FE-B3C3-ACB5E62A3EF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63353" y="5403476"/>
            <a:ext cx="2896756" cy="463689"/>
          </a:xfrm>
          <a:prstGeom prst="rect">
            <a:avLst/>
          </a:prstGeom>
        </p:spPr>
      </p:pic>
      <p:pic>
        <p:nvPicPr>
          <p:cNvPr id="28" name="Picture 27" descr="Logo&#10;&#10;Description automatically generated">
            <a:extLst>
              <a:ext uri="{FF2B5EF4-FFF2-40B4-BE49-F238E27FC236}">
                <a16:creationId xmlns:a16="http://schemas.microsoft.com/office/drawing/2014/main" id="{F471D132-1E06-478D-88CD-9020E31D2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57847" y="2268965"/>
            <a:ext cx="1742556" cy="1033464"/>
          </a:xfrm>
          <a:prstGeom prst="rect">
            <a:avLst/>
          </a:prstGeom>
        </p:spPr>
      </p:pic>
      <p:pic>
        <p:nvPicPr>
          <p:cNvPr id="1036" name="Picture 12" descr="Third International Blackcurrant Conference | Dundee | The James Hutton  Institute">
            <a:extLst>
              <a:ext uri="{FF2B5EF4-FFF2-40B4-BE49-F238E27FC236}">
                <a16:creationId xmlns:a16="http://schemas.microsoft.com/office/drawing/2014/main" id="{1DEDA97A-2788-40E6-AE84-9B982BF5B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51533" y="3706214"/>
            <a:ext cx="1616858" cy="16168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ower Bakery, Perth – Other Specialities | VisitScotland">
            <a:extLst>
              <a:ext uri="{FF2B5EF4-FFF2-40B4-BE49-F238E27FC236}">
                <a16:creationId xmlns:a16="http://schemas.microsoft.com/office/drawing/2014/main" id="{42938AA1-B14A-4867-9D29-28DAF627EFA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86217" y="1451434"/>
            <a:ext cx="1646416" cy="13015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odilicious - Offshoot Design">
            <a:extLst>
              <a:ext uri="{FF2B5EF4-FFF2-40B4-BE49-F238E27FC236}">
                <a16:creationId xmlns:a16="http://schemas.microsoft.com/office/drawing/2014/main" id="{BA27173D-6620-4AA1-9F3E-CC7EEF64439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97362" y="3495980"/>
            <a:ext cx="1822573" cy="10206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andwich Larder">
            <a:extLst>
              <a:ext uri="{FF2B5EF4-FFF2-40B4-BE49-F238E27FC236}">
                <a16:creationId xmlns:a16="http://schemas.microsoft.com/office/drawing/2014/main" id="{E7A56E9E-6BAA-4477-BE0B-880E1230BA8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57258" y="2254281"/>
            <a:ext cx="1531894" cy="15318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tag Bakeries Ltd - Sail Scotland">
            <a:extLst>
              <a:ext uri="{FF2B5EF4-FFF2-40B4-BE49-F238E27FC236}">
                <a16:creationId xmlns:a16="http://schemas.microsoft.com/office/drawing/2014/main" id="{BB95AAA3-CB82-41D9-8DD5-78D41B63A89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76721" y="1408403"/>
            <a:ext cx="1616858" cy="107594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Our Story | Cobbs Wholesale Bakery | Inverness, Scotland">
            <a:extLst>
              <a:ext uri="{FF2B5EF4-FFF2-40B4-BE49-F238E27FC236}">
                <a16:creationId xmlns:a16="http://schemas.microsoft.com/office/drawing/2014/main" id="{A2A25AB4-8192-411C-BAFE-3F6591579B9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8339" y="3579828"/>
            <a:ext cx="1905000" cy="9227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 company name&#10;&#10;Description automatically generated">
            <a:extLst>
              <a:ext uri="{FF2B5EF4-FFF2-40B4-BE49-F238E27FC236}">
                <a16:creationId xmlns:a16="http://schemas.microsoft.com/office/drawing/2014/main" id="{EEB12362-7D6F-415D-B384-9037BCE41EA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32296" y="1407782"/>
            <a:ext cx="2067572" cy="977005"/>
          </a:xfrm>
          <a:prstGeom prst="rect">
            <a:avLst/>
          </a:prstGeom>
        </p:spPr>
      </p:pic>
      <p:pic>
        <p:nvPicPr>
          <p:cNvPr id="1032" name="Picture 8" descr="Shore Seaweed - Snacks and Pestos - Healthy, Sustainable, Tasty">
            <a:extLst>
              <a:ext uri="{FF2B5EF4-FFF2-40B4-BE49-F238E27FC236}">
                <a16:creationId xmlns:a16="http://schemas.microsoft.com/office/drawing/2014/main" id="{E78131D4-F2B9-450A-B0B7-2976B31DF57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70986" y="3060686"/>
            <a:ext cx="2200458" cy="94305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The Pierhead Tavern - Restaurant &amp; Bar - Lamlash, Arran">
            <a:extLst>
              <a:ext uri="{FF2B5EF4-FFF2-40B4-BE49-F238E27FC236}">
                <a16:creationId xmlns:a16="http://schemas.microsoft.com/office/drawing/2014/main" id="{1CEED813-96DA-4B2E-88F8-DAA439DDC56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82008" y="4076012"/>
            <a:ext cx="1622365" cy="10334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CD9732-DBD7-A2D5-E219-3513C6BA208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92625" y="6084598"/>
            <a:ext cx="2411769" cy="6768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aggis Neeps and Tatties - Simon Howie - The Scottish Butcher">
            <a:extLst>
              <a:ext uri="{FF2B5EF4-FFF2-40B4-BE49-F238E27FC236}">
                <a16:creationId xmlns:a16="http://schemas.microsoft.com/office/drawing/2014/main" id="{39812C8D-0D63-641A-DB98-56069F64756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501291" y="5890434"/>
            <a:ext cx="2712997" cy="913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omepage | Border Biscuits">
            <a:extLst>
              <a:ext uri="{FF2B5EF4-FFF2-40B4-BE49-F238E27FC236}">
                <a16:creationId xmlns:a16="http://schemas.microsoft.com/office/drawing/2014/main" id="{CE1048E7-E6B9-D597-2A70-32144E48CD4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86155" y="5164796"/>
            <a:ext cx="2423913" cy="47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01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DCED-0EC7-47B6-A9B6-727550B0D24E}"/>
              </a:ext>
            </a:extLst>
          </p:cNvPr>
          <p:cNvSpPr>
            <a:spLocks noGrp="1"/>
          </p:cNvSpPr>
          <p:nvPr>
            <p:ph type="title"/>
          </p:nvPr>
        </p:nvSpPr>
        <p:spPr/>
        <p:txBody>
          <a:bodyPr/>
          <a:lstStyle/>
          <a:p>
            <a:r>
              <a:rPr lang="en-GB" dirty="0"/>
              <a:t>Reformul8 Partnership</a:t>
            </a:r>
          </a:p>
        </p:txBody>
      </p:sp>
      <p:pic>
        <p:nvPicPr>
          <p:cNvPr id="6" name="Content Placeholder 5">
            <a:extLst>
              <a:ext uri="{FF2B5EF4-FFF2-40B4-BE49-F238E27FC236}">
                <a16:creationId xmlns:a16="http://schemas.microsoft.com/office/drawing/2014/main" id="{52907375-F618-4370-BCA5-D95B64EBEF28}"/>
              </a:ext>
            </a:extLst>
          </p:cNvPr>
          <p:cNvPicPr>
            <a:picLocks noGrp="1" noChangeAspect="1"/>
          </p:cNvPicPr>
          <p:nvPr>
            <p:ph idx="1"/>
          </p:nvPr>
        </p:nvPicPr>
        <p:blipFill>
          <a:blip r:embed="rId2"/>
          <a:stretch>
            <a:fillRect/>
          </a:stretch>
        </p:blipFill>
        <p:spPr>
          <a:xfrm>
            <a:off x="6233871" y="1643064"/>
            <a:ext cx="5822823" cy="2105025"/>
          </a:xfrm>
        </p:spPr>
      </p:pic>
      <p:pic>
        <p:nvPicPr>
          <p:cNvPr id="8" name="Picture 7">
            <a:extLst>
              <a:ext uri="{FF2B5EF4-FFF2-40B4-BE49-F238E27FC236}">
                <a16:creationId xmlns:a16="http://schemas.microsoft.com/office/drawing/2014/main" id="{AD261685-14EA-483A-BE8C-3E76D3504551}"/>
              </a:ext>
            </a:extLst>
          </p:cNvPr>
          <p:cNvPicPr>
            <a:picLocks noChangeAspect="1"/>
          </p:cNvPicPr>
          <p:nvPr/>
        </p:nvPicPr>
        <p:blipFill>
          <a:blip r:embed="rId3"/>
          <a:stretch>
            <a:fillRect/>
          </a:stretch>
        </p:blipFill>
        <p:spPr>
          <a:xfrm>
            <a:off x="217744" y="1643064"/>
            <a:ext cx="6016127" cy="4649788"/>
          </a:xfrm>
          <a:prstGeom prst="rect">
            <a:avLst/>
          </a:prstGeom>
        </p:spPr>
      </p:pic>
      <p:pic>
        <p:nvPicPr>
          <p:cNvPr id="10" name="Picture 9">
            <a:extLst>
              <a:ext uri="{FF2B5EF4-FFF2-40B4-BE49-F238E27FC236}">
                <a16:creationId xmlns:a16="http://schemas.microsoft.com/office/drawing/2014/main" id="{9A36F6F6-ED31-4A8F-B2C7-CEA745461704}"/>
              </a:ext>
            </a:extLst>
          </p:cNvPr>
          <p:cNvPicPr>
            <a:picLocks noChangeAspect="1"/>
          </p:cNvPicPr>
          <p:nvPr/>
        </p:nvPicPr>
        <p:blipFill>
          <a:blip r:embed="rId4"/>
          <a:stretch>
            <a:fillRect/>
          </a:stretch>
        </p:blipFill>
        <p:spPr>
          <a:xfrm>
            <a:off x="6233871" y="4362454"/>
            <a:ext cx="5817897" cy="1262856"/>
          </a:xfrm>
          <a:prstGeom prst="rect">
            <a:avLst/>
          </a:prstGeom>
        </p:spPr>
      </p:pic>
    </p:spTree>
    <p:extLst>
      <p:ext uri="{BB962C8B-B14F-4D97-AF65-F5344CB8AC3E}">
        <p14:creationId xmlns:p14="http://schemas.microsoft.com/office/powerpoint/2010/main" val="936696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Unicode MS"/>
              <a:ea typeface="+mn-ea"/>
              <a:cs typeface="+mn-cs"/>
            </a:endParaRPr>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Unicode MS"/>
              <a:ea typeface="+mn-ea"/>
              <a:cs typeface="+mn-cs"/>
            </a:endParaRPr>
          </a:p>
        </p:txBody>
      </p:sp>
      <p:pic>
        <p:nvPicPr>
          <p:cNvPr id="3" name="Picture 2" descr="A picture containing diagram&#10;&#10;Description automatically generated">
            <a:extLst>
              <a:ext uri="{FF2B5EF4-FFF2-40B4-BE49-F238E27FC236}">
                <a16:creationId xmlns:a16="http://schemas.microsoft.com/office/drawing/2014/main" id="{105A5ECE-056C-41D3-964C-4329E72AC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227028"/>
            <a:ext cx="11696700" cy="6403944"/>
          </a:xfrm>
          <a:prstGeom prst="rect">
            <a:avLst/>
          </a:prstGeom>
        </p:spPr>
      </p:pic>
    </p:spTree>
    <p:extLst>
      <p:ext uri="{BB962C8B-B14F-4D97-AF65-F5344CB8AC3E}">
        <p14:creationId xmlns:p14="http://schemas.microsoft.com/office/powerpoint/2010/main" val="3015148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55B8-5451-FAA3-41C4-181522D00203}"/>
              </a:ext>
            </a:extLst>
          </p:cNvPr>
          <p:cNvSpPr>
            <a:spLocks noGrp="1"/>
          </p:cNvSpPr>
          <p:nvPr>
            <p:ph type="title"/>
          </p:nvPr>
        </p:nvSpPr>
        <p:spPr/>
        <p:txBody>
          <a:bodyPr/>
          <a:lstStyle/>
          <a:p>
            <a:r>
              <a:rPr lang="en-GB" dirty="0"/>
              <a:t>Where are we now?</a:t>
            </a:r>
          </a:p>
        </p:txBody>
      </p:sp>
      <p:pic>
        <p:nvPicPr>
          <p:cNvPr id="1026" name="Picture 2" descr="Infographic">
            <a:extLst>
              <a:ext uri="{FF2B5EF4-FFF2-40B4-BE49-F238E27FC236}">
                <a16:creationId xmlns:a16="http://schemas.microsoft.com/office/drawing/2014/main" id="{042917D0-975E-9EFA-6B53-136DB5B07CA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26925" y="2104378"/>
            <a:ext cx="5194300" cy="3714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fographic">
            <a:extLst>
              <a:ext uri="{FF2B5EF4-FFF2-40B4-BE49-F238E27FC236}">
                <a16:creationId xmlns:a16="http://schemas.microsoft.com/office/drawing/2014/main" id="{F438114B-66ED-8283-D7A7-263244AF4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44" y="2357593"/>
            <a:ext cx="5460932" cy="2545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5C6F78-3554-96F7-8A2F-502CD3EF3018}"/>
              </a:ext>
            </a:extLst>
          </p:cNvPr>
          <p:cNvSpPr txBox="1"/>
          <p:nvPr/>
        </p:nvSpPr>
        <p:spPr>
          <a:xfrm>
            <a:off x="204144" y="5580993"/>
            <a:ext cx="5460932"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33333"/>
                </a:solidFill>
                <a:effectLst/>
                <a:uLnTx/>
                <a:uFillTx/>
                <a:latin typeface="Roboto" panose="02000000000000000000" pitchFamily="2" charset="0"/>
                <a:ea typeface="+mn-ea"/>
                <a:cs typeface="+mn-cs"/>
              </a:rPr>
              <a:t>Just over a third of adults were within the healthy weight range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333"/>
                </a:solidFill>
                <a:effectLst/>
                <a:uLnTx/>
                <a:uFillTx/>
                <a:latin typeface="Roboto" panose="02000000000000000000" pitchFamily="2" charset="0"/>
                <a:ea typeface="+mn-ea"/>
                <a:cs typeface="+mn-cs"/>
              </a:rPr>
              <a:t>Source: Scottish Government, The Scottish Health Survey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Unicode MS"/>
              <a:ea typeface="+mn-ea"/>
              <a:cs typeface="+mn-cs"/>
            </a:endParaRPr>
          </a:p>
        </p:txBody>
      </p:sp>
    </p:spTree>
    <p:extLst>
      <p:ext uri="{BB962C8B-B14F-4D97-AF65-F5344CB8AC3E}">
        <p14:creationId xmlns:p14="http://schemas.microsoft.com/office/powerpoint/2010/main" val="937759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C6D2E4-0135-4786-965F-D9810477E5B7}"/>
              </a:ext>
            </a:extLst>
          </p:cNvPr>
          <p:cNvSpPr>
            <a:spLocks noGrp="1"/>
          </p:cNvSpPr>
          <p:nvPr>
            <p:ph idx="1"/>
          </p:nvPr>
        </p:nvSpPr>
        <p:spPr>
          <a:xfrm>
            <a:off x="4926300" y="5465597"/>
            <a:ext cx="4915516" cy="754114"/>
          </a:xfrm>
        </p:spPr>
        <p:txBody>
          <a:bodyPr/>
          <a:lstStyle/>
          <a:p>
            <a:pPr marL="0" indent="0">
              <a:buNone/>
            </a:pPr>
            <a:r>
              <a:rPr lang="en-GB" dirty="0"/>
              <a:t>Harriet.Heath@fdfscotland.org.uk</a:t>
            </a:r>
          </a:p>
        </p:txBody>
      </p:sp>
      <p:pic>
        <p:nvPicPr>
          <p:cNvPr id="1026" name="Picture 2">
            <a:extLst>
              <a:ext uri="{FF2B5EF4-FFF2-40B4-BE49-F238E27FC236}">
                <a16:creationId xmlns:a16="http://schemas.microsoft.com/office/drawing/2014/main" id="{82B0282D-2873-476B-958F-1363164BA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921" y="1811050"/>
            <a:ext cx="638870" cy="638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witter icon">
            <a:extLst>
              <a:ext uri="{FF2B5EF4-FFF2-40B4-BE49-F238E27FC236}">
                <a16:creationId xmlns:a16="http://schemas.microsoft.com/office/drawing/2014/main" id="{FFEE112F-4FAD-4080-A217-9BDBCBE30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029" y="2707350"/>
            <a:ext cx="658762" cy="6587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youtube icon">
            <a:extLst>
              <a:ext uri="{FF2B5EF4-FFF2-40B4-BE49-F238E27FC236}">
                <a16:creationId xmlns:a16="http://schemas.microsoft.com/office/drawing/2014/main" id="{59138CFF-BB8D-4981-94BC-5C99837FC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2029" y="3560712"/>
            <a:ext cx="658762" cy="6587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E335C0-EAA1-4578-A2A3-A3FA7A44DD56}"/>
              </a:ext>
            </a:extLst>
          </p:cNvPr>
          <p:cNvSpPr txBox="1"/>
          <p:nvPr/>
        </p:nvSpPr>
        <p:spPr>
          <a:xfrm>
            <a:off x="2900791" y="1874728"/>
            <a:ext cx="3923071"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Unicode MS"/>
                <a:ea typeface="+mn-ea"/>
                <a:cs typeface="+mn-cs"/>
              </a:rPr>
              <a:t>@fdf_Scotland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Unicode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Unicode MS"/>
                <a:ea typeface="+mn-ea"/>
                <a:cs typeface="+mn-cs"/>
              </a:rPr>
              <a:t>@FDFScotland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Unicode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Unicode MS"/>
                <a:ea typeface="+mn-ea"/>
                <a:cs typeface="+mn-cs"/>
              </a:rPr>
              <a:t>@fdfscotland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Unicode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Unicode MS"/>
                <a:ea typeface="+mn-ea"/>
                <a:cs typeface="+mn-cs"/>
              </a:rPr>
              <a:t>@FDF Scotland</a:t>
            </a:r>
          </a:p>
        </p:txBody>
      </p:sp>
      <p:pic>
        <p:nvPicPr>
          <p:cNvPr id="6" name="Picture 5" descr="Text&#10;&#10;Description automatically generated with low confidence">
            <a:extLst>
              <a:ext uri="{FF2B5EF4-FFF2-40B4-BE49-F238E27FC236}">
                <a16:creationId xmlns:a16="http://schemas.microsoft.com/office/drawing/2014/main" id="{48CB4B86-402F-4DB5-9CB0-B50B3FB04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1921" y="5383706"/>
            <a:ext cx="2417069" cy="585217"/>
          </a:xfrm>
          <a:prstGeom prst="rect">
            <a:avLst/>
          </a:prstGeom>
        </p:spPr>
      </p:pic>
      <p:pic>
        <p:nvPicPr>
          <p:cNvPr id="1032" name="Picture 8" descr="Image result for linkedin icon">
            <a:extLst>
              <a:ext uri="{FF2B5EF4-FFF2-40B4-BE49-F238E27FC236}">
                <a16:creationId xmlns:a16="http://schemas.microsoft.com/office/drawing/2014/main" id="{5F947057-6256-458E-A5DF-460ADB812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7123" y="4372354"/>
            <a:ext cx="585217" cy="58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1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DFE9-F460-DE9B-D4F9-1BBC91ECB892}"/>
              </a:ext>
            </a:extLst>
          </p:cNvPr>
          <p:cNvSpPr>
            <a:spLocks noGrp="1"/>
          </p:cNvSpPr>
          <p:nvPr>
            <p:ph type="ctrTitle"/>
          </p:nvPr>
        </p:nvSpPr>
        <p:spPr/>
        <p:txBody>
          <a:bodyPr/>
          <a:lstStyle/>
          <a:p>
            <a:r>
              <a:rPr lang="en-GB" dirty="0"/>
              <a:t>Modifying recipes</a:t>
            </a:r>
          </a:p>
        </p:txBody>
      </p:sp>
      <p:sp>
        <p:nvSpPr>
          <p:cNvPr id="3" name="Subtitle 2">
            <a:extLst>
              <a:ext uri="{FF2B5EF4-FFF2-40B4-BE49-F238E27FC236}">
                <a16:creationId xmlns:a16="http://schemas.microsoft.com/office/drawing/2014/main" id="{3E4AE085-88A1-D4B4-A630-5E856E74F469}"/>
              </a:ext>
            </a:extLst>
          </p:cNvPr>
          <p:cNvSpPr>
            <a:spLocks noGrp="1"/>
          </p:cNvSpPr>
          <p:nvPr>
            <p:ph type="subTitle" idx="1"/>
          </p:nvPr>
        </p:nvSpPr>
        <p:spPr>
          <a:xfrm>
            <a:off x="1169276" y="2571092"/>
            <a:ext cx="5419531" cy="3600000"/>
          </a:xfrm>
        </p:spPr>
        <p:txBody>
          <a:bodyPr/>
          <a:lstStyle/>
          <a:p>
            <a:r>
              <a:rPr lang="en-GB" sz="2000" dirty="0"/>
              <a:t>When modifying recipes to make them healthier, consider the principles of the Eatwell Guide.</a:t>
            </a:r>
          </a:p>
          <a:p>
            <a:pPr marL="628650" indent="-342900">
              <a:buFont typeface="Arial" panose="020B0604020202020204" pitchFamily="34" charset="0"/>
              <a:buChar char="•"/>
            </a:pPr>
            <a:r>
              <a:rPr lang="en-GB" sz="2000" dirty="0"/>
              <a:t>Eat lots of fruit and vegetables</a:t>
            </a:r>
          </a:p>
          <a:p>
            <a:pPr marL="628650" indent="-342900">
              <a:buFont typeface="Arial" panose="020B0604020202020204" pitchFamily="34" charset="0"/>
              <a:buChar char="•"/>
            </a:pPr>
            <a:r>
              <a:rPr lang="en-GB" sz="2000" dirty="0"/>
              <a:t>Cut down on saturated fat, salt and sugar</a:t>
            </a:r>
          </a:p>
          <a:p>
            <a:pPr marL="628650" indent="-342900">
              <a:buFont typeface="Arial" panose="020B0604020202020204" pitchFamily="34" charset="0"/>
              <a:buChar char="•"/>
            </a:pPr>
            <a:r>
              <a:rPr lang="en-GB" sz="2000" dirty="0"/>
              <a:t>Eat more fish, including a portion of oily fish per week</a:t>
            </a:r>
          </a:p>
          <a:p>
            <a:pPr marL="628650" indent="-342900">
              <a:buFont typeface="Arial" panose="020B0604020202020204" pitchFamily="34" charset="0"/>
              <a:buChar char="•"/>
            </a:pPr>
            <a:r>
              <a:rPr lang="en-GB" sz="2000" dirty="0"/>
              <a:t>Base meals on starchy carbohydrates</a:t>
            </a:r>
          </a:p>
          <a:p>
            <a:pPr marL="628650" indent="-342900">
              <a:buFont typeface="Arial" panose="020B0604020202020204" pitchFamily="34" charset="0"/>
              <a:buChar char="•"/>
            </a:pPr>
            <a:r>
              <a:rPr lang="en-GB" sz="2000" dirty="0"/>
              <a:t>Choose lower fat and lower sugar dairy</a:t>
            </a:r>
          </a:p>
          <a:p>
            <a:pPr marL="628650" indent="-342900">
              <a:buFont typeface="Arial" panose="020B0604020202020204" pitchFamily="34" charset="0"/>
              <a:buChar char="•"/>
            </a:pPr>
            <a:r>
              <a:rPr lang="en-GB" sz="2000" dirty="0"/>
              <a:t>Choose unsaturated oils and spreads</a:t>
            </a:r>
          </a:p>
          <a:p>
            <a:pPr lvl="1"/>
            <a:endParaRPr lang="en-GB" dirty="0"/>
          </a:p>
          <a:p>
            <a:endParaRPr lang="en-GB" dirty="0"/>
          </a:p>
        </p:txBody>
      </p:sp>
      <p:pic>
        <p:nvPicPr>
          <p:cNvPr id="4" name="Picture 3">
            <a:extLst>
              <a:ext uri="{FF2B5EF4-FFF2-40B4-BE49-F238E27FC236}">
                <a16:creationId xmlns:a16="http://schemas.microsoft.com/office/drawing/2014/main" id="{EB7D8701-C5A2-60E9-A41E-0AA3D5A91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9885" y="2548295"/>
            <a:ext cx="4543174" cy="3211822"/>
          </a:xfrm>
          <a:prstGeom prst="rect">
            <a:avLst/>
          </a:prstGeom>
        </p:spPr>
      </p:pic>
    </p:spTree>
    <p:extLst>
      <p:ext uri="{BB962C8B-B14F-4D97-AF65-F5344CB8AC3E}">
        <p14:creationId xmlns:p14="http://schemas.microsoft.com/office/powerpoint/2010/main" val="2082631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6CC3AE-269F-4535-B3CF-AB4DC38C5E92}"/>
              </a:ext>
            </a:extLst>
          </p:cNvPr>
          <p:cNvSpPr>
            <a:spLocks noGrp="1"/>
          </p:cNvSpPr>
          <p:nvPr>
            <p:ph type="title"/>
          </p:nvPr>
        </p:nvSpPr>
        <p:spPr>
          <a:xfrm>
            <a:off x="413658" y="195209"/>
            <a:ext cx="9486900" cy="967055"/>
          </a:xfrm>
        </p:spPr>
        <p:txBody>
          <a:bodyPr>
            <a:normAutofit fontScale="90000"/>
          </a:bodyPr>
          <a:lstStyle/>
          <a:p>
            <a:r>
              <a:rPr lang="en-GB" sz="3100" dirty="0"/>
              <a:t>Scotland’s Health:</a:t>
            </a:r>
            <a:br>
              <a:rPr lang="en-GB" sz="3100" dirty="0"/>
            </a:br>
            <a:r>
              <a:rPr lang="en-GB" sz="3100" dirty="0"/>
              <a:t>Most Scottish people consider their health to be good </a:t>
            </a:r>
            <a:endParaRPr lang="en-GB" dirty="0"/>
          </a:p>
        </p:txBody>
      </p:sp>
      <p:pic>
        <p:nvPicPr>
          <p:cNvPr id="3" name="Picture 2">
            <a:extLst>
              <a:ext uri="{FF2B5EF4-FFF2-40B4-BE49-F238E27FC236}">
                <a16:creationId xmlns:a16="http://schemas.microsoft.com/office/drawing/2014/main" id="{39CAC7BA-1303-4AEB-935C-2FBDB3F9E14B}"/>
              </a:ext>
            </a:extLst>
          </p:cNvPr>
          <p:cNvPicPr>
            <a:picLocks noChangeAspect="1"/>
          </p:cNvPicPr>
          <p:nvPr/>
        </p:nvPicPr>
        <p:blipFill>
          <a:blip r:embed="rId3"/>
          <a:stretch>
            <a:fillRect/>
          </a:stretch>
        </p:blipFill>
        <p:spPr>
          <a:xfrm>
            <a:off x="65799" y="1676664"/>
            <a:ext cx="11037591" cy="3944840"/>
          </a:xfrm>
          <a:prstGeom prst="rect">
            <a:avLst/>
          </a:prstGeom>
        </p:spPr>
      </p:pic>
      <p:sp>
        <p:nvSpPr>
          <p:cNvPr id="4" name="Content Placeholder 4">
            <a:extLst>
              <a:ext uri="{FF2B5EF4-FFF2-40B4-BE49-F238E27FC236}">
                <a16:creationId xmlns:a16="http://schemas.microsoft.com/office/drawing/2014/main" id="{444CCE92-3CA4-43C9-961D-C36653BEC325}"/>
              </a:ext>
            </a:extLst>
          </p:cNvPr>
          <p:cNvSpPr txBox="1">
            <a:spLocks/>
          </p:cNvSpPr>
          <p:nvPr/>
        </p:nvSpPr>
        <p:spPr>
          <a:xfrm>
            <a:off x="571500" y="6448585"/>
            <a:ext cx="10026191" cy="409415"/>
          </a:xfrm>
          <a:prstGeom prst="rect">
            <a:avLst/>
          </a:prstGeom>
        </p:spPr>
        <p:txBody>
          <a:bodyPr vert="horz" lIns="94500" tIns="47250" rIns="94500" bIns="47250" rtlCol="0" anchor="ctr">
            <a:normAutofit/>
          </a:bodyPr>
          <a:lstStyle>
            <a:lvl1pPr marL="288651" indent="-288651" algn="l" defTabSz="737852" rtl="0" eaLnBrk="1" latinLnBrk="0" hangingPunct="1">
              <a:lnSpc>
                <a:spcPct val="90000"/>
              </a:lnSpc>
              <a:spcBef>
                <a:spcPts val="807"/>
              </a:spcBef>
              <a:buClr>
                <a:srgbClr val="6EAC33"/>
              </a:buClr>
              <a:buFont typeface="Wingdings" panose="05000000000000000000" pitchFamily="2" charset="2"/>
              <a:buChar char="§"/>
              <a:defRPr lang="en-US" sz="1700" kern="1200" smtClean="0">
                <a:solidFill>
                  <a:srgbClr val="002060"/>
                </a:solidFill>
                <a:latin typeface="Montserrat" panose="00000500000000000000" pitchFamily="50" charset="0"/>
                <a:ea typeface="+mn-ea"/>
                <a:cs typeface="+mn-cs"/>
              </a:defRPr>
            </a:lvl1pPr>
            <a:lvl2pPr marL="481654" indent="-193004"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2pPr>
            <a:lvl3pPr marL="1106778" indent="-368926"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3pPr>
            <a:lvl4pPr marL="1475704" indent="-368926"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4pPr>
            <a:lvl5pPr marL="1844631" indent="-368926" algn="l" defTabSz="737852" rtl="0" eaLnBrk="1" latinLnBrk="0" hangingPunct="1">
              <a:lnSpc>
                <a:spcPct val="90000"/>
              </a:lnSpc>
              <a:spcBef>
                <a:spcPts val="403"/>
              </a:spcBef>
              <a:buClr>
                <a:srgbClr val="6EAC33"/>
              </a:buClr>
              <a:buFont typeface="Montserrat" panose="00000500000000000000" pitchFamily="50" charset="0"/>
              <a:buChar char="–"/>
              <a:defRPr lang="en-GB" sz="1700" kern="1200">
                <a:solidFill>
                  <a:srgbClr val="002060"/>
                </a:solidFill>
                <a:latin typeface="Montserrat" panose="00000500000000000000" pitchFamily="50" charset="0"/>
                <a:ea typeface="+mn-ea"/>
                <a:cs typeface="+mn-cs"/>
              </a:defRPr>
            </a:lvl5pPr>
            <a:lvl6pPr marL="2029094"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6pPr>
            <a:lvl7pPr marL="2398020"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7pPr>
            <a:lvl8pPr marL="2766946"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8pPr>
            <a:lvl9pPr marL="3135872"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r>
              <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Source: </a:t>
            </a:r>
            <a:r>
              <a:rPr kumimoji="0" lang="en-GB" sz="1216"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Scottish Government: The Scottish Health Survey 2018 </a:t>
            </a:r>
            <a:endPar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endParaRPr>
          </a:p>
          <a:p>
            <a:pPr marL="0" marR="0" lvl="0" indent="0" algn="l"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endPar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endParaRPr>
          </a:p>
        </p:txBody>
      </p:sp>
      <p:sp>
        <p:nvSpPr>
          <p:cNvPr id="8" name="TextBox 7">
            <a:extLst>
              <a:ext uri="{FF2B5EF4-FFF2-40B4-BE49-F238E27FC236}">
                <a16:creationId xmlns:a16="http://schemas.microsoft.com/office/drawing/2014/main" id="{57ECC437-0F7C-4A22-B52B-7ABA512CC80A}"/>
              </a:ext>
            </a:extLst>
          </p:cNvPr>
          <p:cNvSpPr txBox="1"/>
          <p:nvPr/>
        </p:nvSpPr>
        <p:spPr>
          <a:xfrm>
            <a:off x="5157108" y="10918725"/>
            <a:ext cx="60918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Unicode MS"/>
              <a:ea typeface="+mn-ea"/>
              <a:cs typeface="+mn-cs"/>
            </a:endParaRPr>
          </a:p>
        </p:txBody>
      </p:sp>
      <p:pic>
        <p:nvPicPr>
          <p:cNvPr id="10" name="Picture 9" descr="A picture containing text, sign, seat&#10;&#10;Description automatically generated">
            <a:extLst>
              <a:ext uri="{FF2B5EF4-FFF2-40B4-BE49-F238E27FC236}">
                <a16:creationId xmlns:a16="http://schemas.microsoft.com/office/drawing/2014/main" id="{C7D1F978-3112-4842-9A64-7D4D659B1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3393" y="4905670"/>
            <a:ext cx="2351190" cy="2351190"/>
          </a:xfrm>
          <a:prstGeom prst="rect">
            <a:avLst/>
          </a:prstGeom>
        </p:spPr>
      </p:pic>
    </p:spTree>
    <p:extLst>
      <p:ext uri="{BB962C8B-B14F-4D97-AF65-F5344CB8AC3E}">
        <p14:creationId xmlns:p14="http://schemas.microsoft.com/office/powerpoint/2010/main" val="1949412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DFE9-F460-DE9B-D4F9-1BBC91ECB892}"/>
              </a:ext>
            </a:extLst>
          </p:cNvPr>
          <p:cNvSpPr>
            <a:spLocks noGrp="1"/>
          </p:cNvSpPr>
          <p:nvPr>
            <p:ph type="ctrTitle"/>
          </p:nvPr>
        </p:nvSpPr>
        <p:spPr/>
        <p:txBody>
          <a:bodyPr/>
          <a:lstStyle/>
          <a:p>
            <a:r>
              <a:rPr lang="en-GB" dirty="0"/>
              <a:t>Tips for modification</a:t>
            </a:r>
          </a:p>
        </p:txBody>
      </p:sp>
      <p:sp>
        <p:nvSpPr>
          <p:cNvPr id="3" name="Subtitle 2">
            <a:extLst>
              <a:ext uri="{FF2B5EF4-FFF2-40B4-BE49-F238E27FC236}">
                <a16:creationId xmlns:a16="http://schemas.microsoft.com/office/drawing/2014/main" id="{3E4AE085-88A1-D4B4-A630-5E856E74F469}"/>
              </a:ext>
            </a:extLst>
          </p:cNvPr>
          <p:cNvSpPr>
            <a:spLocks noGrp="1"/>
          </p:cNvSpPr>
          <p:nvPr>
            <p:ph type="subTitle" idx="1"/>
          </p:nvPr>
        </p:nvSpPr>
        <p:spPr>
          <a:xfrm>
            <a:off x="1169274" y="2283798"/>
            <a:ext cx="5946576" cy="3600000"/>
          </a:xfrm>
        </p:spPr>
        <p:txBody>
          <a:bodyPr/>
          <a:lstStyle/>
          <a:p>
            <a:r>
              <a:rPr lang="en-GB" dirty="0"/>
              <a:t>Reduce salt by adding other seasonings, such as herbs, spices, chilli, lemon etc.</a:t>
            </a:r>
          </a:p>
          <a:p>
            <a:r>
              <a:rPr lang="en-GB" dirty="0"/>
              <a:t>Increase the proportion of fruit and vegetables.</a:t>
            </a:r>
          </a:p>
          <a:p>
            <a:r>
              <a:rPr lang="en-GB" dirty="0"/>
              <a:t>Choose lean meat where possible.</a:t>
            </a:r>
          </a:p>
          <a:p>
            <a:r>
              <a:rPr lang="en-GB" dirty="0"/>
              <a:t>Choose fruit canned in juice, rather than syrup.</a:t>
            </a:r>
          </a:p>
          <a:p>
            <a:r>
              <a:rPr lang="en-GB" dirty="0"/>
              <a:t>Use reduced fat varieties of dairy and spreads, where possible.</a:t>
            </a:r>
          </a:p>
          <a:p>
            <a:r>
              <a:rPr lang="en-GB" dirty="0"/>
              <a:t>Swap ‘white’ carbs for wholegrain varieties.</a:t>
            </a:r>
          </a:p>
          <a:p>
            <a:r>
              <a:rPr lang="en-GB" dirty="0"/>
              <a:t>Change the cooking method.</a:t>
            </a:r>
          </a:p>
          <a:p>
            <a:r>
              <a:rPr lang="en-GB" dirty="0"/>
              <a:t>Consider portion size guidance – is the portion size too large? Download the </a:t>
            </a:r>
            <a:r>
              <a:rPr lang="en-GB" dirty="0">
                <a:hlinkClick r:id="rId2"/>
              </a:rPr>
              <a:t>Explore Food teachers’ notes</a:t>
            </a:r>
            <a:r>
              <a:rPr lang="en-GB" dirty="0"/>
              <a:t> for portion size estimates.</a:t>
            </a:r>
          </a:p>
          <a:p>
            <a:pPr marL="0" indent="0">
              <a:buNone/>
            </a:pPr>
            <a:endParaRPr lang="en-GB" sz="1600" dirty="0"/>
          </a:p>
          <a:p>
            <a:pPr lvl="1"/>
            <a:endParaRPr lang="en-GB" dirty="0"/>
          </a:p>
          <a:p>
            <a:endParaRPr lang="en-GB" dirty="0"/>
          </a:p>
        </p:txBody>
      </p:sp>
      <p:pic>
        <p:nvPicPr>
          <p:cNvPr id="5" name="Picture 4" descr="Graphical user interface, application, table&#10;&#10;Description automatically generated">
            <a:extLst>
              <a:ext uri="{FF2B5EF4-FFF2-40B4-BE49-F238E27FC236}">
                <a16:creationId xmlns:a16="http://schemas.microsoft.com/office/drawing/2014/main" id="{ECBC93DF-F5FB-9D5C-81AF-C20990E516E7}"/>
              </a:ext>
            </a:extLst>
          </p:cNvPr>
          <p:cNvPicPr>
            <a:picLocks noChangeAspect="1"/>
          </p:cNvPicPr>
          <p:nvPr/>
        </p:nvPicPr>
        <p:blipFill>
          <a:blip r:embed="rId3"/>
          <a:stretch>
            <a:fillRect/>
          </a:stretch>
        </p:blipFill>
        <p:spPr>
          <a:xfrm>
            <a:off x="7301127" y="1759581"/>
            <a:ext cx="4721608" cy="3338837"/>
          </a:xfrm>
          <a:prstGeom prst="rect">
            <a:avLst/>
          </a:prstGeom>
          <a:ln>
            <a:solidFill>
              <a:srgbClr val="C33D86"/>
            </a:solidFill>
          </a:ln>
        </p:spPr>
      </p:pic>
      <p:sp>
        <p:nvSpPr>
          <p:cNvPr id="4" name="TextBox 3">
            <a:extLst>
              <a:ext uri="{FF2B5EF4-FFF2-40B4-BE49-F238E27FC236}">
                <a16:creationId xmlns:a16="http://schemas.microsoft.com/office/drawing/2014/main" id="{D00E85A5-9AC1-3AAA-8FED-803576BE28F1}"/>
              </a:ext>
            </a:extLst>
          </p:cNvPr>
          <p:cNvSpPr txBox="1"/>
          <p:nvPr/>
        </p:nvSpPr>
        <p:spPr>
          <a:xfrm>
            <a:off x="7787812" y="5294202"/>
            <a:ext cx="4006922"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The British Nutrition Foundation recently updated </a:t>
            </a:r>
            <a:r>
              <a:rPr lang="en-GB" sz="1400" dirty="0">
                <a:latin typeface="Arial" panose="020B0604020202020204" pitchFamily="34" charset="0"/>
                <a:cs typeface="Arial" panose="020B0604020202020204" pitchFamily="34" charset="0"/>
                <a:hlinkClick r:id="rId4"/>
              </a:rPr>
              <a:t>guidance on portion sizes</a:t>
            </a:r>
            <a:r>
              <a:rPr lang="en-GB" sz="1400" dirty="0">
                <a:latin typeface="Arial" panose="020B0604020202020204" pitchFamily="34" charset="0"/>
                <a:cs typeface="Arial" panose="020B0604020202020204" pitchFamily="34" charset="0"/>
              </a:rPr>
              <a:t>, including simple measures, estimated with your hands!</a:t>
            </a:r>
          </a:p>
        </p:txBody>
      </p:sp>
    </p:spTree>
    <p:extLst>
      <p:ext uri="{BB962C8B-B14F-4D97-AF65-F5344CB8AC3E}">
        <p14:creationId xmlns:p14="http://schemas.microsoft.com/office/powerpoint/2010/main" val="2485672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148336"/>
            <a:ext cx="9720000" cy="720000"/>
          </a:xfrm>
        </p:spPr>
        <p:txBody>
          <a:bodyPr/>
          <a:lstStyle/>
          <a:p>
            <a:r>
              <a:rPr lang="en-US"/>
              <a:t>Modifying recipes resources</a:t>
            </a:r>
          </a:p>
        </p:txBody>
      </p:sp>
      <p:pic>
        <p:nvPicPr>
          <p:cNvPr id="8" name="Picture 7">
            <a:extLst>
              <a:ext uri="{FF2B5EF4-FFF2-40B4-BE49-F238E27FC236}">
                <a16:creationId xmlns:a16="http://schemas.microsoft.com/office/drawing/2014/main" id="{49544689-57D9-4530-E46F-1B4D56138BE5}"/>
              </a:ext>
            </a:extLst>
          </p:cNvPr>
          <p:cNvPicPr>
            <a:picLocks noChangeAspect="1"/>
          </p:cNvPicPr>
          <p:nvPr/>
        </p:nvPicPr>
        <p:blipFill>
          <a:blip r:embed="rId2"/>
          <a:stretch>
            <a:fillRect/>
          </a:stretch>
        </p:blipFill>
        <p:spPr>
          <a:xfrm>
            <a:off x="413583" y="1940925"/>
            <a:ext cx="4905250" cy="2530565"/>
          </a:xfrm>
          <a:prstGeom prst="rect">
            <a:avLst/>
          </a:prstGeom>
          <a:ln w="38100">
            <a:solidFill>
              <a:srgbClr val="C33D86"/>
            </a:solidFill>
          </a:ln>
        </p:spPr>
      </p:pic>
      <p:pic>
        <p:nvPicPr>
          <p:cNvPr id="6" name="Picture 5">
            <a:extLst>
              <a:ext uri="{FF2B5EF4-FFF2-40B4-BE49-F238E27FC236}">
                <a16:creationId xmlns:a16="http://schemas.microsoft.com/office/drawing/2014/main" id="{B145E9B6-8E4D-E521-4C33-2E8BCA6E5B11}"/>
              </a:ext>
            </a:extLst>
          </p:cNvPr>
          <p:cNvPicPr>
            <a:picLocks noChangeAspect="1"/>
          </p:cNvPicPr>
          <p:nvPr/>
        </p:nvPicPr>
        <p:blipFill>
          <a:blip r:embed="rId3"/>
          <a:stretch>
            <a:fillRect/>
          </a:stretch>
        </p:blipFill>
        <p:spPr>
          <a:xfrm>
            <a:off x="3908737" y="3335277"/>
            <a:ext cx="4374525" cy="3131062"/>
          </a:xfrm>
          <a:prstGeom prst="rect">
            <a:avLst/>
          </a:prstGeom>
          <a:ln w="38100">
            <a:solidFill>
              <a:srgbClr val="C33D86"/>
            </a:solidFill>
          </a:ln>
        </p:spPr>
      </p:pic>
      <p:pic>
        <p:nvPicPr>
          <p:cNvPr id="4" name="Picture 3">
            <a:extLst>
              <a:ext uri="{FF2B5EF4-FFF2-40B4-BE49-F238E27FC236}">
                <a16:creationId xmlns:a16="http://schemas.microsoft.com/office/drawing/2014/main" id="{CFBEC8A3-08DD-0D7B-14C1-F904A88CAAAF}"/>
              </a:ext>
            </a:extLst>
          </p:cNvPr>
          <p:cNvPicPr>
            <a:picLocks noChangeAspect="1"/>
          </p:cNvPicPr>
          <p:nvPr/>
        </p:nvPicPr>
        <p:blipFill>
          <a:blip r:embed="rId4"/>
          <a:stretch>
            <a:fillRect/>
          </a:stretch>
        </p:blipFill>
        <p:spPr>
          <a:xfrm>
            <a:off x="7193876" y="1868336"/>
            <a:ext cx="4552126" cy="3174398"/>
          </a:xfrm>
          <a:prstGeom prst="rect">
            <a:avLst/>
          </a:prstGeom>
          <a:ln w="38100">
            <a:solidFill>
              <a:srgbClr val="C33D86"/>
            </a:solidFill>
          </a:ln>
        </p:spPr>
      </p:pic>
      <p:sp>
        <p:nvSpPr>
          <p:cNvPr id="9" name="TextBox 8">
            <a:extLst>
              <a:ext uri="{FF2B5EF4-FFF2-40B4-BE49-F238E27FC236}">
                <a16:creationId xmlns:a16="http://schemas.microsoft.com/office/drawing/2014/main" id="{CB53EE3A-11B6-87BD-69E6-0862BA43FE30}"/>
              </a:ext>
            </a:extLst>
          </p:cNvPr>
          <p:cNvSpPr txBox="1"/>
          <p:nvPr/>
        </p:nvSpPr>
        <p:spPr>
          <a:xfrm>
            <a:off x="82555" y="6312450"/>
            <a:ext cx="3554497" cy="30777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hlinkClick r:id="rId5"/>
              </a:rPr>
              <a:t>Cooking for health – Modifying recipes</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632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4463E-7648-DA75-CEED-712085F7A3CC}"/>
              </a:ext>
            </a:extLst>
          </p:cNvPr>
          <p:cNvSpPr>
            <a:spLocks noGrp="1"/>
          </p:cNvSpPr>
          <p:nvPr>
            <p:ph type="ctrTitle"/>
          </p:nvPr>
        </p:nvSpPr>
        <p:spPr/>
        <p:txBody>
          <a:bodyPr/>
          <a:lstStyle/>
          <a:p>
            <a:r>
              <a:rPr lang="en-GB" dirty="0"/>
              <a:t>Modifying recipes resources </a:t>
            </a:r>
          </a:p>
        </p:txBody>
      </p:sp>
      <p:pic>
        <p:nvPicPr>
          <p:cNvPr id="5" name="Picture 4">
            <a:extLst>
              <a:ext uri="{FF2B5EF4-FFF2-40B4-BE49-F238E27FC236}">
                <a16:creationId xmlns:a16="http://schemas.microsoft.com/office/drawing/2014/main" id="{F37B6A62-1EC9-E13A-052A-F4F6CC576D33}"/>
              </a:ext>
            </a:extLst>
          </p:cNvPr>
          <p:cNvPicPr>
            <a:picLocks noChangeAspect="1"/>
          </p:cNvPicPr>
          <p:nvPr/>
        </p:nvPicPr>
        <p:blipFill>
          <a:blip r:embed="rId2"/>
          <a:stretch>
            <a:fillRect/>
          </a:stretch>
        </p:blipFill>
        <p:spPr>
          <a:xfrm>
            <a:off x="416820" y="2283798"/>
            <a:ext cx="5374379" cy="3010404"/>
          </a:xfrm>
          <a:prstGeom prst="rect">
            <a:avLst/>
          </a:prstGeom>
          <a:ln w="25400">
            <a:solidFill>
              <a:srgbClr val="C33D86"/>
            </a:solidFill>
          </a:ln>
        </p:spPr>
      </p:pic>
      <p:pic>
        <p:nvPicPr>
          <p:cNvPr id="7" name="Picture 6">
            <a:extLst>
              <a:ext uri="{FF2B5EF4-FFF2-40B4-BE49-F238E27FC236}">
                <a16:creationId xmlns:a16="http://schemas.microsoft.com/office/drawing/2014/main" id="{C353017B-9A94-CC2A-7727-ECA6B00F8D55}"/>
              </a:ext>
            </a:extLst>
          </p:cNvPr>
          <p:cNvPicPr>
            <a:picLocks noChangeAspect="1"/>
          </p:cNvPicPr>
          <p:nvPr/>
        </p:nvPicPr>
        <p:blipFill>
          <a:blip r:embed="rId3"/>
          <a:stretch>
            <a:fillRect/>
          </a:stretch>
        </p:blipFill>
        <p:spPr>
          <a:xfrm>
            <a:off x="4479972" y="3595956"/>
            <a:ext cx="2013294" cy="2877978"/>
          </a:xfrm>
          <a:prstGeom prst="rect">
            <a:avLst/>
          </a:prstGeom>
          <a:ln w="25400">
            <a:solidFill>
              <a:srgbClr val="C33D86"/>
            </a:solidFill>
          </a:ln>
        </p:spPr>
      </p:pic>
      <p:pic>
        <p:nvPicPr>
          <p:cNvPr id="9" name="Picture 8">
            <a:extLst>
              <a:ext uri="{FF2B5EF4-FFF2-40B4-BE49-F238E27FC236}">
                <a16:creationId xmlns:a16="http://schemas.microsoft.com/office/drawing/2014/main" id="{BC884D3E-604F-C267-B393-C64E4B0E033D}"/>
              </a:ext>
            </a:extLst>
          </p:cNvPr>
          <p:cNvPicPr>
            <a:picLocks noChangeAspect="1"/>
          </p:cNvPicPr>
          <p:nvPr/>
        </p:nvPicPr>
        <p:blipFill>
          <a:blip r:embed="rId4"/>
          <a:stretch>
            <a:fillRect/>
          </a:stretch>
        </p:blipFill>
        <p:spPr>
          <a:xfrm>
            <a:off x="7956178" y="1412697"/>
            <a:ext cx="2600240" cy="3683286"/>
          </a:xfrm>
          <a:prstGeom prst="rect">
            <a:avLst/>
          </a:prstGeom>
          <a:ln w="25400">
            <a:solidFill>
              <a:srgbClr val="C33D86"/>
            </a:solidFill>
          </a:ln>
        </p:spPr>
      </p:pic>
      <p:sp>
        <p:nvSpPr>
          <p:cNvPr id="10" name="TextBox 9">
            <a:extLst>
              <a:ext uri="{FF2B5EF4-FFF2-40B4-BE49-F238E27FC236}">
                <a16:creationId xmlns:a16="http://schemas.microsoft.com/office/drawing/2014/main" id="{06170BA7-44DF-2146-4A9D-02AC503D31B7}"/>
              </a:ext>
            </a:extLst>
          </p:cNvPr>
          <p:cNvSpPr txBox="1"/>
          <p:nvPr/>
        </p:nvSpPr>
        <p:spPr>
          <a:xfrm>
            <a:off x="7479585" y="5216189"/>
            <a:ext cx="4387065" cy="1015663"/>
          </a:xfrm>
          <a:prstGeom prst="rect">
            <a:avLst/>
          </a:prstGeom>
          <a:noFill/>
          <a:ln w="25400">
            <a:solidFill>
              <a:srgbClr val="C33D86"/>
            </a:solidFill>
          </a:ln>
        </p:spPr>
        <p:txBody>
          <a:bodyPr wrap="square" rtlCol="0">
            <a:spAutoFit/>
          </a:bodyPr>
          <a:lstStyle/>
          <a:p>
            <a:r>
              <a:rPr lang="en-GB" sz="1200" dirty="0">
                <a:effectLst/>
                <a:latin typeface="Arial" panose="020B0604020202020204" pitchFamily="34" charset="0"/>
                <a:ea typeface="Times New Roman" panose="02020603050405020304" pitchFamily="18" charset="0"/>
                <a:cs typeface="Arial" panose="020B0604020202020204" pitchFamily="34" charset="0"/>
              </a:rPr>
              <a:t>Extension task - Use a nutritional analysis programme such as </a:t>
            </a:r>
            <a:r>
              <a:rPr lang="en-GB" sz="1200" i="1" dirty="0">
                <a:effectLst/>
                <a:latin typeface="Arial" panose="020B0604020202020204" pitchFamily="34" charset="0"/>
                <a:ea typeface="Times New Roman" panose="02020603050405020304" pitchFamily="18" charset="0"/>
                <a:cs typeface="Arial" panose="020B0604020202020204" pitchFamily="34" charset="0"/>
                <a:hlinkClick r:id="rId5"/>
              </a:rPr>
              <a:t>Explore food</a:t>
            </a:r>
            <a:r>
              <a:rPr lang="en-GB" sz="1200" dirty="0">
                <a:effectLst/>
                <a:latin typeface="Arial" panose="020B0604020202020204" pitchFamily="34" charset="0"/>
                <a:ea typeface="Times New Roman" panose="02020603050405020304" pitchFamily="18" charset="0"/>
                <a:cs typeface="Arial" panose="020B0604020202020204" pitchFamily="34" charset="0"/>
                <a:hlinkClick r:id="rId5"/>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to calculate the total fat and fibre content of the original and modified recipe. </a:t>
            </a:r>
          </a:p>
          <a:p>
            <a:r>
              <a:rPr lang="en-GB" sz="1200" dirty="0">
                <a:effectLst/>
                <a:latin typeface="Arial" panose="020B0604020202020204" pitchFamily="34" charset="0"/>
                <a:ea typeface="Times New Roman" panose="02020603050405020304" pitchFamily="18" charset="0"/>
              </a:rPr>
              <a:t>What did you find? Has the fat been reduced? Has the fibre been increased? </a:t>
            </a:r>
            <a:endParaRPr lang="en-GB" sz="12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A5D35CB5-5D70-AF76-9F95-AAF9DC90EFCE}"/>
              </a:ext>
            </a:extLst>
          </p:cNvPr>
          <p:cNvSpPr txBox="1"/>
          <p:nvPr/>
        </p:nvSpPr>
        <p:spPr>
          <a:xfrm>
            <a:off x="416820" y="6395692"/>
            <a:ext cx="3476977" cy="30777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hlinkClick r:id="rId6"/>
              </a:rPr>
              <a:t>Cooking for health – Modifying recipes</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114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727" y="1337191"/>
            <a:ext cx="11232276" cy="720000"/>
          </a:xfrm>
        </p:spPr>
        <p:txBody>
          <a:bodyPr/>
          <a:lstStyle/>
          <a:p>
            <a:pPr marL="0" indent="0">
              <a:buNone/>
            </a:pPr>
            <a:r>
              <a:rPr lang="en-GB"/>
              <a:t>Keep up to date with our free resources and training </a:t>
            </a:r>
            <a:br>
              <a:rPr lang="en-GB"/>
            </a:br>
            <a:endParaRPr lang="en-GB"/>
          </a:p>
        </p:txBody>
      </p:sp>
      <p:sp>
        <p:nvSpPr>
          <p:cNvPr id="3" name="Subtitle 2"/>
          <p:cNvSpPr>
            <a:spLocks noGrp="1"/>
          </p:cNvSpPr>
          <p:nvPr>
            <p:ph type="subTitle" idx="1"/>
          </p:nvPr>
        </p:nvSpPr>
        <p:spPr>
          <a:xfrm>
            <a:off x="542048" y="2057191"/>
            <a:ext cx="6835386" cy="2267968"/>
          </a:xfrm>
        </p:spPr>
        <p:txBody>
          <a:bodyPr/>
          <a:lstStyle/>
          <a:p>
            <a:pPr marL="0" indent="0">
              <a:buNone/>
            </a:pPr>
            <a:r>
              <a:rPr lang="en-GB" sz="2000" b="1"/>
              <a:t>Education News </a:t>
            </a:r>
            <a:r>
              <a:rPr lang="en-GB" sz="2000"/>
              <a:t>(monthly email update)</a:t>
            </a:r>
          </a:p>
          <a:p>
            <a:pPr marL="0" indent="0">
              <a:buNone/>
            </a:pPr>
            <a:r>
              <a:rPr lang="en-GB" sz="2000"/>
              <a:t>Sign up on the homepage: </a:t>
            </a:r>
            <a:r>
              <a:rPr lang="en-GB" sz="2000">
                <a:hlinkClick r:id="rId2"/>
              </a:rPr>
              <a:t>www.foodafactoflife.org.uk</a:t>
            </a:r>
            <a:r>
              <a:rPr lang="en-GB" sz="2000"/>
              <a:t> </a:t>
            </a:r>
          </a:p>
          <a:p>
            <a:pPr marL="0" indent="0">
              <a:buNone/>
            </a:pPr>
            <a:endParaRPr lang="en-GB" sz="2000"/>
          </a:p>
          <a:p>
            <a:pPr marL="0" indent="0">
              <a:buNone/>
            </a:pPr>
            <a:r>
              <a:rPr lang="en-GB" sz="2000" b="1"/>
              <a:t>PPD newsletter </a:t>
            </a:r>
            <a:r>
              <a:rPr lang="en-GB" sz="2000"/>
              <a:t>(find out about upcoming FFL training)</a:t>
            </a:r>
          </a:p>
          <a:p>
            <a:pPr marL="0" indent="0">
              <a:buNone/>
            </a:pPr>
            <a:r>
              <a:rPr lang="en-GB" sz="2000">
                <a:latin typeface="Arial" panose="020B0604020202020204" pitchFamily="34" charset="0"/>
                <a:cs typeface="Arial" panose="020B0604020202020204" pitchFamily="34" charset="0"/>
                <a:hlinkClick r:id="rId3"/>
              </a:rPr>
              <a:t>https://www.foodafactoflife.org.uk/professional-development/</a:t>
            </a:r>
            <a:endParaRPr lang="en-GB" sz="2000"/>
          </a:p>
          <a:p>
            <a:pPr marL="0" indent="0">
              <a:buNone/>
            </a:pPr>
            <a:endParaRPr lang="en-GB" sz="2000"/>
          </a:p>
          <a:p>
            <a:pPr marL="0" indent="0">
              <a:buNone/>
            </a:pPr>
            <a:r>
              <a:rPr lang="en-GB" sz="2000" b="1"/>
              <a:t>Follow us on Twitter @Foodafactoflife </a:t>
            </a:r>
          </a:p>
          <a:p>
            <a:pPr marL="0" indent="0">
              <a:buNone/>
            </a:pPr>
            <a:r>
              <a:rPr lang="en-GB" sz="2000" dirty="0">
                <a:hlinkClick r:id="rId4"/>
              </a:rPr>
              <a:t>https://twitter.com/foodafactoflife</a:t>
            </a:r>
            <a:r>
              <a:rPr lang="en-GB" sz="2000" dirty="0"/>
              <a:t> </a:t>
            </a:r>
          </a:p>
          <a:p>
            <a:pPr marL="0" indent="0">
              <a:buNone/>
            </a:pPr>
            <a:endParaRPr lang="en-GB" sz="2000" b="1"/>
          </a:p>
          <a:p>
            <a:pPr marL="0" indent="0">
              <a:buNone/>
            </a:pPr>
            <a:r>
              <a:rPr lang="en-GB" sz="2000" b="1"/>
              <a:t>Keep in touch: </a:t>
            </a:r>
          </a:p>
          <a:p>
            <a:pPr marL="0" indent="0">
              <a:buNone/>
            </a:pPr>
            <a:r>
              <a:rPr lang="en-GB" sz="2000" dirty="0">
                <a:hlinkClick r:id="rId5"/>
              </a:rPr>
              <a:t>education@nutrition.org.uk</a:t>
            </a:r>
            <a:r>
              <a:rPr lang="en-GB" sz="2000" dirty="0"/>
              <a:t> </a:t>
            </a:r>
          </a:p>
          <a:p>
            <a:pPr marL="0" indent="0">
              <a:buNone/>
            </a:pPr>
            <a:endParaRPr lang="en-US" sz="2200" b="1"/>
          </a:p>
        </p:txBody>
      </p:sp>
      <p:sp>
        <p:nvSpPr>
          <p:cNvPr id="4" name="Subtitle 2">
            <a:extLst>
              <a:ext uri="{FF2B5EF4-FFF2-40B4-BE49-F238E27FC236}">
                <a16:creationId xmlns:a16="http://schemas.microsoft.com/office/drawing/2014/main" id="{50DAD9A1-5187-46C5-AB84-2A7D0FEC4777}"/>
              </a:ext>
            </a:extLst>
          </p:cNvPr>
          <p:cNvSpPr txBox="1">
            <a:spLocks/>
          </p:cNvSpPr>
          <p:nvPr/>
        </p:nvSpPr>
        <p:spPr>
          <a:xfrm>
            <a:off x="750175" y="2691426"/>
            <a:ext cx="4452019" cy="3914363"/>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endParaRPr lang="en-GB" sz="2000"/>
          </a:p>
          <a:p>
            <a:pPr marL="0" indent="0">
              <a:buFont typeface="Arial" charset="0"/>
              <a:buNone/>
            </a:pPr>
            <a:endParaRPr lang="en-GB" sz="2000"/>
          </a:p>
          <a:p>
            <a:pPr marL="0" indent="0">
              <a:buFont typeface="Arial" charset="0"/>
              <a:buNone/>
            </a:pPr>
            <a:endParaRPr lang="en-US" sz="2000"/>
          </a:p>
        </p:txBody>
      </p:sp>
      <p:pic>
        <p:nvPicPr>
          <p:cNvPr id="6" name="Picture 5">
            <a:extLst>
              <a:ext uri="{FF2B5EF4-FFF2-40B4-BE49-F238E27FC236}">
                <a16:creationId xmlns:a16="http://schemas.microsoft.com/office/drawing/2014/main" id="{9ADCF56A-9D2E-4F23-8B3B-D0892A7A9C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1482" y="2141346"/>
            <a:ext cx="2126925" cy="3664031"/>
          </a:xfrm>
          <a:prstGeom prst="rect">
            <a:avLst/>
          </a:prstGeom>
          <a:ln w="25400">
            <a:solidFill>
              <a:srgbClr val="C33D86"/>
            </a:solidFill>
          </a:ln>
        </p:spPr>
      </p:pic>
      <p:pic>
        <p:nvPicPr>
          <p:cNvPr id="7" name="Picture 6">
            <a:extLst>
              <a:ext uri="{FF2B5EF4-FFF2-40B4-BE49-F238E27FC236}">
                <a16:creationId xmlns:a16="http://schemas.microsoft.com/office/drawing/2014/main" id="{B72CEDD5-00CC-49DD-848E-B1476955464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4141" y="2691426"/>
            <a:ext cx="2313123" cy="2369672"/>
          </a:xfrm>
          <a:prstGeom prst="rect">
            <a:avLst/>
          </a:prstGeom>
          <a:ln w="25400">
            <a:solidFill>
              <a:srgbClr val="C33D86"/>
            </a:solidFill>
          </a:ln>
        </p:spPr>
      </p:pic>
    </p:spTree>
    <p:extLst>
      <p:ext uri="{BB962C8B-B14F-4D97-AF65-F5344CB8AC3E}">
        <p14:creationId xmlns:p14="http://schemas.microsoft.com/office/powerpoint/2010/main" val="3945479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Reformulation for health – supporting the food industry through education</a:t>
            </a:r>
          </a:p>
        </p:txBody>
      </p:sp>
      <p:sp>
        <p:nvSpPr>
          <p:cNvPr id="3" name="Subtitle 2"/>
          <p:cNvSpPr>
            <a:spLocks noGrp="1"/>
          </p:cNvSpPr>
          <p:nvPr>
            <p:ph type="subTitle" idx="1"/>
          </p:nvPr>
        </p:nvSpPr>
        <p:spPr/>
        <p:txBody>
          <a:bodyPr/>
          <a:lstStyle/>
          <a:p>
            <a:pPr marL="0" indent="0" algn="ctr">
              <a:buNone/>
            </a:pPr>
            <a:r>
              <a:rPr lang="en-GB" sz="3600"/>
              <a:t>For further information, go to:</a:t>
            </a:r>
          </a:p>
          <a:p>
            <a:pPr marL="0" indent="0" algn="ctr">
              <a:buNone/>
            </a:pPr>
            <a:r>
              <a:rPr lang="en-GB" sz="3600"/>
              <a:t>www.foodafactoflife.org.uk</a:t>
            </a:r>
          </a:p>
        </p:txBody>
      </p:sp>
    </p:spTree>
    <p:extLst>
      <p:ext uri="{BB962C8B-B14F-4D97-AF65-F5344CB8AC3E}">
        <p14:creationId xmlns:p14="http://schemas.microsoft.com/office/powerpoint/2010/main" val="228064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050CE0-2FF7-4A67-A040-14BFA7E017DE}"/>
              </a:ext>
            </a:extLst>
          </p:cNvPr>
          <p:cNvPicPr>
            <a:picLocks noChangeAspect="1"/>
          </p:cNvPicPr>
          <p:nvPr/>
        </p:nvPicPr>
        <p:blipFill>
          <a:blip r:embed="rId2"/>
          <a:stretch>
            <a:fillRect/>
          </a:stretch>
        </p:blipFill>
        <p:spPr>
          <a:xfrm>
            <a:off x="2311236" y="3804831"/>
            <a:ext cx="5000263" cy="2058838"/>
          </a:xfrm>
          <a:prstGeom prst="rect">
            <a:avLst/>
          </a:prstGeom>
        </p:spPr>
      </p:pic>
      <p:pic>
        <p:nvPicPr>
          <p:cNvPr id="3" name="Picture 2">
            <a:extLst>
              <a:ext uri="{FF2B5EF4-FFF2-40B4-BE49-F238E27FC236}">
                <a16:creationId xmlns:a16="http://schemas.microsoft.com/office/drawing/2014/main" id="{36F85835-C818-47B7-9A1D-FE55744756DF}"/>
              </a:ext>
            </a:extLst>
          </p:cNvPr>
          <p:cNvPicPr>
            <a:picLocks noChangeAspect="1"/>
          </p:cNvPicPr>
          <p:nvPr/>
        </p:nvPicPr>
        <p:blipFill>
          <a:blip r:embed="rId3"/>
          <a:stretch>
            <a:fillRect/>
          </a:stretch>
        </p:blipFill>
        <p:spPr>
          <a:xfrm>
            <a:off x="1518894" y="1571879"/>
            <a:ext cx="9871958" cy="1677630"/>
          </a:xfrm>
          <a:prstGeom prst="rect">
            <a:avLst/>
          </a:prstGeom>
        </p:spPr>
      </p:pic>
      <p:pic>
        <p:nvPicPr>
          <p:cNvPr id="9" name="Picture 8">
            <a:extLst>
              <a:ext uri="{FF2B5EF4-FFF2-40B4-BE49-F238E27FC236}">
                <a16:creationId xmlns:a16="http://schemas.microsoft.com/office/drawing/2014/main" id="{DEFD7DB7-BF8E-43D8-9E94-FC708F181ACB}"/>
              </a:ext>
            </a:extLst>
          </p:cNvPr>
          <p:cNvPicPr>
            <a:picLocks noChangeAspect="1"/>
          </p:cNvPicPr>
          <p:nvPr/>
        </p:nvPicPr>
        <p:blipFill>
          <a:blip r:embed="rId4"/>
          <a:stretch>
            <a:fillRect/>
          </a:stretch>
        </p:blipFill>
        <p:spPr>
          <a:xfrm>
            <a:off x="7319058" y="3731977"/>
            <a:ext cx="4653023" cy="2743200"/>
          </a:xfrm>
          <a:prstGeom prst="rect">
            <a:avLst/>
          </a:prstGeom>
        </p:spPr>
      </p:pic>
      <p:sp>
        <p:nvSpPr>
          <p:cNvPr id="15" name="Content Placeholder 4">
            <a:extLst>
              <a:ext uri="{FF2B5EF4-FFF2-40B4-BE49-F238E27FC236}">
                <a16:creationId xmlns:a16="http://schemas.microsoft.com/office/drawing/2014/main" id="{C8110E40-E67F-41C0-A15F-D1E5AAFD5B0E}"/>
              </a:ext>
            </a:extLst>
          </p:cNvPr>
          <p:cNvSpPr txBox="1">
            <a:spLocks/>
          </p:cNvSpPr>
          <p:nvPr/>
        </p:nvSpPr>
        <p:spPr>
          <a:xfrm>
            <a:off x="571500" y="6448585"/>
            <a:ext cx="10026191" cy="409415"/>
          </a:xfrm>
          <a:prstGeom prst="rect">
            <a:avLst/>
          </a:prstGeom>
        </p:spPr>
        <p:txBody>
          <a:bodyPr vert="horz" lIns="94500" tIns="47250" rIns="94500" bIns="47250" rtlCol="0" anchor="ctr">
            <a:normAutofit/>
          </a:bodyPr>
          <a:lstStyle>
            <a:lvl1pPr marL="288651" indent="-288651" algn="l" defTabSz="737852" rtl="0" eaLnBrk="1" latinLnBrk="0" hangingPunct="1">
              <a:lnSpc>
                <a:spcPct val="90000"/>
              </a:lnSpc>
              <a:spcBef>
                <a:spcPts val="807"/>
              </a:spcBef>
              <a:buClr>
                <a:srgbClr val="6EAC33"/>
              </a:buClr>
              <a:buFont typeface="Wingdings" panose="05000000000000000000" pitchFamily="2" charset="2"/>
              <a:buChar char="§"/>
              <a:defRPr lang="en-US" sz="1700" kern="1200" smtClean="0">
                <a:solidFill>
                  <a:srgbClr val="002060"/>
                </a:solidFill>
                <a:latin typeface="Montserrat" panose="00000500000000000000" pitchFamily="50" charset="0"/>
                <a:ea typeface="+mn-ea"/>
                <a:cs typeface="+mn-cs"/>
              </a:defRPr>
            </a:lvl1pPr>
            <a:lvl2pPr marL="481654" indent="-193004"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2pPr>
            <a:lvl3pPr marL="1106778" indent="-368926"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3pPr>
            <a:lvl4pPr marL="1475704" indent="-368926"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4pPr>
            <a:lvl5pPr marL="1844631" indent="-368926" algn="l" defTabSz="737852" rtl="0" eaLnBrk="1" latinLnBrk="0" hangingPunct="1">
              <a:lnSpc>
                <a:spcPct val="90000"/>
              </a:lnSpc>
              <a:spcBef>
                <a:spcPts val="403"/>
              </a:spcBef>
              <a:buClr>
                <a:srgbClr val="6EAC33"/>
              </a:buClr>
              <a:buFont typeface="Montserrat" panose="00000500000000000000" pitchFamily="50" charset="0"/>
              <a:buChar char="–"/>
              <a:defRPr lang="en-GB" sz="1700" kern="1200">
                <a:solidFill>
                  <a:srgbClr val="002060"/>
                </a:solidFill>
                <a:latin typeface="Montserrat" panose="00000500000000000000" pitchFamily="50" charset="0"/>
                <a:ea typeface="+mn-ea"/>
                <a:cs typeface="+mn-cs"/>
              </a:defRPr>
            </a:lvl5pPr>
            <a:lvl6pPr marL="2029094"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6pPr>
            <a:lvl7pPr marL="2398020"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7pPr>
            <a:lvl8pPr marL="2766946"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8pPr>
            <a:lvl9pPr marL="3135872"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r>
              <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Source: </a:t>
            </a:r>
            <a:r>
              <a:rPr kumimoji="0" lang="en-GB" sz="1216"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Scottish Government: The Scottish Health Survey 2018 </a:t>
            </a:r>
            <a:endPar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endParaRPr>
          </a:p>
          <a:p>
            <a:pPr marL="0" marR="0" lvl="0" indent="0" algn="l"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endPar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endParaRPr>
          </a:p>
        </p:txBody>
      </p:sp>
      <p:sp>
        <p:nvSpPr>
          <p:cNvPr id="18" name="Title 4">
            <a:extLst>
              <a:ext uri="{FF2B5EF4-FFF2-40B4-BE49-F238E27FC236}">
                <a16:creationId xmlns:a16="http://schemas.microsoft.com/office/drawing/2014/main" id="{21D40240-4585-4E08-AC7C-60EDE3369EE4}"/>
              </a:ext>
            </a:extLst>
          </p:cNvPr>
          <p:cNvSpPr txBox="1">
            <a:spLocks/>
          </p:cNvSpPr>
          <p:nvPr/>
        </p:nvSpPr>
        <p:spPr>
          <a:xfrm>
            <a:off x="413658" y="195209"/>
            <a:ext cx="9486900" cy="967055"/>
          </a:xfrm>
          <a:prstGeom prst="rect">
            <a:avLst/>
          </a:prstGeom>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dirty="0">
                <a:ln>
                  <a:noFill/>
                </a:ln>
                <a:solidFill>
                  <a:prstClr val="white"/>
                </a:solidFill>
                <a:effectLst/>
                <a:uLnTx/>
                <a:uFillTx/>
                <a:latin typeface="Arial Unicode MS"/>
                <a:ea typeface="+mj-ea"/>
                <a:cs typeface="+mj-cs"/>
              </a:rPr>
              <a:t>Scotland’s Health:</a:t>
            </a:r>
            <a:br>
              <a:rPr kumimoji="0" lang="en-GB" sz="3100" b="1" i="0" u="none" strike="noStrike" kern="1200" cap="none" spc="0" normalizeH="0" baseline="0" noProof="0" dirty="0">
                <a:ln>
                  <a:noFill/>
                </a:ln>
                <a:solidFill>
                  <a:prstClr val="white"/>
                </a:solidFill>
                <a:effectLst/>
                <a:uLnTx/>
                <a:uFillTx/>
                <a:latin typeface="Arial Unicode MS"/>
                <a:ea typeface="+mj-ea"/>
                <a:cs typeface="+mj-cs"/>
              </a:rPr>
            </a:br>
            <a:r>
              <a:rPr kumimoji="0" lang="en-GB" sz="3100" b="1" i="0" u="none" strike="noStrike" kern="1200" cap="none" spc="0" normalizeH="0" baseline="0" noProof="0" dirty="0">
                <a:ln>
                  <a:noFill/>
                </a:ln>
                <a:solidFill>
                  <a:prstClr val="white"/>
                </a:solidFill>
                <a:effectLst/>
                <a:uLnTx/>
                <a:uFillTx/>
                <a:latin typeface="Arial Unicode MS"/>
                <a:ea typeface="+mj-ea"/>
                <a:cs typeface="+mj-cs"/>
              </a:rPr>
              <a:t>However, the majority are also overweight</a:t>
            </a:r>
            <a:endParaRPr kumimoji="0" lang="en-GB" sz="3600" b="1" i="0" u="none" strike="noStrike" kern="1200" cap="none" spc="0" normalizeH="0" baseline="0" noProof="0" dirty="0">
              <a:ln>
                <a:noFill/>
              </a:ln>
              <a:solidFill>
                <a:prstClr val="white"/>
              </a:solidFill>
              <a:effectLst/>
              <a:uLnTx/>
              <a:uFillTx/>
              <a:latin typeface="Arial Unicode MS"/>
              <a:ea typeface="+mj-ea"/>
              <a:cs typeface="+mj-cs"/>
            </a:endParaRPr>
          </a:p>
        </p:txBody>
      </p:sp>
      <p:pic>
        <p:nvPicPr>
          <p:cNvPr id="13" name="Picture 12">
            <a:extLst>
              <a:ext uri="{FF2B5EF4-FFF2-40B4-BE49-F238E27FC236}">
                <a16:creationId xmlns:a16="http://schemas.microsoft.com/office/drawing/2014/main" id="{8D1F992A-CA51-4254-B593-E35F8EB0CC18}"/>
              </a:ext>
            </a:extLst>
          </p:cNvPr>
          <p:cNvPicPr>
            <a:picLocks noChangeAspect="1"/>
          </p:cNvPicPr>
          <p:nvPr/>
        </p:nvPicPr>
        <p:blipFill>
          <a:blip r:embed="rId5"/>
          <a:stretch>
            <a:fillRect/>
          </a:stretch>
        </p:blipFill>
        <p:spPr>
          <a:xfrm>
            <a:off x="289184" y="4493871"/>
            <a:ext cx="2783514" cy="1828800"/>
          </a:xfrm>
          <a:prstGeom prst="rect">
            <a:avLst/>
          </a:prstGeom>
        </p:spPr>
      </p:pic>
    </p:spTree>
    <p:extLst>
      <p:ext uri="{BB962C8B-B14F-4D97-AF65-F5344CB8AC3E}">
        <p14:creationId xmlns:p14="http://schemas.microsoft.com/office/powerpoint/2010/main" val="3307321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6A9B-6C9E-63EF-98F0-542EBD5F43DF}"/>
              </a:ext>
            </a:extLst>
          </p:cNvPr>
          <p:cNvSpPr>
            <a:spLocks noGrp="1"/>
          </p:cNvSpPr>
          <p:nvPr>
            <p:ph type="title"/>
          </p:nvPr>
        </p:nvSpPr>
        <p:spPr/>
        <p:txBody>
          <a:bodyPr/>
          <a:lstStyle/>
          <a:p>
            <a:r>
              <a:rPr lang="en-GB" dirty="0"/>
              <a:t>Data for England</a:t>
            </a:r>
          </a:p>
        </p:txBody>
      </p:sp>
      <p:pic>
        <p:nvPicPr>
          <p:cNvPr id="5" name="Picture 4">
            <a:extLst>
              <a:ext uri="{FF2B5EF4-FFF2-40B4-BE49-F238E27FC236}">
                <a16:creationId xmlns:a16="http://schemas.microsoft.com/office/drawing/2014/main" id="{134C73BE-D50D-F71E-0070-7E596EB096E6}"/>
              </a:ext>
            </a:extLst>
          </p:cNvPr>
          <p:cNvPicPr>
            <a:picLocks noChangeAspect="1"/>
          </p:cNvPicPr>
          <p:nvPr/>
        </p:nvPicPr>
        <p:blipFill>
          <a:blip r:embed="rId2"/>
          <a:stretch>
            <a:fillRect/>
          </a:stretch>
        </p:blipFill>
        <p:spPr>
          <a:xfrm>
            <a:off x="215417" y="1475938"/>
            <a:ext cx="5282744" cy="1989564"/>
          </a:xfrm>
          <a:prstGeom prst="rect">
            <a:avLst/>
          </a:prstGeom>
        </p:spPr>
      </p:pic>
      <p:sp>
        <p:nvSpPr>
          <p:cNvPr id="8" name="Content Placeholder 4">
            <a:extLst>
              <a:ext uri="{FF2B5EF4-FFF2-40B4-BE49-F238E27FC236}">
                <a16:creationId xmlns:a16="http://schemas.microsoft.com/office/drawing/2014/main" id="{373AFB02-EDBF-24F1-241C-1A203666B70F}"/>
              </a:ext>
            </a:extLst>
          </p:cNvPr>
          <p:cNvSpPr txBox="1">
            <a:spLocks/>
          </p:cNvSpPr>
          <p:nvPr/>
        </p:nvSpPr>
        <p:spPr>
          <a:xfrm>
            <a:off x="6045599" y="6362870"/>
            <a:ext cx="5037913" cy="477703"/>
          </a:xfrm>
          <a:prstGeom prst="rect">
            <a:avLst/>
          </a:prstGeom>
        </p:spPr>
        <p:txBody>
          <a:bodyPr vert="horz" lIns="94500" tIns="47250" rIns="94500" bIns="47250" rtlCol="0" anchor="ctr">
            <a:normAutofit fontScale="92500" lnSpcReduction="10000"/>
          </a:bodyPr>
          <a:lstStyle>
            <a:lvl1pPr marL="288651" indent="-288651" algn="l" defTabSz="737852" rtl="0" eaLnBrk="1" latinLnBrk="0" hangingPunct="1">
              <a:lnSpc>
                <a:spcPct val="90000"/>
              </a:lnSpc>
              <a:spcBef>
                <a:spcPts val="807"/>
              </a:spcBef>
              <a:buClr>
                <a:srgbClr val="6EAC33"/>
              </a:buClr>
              <a:buFont typeface="Wingdings" panose="05000000000000000000" pitchFamily="2" charset="2"/>
              <a:buChar char="§"/>
              <a:defRPr lang="en-US" sz="1700" kern="1200" smtClean="0">
                <a:solidFill>
                  <a:srgbClr val="002060"/>
                </a:solidFill>
                <a:latin typeface="Montserrat" panose="00000500000000000000" pitchFamily="50" charset="0"/>
                <a:ea typeface="+mn-ea"/>
                <a:cs typeface="+mn-cs"/>
              </a:defRPr>
            </a:lvl1pPr>
            <a:lvl2pPr marL="481654" indent="-193004"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2pPr>
            <a:lvl3pPr marL="1106778" indent="-368926"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3pPr>
            <a:lvl4pPr marL="1475704" indent="-368926"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4pPr>
            <a:lvl5pPr marL="1844631" indent="-368926" algn="l" defTabSz="737852" rtl="0" eaLnBrk="1" latinLnBrk="0" hangingPunct="1">
              <a:lnSpc>
                <a:spcPct val="90000"/>
              </a:lnSpc>
              <a:spcBef>
                <a:spcPts val="403"/>
              </a:spcBef>
              <a:buClr>
                <a:srgbClr val="6EAC33"/>
              </a:buClr>
              <a:buFont typeface="Montserrat" panose="00000500000000000000" pitchFamily="50" charset="0"/>
              <a:buChar char="–"/>
              <a:defRPr lang="en-GB" sz="1700" kern="1200">
                <a:solidFill>
                  <a:srgbClr val="002060"/>
                </a:solidFill>
                <a:latin typeface="Montserrat" panose="00000500000000000000" pitchFamily="50" charset="0"/>
                <a:ea typeface="+mn-ea"/>
                <a:cs typeface="+mn-cs"/>
              </a:defRPr>
            </a:lvl5pPr>
            <a:lvl6pPr marL="2029094"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6pPr>
            <a:lvl7pPr marL="2398020"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7pPr>
            <a:lvl8pPr marL="2766946"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8pPr>
            <a:lvl9pPr marL="3135872"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9pPr>
          </a:lstStyle>
          <a:p>
            <a:pPr marL="0" marR="0" lvl="0" indent="0" algn="r"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r>
              <a:rPr kumimoji="0" lang="en-GB" sz="1152" b="1"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Sources: </a:t>
            </a:r>
            <a:r>
              <a:rPr kumimoji="0" lang="en-GB" sz="1216"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National Child Measurement Programme 2022</a:t>
            </a:r>
          </a:p>
          <a:p>
            <a:pPr marL="0" marR="0" lvl="0" indent="0" algn="r"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r>
              <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Statistics on Obesity, Physical Activity and Diet, England, 2020</a:t>
            </a:r>
          </a:p>
          <a:p>
            <a:pPr marL="0" marR="0" lvl="0" indent="0" algn="r"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endPar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endParaRPr>
          </a:p>
        </p:txBody>
      </p:sp>
      <p:pic>
        <p:nvPicPr>
          <p:cNvPr id="1026" name="Picture 2" descr="Time series chart for year 6">
            <a:extLst>
              <a:ext uri="{FF2B5EF4-FFF2-40B4-BE49-F238E27FC236}">
                <a16:creationId xmlns:a16="http://schemas.microsoft.com/office/drawing/2014/main" id="{4E967D36-4959-8110-E551-31BD73544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820" y="2562781"/>
            <a:ext cx="6208763" cy="3071236"/>
          </a:xfrm>
          <a:prstGeom prst="rect">
            <a:avLst/>
          </a:prstGeom>
          <a:noFill/>
          <a:ln>
            <a:solidFill>
              <a:srgbClr val="005EB8"/>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A33E05D-EBF4-F6DB-F948-63948D2523FD}"/>
              </a:ext>
            </a:extLst>
          </p:cNvPr>
          <p:cNvPicPr>
            <a:picLocks noChangeAspect="1"/>
          </p:cNvPicPr>
          <p:nvPr/>
        </p:nvPicPr>
        <p:blipFill>
          <a:blip r:embed="rId4"/>
          <a:stretch>
            <a:fillRect/>
          </a:stretch>
        </p:blipFill>
        <p:spPr>
          <a:xfrm>
            <a:off x="309241" y="3845456"/>
            <a:ext cx="5323749" cy="2628369"/>
          </a:xfrm>
          <a:prstGeom prst="rect">
            <a:avLst/>
          </a:prstGeom>
          <a:ln>
            <a:solidFill>
              <a:srgbClr val="005EB8"/>
            </a:solidFill>
          </a:ln>
        </p:spPr>
      </p:pic>
    </p:spTree>
    <p:extLst>
      <p:ext uri="{BB962C8B-B14F-4D97-AF65-F5344CB8AC3E}">
        <p14:creationId xmlns:p14="http://schemas.microsoft.com/office/powerpoint/2010/main" val="866730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C50F4-2AF0-066A-E8B6-9182497F90A6}"/>
              </a:ext>
            </a:extLst>
          </p:cNvPr>
          <p:cNvSpPr>
            <a:spLocks noGrp="1"/>
          </p:cNvSpPr>
          <p:nvPr>
            <p:ph type="title"/>
          </p:nvPr>
        </p:nvSpPr>
        <p:spPr/>
        <p:txBody>
          <a:bodyPr/>
          <a:lstStyle/>
          <a:p>
            <a:r>
              <a:rPr lang="en-GB" dirty="0"/>
              <a:t>Data for Northern Ireland</a:t>
            </a:r>
          </a:p>
        </p:txBody>
      </p:sp>
      <p:pic>
        <p:nvPicPr>
          <p:cNvPr id="6" name="Picture 5" descr="Chart, diagram&#10;&#10;Description automatically generated">
            <a:extLst>
              <a:ext uri="{FF2B5EF4-FFF2-40B4-BE49-F238E27FC236}">
                <a16:creationId xmlns:a16="http://schemas.microsoft.com/office/drawing/2014/main" id="{67417B8B-F8DC-941F-C6AA-830CC0425016}"/>
              </a:ext>
            </a:extLst>
          </p:cNvPr>
          <p:cNvPicPr>
            <a:picLocks noChangeAspect="1"/>
          </p:cNvPicPr>
          <p:nvPr/>
        </p:nvPicPr>
        <p:blipFill rotWithShape="1">
          <a:blip r:embed="rId2">
            <a:extLst>
              <a:ext uri="{28A0092B-C50C-407E-A947-70E740481C1C}">
                <a14:useLocalDpi xmlns:a14="http://schemas.microsoft.com/office/drawing/2010/main" val="0"/>
              </a:ext>
            </a:extLst>
          </a:blip>
          <a:srcRect l="7829" t="60907" r="12368" b="9503"/>
          <a:stretch/>
        </p:blipFill>
        <p:spPr>
          <a:xfrm>
            <a:off x="571500" y="4261263"/>
            <a:ext cx="4465434" cy="2340459"/>
          </a:xfrm>
          <a:prstGeom prst="rect">
            <a:avLst/>
          </a:prstGeom>
        </p:spPr>
      </p:pic>
      <p:grpSp>
        <p:nvGrpSpPr>
          <p:cNvPr id="8" name="Group 7">
            <a:extLst>
              <a:ext uri="{FF2B5EF4-FFF2-40B4-BE49-F238E27FC236}">
                <a16:creationId xmlns:a16="http://schemas.microsoft.com/office/drawing/2014/main" id="{7DA5BCCF-2ECA-0C6B-7C0B-D69877A08BE4}"/>
              </a:ext>
            </a:extLst>
          </p:cNvPr>
          <p:cNvGrpSpPr/>
          <p:nvPr/>
        </p:nvGrpSpPr>
        <p:grpSpPr>
          <a:xfrm>
            <a:off x="500063" y="1517144"/>
            <a:ext cx="4194949" cy="2597656"/>
            <a:chOff x="500063" y="1517144"/>
            <a:chExt cx="4194949" cy="2597656"/>
          </a:xfrm>
        </p:grpSpPr>
        <p:pic>
          <p:nvPicPr>
            <p:cNvPr id="5" name="Picture 4" descr="Chart, diagram&#10;&#10;Description automatically generated">
              <a:extLst>
                <a:ext uri="{FF2B5EF4-FFF2-40B4-BE49-F238E27FC236}">
                  <a16:creationId xmlns:a16="http://schemas.microsoft.com/office/drawing/2014/main" id="{ACE35111-DF97-7B19-08D3-41F09387DD38}"/>
                </a:ext>
              </a:extLst>
            </p:cNvPr>
            <p:cNvPicPr>
              <a:picLocks noChangeAspect="1"/>
            </p:cNvPicPr>
            <p:nvPr/>
          </p:nvPicPr>
          <p:blipFill rotWithShape="1">
            <a:blip r:embed="rId2">
              <a:extLst>
                <a:ext uri="{28A0092B-C50C-407E-A947-70E740481C1C}">
                  <a14:useLocalDpi xmlns:a14="http://schemas.microsoft.com/office/drawing/2010/main" val="0"/>
                </a:ext>
              </a:extLst>
            </a:blip>
            <a:srcRect l="6808" t="19722" r="19176" b="48125"/>
            <a:stretch/>
          </p:blipFill>
          <p:spPr>
            <a:xfrm>
              <a:off x="500063" y="1571625"/>
              <a:ext cx="4141584" cy="2543175"/>
            </a:xfrm>
            <a:prstGeom prst="rect">
              <a:avLst/>
            </a:prstGeom>
          </p:spPr>
        </p:pic>
        <p:sp>
          <p:nvSpPr>
            <p:cNvPr id="7" name="Rectangle 6">
              <a:extLst>
                <a:ext uri="{FF2B5EF4-FFF2-40B4-BE49-F238E27FC236}">
                  <a16:creationId xmlns:a16="http://schemas.microsoft.com/office/drawing/2014/main" id="{A80FBF7E-4977-0ACE-3DFF-C046A7C908D4}"/>
                </a:ext>
              </a:extLst>
            </p:cNvPr>
            <p:cNvSpPr/>
            <p:nvPr/>
          </p:nvSpPr>
          <p:spPr>
            <a:xfrm>
              <a:off x="3939825" y="1517144"/>
              <a:ext cx="755187"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Unicode MS"/>
                <a:ea typeface="+mn-ea"/>
                <a:cs typeface="+mn-cs"/>
              </a:endParaRPr>
            </a:p>
          </p:txBody>
        </p:sp>
      </p:grpSp>
      <p:pic>
        <p:nvPicPr>
          <p:cNvPr id="10" name="Picture 9" descr="Text, chat or text message&#10;&#10;Description automatically generated">
            <a:extLst>
              <a:ext uri="{FF2B5EF4-FFF2-40B4-BE49-F238E27FC236}">
                <a16:creationId xmlns:a16="http://schemas.microsoft.com/office/drawing/2014/main" id="{E934E8F1-3178-DA92-5F60-5DD6643E7CEE}"/>
              </a:ext>
            </a:extLst>
          </p:cNvPr>
          <p:cNvPicPr>
            <a:picLocks noChangeAspect="1"/>
          </p:cNvPicPr>
          <p:nvPr/>
        </p:nvPicPr>
        <p:blipFill rotWithShape="1">
          <a:blip r:embed="rId3">
            <a:extLst>
              <a:ext uri="{28A0092B-C50C-407E-A947-70E740481C1C}">
                <a14:useLocalDpi xmlns:a14="http://schemas.microsoft.com/office/drawing/2010/main" val="0"/>
              </a:ext>
            </a:extLst>
          </a:blip>
          <a:srcRect l="169" t="3391" r="-169" b="37835"/>
          <a:stretch/>
        </p:blipFill>
        <p:spPr>
          <a:xfrm>
            <a:off x="5688529" y="1350520"/>
            <a:ext cx="5800927" cy="4819408"/>
          </a:xfrm>
          <a:prstGeom prst="rect">
            <a:avLst/>
          </a:prstGeom>
        </p:spPr>
      </p:pic>
      <p:sp>
        <p:nvSpPr>
          <p:cNvPr id="11" name="Content Placeholder 4">
            <a:extLst>
              <a:ext uri="{FF2B5EF4-FFF2-40B4-BE49-F238E27FC236}">
                <a16:creationId xmlns:a16="http://schemas.microsoft.com/office/drawing/2014/main" id="{9448F5B2-3E91-69C1-413B-28E3E4449C65}"/>
              </a:ext>
            </a:extLst>
          </p:cNvPr>
          <p:cNvSpPr txBox="1">
            <a:spLocks/>
          </p:cNvSpPr>
          <p:nvPr/>
        </p:nvSpPr>
        <p:spPr>
          <a:xfrm>
            <a:off x="6045599" y="6362870"/>
            <a:ext cx="5037913" cy="477703"/>
          </a:xfrm>
          <a:prstGeom prst="rect">
            <a:avLst/>
          </a:prstGeom>
        </p:spPr>
        <p:txBody>
          <a:bodyPr vert="horz" lIns="94500" tIns="47250" rIns="94500" bIns="47250" rtlCol="0" anchor="ctr">
            <a:normAutofit fontScale="92500" lnSpcReduction="10000"/>
          </a:bodyPr>
          <a:lstStyle>
            <a:lvl1pPr marL="288651" indent="-288651" algn="l" defTabSz="737852" rtl="0" eaLnBrk="1" latinLnBrk="0" hangingPunct="1">
              <a:lnSpc>
                <a:spcPct val="90000"/>
              </a:lnSpc>
              <a:spcBef>
                <a:spcPts val="807"/>
              </a:spcBef>
              <a:buClr>
                <a:srgbClr val="6EAC33"/>
              </a:buClr>
              <a:buFont typeface="Wingdings" panose="05000000000000000000" pitchFamily="2" charset="2"/>
              <a:buChar char="§"/>
              <a:defRPr lang="en-US" sz="1700" kern="1200" smtClean="0">
                <a:solidFill>
                  <a:srgbClr val="002060"/>
                </a:solidFill>
                <a:latin typeface="Montserrat" panose="00000500000000000000" pitchFamily="50" charset="0"/>
                <a:ea typeface="+mn-ea"/>
                <a:cs typeface="+mn-cs"/>
              </a:defRPr>
            </a:lvl1pPr>
            <a:lvl2pPr marL="481654" indent="-193004"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2pPr>
            <a:lvl3pPr marL="1106778" indent="-368926"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3pPr>
            <a:lvl4pPr marL="1475704" indent="-368926"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4pPr>
            <a:lvl5pPr marL="1844631" indent="-368926" algn="l" defTabSz="737852" rtl="0" eaLnBrk="1" latinLnBrk="0" hangingPunct="1">
              <a:lnSpc>
                <a:spcPct val="90000"/>
              </a:lnSpc>
              <a:spcBef>
                <a:spcPts val="403"/>
              </a:spcBef>
              <a:buClr>
                <a:srgbClr val="6EAC33"/>
              </a:buClr>
              <a:buFont typeface="Montserrat" panose="00000500000000000000" pitchFamily="50" charset="0"/>
              <a:buChar char="–"/>
              <a:defRPr lang="en-GB" sz="1700" kern="1200">
                <a:solidFill>
                  <a:srgbClr val="002060"/>
                </a:solidFill>
                <a:latin typeface="Montserrat" panose="00000500000000000000" pitchFamily="50" charset="0"/>
                <a:ea typeface="+mn-ea"/>
                <a:cs typeface="+mn-cs"/>
              </a:defRPr>
            </a:lvl5pPr>
            <a:lvl6pPr marL="2029094"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6pPr>
            <a:lvl7pPr marL="2398020"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7pPr>
            <a:lvl8pPr marL="2766946"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8pPr>
            <a:lvl9pPr marL="3135872"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9pPr>
          </a:lstStyle>
          <a:p>
            <a:pPr marL="0" marR="0" lvl="0" indent="0" algn="r"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r>
              <a:rPr kumimoji="0" lang="en-GB" sz="1152" b="1"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Sources: </a:t>
            </a:r>
            <a:r>
              <a:rPr kumimoji="0" lang="en-GB" sz="1216"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Health Survey (NI) 2019/20</a:t>
            </a:r>
          </a:p>
          <a:p>
            <a:pPr marL="0" marR="0" lvl="0" indent="0" algn="r"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r>
              <a:rPr kumimoji="0" lang="en-GB" sz="1216"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              Health Survey (NI) 2020/21</a:t>
            </a:r>
            <a:endPar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endParaRPr>
          </a:p>
          <a:p>
            <a:pPr marL="0" marR="0" lvl="0" indent="0" algn="r"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endPar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endParaRPr>
          </a:p>
        </p:txBody>
      </p:sp>
    </p:spTree>
    <p:extLst>
      <p:ext uri="{BB962C8B-B14F-4D97-AF65-F5344CB8AC3E}">
        <p14:creationId xmlns:p14="http://schemas.microsoft.com/office/powerpoint/2010/main" val="4119602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3427-B92B-658D-0516-5A4C927DC9D7}"/>
              </a:ext>
            </a:extLst>
          </p:cNvPr>
          <p:cNvSpPr>
            <a:spLocks noGrp="1"/>
          </p:cNvSpPr>
          <p:nvPr>
            <p:ph type="title"/>
          </p:nvPr>
        </p:nvSpPr>
        <p:spPr/>
        <p:txBody>
          <a:bodyPr/>
          <a:lstStyle/>
          <a:p>
            <a:r>
              <a:rPr lang="en-GB" dirty="0"/>
              <a:t>Data for Wales</a:t>
            </a:r>
          </a:p>
        </p:txBody>
      </p:sp>
      <p:sp>
        <p:nvSpPr>
          <p:cNvPr id="8" name="Content Placeholder 4">
            <a:extLst>
              <a:ext uri="{FF2B5EF4-FFF2-40B4-BE49-F238E27FC236}">
                <a16:creationId xmlns:a16="http://schemas.microsoft.com/office/drawing/2014/main" id="{597636A6-42BB-B95E-6F32-6C6D791360D1}"/>
              </a:ext>
            </a:extLst>
          </p:cNvPr>
          <p:cNvSpPr txBox="1">
            <a:spLocks/>
          </p:cNvSpPr>
          <p:nvPr/>
        </p:nvSpPr>
        <p:spPr>
          <a:xfrm>
            <a:off x="6045599" y="6362870"/>
            <a:ext cx="5037913" cy="477703"/>
          </a:xfrm>
          <a:prstGeom prst="rect">
            <a:avLst/>
          </a:prstGeom>
        </p:spPr>
        <p:txBody>
          <a:bodyPr vert="horz" lIns="94500" tIns="47250" rIns="94500" bIns="47250" rtlCol="0" anchor="ctr">
            <a:normAutofit fontScale="92500" lnSpcReduction="10000"/>
          </a:bodyPr>
          <a:lstStyle>
            <a:lvl1pPr marL="288651" indent="-288651" algn="l" defTabSz="737852" rtl="0" eaLnBrk="1" latinLnBrk="0" hangingPunct="1">
              <a:lnSpc>
                <a:spcPct val="90000"/>
              </a:lnSpc>
              <a:spcBef>
                <a:spcPts val="807"/>
              </a:spcBef>
              <a:buClr>
                <a:srgbClr val="6EAC33"/>
              </a:buClr>
              <a:buFont typeface="Wingdings" panose="05000000000000000000" pitchFamily="2" charset="2"/>
              <a:buChar char="§"/>
              <a:defRPr lang="en-US" sz="1700" kern="1200" smtClean="0">
                <a:solidFill>
                  <a:srgbClr val="002060"/>
                </a:solidFill>
                <a:latin typeface="Montserrat" panose="00000500000000000000" pitchFamily="50" charset="0"/>
                <a:ea typeface="+mn-ea"/>
                <a:cs typeface="+mn-cs"/>
              </a:defRPr>
            </a:lvl1pPr>
            <a:lvl2pPr marL="481654" indent="-193004"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2pPr>
            <a:lvl3pPr marL="1106778" indent="-368926"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3pPr>
            <a:lvl4pPr marL="1475704" indent="-368926" algn="l" defTabSz="737852" rtl="0" eaLnBrk="1" latinLnBrk="0" hangingPunct="1">
              <a:lnSpc>
                <a:spcPct val="90000"/>
              </a:lnSpc>
              <a:spcBef>
                <a:spcPts val="403"/>
              </a:spcBef>
              <a:buClr>
                <a:srgbClr val="6EAC33"/>
              </a:buClr>
              <a:buFont typeface="Montserrat" panose="00000500000000000000" pitchFamily="50" charset="0"/>
              <a:buChar char="–"/>
              <a:defRPr lang="en-US" sz="1700" kern="1200" smtClean="0">
                <a:solidFill>
                  <a:srgbClr val="002060"/>
                </a:solidFill>
                <a:latin typeface="Montserrat" panose="00000500000000000000" pitchFamily="50" charset="0"/>
                <a:ea typeface="+mn-ea"/>
                <a:cs typeface="+mn-cs"/>
              </a:defRPr>
            </a:lvl4pPr>
            <a:lvl5pPr marL="1844631" indent="-368926" algn="l" defTabSz="737852" rtl="0" eaLnBrk="1" latinLnBrk="0" hangingPunct="1">
              <a:lnSpc>
                <a:spcPct val="90000"/>
              </a:lnSpc>
              <a:spcBef>
                <a:spcPts val="403"/>
              </a:spcBef>
              <a:buClr>
                <a:srgbClr val="6EAC33"/>
              </a:buClr>
              <a:buFont typeface="Montserrat" panose="00000500000000000000" pitchFamily="50" charset="0"/>
              <a:buChar char="–"/>
              <a:defRPr lang="en-GB" sz="1700" kern="1200">
                <a:solidFill>
                  <a:srgbClr val="002060"/>
                </a:solidFill>
                <a:latin typeface="Montserrat" panose="00000500000000000000" pitchFamily="50" charset="0"/>
                <a:ea typeface="+mn-ea"/>
                <a:cs typeface="+mn-cs"/>
              </a:defRPr>
            </a:lvl5pPr>
            <a:lvl6pPr marL="2029094"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6pPr>
            <a:lvl7pPr marL="2398020"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7pPr>
            <a:lvl8pPr marL="2766946"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8pPr>
            <a:lvl9pPr marL="3135872" indent="-184463" algn="l" defTabSz="737852" rtl="0" eaLnBrk="1" latinLnBrk="0" hangingPunct="1">
              <a:lnSpc>
                <a:spcPct val="90000"/>
              </a:lnSpc>
              <a:spcBef>
                <a:spcPts val="403"/>
              </a:spcBef>
              <a:buFont typeface="Arial" panose="020B0604020202020204" pitchFamily="34" charset="0"/>
              <a:buChar char="•"/>
              <a:defRPr sz="1500" kern="1200">
                <a:solidFill>
                  <a:schemeClr val="tx1"/>
                </a:solidFill>
                <a:latin typeface="+mn-lt"/>
                <a:ea typeface="+mn-ea"/>
                <a:cs typeface="+mn-cs"/>
              </a:defRPr>
            </a:lvl9pPr>
          </a:lstStyle>
          <a:p>
            <a:pPr marL="0" marR="0" lvl="0" indent="0" algn="r"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r>
              <a:rPr kumimoji="0" lang="en-GB" sz="1152" b="1"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Sources: </a:t>
            </a:r>
            <a:r>
              <a:rPr kumimoji="0" lang="en-GB" sz="1216"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Healthy Weight: Healthy Wales (2019)</a:t>
            </a:r>
          </a:p>
          <a:p>
            <a:pPr marL="0" marR="0" lvl="0" indent="0" algn="r"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r>
              <a:rPr kumimoji="0" lang="en-GB" sz="1216"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rPr>
              <a:t>Child Measurement Programme Report 2020-2021</a:t>
            </a:r>
            <a:endPar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endParaRPr>
          </a:p>
          <a:p>
            <a:pPr marL="0" marR="0" lvl="0" indent="0" algn="r" defTabSz="737852" rtl="0" eaLnBrk="1" fontAlgn="auto" latinLnBrk="0" hangingPunct="1">
              <a:lnSpc>
                <a:spcPct val="90000"/>
              </a:lnSpc>
              <a:spcBef>
                <a:spcPts val="807"/>
              </a:spcBef>
              <a:spcAft>
                <a:spcPts val="0"/>
              </a:spcAft>
              <a:buClr>
                <a:srgbClr val="6EAC33"/>
              </a:buClr>
              <a:buSzTx/>
              <a:buFont typeface="Wingdings" panose="05000000000000000000" pitchFamily="2" charset="2"/>
              <a:buNone/>
              <a:tabLst/>
              <a:defRPr/>
            </a:pPr>
            <a:endParaRPr kumimoji="0" lang="en-GB" sz="1152" b="0" i="0" u="none" strike="noStrike" kern="1200" cap="none" spc="0" normalizeH="0" baseline="0" noProof="0" dirty="0">
              <a:ln>
                <a:noFill/>
              </a:ln>
              <a:solidFill>
                <a:srgbClr val="301439"/>
              </a:solidFill>
              <a:effectLst/>
              <a:uLnTx/>
              <a:uFillTx/>
              <a:latin typeface="Arial Unicode MS"/>
              <a:ea typeface="+mn-ea"/>
              <a:cs typeface="Poppins" panose="00000500000000000000" pitchFamily="50" charset="0"/>
            </a:endParaRPr>
          </a:p>
        </p:txBody>
      </p:sp>
      <p:pic>
        <p:nvPicPr>
          <p:cNvPr id="10" name="Picture 9">
            <a:extLst>
              <a:ext uri="{FF2B5EF4-FFF2-40B4-BE49-F238E27FC236}">
                <a16:creationId xmlns:a16="http://schemas.microsoft.com/office/drawing/2014/main" id="{4FFF7A1B-1CFF-CD69-6619-0803EC376DA5}"/>
              </a:ext>
            </a:extLst>
          </p:cNvPr>
          <p:cNvPicPr>
            <a:picLocks noChangeAspect="1"/>
          </p:cNvPicPr>
          <p:nvPr/>
        </p:nvPicPr>
        <p:blipFill>
          <a:blip r:embed="rId2"/>
          <a:stretch>
            <a:fillRect/>
          </a:stretch>
        </p:blipFill>
        <p:spPr>
          <a:xfrm>
            <a:off x="287950" y="2511888"/>
            <a:ext cx="4830636" cy="3532536"/>
          </a:xfrm>
          <a:prstGeom prst="rect">
            <a:avLst/>
          </a:prstGeom>
          <a:ln>
            <a:solidFill>
              <a:srgbClr val="005EB8"/>
            </a:solidFill>
          </a:ln>
        </p:spPr>
      </p:pic>
      <p:pic>
        <p:nvPicPr>
          <p:cNvPr id="12" name="Picture 11">
            <a:extLst>
              <a:ext uri="{FF2B5EF4-FFF2-40B4-BE49-F238E27FC236}">
                <a16:creationId xmlns:a16="http://schemas.microsoft.com/office/drawing/2014/main" id="{9C92BDC2-B438-92CD-5D24-F67D7A3DD027}"/>
              </a:ext>
            </a:extLst>
          </p:cNvPr>
          <p:cNvPicPr>
            <a:picLocks noChangeAspect="1"/>
          </p:cNvPicPr>
          <p:nvPr/>
        </p:nvPicPr>
        <p:blipFill>
          <a:blip r:embed="rId3"/>
          <a:stretch>
            <a:fillRect/>
          </a:stretch>
        </p:blipFill>
        <p:spPr>
          <a:xfrm>
            <a:off x="6821944" y="2025622"/>
            <a:ext cx="4737763" cy="4018973"/>
          </a:xfrm>
          <a:prstGeom prst="rect">
            <a:avLst/>
          </a:prstGeom>
          <a:ln>
            <a:solidFill>
              <a:srgbClr val="005EB8"/>
            </a:solidFill>
          </a:ln>
        </p:spPr>
      </p:pic>
      <p:pic>
        <p:nvPicPr>
          <p:cNvPr id="7" name="Picture 6">
            <a:extLst>
              <a:ext uri="{FF2B5EF4-FFF2-40B4-BE49-F238E27FC236}">
                <a16:creationId xmlns:a16="http://schemas.microsoft.com/office/drawing/2014/main" id="{657504ED-4279-DEC0-63B6-8C0891D7BE82}"/>
              </a:ext>
            </a:extLst>
          </p:cNvPr>
          <p:cNvPicPr>
            <a:picLocks noChangeAspect="1"/>
          </p:cNvPicPr>
          <p:nvPr/>
        </p:nvPicPr>
        <p:blipFill rotWithShape="1">
          <a:blip r:embed="rId4"/>
          <a:srcRect r="33226"/>
          <a:stretch/>
        </p:blipFill>
        <p:spPr>
          <a:xfrm>
            <a:off x="3815412" y="1366816"/>
            <a:ext cx="2999076" cy="2347142"/>
          </a:xfrm>
          <a:prstGeom prst="rect">
            <a:avLst/>
          </a:prstGeom>
        </p:spPr>
      </p:pic>
    </p:spTree>
    <p:extLst>
      <p:ext uri="{BB962C8B-B14F-4D97-AF65-F5344CB8AC3E}">
        <p14:creationId xmlns:p14="http://schemas.microsoft.com/office/powerpoint/2010/main" val="3165305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9909-BA36-452E-823A-81905549042E}"/>
              </a:ext>
            </a:extLst>
          </p:cNvPr>
          <p:cNvSpPr>
            <a:spLocks noGrp="1"/>
          </p:cNvSpPr>
          <p:nvPr>
            <p:ph type="title"/>
          </p:nvPr>
        </p:nvSpPr>
        <p:spPr>
          <a:xfrm>
            <a:off x="537633" y="282575"/>
            <a:ext cx="9486900" cy="644525"/>
          </a:xfrm>
        </p:spPr>
        <p:txBody>
          <a:bodyPr/>
          <a:lstStyle/>
          <a:p>
            <a:r>
              <a:rPr lang="en-GB" dirty="0"/>
              <a:t>Business v consumer</a:t>
            </a:r>
          </a:p>
        </p:txBody>
      </p:sp>
      <p:sp>
        <p:nvSpPr>
          <p:cNvPr id="3" name="TextBox 2">
            <a:extLst>
              <a:ext uri="{FF2B5EF4-FFF2-40B4-BE49-F238E27FC236}">
                <a16:creationId xmlns:a16="http://schemas.microsoft.com/office/drawing/2014/main" id="{8FE11AFB-8987-4268-9D16-E3A7D23F80CA}"/>
              </a:ext>
            </a:extLst>
          </p:cNvPr>
          <p:cNvSpPr txBox="1"/>
          <p:nvPr/>
        </p:nvSpPr>
        <p:spPr>
          <a:xfrm>
            <a:off x="967076" y="1506516"/>
            <a:ext cx="17304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9FE3"/>
                </a:solidFill>
                <a:effectLst/>
                <a:uLnTx/>
                <a:uFillTx/>
                <a:latin typeface="Arial Unicode MS"/>
                <a:ea typeface="+mn-ea"/>
                <a:cs typeface="+mn-cs"/>
              </a:rPr>
              <a:t>Top 3 challenges in reformulating </a:t>
            </a:r>
          </a:p>
        </p:txBody>
      </p:sp>
      <p:sp>
        <p:nvSpPr>
          <p:cNvPr id="10" name="Oval 9">
            <a:extLst>
              <a:ext uri="{FF2B5EF4-FFF2-40B4-BE49-F238E27FC236}">
                <a16:creationId xmlns:a16="http://schemas.microsoft.com/office/drawing/2014/main" id="{45DF9017-6E6D-4E93-96C1-4FF23A3B13A5}"/>
              </a:ext>
            </a:extLst>
          </p:cNvPr>
          <p:cNvSpPr/>
          <p:nvPr/>
        </p:nvSpPr>
        <p:spPr>
          <a:xfrm>
            <a:off x="1038471" y="2115402"/>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Unicode MS"/>
              <a:ea typeface="+mn-ea"/>
              <a:cs typeface="+mn-cs"/>
            </a:endParaRPr>
          </a:p>
        </p:txBody>
      </p:sp>
      <p:sp>
        <p:nvSpPr>
          <p:cNvPr id="12" name="TextBox 11">
            <a:extLst>
              <a:ext uri="{FF2B5EF4-FFF2-40B4-BE49-F238E27FC236}">
                <a16:creationId xmlns:a16="http://schemas.microsoft.com/office/drawing/2014/main" id="{172E558C-126A-4F70-AA2C-0A52540063AD}"/>
              </a:ext>
            </a:extLst>
          </p:cNvPr>
          <p:cNvSpPr txBox="1"/>
          <p:nvPr/>
        </p:nvSpPr>
        <p:spPr>
          <a:xfrm>
            <a:off x="1027548" y="2316435"/>
            <a:ext cx="1450923"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Unicode MS"/>
                <a:ea typeface="+mn-ea"/>
                <a:cs typeface="+mn-cs"/>
              </a:rPr>
              <a:t>Achieving comparable taste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Unicode MS"/>
                <a:ea typeface="+mn-ea"/>
                <a:cs typeface="+mn-cs"/>
              </a:rPr>
              <a:t>65%</a:t>
            </a:r>
          </a:p>
        </p:txBody>
      </p:sp>
      <p:sp>
        <p:nvSpPr>
          <p:cNvPr id="14" name="Oval 13">
            <a:extLst>
              <a:ext uri="{FF2B5EF4-FFF2-40B4-BE49-F238E27FC236}">
                <a16:creationId xmlns:a16="http://schemas.microsoft.com/office/drawing/2014/main" id="{754A4784-6C93-4852-8DE0-4F985F01ADBC}"/>
              </a:ext>
            </a:extLst>
          </p:cNvPr>
          <p:cNvSpPr/>
          <p:nvPr/>
        </p:nvSpPr>
        <p:spPr>
          <a:xfrm>
            <a:off x="1038471" y="3658405"/>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Unicode MS"/>
              <a:ea typeface="+mn-ea"/>
              <a:cs typeface="+mn-cs"/>
            </a:endParaRPr>
          </a:p>
        </p:txBody>
      </p:sp>
      <p:sp>
        <p:nvSpPr>
          <p:cNvPr id="16" name="Oval 15">
            <a:extLst>
              <a:ext uri="{FF2B5EF4-FFF2-40B4-BE49-F238E27FC236}">
                <a16:creationId xmlns:a16="http://schemas.microsoft.com/office/drawing/2014/main" id="{1ED857C9-9005-4101-9BDA-D6E53B727C8C}"/>
              </a:ext>
            </a:extLst>
          </p:cNvPr>
          <p:cNvSpPr/>
          <p:nvPr/>
        </p:nvSpPr>
        <p:spPr>
          <a:xfrm>
            <a:off x="1038471" y="5201408"/>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Unicode MS"/>
              <a:ea typeface="+mn-ea"/>
              <a:cs typeface="+mn-cs"/>
            </a:endParaRPr>
          </a:p>
        </p:txBody>
      </p:sp>
      <p:sp>
        <p:nvSpPr>
          <p:cNvPr id="18" name="TextBox 17">
            <a:extLst>
              <a:ext uri="{FF2B5EF4-FFF2-40B4-BE49-F238E27FC236}">
                <a16:creationId xmlns:a16="http://schemas.microsoft.com/office/drawing/2014/main" id="{7E1E34A7-FCA3-415C-84E2-5D742B0D815F}"/>
              </a:ext>
            </a:extLst>
          </p:cNvPr>
          <p:cNvSpPr txBox="1"/>
          <p:nvPr/>
        </p:nvSpPr>
        <p:spPr>
          <a:xfrm>
            <a:off x="946286" y="3887373"/>
            <a:ext cx="1667028"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Unicode MS"/>
                <a:ea typeface="+mn-ea"/>
                <a:cs typeface="+mn-cs"/>
              </a:rPr>
              <a:t>Cost of alternative ingredients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Unicode MS"/>
                <a:ea typeface="+mn-ea"/>
                <a:cs typeface="+mn-cs"/>
              </a:rPr>
              <a:t>58%</a:t>
            </a:r>
          </a:p>
        </p:txBody>
      </p:sp>
      <p:sp>
        <p:nvSpPr>
          <p:cNvPr id="22" name="TextBox 21">
            <a:extLst>
              <a:ext uri="{FF2B5EF4-FFF2-40B4-BE49-F238E27FC236}">
                <a16:creationId xmlns:a16="http://schemas.microsoft.com/office/drawing/2014/main" id="{DB1DC6ED-B153-43BD-AEA8-98ED1784C149}"/>
              </a:ext>
            </a:extLst>
          </p:cNvPr>
          <p:cNvSpPr txBox="1"/>
          <p:nvPr/>
        </p:nvSpPr>
        <p:spPr>
          <a:xfrm>
            <a:off x="967076" y="5351484"/>
            <a:ext cx="164623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Unicode MS"/>
                <a:ea typeface="+mn-ea"/>
                <a:cs typeface="+mn-cs"/>
              </a:rPr>
              <a:t>Achieving comparable mouthfeel/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Unicode MS"/>
                <a:ea typeface="+mn-ea"/>
                <a:cs typeface="+mn-cs"/>
              </a:rPr>
              <a:t>Texture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Unicode MS"/>
                <a:ea typeface="+mn-ea"/>
                <a:cs typeface="+mn-cs"/>
              </a:rPr>
              <a:t>52%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Unicode MS"/>
              <a:ea typeface="+mn-ea"/>
              <a:cs typeface="+mn-cs"/>
            </a:endParaRPr>
          </a:p>
        </p:txBody>
      </p:sp>
      <p:sp>
        <p:nvSpPr>
          <p:cNvPr id="24" name="TextBox 23">
            <a:extLst>
              <a:ext uri="{FF2B5EF4-FFF2-40B4-BE49-F238E27FC236}">
                <a16:creationId xmlns:a16="http://schemas.microsoft.com/office/drawing/2014/main" id="{8DCB9851-A4A2-4785-8D2B-0A7FF5211E94}"/>
              </a:ext>
            </a:extLst>
          </p:cNvPr>
          <p:cNvSpPr txBox="1"/>
          <p:nvPr/>
        </p:nvSpPr>
        <p:spPr>
          <a:xfrm>
            <a:off x="3552909" y="1509955"/>
            <a:ext cx="25430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E7C00"/>
                </a:solidFill>
                <a:effectLst/>
                <a:uLnTx/>
                <a:uFillTx/>
                <a:latin typeface="Arial Unicode MS"/>
                <a:ea typeface="+mn-ea"/>
                <a:cs typeface="+mn-cs"/>
              </a:rPr>
              <a:t>Top 3 things consumers judge reformulation on </a:t>
            </a:r>
          </a:p>
        </p:txBody>
      </p:sp>
      <p:sp>
        <p:nvSpPr>
          <p:cNvPr id="26" name="Oval 25">
            <a:extLst>
              <a:ext uri="{FF2B5EF4-FFF2-40B4-BE49-F238E27FC236}">
                <a16:creationId xmlns:a16="http://schemas.microsoft.com/office/drawing/2014/main" id="{C917C1A0-4323-48E0-9AA4-AAEA277D1A2B}"/>
              </a:ext>
            </a:extLst>
          </p:cNvPr>
          <p:cNvSpPr/>
          <p:nvPr/>
        </p:nvSpPr>
        <p:spPr>
          <a:xfrm>
            <a:off x="4104454" y="2141236"/>
            <a:ext cx="1440000" cy="14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Unicode MS"/>
                <a:ea typeface="+mn-ea"/>
                <a:cs typeface="+mn-cs"/>
              </a:rPr>
              <a:t>Taste</a:t>
            </a:r>
          </a:p>
        </p:txBody>
      </p:sp>
      <p:sp>
        <p:nvSpPr>
          <p:cNvPr id="28" name="Oval 27">
            <a:extLst>
              <a:ext uri="{FF2B5EF4-FFF2-40B4-BE49-F238E27FC236}">
                <a16:creationId xmlns:a16="http://schemas.microsoft.com/office/drawing/2014/main" id="{758C1A4C-CCEA-4A0D-98D6-E0135214C159}"/>
              </a:ext>
            </a:extLst>
          </p:cNvPr>
          <p:cNvSpPr/>
          <p:nvPr/>
        </p:nvSpPr>
        <p:spPr>
          <a:xfrm>
            <a:off x="4104454" y="3690593"/>
            <a:ext cx="1440000" cy="14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Unicode MS"/>
                <a:ea typeface="+mn-ea"/>
                <a:cs typeface="+mn-cs"/>
              </a:rPr>
              <a:t>Price</a:t>
            </a:r>
          </a:p>
        </p:txBody>
      </p:sp>
      <p:sp>
        <p:nvSpPr>
          <p:cNvPr id="30" name="Oval 29">
            <a:extLst>
              <a:ext uri="{FF2B5EF4-FFF2-40B4-BE49-F238E27FC236}">
                <a16:creationId xmlns:a16="http://schemas.microsoft.com/office/drawing/2014/main" id="{15534FAE-0158-4506-B7DB-66D894135980}"/>
              </a:ext>
            </a:extLst>
          </p:cNvPr>
          <p:cNvSpPr/>
          <p:nvPr/>
        </p:nvSpPr>
        <p:spPr>
          <a:xfrm>
            <a:off x="4104454" y="5273078"/>
            <a:ext cx="1440000" cy="1440000"/>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Unicode MS"/>
              <a:ea typeface="+mn-ea"/>
              <a:cs typeface="+mn-cs"/>
            </a:endParaRPr>
          </a:p>
        </p:txBody>
      </p:sp>
      <p:sp>
        <p:nvSpPr>
          <p:cNvPr id="32" name="TextBox 31">
            <a:extLst>
              <a:ext uri="{FF2B5EF4-FFF2-40B4-BE49-F238E27FC236}">
                <a16:creationId xmlns:a16="http://schemas.microsoft.com/office/drawing/2014/main" id="{FBF772C8-A60A-486E-87C1-C02B15A63780}"/>
              </a:ext>
            </a:extLst>
          </p:cNvPr>
          <p:cNvSpPr txBox="1"/>
          <p:nvPr/>
        </p:nvSpPr>
        <p:spPr>
          <a:xfrm>
            <a:off x="4104454" y="5623746"/>
            <a:ext cx="1440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Unicode MS"/>
                <a:ea typeface="+mn-ea"/>
                <a:cs typeface="+mn-cs"/>
              </a:rPr>
              <a:t>Healthiness of alternative ingredients </a:t>
            </a:r>
          </a:p>
        </p:txBody>
      </p:sp>
      <p:sp>
        <p:nvSpPr>
          <p:cNvPr id="34" name="Content Placeholder 2">
            <a:extLst>
              <a:ext uri="{FF2B5EF4-FFF2-40B4-BE49-F238E27FC236}">
                <a16:creationId xmlns:a16="http://schemas.microsoft.com/office/drawing/2014/main" id="{D211AD9C-779A-481B-8D89-E2D2D4122C69}"/>
              </a:ext>
            </a:extLst>
          </p:cNvPr>
          <p:cNvSpPr txBox="1">
            <a:spLocks/>
          </p:cNvSpPr>
          <p:nvPr/>
        </p:nvSpPr>
        <p:spPr>
          <a:xfrm>
            <a:off x="6647548" y="2292561"/>
            <a:ext cx="3884395" cy="27819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3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300"/>
              </a:spcAft>
              <a:buClr>
                <a:srgbClr val="009FE3"/>
              </a:buClr>
              <a:buSzTx/>
              <a:buFont typeface="Arial" panose="020B0604020202020204" pitchFamily="34" charset="0"/>
              <a:buNone/>
              <a:tabLst/>
              <a:defRPr/>
            </a:pPr>
            <a:r>
              <a:rPr kumimoji="0" lang="en-US" sz="2050" b="0" i="0" u="none" strike="noStrike" kern="1200" cap="none" spc="0" normalizeH="0" baseline="0" noProof="0" dirty="0">
                <a:ln>
                  <a:noFill/>
                </a:ln>
                <a:solidFill>
                  <a:prstClr val="black"/>
                </a:solidFill>
                <a:effectLst/>
                <a:uLnTx/>
                <a:uFillTx/>
                <a:latin typeface="Arial Unicode MS"/>
                <a:ea typeface="+mn-ea"/>
                <a:cs typeface="+mn-cs"/>
              </a:rPr>
              <a:t>Taste and cost of ingredients are the biggest barriers to reformulating….also the top 2 considerations for consumers.</a:t>
            </a:r>
          </a:p>
          <a:p>
            <a:pPr marL="0" marR="0" lvl="0" indent="0" algn="l" defTabSz="914400" rtl="0" eaLnBrk="1" fontAlgn="auto" latinLnBrk="0" hangingPunct="1">
              <a:lnSpc>
                <a:spcPct val="100000"/>
              </a:lnSpc>
              <a:spcBef>
                <a:spcPts val="1000"/>
              </a:spcBef>
              <a:spcAft>
                <a:spcPts val="300"/>
              </a:spcAft>
              <a:buClr>
                <a:srgbClr val="009FE3"/>
              </a:buClr>
              <a:buSzTx/>
              <a:buFont typeface="Arial" panose="020B0604020202020204" pitchFamily="34" charset="0"/>
              <a:buNone/>
              <a:tabLst/>
              <a:defRPr/>
            </a:pPr>
            <a:endParaRPr kumimoji="0" lang="en-US" sz="2050" b="0" i="0" u="none" strike="noStrike" kern="1200" cap="none" spc="0" normalizeH="0" baseline="0" noProof="0" dirty="0">
              <a:ln>
                <a:noFill/>
              </a:ln>
              <a:solidFill>
                <a:prstClr val="black"/>
              </a:solidFill>
              <a:effectLst/>
              <a:uLnTx/>
              <a:uFillTx/>
              <a:latin typeface="Arial Unicode MS"/>
              <a:ea typeface="+mn-ea"/>
              <a:cs typeface="+mn-cs"/>
            </a:endParaRPr>
          </a:p>
          <a:p>
            <a:pPr marL="0" marR="0" lvl="0" indent="0" algn="l" defTabSz="914400" rtl="0" eaLnBrk="1" fontAlgn="auto" latinLnBrk="0" hangingPunct="1">
              <a:lnSpc>
                <a:spcPct val="100000"/>
              </a:lnSpc>
              <a:spcBef>
                <a:spcPts val="1000"/>
              </a:spcBef>
              <a:spcAft>
                <a:spcPts val="300"/>
              </a:spcAft>
              <a:buClr>
                <a:srgbClr val="009FE3"/>
              </a:buClr>
              <a:buSzTx/>
              <a:buFont typeface="Arial" panose="020B0604020202020204" pitchFamily="34" charset="0"/>
              <a:buNone/>
              <a:tabLst/>
              <a:defRPr/>
            </a:pPr>
            <a:r>
              <a:rPr kumimoji="0" lang="en-US" sz="2050" b="0" i="0" u="none" strike="noStrike" kern="1200" cap="none" spc="0" normalizeH="0" baseline="0" noProof="0" dirty="0">
                <a:ln>
                  <a:noFill/>
                </a:ln>
                <a:solidFill>
                  <a:prstClr val="black"/>
                </a:solidFill>
                <a:effectLst/>
                <a:uLnTx/>
                <a:uFillTx/>
                <a:latin typeface="Arial Unicode MS"/>
                <a:ea typeface="+mn-ea"/>
                <a:cs typeface="+mn-cs"/>
              </a:rPr>
              <a:t>Highlighting potentially where businesses may need most support.</a:t>
            </a:r>
          </a:p>
          <a:p>
            <a:pPr marL="0" marR="0" lvl="0" indent="0" algn="l" defTabSz="914400" rtl="0" eaLnBrk="1" fontAlgn="auto" latinLnBrk="0" hangingPunct="1">
              <a:lnSpc>
                <a:spcPct val="100000"/>
              </a:lnSpc>
              <a:spcBef>
                <a:spcPts val="1000"/>
              </a:spcBef>
              <a:spcAft>
                <a:spcPts val="300"/>
              </a:spcAft>
              <a:buClr>
                <a:srgbClr val="009FE3"/>
              </a:buClr>
              <a:buSzTx/>
              <a:buFont typeface="Arial" panose="020B0604020202020204" pitchFamily="34" charset="0"/>
              <a:buNone/>
              <a:tabLst/>
              <a:defRPr/>
            </a:pPr>
            <a:endParaRPr kumimoji="0" lang="en-US" sz="2050" b="0" i="0" u="none" strike="noStrike" kern="1200" cap="none" spc="0" normalizeH="0" baseline="0" noProof="0" dirty="0">
              <a:ln>
                <a:noFill/>
              </a:ln>
              <a:solidFill>
                <a:prstClr val="black"/>
              </a:solidFill>
              <a:effectLst/>
              <a:uLnTx/>
              <a:uFillTx/>
              <a:latin typeface="Arial Unicode MS"/>
              <a:ea typeface="+mn-ea"/>
              <a:cs typeface="+mn-cs"/>
            </a:endParaRPr>
          </a:p>
        </p:txBody>
      </p:sp>
      <p:pic>
        <p:nvPicPr>
          <p:cNvPr id="5" name="Picture 4">
            <a:extLst>
              <a:ext uri="{FF2B5EF4-FFF2-40B4-BE49-F238E27FC236}">
                <a16:creationId xmlns:a16="http://schemas.microsoft.com/office/drawing/2014/main" id="{22C95931-4261-412F-8968-F7F546857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9085" y="4239013"/>
            <a:ext cx="3364790" cy="3364790"/>
          </a:xfrm>
          <a:prstGeom prst="rect">
            <a:avLst/>
          </a:prstGeom>
        </p:spPr>
      </p:pic>
    </p:spTree>
    <p:extLst>
      <p:ext uri="{BB962C8B-B14F-4D97-AF65-F5344CB8AC3E}">
        <p14:creationId xmlns:p14="http://schemas.microsoft.com/office/powerpoint/2010/main" val="42323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AAB47-2D7B-42CA-A998-CEDC727E4775}"/>
              </a:ext>
            </a:extLst>
          </p:cNvPr>
          <p:cNvSpPr>
            <a:spLocks noGrp="1"/>
          </p:cNvSpPr>
          <p:nvPr>
            <p:ph type="title"/>
          </p:nvPr>
        </p:nvSpPr>
        <p:spPr>
          <a:xfrm>
            <a:off x="571500" y="333375"/>
            <a:ext cx="9486900" cy="644525"/>
          </a:xfrm>
        </p:spPr>
        <p:txBody>
          <a:bodyPr/>
          <a:lstStyle/>
          <a:p>
            <a:r>
              <a:rPr lang="en-GB" dirty="0"/>
              <a:t>Challenges to reducing portion size</a:t>
            </a:r>
          </a:p>
        </p:txBody>
      </p:sp>
      <p:sp>
        <p:nvSpPr>
          <p:cNvPr id="4" name="Oval 3">
            <a:extLst>
              <a:ext uri="{FF2B5EF4-FFF2-40B4-BE49-F238E27FC236}">
                <a16:creationId xmlns:a16="http://schemas.microsoft.com/office/drawing/2014/main" id="{4CF9E2CE-BB18-45F4-AED6-3C78C483EF84}"/>
              </a:ext>
            </a:extLst>
          </p:cNvPr>
          <p:cNvSpPr/>
          <p:nvPr/>
        </p:nvSpPr>
        <p:spPr>
          <a:xfrm>
            <a:off x="2169179" y="2567686"/>
            <a:ext cx="2068523" cy="207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Unicode MS"/>
                <a:ea typeface="+mn-ea"/>
                <a:cs typeface="+mn-cs"/>
              </a:rPr>
              <a:t>Budget to change packaging 39%</a:t>
            </a:r>
          </a:p>
        </p:txBody>
      </p:sp>
      <p:sp>
        <p:nvSpPr>
          <p:cNvPr id="6" name="Oval 5">
            <a:extLst>
              <a:ext uri="{FF2B5EF4-FFF2-40B4-BE49-F238E27FC236}">
                <a16:creationId xmlns:a16="http://schemas.microsoft.com/office/drawing/2014/main" id="{2D702C78-9809-4DD5-BCA6-03F37B03A7C2}"/>
              </a:ext>
            </a:extLst>
          </p:cNvPr>
          <p:cNvSpPr/>
          <p:nvPr/>
        </p:nvSpPr>
        <p:spPr>
          <a:xfrm>
            <a:off x="5061738" y="2567686"/>
            <a:ext cx="2068523" cy="207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Unicode MS"/>
                <a:ea typeface="+mn-ea"/>
                <a:cs typeface="+mn-cs"/>
              </a:rPr>
              <a:t>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Unicode MS"/>
                <a:ea typeface="+mn-ea"/>
                <a:cs typeface="+mn-cs"/>
              </a:rPr>
              <a:t>22%</a:t>
            </a:r>
          </a:p>
        </p:txBody>
      </p:sp>
      <p:sp>
        <p:nvSpPr>
          <p:cNvPr id="8" name="Oval 7">
            <a:extLst>
              <a:ext uri="{FF2B5EF4-FFF2-40B4-BE49-F238E27FC236}">
                <a16:creationId xmlns:a16="http://schemas.microsoft.com/office/drawing/2014/main" id="{80B28FD6-AB41-4B53-90FA-A2C4BB45C38D}"/>
              </a:ext>
            </a:extLst>
          </p:cNvPr>
          <p:cNvSpPr/>
          <p:nvPr/>
        </p:nvSpPr>
        <p:spPr>
          <a:xfrm>
            <a:off x="7989877" y="2567686"/>
            <a:ext cx="2068523" cy="207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Unicode MS"/>
                <a:ea typeface="+mn-ea"/>
                <a:cs typeface="+mn-cs"/>
              </a:rPr>
              <a:t>Criticism from customers 17%</a:t>
            </a:r>
          </a:p>
        </p:txBody>
      </p:sp>
      <p:sp>
        <p:nvSpPr>
          <p:cNvPr id="10" name="TextBox 9">
            <a:extLst>
              <a:ext uri="{FF2B5EF4-FFF2-40B4-BE49-F238E27FC236}">
                <a16:creationId xmlns:a16="http://schemas.microsoft.com/office/drawing/2014/main" id="{7B6ECDB3-7118-4408-835F-4751F7FC2D24}"/>
              </a:ext>
            </a:extLst>
          </p:cNvPr>
          <p:cNvSpPr txBox="1"/>
          <p:nvPr/>
        </p:nvSpPr>
        <p:spPr>
          <a:xfrm>
            <a:off x="4542502" y="1755762"/>
            <a:ext cx="31069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587C"/>
                </a:solidFill>
                <a:effectLst/>
                <a:uLnTx/>
                <a:uFillTx/>
                <a:latin typeface="Arial Unicode MS"/>
                <a:ea typeface="+mn-ea"/>
                <a:cs typeface="+mn-cs"/>
              </a:rPr>
              <a:t>Top 3 challenges reducing portion size</a:t>
            </a:r>
          </a:p>
        </p:txBody>
      </p:sp>
      <p:sp>
        <p:nvSpPr>
          <p:cNvPr id="12" name="Content Placeholder 2">
            <a:extLst>
              <a:ext uri="{FF2B5EF4-FFF2-40B4-BE49-F238E27FC236}">
                <a16:creationId xmlns:a16="http://schemas.microsoft.com/office/drawing/2014/main" id="{135438CB-F5EC-498F-97FD-89EDFF48F823}"/>
              </a:ext>
            </a:extLst>
          </p:cNvPr>
          <p:cNvSpPr txBox="1">
            <a:spLocks/>
          </p:cNvSpPr>
          <p:nvPr/>
        </p:nvSpPr>
        <p:spPr>
          <a:xfrm>
            <a:off x="1430555" y="5082840"/>
            <a:ext cx="10033858" cy="6445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spcAft>
                <a:spcPts val="3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300"/>
              </a:spcAft>
              <a:buClr>
                <a:srgbClr val="009FE3"/>
              </a:buClr>
              <a:buSzTx/>
              <a:buFont typeface="Arial" panose="020B0604020202020204" pitchFamily="34" charset="0"/>
              <a:buNone/>
              <a:tabLst/>
              <a:defRPr/>
            </a:pPr>
            <a:r>
              <a:rPr kumimoji="0" lang="en-US" sz="2050" b="0" i="0" u="none" strike="noStrike" kern="1200" cap="none" spc="0" normalizeH="0" baseline="0" noProof="0" dirty="0">
                <a:ln>
                  <a:noFill/>
                </a:ln>
                <a:solidFill>
                  <a:prstClr val="black"/>
                </a:solidFill>
                <a:effectLst/>
                <a:uLnTx/>
                <a:uFillTx/>
                <a:latin typeface="Arial Unicode MS"/>
                <a:ea typeface="+mn-ea"/>
                <a:cs typeface="+mn-cs"/>
              </a:rPr>
              <a:t>To help companies reduce portion sizes, support may be needed to change packaging.</a:t>
            </a:r>
          </a:p>
          <a:p>
            <a:pPr marL="0" marR="0" lvl="0" indent="0" algn="l" defTabSz="914400" rtl="0" eaLnBrk="1" fontAlgn="auto" latinLnBrk="0" hangingPunct="1">
              <a:lnSpc>
                <a:spcPct val="100000"/>
              </a:lnSpc>
              <a:spcBef>
                <a:spcPts val="1000"/>
              </a:spcBef>
              <a:spcAft>
                <a:spcPts val="300"/>
              </a:spcAft>
              <a:buClr>
                <a:srgbClr val="009FE3"/>
              </a:buClr>
              <a:buSzTx/>
              <a:buFont typeface="Arial" panose="020B0604020202020204" pitchFamily="34" charset="0"/>
              <a:buNone/>
              <a:tabLst/>
              <a:defRPr/>
            </a:pPr>
            <a:endParaRPr kumimoji="0" lang="en-US" sz="2050" b="0" i="0" u="none" strike="noStrike" kern="1200" cap="none" spc="0" normalizeH="0" baseline="0" noProof="0" dirty="0">
              <a:ln>
                <a:noFill/>
              </a:ln>
              <a:solidFill>
                <a:prstClr val="black"/>
              </a:solidFill>
              <a:effectLst/>
              <a:uLnTx/>
              <a:uFillTx/>
              <a:latin typeface="Arial Unicode MS"/>
              <a:ea typeface="+mn-ea"/>
              <a:cs typeface="+mn-cs"/>
            </a:endParaRPr>
          </a:p>
        </p:txBody>
      </p:sp>
    </p:spTree>
    <p:extLst>
      <p:ext uri="{BB962C8B-B14F-4D97-AF65-F5344CB8AC3E}">
        <p14:creationId xmlns:p14="http://schemas.microsoft.com/office/powerpoint/2010/main" val="6466183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Custom 60">
      <a:dk1>
        <a:sysClr val="windowText" lastClr="000000"/>
      </a:dk1>
      <a:lt1>
        <a:sysClr val="window" lastClr="FFFFFF"/>
      </a:lt1>
      <a:dk2>
        <a:srgbClr val="001E60"/>
      </a:dk2>
      <a:lt2>
        <a:srgbClr val="9BB8D3"/>
      </a:lt2>
      <a:accent1>
        <a:srgbClr val="009FE3"/>
      </a:accent1>
      <a:accent2>
        <a:srgbClr val="505759"/>
      </a:accent2>
      <a:accent3>
        <a:srgbClr val="CEDC00"/>
      </a:accent3>
      <a:accent4>
        <a:srgbClr val="00587C"/>
      </a:accent4>
      <a:accent5>
        <a:srgbClr val="DE7C00"/>
      </a:accent5>
      <a:accent6>
        <a:srgbClr val="FFCD00"/>
      </a:accent6>
      <a:hlink>
        <a:srgbClr val="0563C1"/>
      </a:hlink>
      <a:folHlink>
        <a:srgbClr val="954F72"/>
      </a:folHlink>
    </a:clrScheme>
    <a:fontScheme name="Custom 16">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60">
      <a:dk1>
        <a:sysClr val="windowText" lastClr="000000"/>
      </a:dk1>
      <a:lt1>
        <a:sysClr val="window" lastClr="FFFFFF"/>
      </a:lt1>
      <a:dk2>
        <a:srgbClr val="001E60"/>
      </a:dk2>
      <a:lt2>
        <a:srgbClr val="9BB8D3"/>
      </a:lt2>
      <a:accent1>
        <a:srgbClr val="009FE3"/>
      </a:accent1>
      <a:accent2>
        <a:srgbClr val="505759"/>
      </a:accent2>
      <a:accent3>
        <a:srgbClr val="CEDC00"/>
      </a:accent3>
      <a:accent4>
        <a:srgbClr val="00587C"/>
      </a:accent4>
      <a:accent5>
        <a:srgbClr val="DE7C00"/>
      </a:accent5>
      <a:accent6>
        <a:srgbClr val="FFCD00"/>
      </a:accent6>
      <a:hlink>
        <a:srgbClr val="0563C1"/>
      </a:hlink>
      <a:folHlink>
        <a:srgbClr val="954F72"/>
      </a:folHlink>
    </a:clrScheme>
    <a:fontScheme name="Custom 16">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ad97cfe-a968-427f-b02b-893e6ba0355a">
      <UserInfo>
        <DisplayName>Claire Theobald</DisplayName>
        <AccountId>23</AccountId>
        <AccountType/>
      </UserInfo>
      <UserInfo>
        <DisplayName>Ewen Trafford</DisplayName>
        <AccountId>42</AccountId>
        <AccountType/>
      </UserInfo>
    </SharedWithUsers>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AAB852C-DC7A-470F-8446-599DF9CA3ACE}">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68EEA6-2408-41C8-960A-9EFEB6F29CD4}">
  <ds:schemaRefs>
    <ds:schemaRef ds:uri="http://schemas.microsoft.com/sharepoint/v3/contenttype/forms"/>
  </ds:schemaRefs>
</ds:datastoreItem>
</file>

<file path=customXml/itemProps3.xml><?xml version="1.0" encoding="utf-8"?>
<ds:datastoreItem xmlns:ds="http://schemas.openxmlformats.org/officeDocument/2006/customXml" ds:itemID="{93F2A33C-42EB-4739-B4BA-5B611C937FE4}">
  <ds:schemaRefs>
    <ds:schemaRef ds:uri="c53071f4-7f44-43fd-895c-8e7b6a3746b0"/>
    <ds:schemaRef ds:uri="ead97cfe-a968-427f-b02b-893e6ba0355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72</TotalTime>
  <Words>1198</Words>
  <Application>Microsoft Office PowerPoint</Application>
  <PresentationFormat>Widescreen</PresentationFormat>
  <Paragraphs>237</Paragraphs>
  <Slides>34</Slides>
  <Notes>10</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34</vt:i4>
      </vt:variant>
    </vt:vector>
  </HeadingPairs>
  <TitlesOfParts>
    <vt:vector size="48" baseType="lpstr">
      <vt:lpstr>Arial</vt:lpstr>
      <vt:lpstr>Arial Unicode MS</vt:lpstr>
      <vt:lpstr>Calibri</vt:lpstr>
      <vt:lpstr>Poppins</vt:lpstr>
      <vt:lpstr>Roboto</vt:lpstr>
      <vt:lpstr>Times New Roman</vt:lpstr>
      <vt:lpstr>Wingdings</vt:lpstr>
      <vt:lpstr>Custom Design</vt:lpstr>
      <vt:lpstr>1_Custom Design</vt:lpstr>
      <vt:lpstr>3_Custom Design</vt:lpstr>
      <vt:lpstr>4_Custom Design</vt:lpstr>
      <vt:lpstr>1_Office Theme</vt:lpstr>
      <vt:lpstr>Office Theme</vt:lpstr>
      <vt:lpstr>2_Office Theme</vt:lpstr>
      <vt:lpstr>Reformulation for health – supporting the food industry through education</vt:lpstr>
      <vt:lpstr>PowerPoint Presentation</vt:lpstr>
      <vt:lpstr>Scotland’s Health: Most Scottish people consider their health to be good </vt:lpstr>
      <vt:lpstr>PowerPoint Presentation</vt:lpstr>
      <vt:lpstr>Data for England</vt:lpstr>
      <vt:lpstr>Data for Northern Ireland</vt:lpstr>
      <vt:lpstr>Data for Wales</vt:lpstr>
      <vt:lpstr>Business v consumer</vt:lpstr>
      <vt:lpstr>Challenges to reducing portion size</vt:lpstr>
      <vt:lpstr>PowerPoint Presentation</vt:lpstr>
      <vt:lpstr>PowerPoint Presentation</vt:lpstr>
      <vt:lpstr>What are the practical challenges?</vt:lpstr>
      <vt:lpstr>Spotlight on sugars</vt:lpstr>
      <vt:lpstr>Chewing the Fat</vt:lpstr>
      <vt:lpstr>Drivers for change </vt:lpstr>
      <vt:lpstr>Supporting food futures</vt:lpstr>
      <vt:lpstr>Toolkit</vt:lpstr>
      <vt:lpstr>Quarterly focus campaigns</vt:lpstr>
      <vt:lpstr>Webinars</vt:lpstr>
      <vt:lpstr>Podcasts</vt:lpstr>
      <vt:lpstr>Reformul8 Regional Programme </vt:lpstr>
      <vt:lpstr>Student placements</vt:lpstr>
      <vt:lpstr>Reformul8 Challenge Fund</vt:lpstr>
      <vt:lpstr>Scottish brands are reformulating</vt:lpstr>
      <vt:lpstr>Reformul8 Partnership</vt:lpstr>
      <vt:lpstr>PowerPoint Presentation</vt:lpstr>
      <vt:lpstr>Where are we now?</vt:lpstr>
      <vt:lpstr>PowerPoint Presentation</vt:lpstr>
      <vt:lpstr>Modifying recipes</vt:lpstr>
      <vt:lpstr>Tips for modification</vt:lpstr>
      <vt:lpstr>Modifying recipes resources</vt:lpstr>
      <vt:lpstr>Modifying recipes resources </vt:lpstr>
      <vt:lpstr>Keep up to date with our free resources and training  </vt:lpstr>
      <vt:lpstr>Reformulation for health – supporting the food industry through education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Ewen Trafford</cp:lastModifiedBy>
  <cp:revision>3</cp:revision>
  <dcterms:created xsi:type="dcterms:W3CDTF">2018-10-10T09:22:08Z</dcterms:created>
  <dcterms:modified xsi:type="dcterms:W3CDTF">2023-02-07T14:29:19Z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