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notesMasterIdLst>
    <p:notesMasterId r:id="rId56"/>
  </p:notesMasterIdLst>
  <p:sldIdLst>
    <p:sldId id="256" r:id="rId8"/>
    <p:sldId id="321" r:id="rId9"/>
    <p:sldId id="310" r:id="rId10"/>
    <p:sldId id="307" r:id="rId11"/>
    <p:sldId id="335" r:id="rId12"/>
    <p:sldId id="305" r:id="rId13"/>
    <p:sldId id="315" r:id="rId14"/>
    <p:sldId id="306" r:id="rId15"/>
    <p:sldId id="330" r:id="rId16"/>
    <p:sldId id="333" r:id="rId17"/>
    <p:sldId id="313" r:id="rId18"/>
    <p:sldId id="332" r:id="rId19"/>
    <p:sldId id="358" r:id="rId20"/>
    <p:sldId id="278" r:id="rId21"/>
    <p:sldId id="336" r:id="rId22"/>
    <p:sldId id="337" r:id="rId23"/>
    <p:sldId id="338" r:id="rId24"/>
    <p:sldId id="339" r:id="rId25"/>
    <p:sldId id="301" r:id="rId26"/>
    <p:sldId id="340" r:id="rId27"/>
    <p:sldId id="341" r:id="rId28"/>
    <p:sldId id="296" r:id="rId29"/>
    <p:sldId id="297" r:id="rId30"/>
    <p:sldId id="334" r:id="rId31"/>
    <p:sldId id="327" r:id="rId32"/>
    <p:sldId id="328" r:id="rId33"/>
    <p:sldId id="343" r:id="rId34"/>
    <p:sldId id="344" r:id="rId35"/>
    <p:sldId id="345" r:id="rId36"/>
    <p:sldId id="342" r:id="rId37"/>
    <p:sldId id="346" r:id="rId38"/>
    <p:sldId id="347" r:id="rId39"/>
    <p:sldId id="348" r:id="rId40"/>
    <p:sldId id="287" r:id="rId41"/>
    <p:sldId id="319" r:id="rId42"/>
    <p:sldId id="359" r:id="rId43"/>
    <p:sldId id="360" r:id="rId44"/>
    <p:sldId id="349" r:id="rId45"/>
    <p:sldId id="353" r:id="rId46"/>
    <p:sldId id="352" r:id="rId47"/>
    <p:sldId id="350" r:id="rId48"/>
    <p:sldId id="351" r:id="rId49"/>
    <p:sldId id="326" r:id="rId50"/>
    <p:sldId id="324" r:id="rId51"/>
    <p:sldId id="354" r:id="rId52"/>
    <p:sldId id="355" r:id="rId53"/>
    <p:sldId id="356" r:id="rId54"/>
    <p:sldId id="26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16" clrIdx="0">
    <p:extLst>
      <p:ext uri="{19B8F6BF-5375-455C-9EA6-DF929625EA0E}">
        <p15:presenceInfo xmlns:p15="http://schemas.microsoft.com/office/powerpoint/2012/main" userId="Frances Meek" providerId="None"/>
      </p:ext>
    </p:extLst>
  </p:cmAuthor>
  <p:cmAuthor id="2" name="Frances Meek" initials="FM [2]" lastIdx="2" clrIdx="1">
    <p:extLst>
      <p:ext uri="{19B8F6BF-5375-455C-9EA6-DF929625EA0E}">
        <p15:presenceInfo xmlns:p15="http://schemas.microsoft.com/office/powerpoint/2012/main" userId="S::F.Meek@nutrition.org.uk::f3af35cc-3229-46e1-af36-3525661cfbd3" providerId="AD"/>
      </p:ext>
    </p:extLst>
  </p:cmAuthor>
  <p:cmAuthor id="3" name="Roy Ballam" initials="RB" lastIdx="2" clrIdx="2">
    <p:extLst>
      <p:ext uri="{19B8F6BF-5375-455C-9EA6-DF929625EA0E}">
        <p15:presenceInfo xmlns:p15="http://schemas.microsoft.com/office/powerpoint/2012/main" userId="S::R.Ballam@nutrition.org.uk::c142d6ba-9e44-42ad-85a8-e76793bc37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44"/>
    <a:srgbClr val="FF33CC"/>
    <a:srgbClr val="ED6B17"/>
    <a:srgbClr val="E46B2F"/>
    <a:srgbClr val="C7D9BD"/>
    <a:srgbClr val="F9D4B6"/>
    <a:srgbClr val="ED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CC16BC-9590-4D31-8F7C-89C43AB2C329}" v="208" dt="2021-12-21T16:26:20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5" autoAdjust="0"/>
    <p:restoredTop sz="89474" autoAdjust="0"/>
  </p:normalViewPr>
  <p:slideViewPr>
    <p:cSldViewPr snapToGrid="0" snapToObjects="1">
      <p:cViewPr varScale="1">
        <p:scale>
          <a:sx n="67" d="100"/>
          <a:sy n="67" d="100"/>
        </p:scale>
        <p:origin x="7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commentAuthors" Target="commentAuthor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 Ballam" userId="c142d6ba-9e44-42ad-85a8-e76793bc375e" providerId="ADAL" clId="{75BC7C18-4800-48FA-9FD4-81A7D7F34FD7}"/>
    <pc:docChg chg="custSel addSld delSld modSld sldOrd">
      <pc:chgData name="Roy Ballam" userId="c142d6ba-9e44-42ad-85a8-e76793bc375e" providerId="ADAL" clId="{75BC7C18-4800-48FA-9FD4-81A7D7F34FD7}" dt="2021-11-15T14:01:04.020" v="711" actId="313"/>
      <pc:docMkLst>
        <pc:docMk/>
      </pc:docMkLst>
      <pc:sldChg chg="modSp mod">
        <pc:chgData name="Roy Ballam" userId="c142d6ba-9e44-42ad-85a8-e76793bc375e" providerId="ADAL" clId="{75BC7C18-4800-48FA-9FD4-81A7D7F34FD7}" dt="2021-11-15T13:44:04.819" v="12" actId="20577"/>
        <pc:sldMkLst>
          <pc:docMk/>
          <pc:sldMk cId="1955166399" sldId="256"/>
        </pc:sldMkLst>
        <pc:spChg chg="mod">
          <ac:chgData name="Roy Ballam" userId="c142d6ba-9e44-42ad-85a8-e76793bc375e" providerId="ADAL" clId="{75BC7C18-4800-48FA-9FD4-81A7D7F34FD7}" dt="2021-11-15T13:44:04.819" v="12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addCm modCm">
        <pc:chgData name="Roy Ballam" userId="c142d6ba-9e44-42ad-85a8-e76793bc375e" providerId="ADAL" clId="{75BC7C18-4800-48FA-9FD4-81A7D7F34FD7}" dt="2021-11-15T13:49:34.118" v="127"/>
        <pc:sldMkLst>
          <pc:docMk/>
          <pc:sldMk cId="338698939" sldId="281"/>
        </pc:sldMkLst>
      </pc:sldChg>
      <pc:sldChg chg="del">
        <pc:chgData name="Roy Ballam" userId="c142d6ba-9e44-42ad-85a8-e76793bc375e" providerId="ADAL" clId="{75BC7C18-4800-48FA-9FD4-81A7D7F34FD7}" dt="2021-11-15T13:54:19.400" v="229" actId="47"/>
        <pc:sldMkLst>
          <pc:docMk/>
          <pc:sldMk cId="2331482514" sldId="283"/>
        </pc:sldMkLst>
      </pc:sldChg>
      <pc:sldChg chg="del">
        <pc:chgData name="Roy Ballam" userId="c142d6ba-9e44-42ad-85a8-e76793bc375e" providerId="ADAL" clId="{75BC7C18-4800-48FA-9FD4-81A7D7F34FD7}" dt="2021-11-15T13:54:20.280" v="230" actId="47"/>
        <pc:sldMkLst>
          <pc:docMk/>
          <pc:sldMk cId="3649099153" sldId="284"/>
        </pc:sldMkLst>
      </pc:sldChg>
      <pc:sldChg chg="del">
        <pc:chgData name="Roy Ballam" userId="c142d6ba-9e44-42ad-85a8-e76793bc375e" providerId="ADAL" clId="{75BC7C18-4800-48FA-9FD4-81A7D7F34FD7}" dt="2021-11-15T13:50:30.948" v="128" actId="2696"/>
        <pc:sldMkLst>
          <pc:docMk/>
          <pc:sldMk cId="3566293465" sldId="285"/>
        </pc:sldMkLst>
      </pc:sldChg>
      <pc:sldChg chg="addCm modCm">
        <pc:chgData name="Roy Ballam" userId="c142d6ba-9e44-42ad-85a8-e76793bc375e" providerId="ADAL" clId="{75BC7C18-4800-48FA-9FD4-81A7D7F34FD7}" dt="2021-11-15T13:53:07.848" v="144"/>
        <pc:sldMkLst>
          <pc:docMk/>
          <pc:sldMk cId="456677823" sldId="288"/>
        </pc:sldMkLst>
      </pc:sldChg>
      <pc:sldChg chg="modSp mod delCm">
        <pc:chgData name="Roy Ballam" userId="c142d6ba-9e44-42ad-85a8-e76793bc375e" providerId="ADAL" clId="{75BC7C18-4800-48FA-9FD4-81A7D7F34FD7}" dt="2021-11-15T13:51:25.793" v="135" actId="20577"/>
        <pc:sldMkLst>
          <pc:docMk/>
          <pc:sldMk cId="1808235097" sldId="290"/>
        </pc:sldMkLst>
        <pc:spChg chg="mod">
          <ac:chgData name="Roy Ballam" userId="c142d6ba-9e44-42ad-85a8-e76793bc375e" providerId="ADAL" clId="{75BC7C18-4800-48FA-9FD4-81A7D7F34FD7}" dt="2021-11-15T13:51:25.793" v="135" actId="20577"/>
          <ac:spMkLst>
            <pc:docMk/>
            <pc:sldMk cId="1808235097" sldId="290"/>
            <ac:spMk id="2" creationId="{00000000-0000-0000-0000-000000000000}"/>
          </ac:spMkLst>
        </pc:spChg>
      </pc:sldChg>
      <pc:sldChg chg="modSp mod delCm">
        <pc:chgData name="Roy Ballam" userId="c142d6ba-9e44-42ad-85a8-e76793bc375e" providerId="ADAL" clId="{75BC7C18-4800-48FA-9FD4-81A7D7F34FD7}" dt="2021-11-15T13:51:56.704" v="141" actId="20577"/>
        <pc:sldMkLst>
          <pc:docMk/>
          <pc:sldMk cId="3404123595" sldId="298"/>
        </pc:sldMkLst>
        <pc:spChg chg="mod">
          <ac:chgData name="Roy Ballam" userId="c142d6ba-9e44-42ad-85a8-e76793bc375e" providerId="ADAL" clId="{75BC7C18-4800-48FA-9FD4-81A7D7F34FD7}" dt="2021-11-15T13:51:56.704" v="141" actId="20577"/>
          <ac:spMkLst>
            <pc:docMk/>
            <pc:sldMk cId="3404123595" sldId="298"/>
            <ac:spMk id="2" creationId="{00000000-0000-0000-0000-000000000000}"/>
          </ac:spMkLst>
        </pc:spChg>
      </pc:sldChg>
      <pc:sldChg chg="add del">
        <pc:chgData name="Roy Ballam" userId="c142d6ba-9e44-42ad-85a8-e76793bc375e" providerId="ADAL" clId="{75BC7C18-4800-48FA-9FD4-81A7D7F34FD7}" dt="2021-11-15T13:36:00.623" v="1"/>
        <pc:sldMkLst>
          <pc:docMk/>
          <pc:sldMk cId="1960563928" sldId="304"/>
        </pc:sldMkLst>
      </pc:sldChg>
      <pc:sldChg chg="modSp add del mod">
        <pc:chgData name="Roy Ballam" userId="c142d6ba-9e44-42ad-85a8-e76793bc375e" providerId="ADAL" clId="{75BC7C18-4800-48FA-9FD4-81A7D7F34FD7}" dt="2021-11-15T14:01:04.020" v="711" actId="313"/>
        <pc:sldMkLst>
          <pc:docMk/>
          <pc:sldMk cId="2922132735" sldId="305"/>
        </pc:sldMkLst>
        <pc:spChg chg="mod">
          <ac:chgData name="Roy Ballam" userId="c142d6ba-9e44-42ad-85a8-e76793bc375e" providerId="ADAL" clId="{75BC7C18-4800-48FA-9FD4-81A7D7F34FD7}" dt="2021-11-15T14:01:04.020" v="711" actId="313"/>
          <ac:spMkLst>
            <pc:docMk/>
            <pc:sldMk cId="2922132735" sldId="305"/>
            <ac:spMk id="10" creationId="{1559F8E4-4503-45A6-BD79-8ABA97B9C601}"/>
          </ac:spMkLst>
        </pc:spChg>
      </pc:sldChg>
      <pc:sldChg chg="add del">
        <pc:chgData name="Roy Ballam" userId="c142d6ba-9e44-42ad-85a8-e76793bc375e" providerId="ADAL" clId="{75BC7C18-4800-48FA-9FD4-81A7D7F34FD7}" dt="2021-11-15T13:36:00.623" v="1"/>
        <pc:sldMkLst>
          <pc:docMk/>
          <pc:sldMk cId="3675829789" sldId="306"/>
        </pc:sldMkLst>
      </pc:sldChg>
      <pc:sldChg chg="add del">
        <pc:chgData name="Roy Ballam" userId="c142d6ba-9e44-42ad-85a8-e76793bc375e" providerId="ADAL" clId="{75BC7C18-4800-48FA-9FD4-81A7D7F34FD7}" dt="2021-11-15T13:36:00.623" v="1"/>
        <pc:sldMkLst>
          <pc:docMk/>
          <pc:sldMk cId="1443026452" sldId="307"/>
        </pc:sldMkLst>
      </pc:sldChg>
      <pc:sldChg chg="add del">
        <pc:chgData name="Roy Ballam" userId="c142d6ba-9e44-42ad-85a8-e76793bc375e" providerId="ADAL" clId="{75BC7C18-4800-48FA-9FD4-81A7D7F34FD7}" dt="2021-11-15T13:36:00.623" v="1"/>
        <pc:sldMkLst>
          <pc:docMk/>
          <pc:sldMk cId="2129608278" sldId="309"/>
        </pc:sldMkLst>
      </pc:sldChg>
      <pc:sldChg chg="addSp delSp modSp add del mod">
        <pc:chgData name="Roy Ballam" userId="c142d6ba-9e44-42ad-85a8-e76793bc375e" providerId="ADAL" clId="{75BC7C18-4800-48FA-9FD4-81A7D7F34FD7}" dt="2021-11-15T13:44:39.600" v="74" actId="478"/>
        <pc:sldMkLst>
          <pc:docMk/>
          <pc:sldMk cId="1026420620" sldId="310"/>
        </pc:sldMkLst>
        <pc:spChg chg="mod">
          <ac:chgData name="Roy Ballam" userId="c142d6ba-9e44-42ad-85a8-e76793bc375e" providerId="ADAL" clId="{75BC7C18-4800-48FA-9FD4-81A7D7F34FD7}" dt="2021-11-15T13:44:32.436" v="71" actId="20577"/>
          <ac:spMkLst>
            <pc:docMk/>
            <pc:sldMk cId="1026420620" sldId="310"/>
            <ac:spMk id="2" creationId="{00000000-0000-0000-0000-000000000000}"/>
          </ac:spMkLst>
        </pc:spChg>
        <pc:spChg chg="del">
          <ac:chgData name="Roy Ballam" userId="c142d6ba-9e44-42ad-85a8-e76793bc375e" providerId="ADAL" clId="{75BC7C18-4800-48FA-9FD4-81A7D7F34FD7}" dt="2021-11-15T13:44:35.596" v="73" actId="478"/>
          <ac:spMkLst>
            <pc:docMk/>
            <pc:sldMk cId="1026420620" sldId="310"/>
            <ac:spMk id="3" creationId="{00000000-0000-0000-0000-000000000000}"/>
          </ac:spMkLst>
        </pc:spChg>
        <pc:spChg chg="del">
          <ac:chgData name="Roy Ballam" userId="c142d6ba-9e44-42ad-85a8-e76793bc375e" providerId="ADAL" clId="{75BC7C18-4800-48FA-9FD4-81A7D7F34FD7}" dt="2021-11-15T13:44:39.600" v="74" actId="478"/>
          <ac:spMkLst>
            <pc:docMk/>
            <pc:sldMk cId="1026420620" sldId="310"/>
            <ac:spMk id="5" creationId="{CAF54F1F-DEAA-466D-9E02-FBA5EFC9CD13}"/>
          </ac:spMkLst>
        </pc:spChg>
        <pc:spChg chg="add mod">
          <ac:chgData name="Roy Ballam" userId="c142d6ba-9e44-42ad-85a8-e76793bc375e" providerId="ADAL" clId="{75BC7C18-4800-48FA-9FD4-81A7D7F34FD7}" dt="2021-11-15T13:44:35.596" v="73" actId="478"/>
          <ac:spMkLst>
            <pc:docMk/>
            <pc:sldMk cId="1026420620" sldId="310"/>
            <ac:spMk id="6" creationId="{D5A6734E-34CC-455B-901B-6611B1E34F73}"/>
          </ac:spMkLst>
        </pc:spChg>
        <pc:picChg chg="del">
          <ac:chgData name="Roy Ballam" userId="c142d6ba-9e44-42ad-85a8-e76793bc375e" providerId="ADAL" clId="{75BC7C18-4800-48FA-9FD4-81A7D7F34FD7}" dt="2021-11-15T13:44:33.471" v="72" actId="478"/>
          <ac:picMkLst>
            <pc:docMk/>
            <pc:sldMk cId="1026420620" sldId="310"/>
            <ac:picMk id="15362" creationId="{CF92041A-6572-46A9-A427-F76259EEA98C}"/>
          </ac:picMkLst>
        </pc:picChg>
      </pc:sldChg>
      <pc:sldChg chg="add del ord">
        <pc:chgData name="Roy Ballam" userId="c142d6ba-9e44-42ad-85a8-e76793bc375e" providerId="ADAL" clId="{75BC7C18-4800-48FA-9FD4-81A7D7F34FD7}" dt="2021-11-15T13:47:30.253" v="121"/>
        <pc:sldMkLst>
          <pc:docMk/>
          <pc:sldMk cId="1151701708" sldId="311"/>
        </pc:sldMkLst>
      </pc:sldChg>
      <pc:sldChg chg="add del">
        <pc:chgData name="Roy Ballam" userId="c142d6ba-9e44-42ad-85a8-e76793bc375e" providerId="ADAL" clId="{75BC7C18-4800-48FA-9FD4-81A7D7F34FD7}" dt="2021-11-15T13:36:00.623" v="1"/>
        <pc:sldMkLst>
          <pc:docMk/>
          <pc:sldMk cId="435737077" sldId="312"/>
        </pc:sldMkLst>
      </pc:sldChg>
      <pc:sldChg chg="modSp add del mod">
        <pc:chgData name="Roy Ballam" userId="c142d6ba-9e44-42ad-85a8-e76793bc375e" providerId="ADAL" clId="{75BC7C18-4800-48FA-9FD4-81A7D7F34FD7}" dt="2021-11-15T13:47:05.569" v="119" actId="20577"/>
        <pc:sldMkLst>
          <pc:docMk/>
          <pc:sldMk cId="3355559927" sldId="313"/>
        </pc:sldMkLst>
        <pc:spChg chg="mod">
          <ac:chgData name="Roy Ballam" userId="c142d6ba-9e44-42ad-85a8-e76793bc375e" providerId="ADAL" clId="{75BC7C18-4800-48FA-9FD4-81A7D7F34FD7}" dt="2021-11-15T13:46:34.386" v="93" actId="20577"/>
          <ac:spMkLst>
            <pc:docMk/>
            <pc:sldMk cId="3355559927" sldId="313"/>
            <ac:spMk id="2" creationId="{00000000-0000-0000-0000-000000000000}"/>
          </ac:spMkLst>
        </pc:spChg>
        <pc:spChg chg="mod">
          <ac:chgData name="Roy Ballam" userId="c142d6ba-9e44-42ad-85a8-e76793bc375e" providerId="ADAL" clId="{75BC7C18-4800-48FA-9FD4-81A7D7F34FD7}" dt="2021-11-15T13:47:05.569" v="119" actId="20577"/>
          <ac:spMkLst>
            <pc:docMk/>
            <pc:sldMk cId="3355559927" sldId="313"/>
            <ac:spMk id="3" creationId="{00000000-0000-0000-0000-000000000000}"/>
          </ac:spMkLst>
        </pc:spChg>
      </pc:sldChg>
      <pc:sldChg chg="add del">
        <pc:chgData name="Roy Ballam" userId="c142d6ba-9e44-42ad-85a8-e76793bc375e" providerId="ADAL" clId="{75BC7C18-4800-48FA-9FD4-81A7D7F34FD7}" dt="2021-11-15T13:36:00.623" v="1"/>
        <pc:sldMkLst>
          <pc:docMk/>
          <pc:sldMk cId="3174958045" sldId="314"/>
        </pc:sldMkLst>
      </pc:sldChg>
      <pc:sldChg chg="add del ord">
        <pc:chgData name="Roy Ballam" userId="c142d6ba-9e44-42ad-85a8-e76793bc375e" providerId="ADAL" clId="{75BC7C18-4800-48FA-9FD4-81A7D7F34FD7}" dt="2021-11-15T13:47:59.517" v="123"/>
        <pc:sldMkLst>
          <pc:docMk/>
          <pc:sldMk cId="294461505" sldId="315"/>
        </pc:sldMkLst>
      </pc:sldChg>
      <pc:sldChg chg="ord">
        <pc:chgData name="Roy Ballam" userId="c142d6ba-9e44-42ad-85a8-e76793bc375e" providerId="ADAL" clId="{75BC7C18-4800-48FA-9FD4-81A7D7F34FD7}" dt="2021-11-15T13:48:03.445" v="125"/>
        <pc:sldMkLst>
          <pc:docMk/>
          <pc:sldMk cId="1497440536" sldId="316"/>
        </pc:sldMkLst>
      </pc:sldChg>
      <pc:sldChg chg="add del">
        <pc:chgData name="Roy Ballam" userId="c142d6ba-9e44-42ad-85a8-e76793bc375e" providerId="ADAL" clId="{75BC7C18-4800-48FA-9FD4-81A7D7F34FD7}" dt="2021-11-15T13:36:00.623" v="1"/>
        <pc:sldMkLst>
          <pc:docMk/>
          <pc:sldMk cId="3844910295" sldId="316"/>
        </pc:sldMkLst>
      </pc:sldChg>
      <pc:sldChg chg="add del">
        <pc:chgData name="Roy Ballam" userId="c142d6ba-9e44-42ad-85a8-e76793bc375e" providerId="ADAL" clId="{75BC7C18-4800-48FA-9FD4-81A7D7F34FD7}" dt="2021-11-15T13:36:00.623" v="1"/>
        <pc:sldMkLst>
          <pc:docMk/>
          <pc:sldMk cId="1432583408" sldId="317"/>
        </pc:sldMkLst>
      </pc:sldChg>
      <pc:sldChg chg="add ord">
        <pc:chgData name="Roy Ballam" userId="c142d6ba-9e44-42ad-85a8-e76793bc375e" providerId="ADAL" clId="{75BC7C18-4800-48FA-9FD4-81A7D7F34FD7}" dt="2021-11-15T13:47:30.253" v="121"/>
        <pc:sldMkLst>
          <pc:docMk/>
          <pc:sldMk cId="1504714297" sldId="318"/>
        </pc:sldMkLst>
      </pc:sldChg>
      <pc:sldChg chg="delSp modSp add mod">
        <pc:chgData name="Roy Ballam" userId="c142d6ba-9e44-42ad-85a8-e76793bc375e" providerId="ADAL" clId="{75BC7C18-4800-48FA-9FD4-81A7D7F34FD7}" dt="2021-11-15T13:54:06.256" v="228" actId="20577"/>
        <pc:sldMkLst>
          <pc:docMk/>
          <pc:sldMk cId="3477201130" sldId="319"/>
        </pc:sldMkLst>
        <pc:spChg chg="mod">
          <ac:chgData name="Roy Ballam" userId="c142d6ba-9e44-42ad-85a8-e76793bc375e" providerId="ADAL" clId="{75BC7C18-4800-48FA-9FD4-81A7D7F34FD7}" dt="2021-11-15T13:53:28.567" v="154" actId="5793"/>
          <ac:spMkLst>
            <pc:docMk/>
            <pc:sldMk cId="3477201130" sldId="319"/>
            <ac:spMk id="2" creationId="{00000000-0000-0000-0000-000000000000}"/>
          </ac:spMkLst>
        </pc:spChg>
        <pc:spChg chg="mod">
          <ac:chgData name="Roy Ballam" userId="c142d6ba-9e44-42ad-85a8-e76793bc375e" providerId="ADAL" clId="{75BC7C18-4800-48FA-9FD4-81A7D7F34FD7}" dt="2021-11-15T13:54:06.256" v="228" actId="20577"/>
          <ac:spMkLst>
            <pc:docMk/>
            <pc:sldMk cId="3477201130" sldId="319"/>
            <ac:spMk id="3" creationId="{00000000-0000-0000-0000-000000000000}"/>
          </ac:spMkLst>
        </pc:spChg>
        <pc:spChg chg="del">
          <ac:chgData name="Roy Ballam" userId="c142d6ba-9e44-42ad-85a8-e76793bc375e" providerId="ADAL" clId="{75BC7C18-4800-48FA-9FD4-81A7D7F34FD7}" dt="2021-11-15T13:53:31.868" v="156" actId="478"/>
          <ac:spMkLst>
            <pc:docMk/>
            <pc:sldMk cId="3477201130" sldId="319"/>
            <ac:spMk id="5" creationId="{4EE50E3D-3665-4232-9D0D-42ACD0014743}"/>
          </ac:spMkLst>
        </pc:spChg>
        <pc:picChg chg="del">
          <ac:chgData name="Roy Ballam" userId="c142d6ba-9e44-42ad-85a8-e76793bc375e" providerId="ADAL" clId="{75BC7C18-4800-48FA-9FD4-81A7D7F34FD7}" dt="2021-11-15T13:53:29.701" v="155" actId="478"/>
          <ac:picMkLst>
            <pc:docMk/>
            <pc:sldMk cId="3477201130" sldId="319"/>
            <ac:picMk id="6146" creationId="{BC20D47E-9EE0-4E03-8ECD-F0796434FBD8}"/>
          </ac:picMkLst>
        </pc:picChg>
      </pc:sldChg>
      <pc:sldChg chg="modSp new mod">
        <pc:chgData name="Roy Ballam" userId="c142d6ba-9e44-42ad-85a8-e76793bc375e" providerId="ADAL" clId="{75BC7C18-4800-48FA-9FD4-81A7D7F34FD7}" dt="2021-11-15T13:55:38.212" v="348" actId="20577"/>
        <pc:sldMkLst>
          <pc:docMk/>
          <pc:sldMk cId="1854163012" sldId="320"/>
        </pc:sldMkLst>
        <pc:spChg chg="mod">
          <ac:chgData name="Roy Ballam" userId="c142d6ba-9e44-42ad-85a8-e76793bc375e" providerId="ADAL" clId="{75BC7C18-4800-48FA-9FD4-81A7D7F34FD7}" dt="2021-11-15T13:55:11.201" v="251" actId="20577"/>
          <ac:spMkLst>
            <pc:docMk/>
            <pc:sldMk cId="1854163012" sldId="320"/>
            <ac:spMk id="2" creationId="{EFF34BE9-0339-423E-A4D6-24480A1EA2E4}"/>
          </ac:spMkLst>
        </pc:spChg>
        <pc:spChg chg="mod">
          <ac:chgData name="Roy Ballam" userId="c142d6ba-9e44-42ad-85a8-e76793bc375e" providerId="ADAL" clId="{75BC7C18-4800-48FA-9FD4-81A7D7F34FD7}" dt="2021-11-15T13:55:38.212" v="348" actId="20577"/>
          <ac:spMkLst>
            <pc:docMk/>
            <pc:sldMk cId="1854163012" sldId="320"/>
            <ac:spMk id="3" creationId="{323125AF-7256-43AC-AA4B-DC4EDEA0D567}"/>
          </ac:spMkLst>
        </pc:spChg>
      </pc:sldChg>
      <pc:sldChg chg="modSp new mod">
        <pc:chgData name="Roy Ballam" userId="c142d6ba-9e44-42ad-85a8-e76793bc375e" providerId="ADAL" clId="{75BC7C18-4800-48FA-9FD4-81A7D7F34FD7}" dt="2021-11-15T13:57:17.372" v="527" actId="5793"/>
        <pc:sldMkLst>
          <pc:docMk/>
          <pc:sldMk cId="1646133928" sldId="321"/>
        </pc:sldMkLst>
        <pc:spChg chg="mod">
          <ac:chgData name="Roy Ballam" userId="c142d6ba-9e44-42ad-85a8-e76793bc375e" providerId="ADAL" clId="{75BC7C18-4800-48FA-9FD4-81A7D7F34FD7}" dt="2021-11-15T13:57:17.372" v="527" actId="5793"/>
          <ac:spMkLst>
            <pc:docMk/>
            <pc:sldMk cId="1646133928" sldId="321"/>
            <ac:spMk id="2" creationId="{0F984DAD-7291-48F8-999E-38011152A6CA}"/>
          </ac:spMkLst>
        </pc:spChg>
        <pc:spChg chg="mod">
          <ac:chgData name="Roy Ballam" userId="c142d6ba-9e44-42ad-85a8-e76793bc375e" providerId="ADAL" clId="{75BC7C18-4800-48FA-9FD4-81A7D7F34FD7}" dt="2021-11-15T13:57:12.192" v="513" actId="20577"/>
          <ac:spMkLst>
            <pc:docMk/>
            <pc:sldMk cId="1646133928" sldId="321"/>
            <ac:spMk id="3" creationId="{6702E57A-ADE3-4A33-B2D1-1A783D57B6BE}"/>
          </ac:spMkLst>
        </pc:spChg>
      </pc:sldChg>
      <pc:sldChg chg="modSp new mod">
        <pc:chgData name="Roy Ballam" userId="c142d6ba-9e44-42ad-85a8-e76793bc375e" providerId="ADAL" clId="{75BC7C18-4800-48FA-9FD4-81A7D7F34FD7}" dt="2021-11-15T13:59:14.011" v="652" actId="20577"/>
        <pc:sldMkLst>
          <pc:docMk/>
          <pc:sldMk cId="798465212" sldId="322"/>
        </pc:sldMkLst>
        <pc:spChg chg="mod">
          <ac:chgData name="Roy Ballam" userId="c142d6ba-9e44-42ad-85a8-e76793bc375e" providerId="ADAL" clId="{75BC7C18-4800-48FA-9FD4-81A7D7F34FD7}" dt="2021-11-15T13:58:38.504" v="543" actId="20577"/>
          <ac:spMkLst>
            <pc:docMk/>
            <pc:sldMk cId="798465212" sldId="322"/>
            <ac:spMk id="2" creationId="{22E783A4-87A9-49AD-9BB1-9C5CF86FDBEE}"/>
          </ac:spMkLst>
        </pc:spChg>
        <pc:spChg chg="mod">
          <ac:chgData name="Roy Ballam" userId="c142d6ba-9e44-42ad-85a8-e76793bc375e" providerId="ADAL" clId="{75BC7C18-4800-48FA-9FD4-81A7D7F34FD7}" dt="2021-11-15T13:59:14.011" v="652" actId="20577"/>
          <ac:spMkLst>
            <pc:docMk/>
            <pc:sldMk cId="798465212" sldId="322"/>
            <ac:spMk id="3" creationId="{6AD152A1-FDF6-48F7-878B-7440F884E7F6}"/>
          </ac:spMkLst>
        </pc:spChg>
      </pc:sldChg>
    </pc:docChg>
  </pc:docChgLst>
  <pc:docChgLst>
    <pc:chgData name="Alex White" userId="07f4b406-cfdf-44ea-80a5-e7a034eaf81e" providerId="ADAL" clId="{2812DC79-32D2-479F-8DEC-F140A574FDED}"/>
    <pc:docChg chg="modSld">
      <pc:chgData name="Alex White" userId="07f4b406-cfdf-44ea-80a5-e7a034eaf81e" providerId="ADAL" clId="{2812DC79-32D2-479F-8DEC-F140A574FDED}" dt="2021-08-18T08:57:41.847" v="11" actId="207"/>
      <pc:docMkLst>
        <pc:docMk/>
      </pc:docMkLst>
      <pc:sldChg chg="modSp mod">
        <pc:chgData name="Alex White" userId="07f4b406-cfdf-44ea-80a5-e7a034eaf81e" providerId="ADAL" clId="{2812DC79-32D2-479F-8DEC-F140A574FDED}" dt="2021-08-18T08:54:11.540" v="1" actId="207"/>
        <pc:sldMkLst>
          <pc:docMk/>
          <pc:sldMk cId="2112501820" sldId="276"/>
        </pc:sldMkLst>
        <pc:spChg chg="mod">
          <ac:chgData name="Alex White" userId="07f4b406-cfdf-44ea-80a5-e7a034eaf81e" providerId="ADAL" clId="{2812DC79-32D2-479F-8DEC-F140A574FDED}" dt="2021-08-18T08:54:11.540" v="1" actId="207"/>
          <ac:spMkLst>
            <pc:docMk/>
            <pc:sldMk cId="2112501820" sldId="276"/>
            <ac:spMk id="5" creationId="{BBA151F9-6046-4A8F-BA67-E28BC022E68A}"/>
          </ac:spMkLst>
        </pc:spChg>
      </pc:sldChg>
      <pc:sldChg chg="modSp">
        <pc:chgData name="Alex White" userId="07f4b406-cfdf-44ea-80a5-e7a034eaf81e" providerId="ADAL" clId="{2812DC79-32D2-479F-8DEC-F140A574FDED}" dt="2021-08-18T08:46:01.702" v="0" actId="1076"/>
        <pc:sldMkLst>
          <pc:docMk/>
          <pc:sldMk cId="3287669218" sldId="278"/>
        </pc:sldMkLst>
        <pc:picChg chg="mod">
          <ac:chgData name="Alex White" userId="07f4b406-cfdf-44ea-80a5-e7a034eaf81e" providerId="ADAL" clId="{2812DC79-32D2-479F-8DEC-F140A574FDED}" dt="2021-08-18T08:46:01.702" v="0" actId="1076"/>
          <ac:picMkLst>
            <pc:docMk/>
            <pc:sldMk cId="3287669218" sldId="278"/>
            <ac:picMk id="3074" creationId="{846A6B6F-3F0E-47A6-B94D-E6C99AB03A87}"/>
          </ac:picMkLst>
        </pc:picChg>
      </pc:sldChg>
      <pc:sldChg chg="modSp mod">
        <pc:chgData name="Alex White" userId="07f4b406-cfdf-44ea-80a5-e7a034eaf81e" providerId="ADAL" clId="{2812DC79-32D2-479F-8DEC-F140A574FDED}" dt="2021-08-18T08:54:16.696" v="2" actId="207"/>
        <pc:sldMkLst>
          <pc:docMk/>
          <pc:sldMk cId="560644458" sldId="279"/>
        </pc:sldMkLst>
        <pc:spChg chg="mod">
          <ac:chgData name="Alex White" userId="07f4b406-cfdf-44ea-80a5-e7a034eaf81e" providerId="ADAL" clId="{2812DC79-32D2-479F-8DEC-F140A574FDED}" dt="2021-08-18T08:54:16.696" v="2" actId="207"/>
          <ac:spMkLst>
            <pc:docMk/>
            <pc:sldMk cId="560644458" sldId="279"/>
            <ac:spMk id="5" creationId="{CAF54F1F-DEAA-466D-9E02-FBA5EFC9CD13}"/>
          </ac:spMkLst>
        </pc:spChg>
      </pc:sldChg>
      <pc:sldChg chg="modSp mod">
        <pc:chgData name="Alex White" userId="07f4b406-cfdf-44ea-80a5-e7a034eaf81e" providerId="ADAL" clId="{2812DC79-32D2-479F-8DEC-F140A574FDED}" dt="2021-08-18T08:54:27.006" v="4" actId="1076"/>
        <pc:sldMkLst>
          <pc:docMk/>
          <pc:sldMk cId="582943110" sldId="280"/>
        </pc:sldMkLst>
        <pc:spChg chg="mod">
          <ac:chgData name="Alex White" userId="07f4b406-cfdf-44ea-80a5-e7a034eaf81e" providerId="ADAL" clId="{2812DC79-32D2-479F-8DEC-F140A574FDED}" dt="2021-08-18T08:54:27.006" v="4" actId="1076"/>
          <ac:spMkLst>
            <pc:docMk/>
            <pc:sldMk cId="582943110" sldId="280"/>
            <ac:spMk id="5" creationId="{0E3F9C0E-3F90-45B3-86BE-B8D7635903F6}"/>
          </ac:spMkLst>
        </pc:spChg>
      </pc:sldChg>
      <pc:sldChg chg="modSp mod">
        <pc:chgData name="Alex White" userId="07f4b406-cfdf-44ea-80a5-e7a034eaf81e" providerId="ADAL" clId="{2812DC79-32D2-479F-8DEC-F140A574FDED}" dt="2021-08-18T08:56:56.813" v="6" actId="207"/>
        <pc:sldMkLst>
          <pc:docMk/>
          <pc:sldMk cId="2382856592" sldId="282"/>
        </pc:sldMkLst>
        <pc:spChg chg="mod">
          <ac:chgData name="Alex White" userId="07f4b406-cfdf-44ea-80a5-e7a034eaf81e" providerId="ADAL" clId="{2812DC79-32D2-479F-8DEC-F140A574FDED}" dt="2021-08-18T08:56:56.813" v="6" actId="207"/>
          <ac:spMkLst>
            <pc:docMk/>
            <pc:sldMk cId="2382856592" sldId="282"/>
            <ac:spMk id="5" creationId="{F674B0F4-6185-4992-8F1F-7357FC3688DE}"/>
          </ac:spMkLst>
        </pc:spChg>
      </pc:sldChg>
      <pc:sldChg chg="modSp mod">
        <pc:chgData name="Alex White" userId="07f4b406-cfdf-44ea-80a5-e7a034eaf81e" providerId="ADAL" clId="{2812DC79-32D2-479F-8DEC-F140A574FDED}" dt="2021-08-18T08:57:07.130" v="7" actId="207"/>
        <pc:sldMkLst>
          <pc:docMk/>
          <pc:sldMk cId="2331482514" sldId="283"/>
        </pc:sldMkLst>
        <pc:spChg chg="mod">
          <ac:chgData name="Alex White" userId="07f4b406-cfdf-44ea-80a5-e7a034eaf81e" providerId="ADAL" clId="{2812DC79-32D2-479F-8DEC-F140A574FDED}" dt="2021-08-18T08:57:07.130" v="7" actId="207"/>
          <ac:spMkLst>
            <pc:docMk/>
            <pc:sldMk cId="2331482514" sldId="283"/>
            <ac:spMk id="3" creationId="{00000000-0000-0000-0000-000000000000}"/>
          </ac:spMkLst>
        </pc:spChg>
      </pc:sldChg>
      <pc:sldChg chg="modSp mod">
        <pc:chgData name="Alex White" userId="07f4b406-cfdf-44ea-80a5-e7a034eaf81e" providerId="ADAL" clId="{2812DC79-32D2-479F-8DEC-F140A574FDED}" dt="2021-08-18T08:57:12.665" v="8" actId="207"/>
        <pc:sldMkLst>
          <pc:docMk/>
          <pc:sldMk cId="3649099153" sldId="284"/>
        </pc:sldMkLst>
        <pc:spChg chg="mod">
          <ac:chgData name="Alex White" userId="07f4b406-cfdf-44ea-80a5-e7a034eaf81e" providerId="ADAL" clId="{2812DC79-32D2-479F-8DEC-F140A574FDED}" dt="2021-08-18T08:57:12.665" v="8" actId="207"/>
          <ac:spMkLst>
            <pc:docMk/>
            <pc:sldMk cId="3649099153" sldId="284"/>
            <ac:spMk id="5" creationId="{C5D03641-CED0-40D5-90E2-8534A5D7A298}"/>
          </ac:spMkLst>
        </pc:spChg>
      </pc:sldChg>
      <pc:sldChg chg="modSp mod">
        <pc:chgData name="Alex White" userId="07f4b406-cfdf-44ea-80a5-e7a034eaf81e" providerId="ADAL" clId="{2812DC79-32D2-479F-8DEC-F140A574FDED}" dt="2021-08-18T08:57:24.370" v="9" actId="207"/>
        <pc:sldMkLst>
          <pc:docMk/>
          <pc:sldMk cId="3566293465" sldId="285"/>
        </pc:sldMkLst>
        <pc:spChg chg="mod">
          <ac:chgData name="Alex White" userId="07f4b406-cfdf-44ea-80a5-e7a034eaf81e" providerId="ADAL" clId="{2812DC79-32D2-479F-8DEC-F140A574FDED}" dt="2021-08-18T08:57:24.370" v="9" actId="207"/>
          <ac:spMkLst>
            <pc:docMk/>
            <pc:sldMk cId="3566293465" sldId="285"/>
            <ac:spMk id="5" creationId="{7015191A-82FF-4BD7-AD91-73CF5B572FA0}"/>
          </ac:spMkLst>
        </pc:spChg>
      </pc:sldChg>
      <pc:sldChg chg="modSp mod">
        <pc:chgData name="Alex White" userId="07f4b406-cfdf-44ea-80a5-e7a034eaf81e" providerId="ADAL" clId="{2812DC79-32D2-479F-8DEC-F140A574FDED}" dt="2021-08-18T08:57:29.532" v="10" actId="207"/>
        <pc:sldMkLst>
          <pc:docMk/>
          <pc:sldMk cId="2395091117" sldId="287"/>
        </pc:sldMkLst>
        <pc:spChg chg="mod">
          <ac:chgData name="Alex White" userId="07f4b406-cfdf-44ea-80a5-e7a034eaf81e" providerId="ADAL" clId="{2812DC79-32D2-479F-8DEC-F140A574FDED}" dt="2021-08-18T08:57:29.532" v="10" actId="207"/>
          <ac:spMkLst>
            <pc:docMk/>
            <pc:sldMk cId="2395091117" sldId="287"/>
            <ac:spMk id="5" creationId="{4EE50E3D-3665-4232-9D0D-42ACD0014743}"/>
          </ac:spMkLst>
        </pc:spChg>
      </pc:sldChg>
      <pc:sldChg chg="modSp mod">
        <pc:chgData name="Alex White" userId="07f4b406-cfdf-44ea-80a5-e7a034eaf81e" providerId="ADAL" clId="{2812DC79-32D2-479F-8DEC-F140A574FDED}" dt="2021-08-18T08:57:41.847" v="11" actId="207"/>
        <pc:sldMkLst>
          <pc:docMk/>
          <pc:sldMk cId="1808235097" sldId="290"/>
        </pc:sldMkLst>
        <pc:spChg chg="mod">
          <ac:chgData name="Alex White" userId="07f4b406-cfdf-44ea-80a5-e7a034eaf81e" providerId="ADAL" clId="{2812DC79-32D2-479F-8DEC-F140A574FDED}" dt="2021-08-18T08:57:41.847" v="11" actId="207"/>
          <ac:spMkLst>
            <pc:docMk/>
            <pc:sldMk cId="1808235097" sldId="290"/>
            <ac:spMk id="5" creationId="{04EE29E8-CFBE-4400-9232-7C0B8E882777}"/>
          </ac:spMkLst>
        </pc:spChg>
      </pc:sldChg>
      <pc:sldChg chg="modSp mod">
        <pc:chgData name="Alex White" userId="07f4b406-cfdf-44ea-80a5-e7a034eaf81e" providerId="ADAL" clId="{2812DC79-32D2-479F-8DEC-F140A574FDED}" dt="2021-08-18T08:56:52.124" v="5" actId="207"/>
        <pc:sldMkLst>
          <pc:docMk/>
          <pc:sldMk cId="109888309" sldId="299"/>
        </pc:sldMkLst>
        <pc:spChg chg="mod">
          <ac:chgData name="Alex White" userId="07f4b406-cfdf-44ea-80a5-e7a034eaf81e" providerId="ADAL" clId="{2812DC79-32D2-479F-8DEC-F140A574FDED}" dt="2021-08-18T08:56:52.124" v="5" actId="207"/>
          <ac:spMkLst>
            <pc:docMk/>
            <pc:sldMk cId="109888309" sldId="299"/>
            <ac:spMk id="13" creationId="{EF44D7CD-B5C7-4340-9C07-8DDEC401FC6F}"/>
          </ac:spMkLst>
        </pc:spChg>
      </pc:sldChg>
    </pc:docChg>
  </pc:docChgLst>
  <pc:docChgLst>
    <pc:chgData name="Frances Meek" userId="f3af35cc-3229-46e1-af36-3525661cfbd3" providerId="ADAL" clId="{D39C1E55-8B71-4B37-AF5E-F6D180F97FB5}"/>
    <pc:docChg chg="undo custSel addSld delSld modSld sldOrd">
      <pc:chgData name="Frances Meek" userId="f3af35cc-3229-46e1-af36-3525661cfbd3" providerId="ADAL" clId="{D39C1E55-8B71-4B37-AF5E-F6D180F97FB5}" dt="2021-12-17T15:21:46.054" v="1579" actId="14100"/>
      <pc:docMkLst>
        <pc:docMk/>
      </pc:docMkLst>
      <pc:sldChg chg="modSp mod">
        <pc:chgData name="Frances Meek" userId="f3af35cc-3229-46e1-af36-3525661cfbd3" providerId="ADAL" clId="{D39C1E55-8B71-4B37-AF5E-F6D180F97FB5}" dt="2021-12-17T13:11:50.933" v="11" actId="20577"/>
        <pc:sldMkLst>
          <pc:docMk/>
          <pc:sldMk cId="1955166399" sldId="256"/>
        </pc:sldMkLst>
        <pc:spChg chg="mod">
          <ac:chgData name="Frances Meek" userId="f3af35cc-3229-46e1-af36-3525661cfbd3" providerId="ADAL" clId="{D39C1E55-8B71-4B37-AF5E-F6D180F97FB5}" dt="2021-12-17T13:11:50.933" v="11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delSp del mod">
        <pc:chgData name="Frances Meek" userId="f3af35cc-3229-46e1-af36-3525661cfbd3" providerId="ADAL" clId="{D39C1E55-8B71-4B37-AF5E-F6D180F97FB5}" dt="2021-12-17T14:08:35.462" v="714" actId="47"/>
        <pc:sldMkLst>
          <pc:docMk/>
          <pc:sldMk cId="49386520" sldId="275"/>
        </pc:sldMkLst>
        <pc:picChg chg="del">
          <ac:chgData name="Frances Meek" userId="f3af35cc-3229-46e1-af36-3525661cfbd3" providerId="ADAL" clId="{D39C1E55-8B71-4B37-AF5E-F6D180F97FB5}" dt="2021-12-17T14:08:15.214" v="707" actId="21"/>
          <ac:picMkLst>
            <pc:docMk/>
            <pc:sldMk cId="49386520" sldId="275"/>
            <ac:picMk id="7" creationId="{E043791F-1E1B-4904-9EF0-F1C1C6B796CE}"/>
          </ac:picMkLst>
        </pc:picChg>
      </pc:sldChg>
      <pc:sldChg chg="del">
        <pc:chgData name="Frances Meek" userId="f3af35cc-3229-46e1-af36-3525661cfbd3" providerId="ADAL" clId="{D39C1E55-8B71-4B37-AF5E-F6D180F97FB5}" dt="2021-12-17T14:05:16.617" v="546" actId="47"/>
        <pc:sldMkLst>
          <pc:docMk/>
          <pc:sldMk cId="2112501820" sldId="276"/>
        </pc:sldMkLst>
      </pc:sldChg>
      <pc:sldChg chg="del">
        <pc:chgData name="Frances Meek" userId="f3af35cc-3229-46e1-af36-3525661cfbd3" providerId="ADAL" clId="{D39C1E55-8B71-4B37-AF5E-F6D180F97FB5}" dt="2021-12-17T14:09:24.387" v="717" actId="47"/>
        <pc:sldMkLst>
          <pc:docMk/>
          <pc:sldMk cId="3104347098" sldId="277"/>
        </pc:sldMkLst>
      </pc:sldChg>
      <pc:sldChg chg="addSp delSp modSp mod">
        <pc:chgData name="Frances Meek" userId="f3af35cc-3229-46e1-af36-3525661cfbd3" providerId="ADAL" clId="{D39C1E55-8B71-4B37-AF5E-F6D180F97FB5}" dt="2021-12-17T14:10:11.373" v="727" actId="14100"/>
        <pc:sldMkLst>
          <pc:docMk/>
          <pc:sldMk cId="3287669218" sldId="278"/>
        </pc:sldMkLst>
        <pc:spChg chg="mod">
          <ac:chgData name="Frances Meek" userId="f3af35cc-3229-46e1-af36-3525661cfbd3" providerId="ADAL" clId="{D39C1E55-8B71-4B37-AF5E-F6D180F97FB5}" dt="2021-12-17T14:09:31.103" v="718" actId="20577"/>
          <ac:spMkLst>
            <pc:docMk/>
            <pc:sldMk cId="3287669218" sldId="278"/>
            <ac:spMk id="2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09:59.639" v="720" actId="478"/>
          <ac:spMkLst>
            <pc:docMk/>
            <pc:sldMk cId="3287669218" sldId="278"/>
            <ac:spMk id="3" creationId="{00000000-0000-0000-0000-000000000000}"/>
          </ac:spMkLst>
        </pc:spChg>
        <pc:spChg chg="add del mod">
          <ac:chgData name="Frances Meek" userId="f3af35cc-3229-46e1-af36-3525661cfbd3" providerId="ADAL" clId="{D39C1E55-8B71-4B37-AF5E-F6D180F97FB5}" dt="2021-12-17T14:10:01.981" v="721" actId="478"/>
          <ac:spMkLst>
            <pc:docMk/>
            <pc:sldMk cId="3287669218" sldId="278"/>
            <ac:spMk id="5" creationId="{15077A63-0AA2-48BC-8F4C-14B8B1229858}"/>
          </ac:spMkLst>
        </pc:spChg>
        <pc:spChg chg="del">
          <ac:chgData name="Frances Meek" userId="f3af35cc-3229-46e1-af36-3525661cfbd3" providerId="ADAL" clId="{D39C1E55-8B71-4B37-AF5E-F6D180F97FB5}" dt="2021-12-17T14:10:03.247" v="722" actId="478"/>
          <ac:spMkLst>
            <pc:docMk/>
            <pc:sldMk cId="3287669218" sldId="278"/>
            <ac:spMk id="8" creationId="{4E32D7B8-A41D-4FDF-9B19-A5C76F61260C}"/>
          </ac:spMkLst>
        </pc:spChg>
        <pc:picChg chg="add mod">
          <ac:chgData name="Frances Meek" userId="f3af35cc-3229-46e1-af36-3525661cfbd3" providerId="ADAL" clId="{D39C1E55-8B71-4B37-AF5E-F6D180F97FB5}" dt="2021-12-17T14:10:11.373" v="727" actId="14100"/>
          <ac:picMkLst>
            <pc:docMk/>
            <pc:sldMk cId="3287669218" sldId="278"/>
            <ac:picMk id="9" creationId="{0A8E99B7-F170-4A3E-9CD4-B409B3CE2E11}"/>
          </ac:picMkLst>
        </pc:picChg>
      </pc:sldChg>
      <pc:sldChg chg="delSp del mod">
        <pc:chgData name="Frances Meek" userId="f3af35cc-3229-46e1-af36-3525661cfbd3" providerId="ADAL" clId="{D39C1E55-8B71-4B37-AF5E-F6D180F97FB5}" dt="2021-12-17T14:27:29.374" v="1089" actId="47"/>
        <pc:sldMkLst>
          <pc:docMk/>
          <pc:sldMk cId="560644458" sldId="279"/>
        </pc:sldMkLst>
        <pc:picChg chg="del">
          <ac:chgData name="Frances Meek" userId="f3af35cc-3229-46e1-af36-3525661cfbd3" providerId="ADAL" clId="{D39C1E55-8B71-4B37-AF5E-F6D180F97FB5}" dt="2021-12-17T14:09:55.467" v="719" actId="21"/>
          <ac:picMkLst>
            <pc:docMk/>
            <pc:sldMk cId="560644458" sldId="279"/>
            <ac:picMk id="6" creationId="{567FCF9D-7216-4AC4-A1C9-8388C0614D30}"/>
          </ac:picMkLst>
        </pc:picChg>
      </pc:sldChg>
      <pc:sldChg chg="del">
        <pc:chgData name="Frances Meek" userId="f3af35cc-3229-46e1-af36-3525661cfbd3" providerId="ADAL" clId="{D39C1E55-8B71-4B37-AF5E-F6D180F97FB5}" dt="2021-12-17T15:18:04.926" v="1517" actId="47"/>
        <pc:sldMkLst>
          <pc:docMk/>
          <pc:sldMk cId="582943110" sldId="280"/>
        </pc:sldMkLst>
      </pc:sldChg>
      <pc:sldChg chg="del">
        <pc:chgData name="Frances Meek" userId="f3af35cc-3229-46e1-af36-3525661cfbd3" providerId="ADAL" clId="{D39C1E55-8B71-4B37-AF5E-F6D180F97FB5}" dt="2021-12-17T14:39:58.505" v="1206" actId="47"/>
        <pc:sldMkLst>
          <pc:docMk/>
          <pc:sldMk cId="338698939" sldId="281"/>
        </pc:sldMkLst>
      </pc:sldChg>
      <pc:sldChg chg="del">
        <pc:chgData name="Frances Meek" userId="f3af35cc-3229-46e1-af36-3525661cfbd3" providerId="ADAL" clId="{D39C1E55-8B71-4B37-AF5E-F6D180F97FB5}" dt="2021-12-17T14:40:56.515" v="1209" actId="47"/>
        <pc:sldMkLst>
          <pc:docMk/>
          <pc:sldMk cId="2382856592" sldId="282"/>
        </pc:sldMkLst>
      </pc:sldChg>
      <pc:sldChg chg="del">
        <pc:chgData name="Frances Meek" userId="f3af35cc-3229-46e1-af36-3525661cfbd3" providerId="ADAL" clId="{D39C1E55-8B71-4B37-AF5E-F6D180F97FB5}" dt="2021-12-17T14:40:30.019" v="1208" actId="47"/>
        <pc:sldMkLst>
          <pc:docMk/>
          <pc:sldMk cId="3252402205" sldId="286"/>
        </pc:sldMkLst>
      </pc:sldChg>
      <pc:sldChg chg="addSp delSp modSp mod">
        <pc:chgData name="Frances Meek" userId="f3af35cc-3229-46e1-af36-3525661cfbd3" providerId="ADAL" clId="{D39C1E55-8B71-4B37-AF5E-F6D180F97FB5}" dt="2021-12-17T15:20:37.349" v="1565" actId="1076"/>
        <pc:sldMkLst>
          <pc:docMk/>
          <pc:sldMk cId="2395091117" sldId="287"/>
        </pc:sldMkLst>
        <pc:spChg chg="mod">
          <ac:chgData name="Frances Meek" userId="f3af35cc-3229-46e1-af36-3525661cfbd3" providerId="ADAL" clId="{D39C1E55-8B71-4B37-AF5E-F6D180F97FB5}" dt="2021-12-17T15:19:37.119" v="1553" actId="20577"/>
          <ac:spMkLst>
            <pc:docMk/>
            <pc:sldMk cId="2395091117" sldId="287"/>
            <ac:spMk id="2" creationId="{00000000-0000-0000-0000-000000000000}"/>
          </ac:spMkLst>
        </pc:spChg>
        <pc:spChg chg="del mod">
          <ac:chgData name="Frances Meek" userId="f3af35cc-3229-46e1-af36-3525661cfbd3" providerId="ADAL" clId="{D39C1E55-8B71-4B37-AF5E-F6D180F97FB5}" dt="2021-12-17T15:19:43.699" v="1555" actId="478"/>
          <ac:spMkLst>
            <pc:docMk/>
            <pc:sldMk cId="2395091117" sldId="287"/>
            <ac:spMk id="3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5:19:46.358" v="1556" actId="478"/>
          <ac:spMkLst>
            <pc:docMk/>
            <pc:sldMk cId="2395091117" sldId="287"/>
            <ac:spMk id="5" creationId="{4EE50E3D-3665-4232-9D0D-42ACD0014743}"/>
          </ac:spMkLst>
        </pc:spChg>
        <pc:spChg chg="add del mod">
          <ac:chgData name="Frances Meek" userId="f3af35cc-3229-46e1-af36-3525661cfbd3" providerId="ADAL" clId="{D39C1E55-8B71-4B37-AF5E-F6D180F97FB5}" dt="2021-12-17T15:20:15.854" v="1557" actId="478"/>
          <ac:spMkLst>
            <pc:docMk/>
            <pc:sldMk cId="2395091117" sldId="287"/>
            <ac:spMk id="7" creationId="{3A3415C5-DB15-4F39-86B9-BCD172094D0D}"/>
          </ac:spMkLst>
        </pc:spChg>
        <pc:picChg chg="mod">
          <ac:chgData name="Frances Meek" userId="f3af35cc-3229-46e1-af36-3525661cfbd3" providerId="ADAL" clId="{D39C1E55-8B71-4B37-AF5E-F6D180F97FB5}" dt="2021-12-17T15:20:37.349" v="1565" actId="1076"/>
          <ac:picMkLst>
            <pc:docMk/>
            <pc:sldMk cId="2395091117" sldId="287"/>
            <ac:picMk id="6" creationId="{62701C5E-B3C2-4EA1-BEFC-30A653A75575}"/>
          </ac:picMkLst>
        </pc:picChg>
        <pc:picChg chg="mod">
          <ac:chgData name="Frances Meek" userId="f3af35cc-3229-46e1-af36-3525661cfbd3" providerId="ADAL" clId="{D39C1E55-8B71-4B37-AF5E-F6D180F97FB5}" dt="2021-12-17T15:20:36.067" v="1564" actId="1076"/>
          <ac:picMkLst>
            <pc:docMk/>
            <pc:sldMk cId="2395091117" sldId="287"/>
            <ac:picMk id="8" creationId="{B56DA70C-4C6A-4E50-B908-8D77D8F2476B}"/>
          </ac:picMkLst>
        </pc:picChg>
        <pc:picChg chg="del">
          <ac:chgData name="Frances Meek" userId="f3af35cc-3229-46e1-af36-3525661cfbd3" providerId="ADAL" clId="{D39C1E55-8B71-4B37-AF5E-F6D180F97FB5}" dt="2021-12-17T15:20:25.823" v="1558" actId="478"/>
          <ac:picMkLst>
            <pc:docMk/>
            <pc:sldMk cId="2395091117" sldId="287"/>
            <ac:picMk id="10" creationId="{97A047FA-A3E9-4051-9F81-34F0F4F1DD0A}"/>
          </ac:picMkLst>
        </pc:picChg>
      </pc:sldChg>
      <pc:sldChg chg="addSp delSp modSp mod modAnim">
        <pc:chgData name="Frances Meek" userId="f3af35cc-3229-46e1-af36-3525661cfbd3" providerId="ADAL" clId="{D39C1E55-8B71-4B37-AF5E-F6D180F97FB5}" dt="2021-12-17T14:36:19.730" v="1160" actId="1076"/>
        <pc:sldMkLst>
          <pc:docMk/>
          <pc:sldMk cId="2101100207" sldId="296"/>
        </pc:sldMkLst>
        <pc:spChg chg="mod">
          <ac:chgData name="Frances Meek" userId="f3af35cc-3229-46e1-af36-3525661cfbd3" providerId="ADAL" clId="{D39C1E55-8B71-4B37-AF5E-F6D180F97FB5}" dt="2021-12-17T14:28:25.287" v="1091" actId="20577"/>
          <ac:spMkLst>
            <pc:docMk/>
            <pc:sldMk cId="2101100207" sldId="296"/>
            <ac:spMk id="2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8:30.863" v="1092" actId="478"/>
          <ac:spMkLst>
            <pc:docMk/>
            <pc:sldMk cId="2101100207" sldId="296"/>
            <ac:spMk id="3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35:35.313" v="1126" actId="478"/>
          <ac:spMkLst>
            <pc:docMk/>
            <pc:sldMk cId="2101100207" sldId="296"/>
            <ac:spMk id="6" creationId="{733D092A-B02C-44D9-B5B7-56CEF48A0F7E}"/>
          </ac:spMkLst>
        </pc:spChg>
        <pc:spChg chg="del">
          <ac:chgData name="Frances Meek" userId="f3af35cc-3229-46e1-af36-3525661cfbd3" providerId="ADAL" clId="{D39C1E55-8B71-4B37-AF5E-F6D180F97FB5}" dt="2021-12-17T14:35:42.972" v="1128" actId="478"/>
          <ac:spMkLst>
            <pc:docMk/>
            <pc:sldMk cId="2101100207" sldId="296"/>
            <ac:spMk id="7" creationId="{4593D096-7D5C-4172-8081-4FA1EF2884FF}"/>
          </ac:spMkLst>
        </pc:spChg>
        <pc:spChg chg="add del mod">
          <ac:chgData name="Frances Meek" userId="f3af35cc-3229-46e1-af36-3525661cfbd3" providerId="ADAL" clId="{D39C1E55-8B71-4B37-AF5E-F6D180F97FB5}" dt="2021-12-17T14:35:18.613" v="1124" actId="478"/>
          <ac:spMkLst>
            <pc:docMk/>
            <pc:sldMk cId="2101100207" sldId="296"/>
            <ac:spMk id="8" creationId="{BB1CFA3D-BA77-413D-9398-2ECB3ACB4AE2}"/>
          </ac:spMkLst>
        </pc:spChg>
        <pc:spChg chg="add del mod">
          <ac:chgData name="Frances Meek" userId="f3af35cc-3229-46e1-af36-3525661cfbd3" providerId="ADAL" clId="{D39C1E55-8B71-4B37-AF5E-F6D180F97FB5}" dt="2021-12-17T14:35:18.613" v="1124" actId="478"/>
          <ac:spMkLst>
            <pc:docMk/>
            <pc:sldMk cId="2101100207" sldId="296"/>
            <ac:spMk id="11" creationId="{2A9D140B-116E-4A77-959A-EA6F3320A978}"/>
          </ac:spMkLst>
        </pc:spChg>
        <pc:spChg chg="add mod">
          <ac:chgData name="Frances Meek" userId="f3af35cc-3229-46e1-af36-3525661cfbd3" providerId="ADAL" clId="{D39C1E55-8B71-4B37-AF5E-F6D180F97FB5}" dt="2021-12-17T14:36:19.730" v="1160" actId="1076"/>
          <ac:spMkLst>
            <pc:docMk/>
            <pc:sldMk cId="2101100207" sldId="296"/>
            <ac:spMk id="12" creationId="{7802BAF4-70D5-4941-AC12-EF79D9398D06}"/>
          </ac:spMkLst>
        </pc:spChg>
        <pc:spChg chg="add mod">
          <ac:chgData name="Frances Meek" userId="f3af35cc-3229-46e1-af36-3525661cfbd3" providerId="ADAL" clId="{D39C1E55-8B71-4B37-AF5E-F6D180F97FB5}" dt="2021-12-17T14:36:17.377" v="1159" actId="1076"/>
          <ac:spMkLst>
            <pc:docMk/>
            <pc:sldMk cId="2101100207" sldId="296"/>
            <ac:spMk id="13" creationId="{7B123D92-6B4A-4977-B1ED-F38FE6832FC3}"/>
          </ac:spMkLst>
        </pc:spChg>
        <pc:picChg chg="mod">
          <ac:chgData name="Frances Meek" userId="f3af35cc-3229-46e1-af36-3525661cfbd3" providerId="ADAL" clId="{D39C1E55-8B71-4B37-AF5E-F6D180F97FB5}" dt="2021-12-17T14:36:14.994" v="1158" actId="14100"/>
          <ac:picMkLst>
            <pc:docMk/>
            <pc:sldMk cId="2101100207" sldId="296"/>
            <ac:picMk id="5" creationId="{5640A839-E77F-4FB0-825B-3E6B7BAC7646}"/>
          </ac:picMkLst>
        </pc:picChg>
        <pc:picChg chg="mod">
          <ac:chgData name="Frances Meek" userId="f3af35cc-3229-46e1-af36-3525661cfbd3" providerId="ADAL" clId="{D39C1E55-8B71-4B37-AF5E-F6D180F97FB5}" dt="2021-12-17T14:36:12.486" v="1157" actId="14100"/>
          <ac:picMkLst>
            <pc:docMk/>
            <pc:sldMk cId="2101100207" sldId="296"/>
            <ac:picMk id="9" creationId="{2B59ACD9-ABBA-4650-9B84-16B79F1A9A3F}"/>
          </ac:picMkLst>
        </pc:picChg>
      </pc:sldChg>
      <pc:sldChg chg="addSp delSp modSp mod modNotesTx">
        <pc:chgData name="Frances Meek" userId="f3af35cc-3229-46e1-af36-3525661cfbd3" providerId="ADAL" clId="{D39C1E55-8B71-4B37-AF5E-F6D180F97FB5}" dt="2021-12-17T14:38:42.385" v="1204" actId="14100"/>
        <pc:sldMkLst>
          <pc:docMk/>
          <pc:sldMk cId="1627854560" sldId="297"/>
        </pc:sldMkLst>
        <pc:spChg chg="mod">
          <ac:chgData name="Frances Meek" userId="f3af35cc-3229-46e1-af36-3525661cfbd3" providerId="ADAL" clId="{D39C1E55-8B71-4B37-AF5E-F6D180F97FB5}" dt="2021-12-17T14:37:13.689" v="1189" actId="20577"/>
          <ac:spMkLst>
            <pc:docMk/>
            <pc:sldMk cId="1627854560" sldId="297"/>
            <ac:spMk id="2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37:39.721" v="1191" actId="21"/>
          <ac:spMkLst>
            <pc:docMk/>
            <pc:sldMk cId="1627854560" sldId="297"/>
            <ac:spMk id="10" creationId="{A85CDD4C-80A9-44EE-A785-2B0E8E1CF520}"/>
          </ac:spMkLst>
        </pc:spChg>
        <pc:picChg chg="del">
          <ac:chgData name="Frances Meek" userId="f3af35cc-3229-46e1-af36-3525661cfbd3" providerId="ADAL" clId="{D39C1E55-8B71-4B37-AF5E-F6D180F97FB5}" dt="2021-12-17T13:31:03.835" v="353" actId="478"/>
          <ac:picMkLst>
            <pc:docMk/>
            <pc:sldMk cId="1627854560" sldId="297"/>
            <ac:picMk id="4" creationId="{BE74BF03-4C3F-42B2-B62B-ADD26055678F}"/>
          </ac:picMkLst>
        </pc:picChg>
        <pc:picChg chg="add mod">
          <ac:chgData name="Frances Meek" userId="f3af35cc-3229-46e1-af36-3525661cfbd3" providerId="ADAL" clId="{D39C1E55-8B71-4B37-AF5E-F6D180F97FB5}" dt="2021-12-17T14:38:42.385" v="1204" actId="14100"/>
          <ac:picMkLst>
            <pc:docMk/>
            <pc:sldMk cId="1627854560" sldId="297"/>
            <ac:picMk id="5" creationId="{2B3B5F84-5B31-47BD-A9A0-9C7065321407}"/>
          </ac:picMkLst>
        </pc:picChg>
        <pc:picChg chg="del mod">
          <ac:chgData name="Frances Meek" userId="f3af35cc-3229-46e1-af36-3525661cfbd3" providerId="ADAL" clId="{D39C1E55-8B71-4B37-AF5E-F6D180F97FB5}" dt="2021-12-17T14:38:27.878" v="1195" actId="478"/>
          <ac:picMkLst>
            <pc:docMk/>
            <pc:sldMk cId="1627854560" sldId="297"/>
            <ac:picMk id="6" creationId="{F477D6E2-BA42-4026-AC3B-BB653918521F}"/>
          </ac:picMkLst>
        </pc:picChg>
        <pc:picChg chg="add mod">
          <ac:chgData name="Frances Meek" userId="f3af35cc-3229-46e1-af36-3525661cfbd3" providerId="ADAL" clId="{D39C1E55-8B71-4B37-AF5E-F6D180F97FB5}" dt="2021-12-17T14:38:40.157" v="1203" actId="1076"/>
          <ac:picMkLst>
            <pc:docMk/>
            <pc:sldMk cId="1627854560" sldId="297"/>
            <ac:picMk id="8" creationId="{08CF1B04-E02D-4C8F-894D-0C868C3AF108}"/>
          </ac:picMkLst>
        </pc:picChg>
      </pc:sldChg>
      <pc:sldChg chg="del">
        <pc:chgData name="Frances Meek" userId="f3af35cc-3229-46e1-af36-3525661cfbd3" providerId="ADAL" clId="{D39C1E55-8B71-4B37-AF5E-F6D180F97FB5}" dt="2021-12-17T14:39:59.338" v="1207" actId="47"/>
        <pc:sldMkLst>
          <pc:docMk/>
          <pc:sldMk cId="109888309" sldId="299"/>
        </pc:sldMkLst>
      </pc:sldChg>
      <pc:sldChg chg="addSp delSp modSp mod delAnim modAnim">
        <pc:chgData name="Frances Meek" userId="f3af35cc-3229-46e1-af36-3525661cfbd3" providerId="ADAL" clId="{D39C1E55-8B71-4B37-AF5E-F6D180F97FB5}" dt="2021-12-17T14:24:14.459" v="967" actId="20577"/>
        <pc:sldMkLst>
          <pc:docMk/>
          <pc:sldMk cId="2175933976" sldId="301"/>
        </pc:sldMkLst>
        <pc:spChg chg="add mod">
          <ac:chgData name="Frances Meek" userId="f3af35cc-3229-46e1-af36-3525661cfbd3" providerId="ADAL" clId="{D39C1E55-8B71-4B37-AF5E-F6D180F97FB5}" dt="2021-12-17T14:24:00.682" v="942" actId="1076"/>
          <ac:spMkLst>
            <pc:docMk/>
            <pc:sldMk cId="2175933976" sldId="301"/>
            <ac:spMk id="12" creationId="{F82CA830-4C76-43E8-A91E-32CEA9CAC102}"/>
          </ac:spMkLst>
        </pc:spChg>
        <pc:spChg chg="del">
          <ac:chgData name="Frances Meek" userId="f3af35cc-3229-46e1-af36-3525661cfbd3" providerId="ADAL" clId="{D39C1E55-8B71-4B37-AF5E-F6D180F97FB5}" dt="2021-12-17T14:23:39.008" v="919" actId="478"/>
          <ac:spMkLst>
            <pc:docMk/>
            <pc:sldMk cId="2175933976" sldId="301"/>
            <ac:spMk id="13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24:14.459" v="967" actId="20577"/>
          <ac:spMkLst>
            <pc:docMk/>
            <pc:sldMk cId="2175933976" sldId="301"/>
            <ac:spMk id="17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3:31.317" v="913" actId="478"/>
          <ac:spMkLst>
            <pc:docMk/>
            <pc:sldMk cId="2175933976" sldId="301"/>
            <ac:spMk id="18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3:33.075" v="915" actId="478"/>
          <ac:spMkLst>
            <pc:docMk/>
            <pc:sldMk cId="2175933976" sldId="301"/>
            <ac:spMk id="19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3:35.235" v="917" actId="478"/>
          <ac:spMkLst>
            <pc:docMk/>
            <pc:sldMk cId="2175933976" sldId="301"/>
            <ac:spMk id="20" creationId="{00000000-0000-0000-0000-000000000000}"/>
          </ac:spMkLst>
        </pc:spChg>
        <pc:picChg chg="mod">
          <ac:chgData name="Frances Meek" userId="f3af35cc-3229-46e1-af36-3525661cfbd3" providerId="ADAL" clId="{D39C1E55-8B71-4B37-AF5E-F6D180F97FB5}" dt="2021-12-17T14:23:51.239" v="924" actId="1076"/>
          <ac:picMkLst>
            <pc:docMk/>
            <pc:sldMk cId="2175933976" sldId="301"/>
            <ac:picMk id="11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23:33.793" v="916" actId="478"/>
          <ac:picMkLst>
            <pc:docMk/>
            <pc:sldMk cId="2175933976" sldId="301"/>
            <ac:picMk id="16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23:30.121" v="912" actId="478"/>
          <ac:picMkLst>
            <pc:docMk/>
            <pc:sldMk cId="2175933976" sldId="301"/>
            <ac:picMk id="3074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23:31.825" v="914" actId="478"/>
          <ac:picMkLst>
            <pc:docMk/>
            <pc:sldMk cId="2175933976" sldId="301"/>
            <ac:picMk id="3076" creationId="{00000000-0000-0000-0000-000000000000}"/>
          </ac:picMkLst>
        </pc:picChg>
      </pc:sldChg>
      <pc:sldChg chg="del ord">
        <pc:chgData name="Frances Meek" userId="f3af35cc-3229-46e1-af36-3525661cfbd3" providerId="ADAL" clId="{D39C1E55-8B71-4B37-AF5E-F6D180F97FB5}" dt="2021-12-17T13:21:01.403" v="190" actId="2696"/>
        <pc:sldMkLst>
          <pc:docMk/>
          <pc:sldMk cId="1960563928" sldId="304"/>
        </pc:sldMkLst>
      </pc:sldChg>
      <pc:sldChg chg="addSp delSp modSp mod ord">
        <pc:chgData name="Frances Meek" userId="f3af35cc-3229-46e1-af36-3525661cfbd3" providerId="ADAL" clId="{D39C1E55-8B71-4B37-AF5E-F6D180F97FB5}" dt="2021-12-17T13:23:07.009" v="202" actId="14100"/>
        <pc:sldMkLst>
          <pc:docMk/>
          <pc:sldMk cId="2922132735" sldId="305"/>
        </pc:sldMkLst>
        <pc:spChg chg="del">
          <ac:chgData name="Frances Meek" userId="f3af35cc-3229-46e1-af36-3525661cfbd3" providerId="ADAL" clId="{D39C1E55-8B71-4B37-AF5E-F6D180F97FB5}" dt="2021-12-17T13:21:08.435" v="191" actId="478"/>
          <ac:spMkLst>
            <pc:docMk/>
            <pc:sldMk cId="2922132735" sldId="305"/>
            <ac:spMk id="10" creationId="{1559F8E4-4503-45A6-BD79-8ABA97B9C601}"/>
          </ac:spMkLst>
        </pc:spChg>
        <pc:picChg chg="mod">
          <ac:chgData name="Frances Meek" userId="f3af35cc-3229-46e1-af36-3525661cfbd3" providerId="ADAL" clId="{D39C1E55-8B71-4B37-AF5E-F6D180F97FB5}" dt="2021-12-17T13:22:55.705" v="198" actId="14100"/>
          <ac:picMkLst>
            <pc:docMk/>
            <pc:sldMk cId="2922132735" sldId="305"/>
            <ac:picMk id="4" creationId="{9BCB1B09-56EE-4398-ADCE-C5BEB3FE1C7D}"/>
          </ac:picMkLst>
        </pc:picChg>
        <pc:picChg chg="add mod">
          <ac:chgData name="Frances Meek" userId="f3af35cc-3229-46e1-af36-3525661cfbd3" providerId="ADAL" clId="{D39C1E55-8B71-4B37-AF5E-F6D180F97FB5}" dt="2021-12-17T13:23:07.009" v="202" actId="14100"/>
          <ac:picMkLst>
            <pc:docMk/>
            <pc:sldMk cId="2922132735" sldId="305"/>
            <ac:picMk id="5" creationId="{B2C60036-1968-4355-B775-B76FC7EF668E}"/>
          </ac:picMkLst>
        </pc:picChg>
      </pc:sldChg>
      <pc:sldChg chg="addSp delSp modSp mod ord delCm">
        <pc:chgData name="Frances Meek" userId="f3af35cc-3229-46e1-af36-3525661cfbd3" providerId="ADAL" clId="{D39C1E55-8B71-4B37-AF5E-F6D180F97FB5}" dt="2021-12-17T14:05:48.313" v="549" actId="20577"/>
        <pc:sldMkLst>
          <pc:docMk/>
          <pc:sldMk cId="3675829789" sldId="306"/>
        </pc:sldMkLst>
        <pc:spChg chg="mod">
          <ac:chgData name="Frances Meek" userId="f3af35cc-3229-46e1-af36-3525661cfbd3" providerId="ADAL" clId="{D39C1E55-8B71-4B37-AF5E-F6D180F97FB5}" dt="2021-12-17T14:05:48.313" v="549" actId="20577"/>
          <ac:spMkLst>
            <pc:docMk/>
            <pc:sldMk cId="3675829789" sldId="306"/>
            <ac:spMk id="2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02:00.580" v="513" actId="1076"/>
          <ac:spMkLst>
            <pc:docMk/>
            <pc:sldMk cId="3675829789" sldId="306"/>
            <ac:spMk id="9" creationId="{7C3AE55A-77ED-472A-A3CA-439BA012BF33}"/>
          </ac:spMkLst>
        </pc:spChg>
        <pc:spChg chg="del">
          <ac:chgData name="Frances Meek" userId="f3af35cc-3229-46e1-af36-3525661cfbd3" providerId="ADAL" clId="{D39C1E55-8B71-4B37-AF5E-F6D180F97FB5}" dt="2021-12-17T14:00:28.333" v="454" actId="478"/>
          <ac:spMkLst>
            <pc:docMk/>
            <pc:sldMk cId="3675829789" sldId="306"/>
            <ac:spMk id="10" creationId="{EB1079AD-8D8A-4156-8D2A-A059084D533A}"/>
          </ac:spMkLst>
        </pc:spChg>
        <pc:spChg chg="del">
          <ac:chgData name="Frances Meek" userId="f3af35cc-3229-46e1-af36-3525661cfbd3" providerId="ADAL" clId="{D39C1E55-8B71-4B37-AF5E-F6D180F97FB5}" dt="2021-12-17T14:00:31.161" v="455" actId="478"/>
          <ac:spMkLst>
            <pc:docMk/>
            <pc:sldMk cId="3675829789" sldId="306"/>
            <ac:spMk id="11" creationId="{54F99C6F-DE7C-43B3-A06E-D2F5F36C6727}"/>
          </ac:spMkLst>
        </pc:spChg>
        <pc:picChg chg="add mod">
          <ac:chgData name="Frances Meek" userId="f3af35cc-3229-46e1-af36-3525661cfbd3" providerId="ADAL" clId="{D39C1E55-8B71-4B37-AF5E-F6D180F97FB5}" dt="2021-12-17T14:04:06.496" v="542" actId="1076"/>
          <ac:picMkLst>
            <pc:docMk/>
            <pc:sldMk cId="3675829789" sldId="306"/>
            <ac:picMk id="7" creationId="{0CFFE286-625A-4765-9834-9BD23F50368C}"/>
          </ac:picMkLst>
        </pc:picChg>
        <pc:picChg chg="add del mod">
          <ac:chgData name="Frances Meek" userId="f3af35cc-3229-46e1-af36-3525661cfbd3" providerId="ADAL" clId="{D39C1E55-8B71-4B37-AF5E-F6D180F97FB5}" dt="2021-12-17T14:03:42.260" v="532"/>
          <ac:picMkLst>
            <pc:docMk/>
            <pc:sldMk cId="3675829789" sldId="306"/>
            <ac:picMk id="8" creationId="{F262EFDE-228D-4099-97E6-2706996431A6}"/>
          </ac:picMkLst>
        </pc:picChg>
        <pc:picChg chg="mod">
          <ac:chgData name="Frances Meek" userId="f3af35cc-3229-46e1-af36-3525661cfbd3" providerId="ADAL" clId="{D39C1E55-8B71-4B37-AF5E-F6D180F97FB5}" dt="2021-12-17T14:04:03.049" v="540" actId="1076"/>
          <ac:picMkLst>
            <pc:docMk/>
            <pc:sldMk cId="3675829789" sldId="306"/>
            <ac:picMk id="12" creationId="{F51F373B-70B3-4B48-B0C5-8669BB097F2B}"/>
          </ac:picMkLst>
        </pc:picChg>
        <pc:picChg chg="add mod">
          <ac:chgData name="Frances Meek" userId="f3af35cc-3229-46e1-af36-3525661cfbd3" providerId="ADAL" clId="{D39C1E55-8B71-4B37-AF5E-F6D180F97FB5}" dt="2021-12-17T14:04:05.093" v="541" actId="1076"/>
          <ac:picMkLst>
            <pc:docMk/>
            <pc:sldMk cId="3675829789" sldId="306"/>
            <ac:picMk id="13" creationId="{BF26EFDF-1580-4AED-83F2-CB046E3AA0E1}"/>
          </ac:picMkLst>
        </pc:picChg>
      </pc:sldChg>
      <pc:sldChg chg="ord modNotesTx">
        <pc:chgData name="Frances Meek" userId="f3af35cc-3229-46e1-af36-3525661cfbd3" providerId="ADAL" clId="{D39C1E55-8B71-4B37-AF5E-F6D180F97FB5}" dt="2021-12-17T13:15:59.332" v="176" actId="6549"/>
        <pc:sldMkLst>
          <pc:docMk/>
          <pc:sldMk cId="1443026452" sldId="307"/>
        </pc:sldMkLst>
      </pc:sldChg>
      <pc:sldChg chg="add del ord">
        <pc:chgData name="Frances Meek" userId="f3af35cc-3229-46e1-af36-3525661cfbd3" providerId="ADAL" clId="{D39C1E55-8B71-4B37-AF5E-F6D180F97FB5}" dt="2021-12-17T14:04:42.634" v="545" actId="47"/>
        <pc:sldMkLst>
          <pc:docMk/>
          <pc:sldMk cId="2129608278" sldId="309"/>
        </pc:sldMkLst>
      </pc:sldChg>
      <pc:sldChg chg="addSp delSp modSp mod">
        <pc:chgData name="Frances Meek" userId="f3af35cc-3229-46e1-af36-3525661cfbd3" providerId="ADAL" clId="{D39C1E55-8B71-4B37-AF5E-F6D180F97FB5}" dt="2021-12-17T14:08:26.038" v="713" actId="1076"/>
        <pc:sldMkLst>
          <pc:docMk/>
          <pc:sldMk cId="1026420620" sldId="310"/>
        </pc:sldMkLst>
        <pc:spChg chg="mod">
          <ac:chgData name="Frances Meek" userId="f3af35cc-3229-46e1-af36-3525661cfbd3" providerId="ADAL" clId="{D39C1E55-8B71-4B37-AF5E-F6D180F97FB5}" dt="2021-12-17T13:16:23.605" v="181" actId="20577"/>
          <ac:spMkLst>
            <pc:docMk/>
            <pc:sldMk cId="1026420620" sldId="310"/>
            <ac:spMk id="2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3:17:07.976" v="182" actId="478"/>
          <ac:spMkLst>
            <pc:docMk/>
            <pc:sldMk cId="1026420620" sldId="310"/>
            <ac:spMk id="6" creationId="{D5A6734E-34CC-455B-901B-6611B1E34F73}"/>
          </ac:spMkLst>
        </pc:spChg>
        <pc:picChg chg="add mod">
          <ac:chgData name="Frances Meek" userId="f3af35cc-3229-46e1-af36-3525661cfbd3" providerId="ADAL" clId="{D39C1E55-8B71-4B37-AF5E-F6D180F97FB5}" dt="2021-12-17T14:08:19.031" v="708" actId="1076"/>
          <ac:picMkLst>
            <pc:docMk/>
            <pc:sldMk cId="1026420620" sldId="310"/>
            <ac:picMk id="4" creationId="{A5A839C3-D977-44D5-A8C2-A91AD4CF3D86}"/>
          </ac:picMkLst>
        </pc:picChg>
        <pc:picChg chg="add mod">
          <ac:chgData name="Frances Meek" userId="f3af35cc-3229-46e1-af36-3525661cfbd3" providerId="ADAL" clId="{D39C1E55-8B71-4B37-AF5E-F6D180F97FB5}" dt="2021-12-17T14:08:26.038" v="713" actId="1076"/>
          <ac:picMkLst>
            <pc:docMk/>
            <pc:sldMk cId="1026420620" sldId="310"/>
            <ac:picMk id="7" creationId="{62D8F7C9-C65C-472B-B7CF-022E370D37E1}"/>
          </ac:picMkLst>
        </pc:picChg>
      </pc:sldChg>
      <pc:sldChg chg="add del ord">
        <pc:chgData name="Frances Meek" userId="f3af35cc-3229-46e1-af36-3525661cfbd3" providerId="ADAL" clId="{D39C1E55-8B71-4B37-AF5E-F6D180F97FB5}" dt="2021-12-17T14:04:14.780" v="544" actId="47"/>
        <pc:sldMkLst>
          <pc:docMk/>
          <pc:sldMk cId="1151701708" sldId="311"/>
        </pc:sldMkLst>
      </pc:sldChg>
      <pc:sldChg chg="addSp delSp modSp del mod">
        <pc:chgData name="Frances Meek" userId="f3af35cc-3229-46e1-af36-3525661cfbd3" providerId="ADAL" clId="{D39C1E55-8B71-4B37-AF5E-F6D180F97FB5}" dt="2021-12-17T13:58:11.488" v="404" actId="47"/>
        <pc:sldMkLst>
          <pc:docMk/>
          <pc:sldMk cId="435737077" sldId="312"/>
        </pc:sldMkLst>
        <pc:spChg chg="add del mod">
          <ac:chgData name="Frances Meek" userId="f3af35cc-3229-46e1-af36-3525661cfbd3" providerId="ADAL" clId="{D39C1E55-8B71-4B37-AF5E-F6D180F97FB5}" dt="2021-12-17T13:27:14.373" v="311" actId="478"/>
          <ac:spMkLst>
            <pc:docMk/>
            <pc:sldMk cId="435737077" sldId="312"/>
            <ac:spMk id="5" creationId="{D0DAE9EF-353C-4CBC-A196-8AD74F2D08C8}"/>
          </ac:spMkLst>
        </pc:spChg>
        <pc:spChg chg="del">
          <ac:chgData name="Frances Meek" userId="f3af35cc-3229-46e1-af36-3525661cfbd3" providerId="ADAL" clId="{D39C1E55-8B71-4B37-AF5E-F6D180F97FB5}" dt="2021-12-17T13:26:39.308" v="305" actId="21"/>
          <ac:spMkLst>
            <pc:docMk/>
            <pc:sldMk cId="435737077" sldId="312"/>
            <ac:spMk id="6" creationId="{E29D6932-4A2D-476A-8A41-FAB415BB1936}"/>
          </ac:spMkLst>
        </pc:spChg>
        <pc:spChg chg="del">
          <ac:chgData name="Frances Meek" userId="f3af35cc-3229-46e1-af36-3525661cfbd3" providerId="ADAL" clId="{D39C1E55-8B71-4B37-AF5E-F6D180F97FB5}" dt="2021-12-17T13:27:20.901" v="312" actId="21"/>
          <ac:spMkLst>
            <pc:docMk/>
            <pc:sldMk cId="435737077" sldId="312"/>
            <ac:spMk id="7" creationId="{F563455B-584F-411A-A10F-05B3BB4AF900}"/>
          </ac:spMkLst>
        </pc:spChg>
        <pc:picChg chg="del">
          <ac:chgData name="Frances Meek" userId="f3af35cc-3229-46e1-af36-3525661cfbd3" providerId="ADAL" clId="{D39C1E55-8B71-4B37-AF5E-F6D180F97FB5}" dt="2021-12-17T13:26:39.308" v="305" actId="21"/>
          <ac:picMkLst>
            <pc:docMk/>
            <pc:sldMk cId="435737077" sldId="312"/>
            <ac:picMk id="4" creationId="{EA239493-5ED6-4D54-B460-27B960A98D90}"/>
          </ac:picMkLst>
        </pc:picChg>
        <pc:picChg chg="del">
          <ac:chgData name="Frances Meek" userId="f3af35cc-3229-46e1-af36-3525661cfbd3" providerId="ADAL" clId="{D39C1E55-8B71-4B37-AF5E-F6D180F97FB5}" dt="2021-12-17T13:27:20.901" v="312" actId="21"/>
          <ac:picMkLst>
            <pc:docMk/>
            <pc:sldMk cId="435737077" sldId="312"/>
            <ac:picMk id="9" creationId="{BFB0B4FD-1D88-42C3-8DED-FFC38D05E64A}"/>
          </ac:picMkLst>
        </pc:picChg>
      </pc:sldChg>
      <pc:sldChg chg="addSp delSp modSp mod ord">
        <pc:chgData name="Frances Meek" userId="f3af35cc-3229-46e1-af36-3525661cfbd3" providerId="ADAL" clId="{D39C1E55-8B71-4B37-AF5E-F6D180F97FB5}" dt="2021-12-17T13:58:55.672" v="449" actId="1076"/>
        <pc:sldMkLst>
          <pc:docMk/>
          <pc:sldMk cId="3355559927" sldId="313"/>
        </pc:sldMkLst>
        <pc:spChg chg="mod">
          <ac:chgData name="Frances Meek" userId="f3af35cc-3229-46e1-af36-3525661cfbd3" providerId="ADAL" clId="{D39C1E55-8B71-4B37-AF5E-F6D180F97FB5}" dt="2021-12-17T13:58:48.114" v="446" actId="20577"/>
          <ac:spMkLst>
            <pc:docMk/>
            <pc:sldMk cId="3355559927" sldId="313"/>
            <ac:spMk id="2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3:58:50.822" v="447" actId="478"/>
          <ac:spMkLst>
            <pc:docMk/>
            <pc:sldMk cId="3355559927" sldId="313"/>
            <ac:spMk id="3" creationId="{00000000-0000-0000-0000-000000000000}"/>
          </ac:spMkLst>
        </pc:spChg>
        <pc:spChg chg="add del mod">
          <ac:chgData name="Frances Meek" userId="f3af35cc-3229-46e1-af36-3525661cfbd3" providerId="ADAL" clId="{D39C1E55-8B71-4B37-AF5E-F6D180F97FB5}" dt="2021-12-17T13:58:54.306" v="448" actId="478"/>
          <ac:spMkLst>
            <pc:docMk/>
            <pc:sldMk cId="3355559927" sldId="313"/>
            <ac:spMk id="6" creationId="{EE095ACC-8119-4250-9A7B-50E7C2DE58D0}"/>
          </ac:spMkLst>
        </pc:spChg>
        <pc:picChg chg="mod">
          <ac:chgData name="Frances Meek" userId="f3af35cc-3229-46e1-af36-3525661cfbd3" providerId="ADAL" clId="{D39C1E55-8B71-4B37-AF5E-F6D180F97FB5}" dt="2021-12-17T13:58:55.672" v="449" actId="1076"/>
          <ac:picMkLst>
            <pc:docMk/>
            <pc:sldMk cId="3355559927" sldId="313"/>
            <ac:picMk id="5" creationId="{757ED273-DE94-4D09-83F0-3E2625CA2830}"/>
          </ac:picMkLst>
        </pc:picChg>
      </pc:sldChg>
      <pc:sldChg chg="del ord">
        <pc:chgData name="Frances Meek" userId="f3af35cc-3229-46e1-af36-3525661cfbd3" providerId="ADAL" clId="{D39C1E55-8B71-4B37-AF5E-F6D180F97FB5}" dt="2021-12-17T13:59:21.459" v="452" actId="47"/>
        <pc:sldMkLst>
          <pc:docMk/>
          <pc:sldMk cId="2558893237" sldId="314"/>
        </pc:sldMkLst>
      </pc:sldChg>
      <pc:sldChg chg="delSp modSp mod ord">
        <pc:chgData name="Frances Meek" userId="f3af35cc-3229-46e1-af36-3525661cfbd3" providerId="ADAL" clId="{D39C1E55-8B71-4B37-AF5E-F6D180F97FB5}" dt="2021-12-17T13:25:53.836" v="270" actId="478"/>
        <pc:sldMkLst>
          <pc:docMk/>
          <pc:sldMk cId="294461505" sldId="315"/>
        </pc:sldMkLst>
        <pc:spChg chg="del">
          <ac:chgData name="Frances Meek" userId="f3af35cc-3229-46e1-af36-3525661cfbd3" providerId="ADAL" clId="{D39C1E55-8B71-4B37-AF5E-F6D180F97FB5}" dt="2021-12-17T13:25:53.836" v="270" actId="478"/>
          <ac:spMkLst>
            <pc:docMk/>
            <pc:sldMk cId="294461505" sldId="315"/>
            <ac:spMk id="9" creationId="{7C3AE55A-77ED-472A-A3CA-439BA012BF33}"/>
          </ac:spMkLst>
        </pc:spChg>
        <pc:spChg chg="del">
          <ac:chgData name="Frances Meek" userId="f3af35cc-3229-46e1-af36-3525661cfbd3" providerId="ADAL" clId="{D39C1E55-8B71-4B37-AF5E-F6D180F97FB5}" dt="2021-12-17T13:25:49.626" v="268" actId="478"/>
          <ac:spMkLst>
            <pc:docMk/>
            <pc:sldMk cId="294461505" sldId="315"/>
            <ac:spMk id="10" creationId="{EB1079AD-8D8A-4156-8D2A-A059084D533A}"/>
          </ac:spMkLst>
        </pc:spChg>
        <pc:picChg chg="mod">
          <ac:chgData name="Frances Meek" userId="f3af35cc-3229-46e1-af36-3525661cfbd3" providerId="ADAL" clId="{D39C1E55-8B71-4B37-AF5E-F6D180F97FB5}" dt="2021-12-17T13:25:51.917" v="269" actId="1076"/>
          <ac:picMkLst>
            <pc:docMk/>
            <pc:sldMk cId="294461505" sldId="315"/>
            <ac:picMk id="4" creationId="{E7186EB2-E8CD-4E00-B7CB-BE48937AF795}"/>
          </ac:picMkLst>
        </pc:picChg>
      </pc:sldChg>
      <pc:sldChg chg="del">
        <pc:chgData name="Frances Meek" userId="f3af35cc-3229-46e1-af36-3525661cfbd3" providerId="ADAL" clId="{D39C1E55-8B71-4B37-AF5E-F6D180F97FB5}" dt="2021-12-17T13:59:27.805" v="453" actId="47"/>
        <pc:sldMkLst>
          <pc:docMk/>
          <pc:sldMk cId="1497440536" sldId="316"/>
        </pc:sldMkLst>
      </pc:sldChg>
      <pc:sldChg chg="del">
        <pc:chgData name="Frances Meek" userId="f3af35cc-3229-46e1-af36-3525661cfbd3" providerId="ADAL" clId="{D39C1E55-8B71-4B37-AF5E-F6D180F97FB5}" dt="2021-12-17T14:08:04.348" v="706" actId="47"/>
        <pc:sldMkLst>
          <pc:docMk/>
          <pc:sldMk cId="1432583408" sldId="317"/>
        </pc:sldMkLst>
      </pc:sldChg>
      <pc:sldChg chg="addSp delSp modSp add del mod ord">
        <pc:chgData name="Frances Meek" userId="f3af35cc-3229-46e1-af36-3525661cfbd3" providerId="ADAL" clId="{D39C1E55-8B71-4B37-AF5E-F6D180F97FB5}" dt="2021-12-17T14:04:08.880" v="543" actId="47"/>
        <pc:sldMkLst>
          <pc:docMk/>
          <pc:sldMk cId="1504714297" sldId="318"/>
        </pc:sldMkLst>
        <pc:spChg chg="del">
          <ac:chgData name="Frances Meek" userId="f3af35cc-3229-46e1-af36-3525661cfbd3" providerId="ADAL" clId="{D39C1E55-8B71-4B37-AF5E-F6D180F97FB5}" dt="2021-12-17T14:02:14.945" v="516" actId="478"/>
          <ac:spMkLst>
            <pc:docMk/>
            <pc:sldMk cId="1504714297" sldId="318"/>
            <ac:spMk id="3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02:21.218" v="518" actId="478"/>
          <ac:spMkLst>
            <pc:docMk/>
            <pc:sldMk cId="1504714297" sldId="318"/>
            <ac:spMk id="5" creationId="{CAF54F1F-DEAA-466D-9E02-FBA5EFC9CD13}"/>
          </ac:spMkLst>
        </pc:spChg>
        <pc:spChg chg="add del mod">
          <ac:chgData name="Frances Meek" userId="f3af35cc-3229-46e1-af36-3525661cfbd3" providerId="ADAL" clId="{D39C1E55-8B71-4B37-AF5E-F6D180F97FB5}" dt="2021-12-17T14:02:19.545" v="517" actId="478"/>
          <ac:spMkLst>
            <pc:docMk/>
            <pc:sldMk cId="1504714297" sldId="318"/>
            <ac:spMk id="7" creationId="{B7814A98-0778-48F2-B9BD-66083CB40C96}"/>
          </ac:spMkLst>
        </pc:spChg>
      </pc:sldChg>
      <pc:sldChg chg="addSp delSp modSp mod">
        <pc:chgData name="Frances Meek" userId="f3af35cc-3229-46e1-af36-3525661cfbd3" providerId="ADAL" clId="{D39C1E55-8B71-4B37-AF5E-F6D180F97FB5}" dt="2021-12-17T15:21:46.054" v="1579" actId="14100"/>
        <pc:sldMkLst>
          <pc:docMk/>
          <pc:sldMk cId="3477201130" sldId="319"/>
        </pc:sldMkLst>
        <pc:spChg chg="mod">
          <ac:chgData name="Frances Meek" userId="f3af35cc-3229-46e1-af36-3525661cfbd3" providerId="ADAL" clId="{D39C1E55-8B71-4B37-AF5E-F6D180F97FB5}" dt="2021-12-17T15:21:01.723" v="1572" actId="20577"/>
          <ac:spMkLst>
            <pc:docMk/>
            <pc:sldMk cId="3477201130" sldId="319"/>
            <ac:spMk id="2" creationId="{00000000-0000-0000-0000-000000000000}"/>
          </ac:spMkLst>
        </pc:spChg>
        <pc:spChg chg="del mod">
          <ac:chgData name="Frances Meek" userId="f3af35cc-3229-46e1-af36-3525661cfbd3" providerId="ADAL" clId="{D39C1E55-8B71-4B37-AF5E-F6D180F97FB5}" dt="2021-12-17T15:21:35.127" v="1574" actId="478"/>
          <ac:spMkLst>
            <pc:docMk/>
            <pc:sldMk cId="3477201130" sldId="319"/>
            <ac:spMk id="3" creationId="{00000000-0000-0000-0000-000000000000}"/>
          </ac:spMkLst>
        </pc:spChg>
        <pc:spChg chg="add del mod">
          <ac:chgData name="Frances Meek" userId="f3af35cc-3229-46e1-af36-3525661cfbd3" providerId="ADAL" clId="{D39C1E55-8B71-4B37-AF5E-F6D180F97FB5}" dt="2021-12-17T15:21:40.191" v="1575" actId="478"/>
          <ac:spMkLst>
            <pc:docMk/>
            <pc:sldMk cId="3477201130" sldId="319"/>
            <ac:spMk id="6" creationId="{28BB5C2C-4EE0-416E-9043-E982DBE304C6}"/>
          </ac:spMkLst>
        </pc:spChg>
        <pc:picChg chg="mod">
          <ac:chgData name="Frances Meek" userId="f3af35cc-3229-46e1-af36-3525661cfbd3" providerId="ADAL" clId="{D39C1E55-8B71-4B37-AF5E-F6D180F97FB5}" dt="2021-12-17T15:21:46.054" v="1579" actId="14100"/>
          <ac:picMkLst>
            <pc:docMk/>
            <pc:sldMk cId="3477201130" sldId="319"/>
            <ac:picMk id="5" creationId="{C90CD5DB-684A-4418-B094-1868B9D173D7}"/>
          </ac:picMkLst>
        </pc:picChg>
        <pc:picChg chg="mod">
          <ac:chgData name="Frances Meek" userId="f3af35cc-3229-46e1-af36-3525661cfbd3" providerId="ADAL" clId="{D39C1E55-8B71-4B37-AF5E-F6D180F97FB5}" dt="2021-12-17T15:21:44.333" v="1578" actId="1076"/>
          <ac:picMkLst>
            <pc:docMk/>
            <pc:sldMk cId="3477201130" sldId="319"/>
            <ac:picMk id="7" creationId="{341B5176-D2D5-4DB5-B86E-D786CBB05323}"/>
          </ac:picMkLst>
        </pc:picChg>
      </pc:sldChg>
      <pc:sldChg chg="del">
        <pc:chgData name="Frances Meek" userId="f3af35cc-3229-46e1-af36-3525661cfbd3" providerId="ADAL" clId="{D39C1E55-8B71-4B37-AF5E-F6D180F97FB5}" dt="2021-12-17T14:27:24.268" v="1088" actId="47"/>
        <pc:sldMkLst>
          <pc:docMk/>
          <pc:sldMk cId="1854163012" sldId="320"/>
        </pc:sldMkLst>
      </pc:sldChg>
      <pc:sldChg chg="modSp mod ord">
        <pc:chgData name="Frances Meek" userId="f3af35cc-3229-46e1-af36-3525661cfbd3" providerId="ADAL" clId="{D39C1E55-8B71-4B37-AF5E-F6D180F97FB5}" dt="2021-12-17T15:19:06.529" v="1534" actId="313"/>
        <pc:sldMkLst>
          <pc:docMk/>
          <pc:sldMk cId="1646133928" sldId="321"/>
        </pc:sldMkLst>
        <pc:spChg chg="mod">
          <ac:chgData name="Frances Meek" userId="f3af35cc-3229-46e1-af36-3525661cfbd3" providerId="ADAL" clId="{D39C1E55-8B71-4B37-AF5E-F6D180F97FB5}" dt="2021-12-17T13:13:16.952" v="47" actId="20577"/>
          <ac:spMkLst>
            <pc:docMk/>
            <pc:sldMk cId="1646133928" sldId="321"/>
            <ac:spMk id="2" creationId="{0F984DAD-7291-48F8-999E-38011152A6CA}"/>
          </ac:spMkLst>
        </pc:spChg>
        <pc:spChg chg="mod">
          <ac:chgData name="Frances Meek" userId="f3af35cc-3229-46e1-af36-3525661cfbd3" providerId="ADAL" clId="{D39C1E55-8B71-4B37-AF5E-F6D180F97FB5}" dt="2021-12-17T15:19:06.529" v="1534" actId="313"/>
          <ac:spMkLst>
            <pc:docMk/>
            <pc:sldMk cId="1646133928" sldId="321"/>
            <ac:spMk id="3" creationId="{6702E57A-ADE3-4A33-B2D1-1A783D57B6BE}"/>
          </ac:spMkLst>
        </pc:spChg>
      </pc:sldChg>
      <pc:sldChg chg="add del">
        <pc:chgData name="Frances Meek" userId="f3af35cc-3229-46e1-af36-3525661cfbd3" providerId="ADAL" clId="{D39C1E55-8B71-4B37-AF5E-F6D180F97FB5}" dt="2021-12-17T15:18:16.189" v="1518" actId="47"/>
        <pc:sldMkLst>
          <pc:docMk/>
          <pc:sldMk cId="798465212" sldId="322"/>
        </pc:sldMkLst>
      </pc:sldChg>
      <pc:sldChg chg="delSp modSp mod ord">
        <pc:chgData name="Frances Meek" userId="f3af35cc-3229-46e1-af36-3525661cfbd3" providerId="ADAL" clId="{D39C1E55-8B71-4B37-AF5E-F6D180F97FB5}" dt="2021-12-17T14:08:42.896" v="716"/>
        <pc:sldMkLst>
          <pc:docMk/>
          <pc:sldMk cId="469758560" sldId="324"/>
        </pc:sldMkLst>
        <pc:spChg chg="mod">
          <ac:chgData name="Frances Meek" userId="f3af35cc-3229-46e1-af36-3525661cfbd3" providerId="ADAL" clId="{D39C1E55-8B71-4B37-AF5E-F6D180F97FB5}" dt="2021-12-17T13:24:16.450" v="262" actId="20577"/>
          <ac:spMkLst>
            <pc:docMk/>
            <pc:sldMk cId="469758560" sldId="324"/>
            <ac:spMk id="2" creationId="{E8303389-53E0-4BC1-9F95-02609EB4E14C}"/>
          </ac:spMkLst>
        </pc:spChg>
        <pc:spChg chg="del">
          <ac:chgData name="Frances Meek" userId="f3af35cc-3229-46e1-af36-3525661cfbd3" providerId="ADAL" clId="{D39C1E55-8B71-4B37-AF5E-F6D180F97FB5}" dt="2021-12-17T13:24:22.595" v="264" actId="478"/>
          <ac:spMkLst>
            <pc:docMk/>
            <pc:sldMk cId="469758560" sldId="324"/>
            <ac:spMk id="3" creationId="{1BBA220E-CF17-4627-95CC-1087D37C6155}"/>
          </ac:spMkLst>
        </pc:spChg>
        <pc:spChg chg="del">
          <ac:chgData name="Frances Meek" userId="f3af35cc-3229-46e1-af36-3525661cfbd3" providerId="ADAL" clId="{D39C1E55-8B71-4B37-AF5E-F6D180F97FB5}" dt="2021-12-17T13:24:19.552" v="263" actId="478"/>
          <ac:spMkLst>
            <pc:docMk/>
            <pc:sldMk cId="469758560" sldId="324"/>
            <ac:spMk id="6" creationId="{E3E9C98F-256D-4BDB-ABD4-9575656F463D}"/>
          </ac:spMkLst>
        </pc:spChg>
        <pc:picChg chg="mod">
          <ac:chgData name="Frances Meek" userId="f3af35cc-3229-46e1-af36-3525661cfbd3" providerId="ADAL" clId="{D39C1E55-8B71-4B37-AF5E-F6D180F97FB5}" dt="2021-12-17T13:24:23.962" v="265" actId="1076"/>
          <ac:picMkLst>
            <pc:docMk/>
            <pc:sldMk cId="469758560" sldId="324"/>
            <ac:picMk id="5" creationId="{A653E805-0C9C-4DB6-97DC-F45A2FA6E8EB}"/>
          </ac:picMkLst>
        </pc:picChg>
      </pc:sldChg>
      <pc:sldChg chg="delSp del mod">
        <pc:chgData name="Frances Meek" userId="f3af35cc-3229-46e1-af36-3525661cfbd3" providerId="ADAL" clId="{D39C1E55-8B71-4B37-AF5E-F6D180F97FB5}" dt="2021-12-17T14:38:58.851" v="1205" actId="47"/>
        <pc:sldMkLst>
          <pc:docMk/>
          <pc:sldMk cId="3936837344" sldId="325"/>
        </pc:sldMkLst>
        <pc:picChg chg="del">
          <ac:chgData name="Frances Meek" userId="f3af35cc-3229-46e1-af36-3525661cfbd3" providerId="ADAL" clId="{D39C1E55-8B71-4B37-AF5E-F6D180F97FB5}" dt="2021-12-17T14:38:23.549" v="1194" actId="21"/>
          <ac:picMkLst>
            <pc:docMk/>
            <pc:sldMk cId="3936837344" sldId="325"/>
            <ac:picMk id="7" creationId="{9BAB0223-4634-4E00-81F6-BCBC1E0995F6}"/>
          </ac:picMkLst>
        </pc:picChg>
      </pc:sldChg>
      <pc:sldChg chg="delSp mod">
        <pc:chgData name="Frances Meek" userId="f3af35cc-3229-46e1-af36-3525661cfbd3" providerId="ADAL" clId="{D39C1E55-8B71-4B37-AF5E-F6D180F97FB5}" dt="2021-12-17T14:38:08.418" v="1193" actId="478"/>
        <pc:sldMkLst>
          <pc:docMk/>
          <pc:sldMk cId="1063842539" sldId="327"/>
        </pc:sldMkLst>
        <pc:spChg chg="del">
          <ac:chgData name="Frances Meek" userId="f3af35cc-3229-46e1-af36-3525661cfbd3" providerId="ADAL" clId="{D39C1E55-8B71-4B37-AF5E-F6D180F97FB5}" dt="2021-12-17T14:38:08.418" v="1193" actId="478"/>
          <ac:spMkLst>
            <pc:docMk/>
            <pc:sldMk cId="1063842539" sldId="327"/>
            <ac:spMk id="3" creationId="{09F1E3D1-189D-4DBE-928E-52CE0B7D51F5}"/>
          </ac:spMkLst>
        </pc:spChg>
      </pc:sldChg>
      <pc:sldChg chg="delSp modSp mod">
        <pc:chgData name="Frances Meek" userId="f3af35cc-3229-46e1-af36-3525661cfbd3" providerId="ADAL" clId="{D39C1E55-8B71-4B37-AF5E-F6D180F97FB5}" dt="2021-12-17T14:41:23.365" v="1224" actId="14100"/>
        <pc:sldMkLst>
          <pc:docMk/>
          <pc:sldMk cId="290290938" sldId="328"/>
        </pc:sldMkLst>
        <pc:spChg chg="mod">
          <ac:chgData name="Frances Meek" userId="f3af35cc-3229-46e1-af36-3525661cfbd3" providerId="ADAL" clId="{D39C1E55-8B71-4B37-AF5E-F6D180F97FB5}" dt="2021-12-17T14:41:07.279" v="1215" actId="20577"/>
          <ac:spMkLst>
            <pc:docMk/>
            <pc:sldMk cId="290290938" sldId="328"/>
            <ac:spMk id="2" creationId="{F55BDA72-0DA4-429F-9FF0-3F95E6C75A57}"/>
          </ac:spMkLst>
        </pc:spChg>
        <pc:spChg chg="del">
          <ac:chgData name="Frances Meek" userId="f3af35cc-3229-46e1-af36-3525661cfbd3" providerId="ADAL" clId="{D39C1E55-8B71-4B37-AF5E-F6D180F97FB5}" dt="2021-12-17T14:41:03.521" v="1210" actId="478"/>
          <ac:spMkLst>
            <pc:docMk/>
            <pc:sldMk cId="290290938" sldId="328"/>
            <ac:spMk id="3" creationId="{4DAA77B4-23A9-42D2-B2AA-0CEE88575C33}"/>
          </ac:spMkLst>
        </pc:spChg>
        <pc:picChg chg="mod">
          <ac:chgData name="Frances Meek" userId="f3af35cc-3229-46e1-af36-3525661cfbd3" providerId="ADAL" clId="{D39C1E55-8B71-4B37-AF5E-F6D180F97FB5}" dt="2021-12-17T14:41:20.604" v="1222" actId="1076"/>
          <ac:picMkLst>
            <pc:docMk/>
            <pc:sldMk cId="290290938" sldId="328"/>
            <ac:picMk id="5" creationId="{14831CA8-F659-4378-98AB-B7FF72613361}"/>
          </ac:picMkLst>
        </pc:picChg>
        <pc:picChg chg="mod">
          <ac:chgData name="Frances Meek" userId="f3af35cc-3229-46e1-af36-3525661cfbd3" providerId="ADAL" clId="{D39C1E55-8B71-4B37-AF5E-F6D180F97FB5}" dt="2021-12-17T14:41:21.444" v="1223" actId="1076"/>
          <ac:picMkLst>
            <pc:docMk/>
            <pc:sldMk cId="290290938" sldId="328"/>
            <ac:picMk id="7" creationId="{AA4678D5-671E-4021-B04F-3457C873A124}"/>
          </ac:picMkLst>
        </pc:picChg>
        <pc:picChg chg="mod">
          <ac:chgData name="Frances Meek" userId="f3af35cc-3229-46e1-af36-3525661cfbd3" providerId="ADAL" clId="{D39C1E55-8B71-4B37-AF5E-F6D180F97FB5}" dt="2021-12-17T14:41:23.365" v="1224" actId="14100"/>
          <ac:picMkLst>
            <pc:docMk/>
            <pc:sldMk cId="290290938" sldId="328"/>
            <ac:picMk id="9" creationId="{D5D15182-A44A-4656-8F13-962BF68FB6F4}"/>
          </ac:picMkLst>
        </pc:picChg>
      </pc:sldChg>
      <pc:sldChg chg="addSp delSp modSp new mod modAnim">
        <pc:chgData name="Frances Meek" userId="f3af35cc-3229-46e1-af36-3525661cfbd3" providerId="ADAL" clId="{D39C1E55-8B71-4B37-AF5E-F6D180F97FB5}" dt="2021-12-17T14:12:51.346" v="785" actId="1076"/>
        <pc:sldMkLst>
          <pc:docMk/>
          <pc:sldMk cId="944401820" sldId="330"/>
        </pc:sldMkLst>
        <pc:spChg chg="mod">
          <ac:chgData name="Frances Meek" userId="f3af35cc-3229-46e1-af36-3525661cfbd3" providerId="ADAL" clId="{D39C1E55-8B71-4B37-AF5E-F6D180F97FB5}" dt="2021-12-17T14:07:52.704" v="705" actId="20577"/>
          <ac:spMkLst>
            <pc:docMk/>
            <pc:sldMk cId="944401820" sldId="330"/>
            <ac:spMk id="2" creationId="{63D670E7-C5D8-4E2E-A0FE-B3CEA746E048}"/>
          </ac:spMkLst>
        </pc:spChg>
        <pc:spChg chg="mod">
          <ac:chgData name="Frances Meek" userId="f3af35cc-3229-46e1-af36-3525661cfbd3" providerId="ADAL" clId="{D39C1E55-8B71-4B37-AF5E-F6D180F97FB5}" dt="2021-12-17T13:26:49.851" v="308" actId="255"/>
          <ac:spMkLst>
            <pc:docMk/>
            <pc:sldMk cId="944401820" sldId="330"/>
            <ac:spMk id="3" creationId="{34A5FFE7-FC00-4CC2-89E4-D756A6C586F7}"/>
          </ac:spMkLst>
        </pc:spChg>
        <pc:spChg chg="add del mod">
          <ac:chgData name="Frances Meek" userId="f3af35cc-3229-46e1-af36-3525661cfbd3" providerId="ADAL" clId="{D39C1E55-8B71-4B37-AF5E-F6D180F97FB5}" dt="2021-12-17T14:12:48.385" v="784" actId="478"/>
          <ac:spMkLst>
            <pc:docMk/>
            <pc:sldMk cId="944401820" sldId="330"/>
            <ac:spMk id="4" creationId="{BE98CDD6-8F71-46D7-A6E5-C76A12895930}"/>
          </ac:spMkLst>
        </pc:spChg>
        <pc:spChg chg="add mod">
          <ac:chgData name="Frances Meek" userId="f3af35cc-3229-46e1-af36-3525661cfbd3" providerId="ADAL" clId="{D39C1E55-8B71-4B37-AF5E-F6D180F97FB5}" dt="2021-12-17T14:12:51.346" v="785" actId="1076"/>
          <ac:spMkLst>
            <pc:docMk/>
            <pc:sldMk cId="944401820" sldId="330"/>
            <ac:spMk id="8" creationId="{8AF7C3E0-9DE9-462C-A988-64EBC0940374}"/>
          </ac:spMkLst>
        </pc:spChg>
        <pc:picChg chg="add mod">
          <ac:chgData name="Frances Meek" userId="f3af35cc-3229-46e1-af36-3525661cfbd3" providerId="ADAL" clId="{D39C1E55-8B71-4B37-AF5E-F6D180F97FB5}" dt="2021-12-17T13:32:43.170" v="368" actId="1076"/>
          <ac:picMkLst>
            <pc:docMk/>
            <pc:sldMk cId="944401820" sldId="330"/>
            <ac:picMk id="5" creationId="{0F2B3676-1FCB-43EA-A129-E1D58D6A0705}"/>
          </ac:picMkLst>
        </pc:picChg>
        <pc:picChg chg="add mod">
          <ac:chgData name="Frances Meek" userId="f3af35cc-3229-46e1-af36-3525661cfbd3" providerId="ADAL" clId="{D39C1E55-8B71-4B37-AF5E-F6D180F97FB5}" dt="2021-12-17T13:32:41.180" v="367" actId="14100"/>
          <ac:picMkLst>
            <pc:docMk/>
            <pc:sldMk cId="944401820" sldId="330"/>
            <ac:picMk id="7" creationId="{072B24DC-1B6B-414A-9D4E-9A201C100F79}"/>
          </ac:picMkLst>
        </pc:picChg>
      </pc:sldChg>
      <pc:sldChg chg="addSp delSp modSp add del mod">
        <pc:chgData name="Frances Meek" userId="f3af35cc-3229-46e1-af36-3525661cfbd3" providerId="ADAL" clId="{D39C1E55-8B71-4B37-AF5E-F6D180F97FB5}" dt="2021-12-17T13:36:22.076" v="373" actId="47"/>
        <pc:sldMkLst>
          <pc:docMk/>
          <pc:sldMk cId="3131908180" sldId="331"/>
        </pc:sldMkLst>
        <pc:spChg chg="del mod">
          <ac:chgData name="Frances Meek" userId="f3af35cc-3229-46e1-af36-3525661cfbd3" providerId="ADAL" clId="{D39C1E55-8B71-4B37-AF5E-F6D180F97FB5}" dt="2021-12-17T13:27:29.375" v="316" actId="478"/>
          <ac:spMkLst>
            <pc:docMk/>
            <pc:sldMk cId="3131908180" sldId="331"/>
            <ac:spMk id="4" creationId="{BE98CDD6-8F71-46D7-A6E5-C76A12895930}"/>
          </ac:spMkLst>
        </pc:spChg>
        <pc:spChg chg="add mod">
          <ac:chgData name="Frances Meek" userId="f3af35cc-3229-46e1-af36-3525661cfbd3" providerId="ADAL" clId="{D39C1E55-8B71-4B37-AF5E-F6D180F97FB5}" dt="2021-12-17T13:27:37.889" v="320" actId="1076"/>
          <ac:spMkLst>
            <pc:docMk/>
            <pc:sldMk cId="3131908180" sldId="331"/>
            <ac:spMk id="6" creationId="{E94329F6-7D07-40F9-ABB7-22A0BC3D658F}"/>
          </ac:spMkLst>
        </pc:spChg>
        <pc:picChg chg="del">
          <ac:chgData name="Frances Meek" userId="f3af35cc-3229-46e1-af36-3525661cfbd3" providerId="ADAL" clId="{D39C1E55-8B71-4B37-AF5E-F6D180F97FB5}" dt="2021-12-17T13:27:23.196" v="313" actId="478"/>
          <ac:picMkLst>
            <pc:docMk/>
            <pc:sldMk cId="3131908180" sldId="331"/>
            <ac:picMk id="5" creationId="{0F2B3676-1FCB-43EA-A129-E1D58D6A0705}"/>
          </ac:picMkLst>
        </pc:picChg>
        <pc:picChg chg="add mod">
          <ac:chgData name="Frances Meek" userId="f3af35cc-3229-46e1-af36-3525661cfbd3" providerId="ADAL" clId="{D39C1E55-8B71-4B37-AF5E-F6D180F97FB5}" dt="2021-12-17T13:27:42.140" v="323" actId="1076"/>
          <ac:picMkLst>
            <pc:docMk/>
            <pc:sldMk cId="3131908180" sldId="331"/>
            <ac:picMk id="7" creationId="{A6DDF75F-02EA-419C-9D04-68CFD2BF3B14}"/>
          </ac:picMkLst>
        </pc:picChg>
      </pc:sldChg>
      <pc:sldChg chg="addSp delSp modSp add mod modAnim">
        <pc:chgData name="Frances Meek" userId="f3af35cc-3229-46e1-af36-3525661cfbd3" providerId="ADAL" clId="{D39C1E55-8B71-4B37-AF5E-F6D180F97FB5}" dt="2021-12-17T14:13:31.500" v="830" actId="20577"/>
        <pc:sldMkLst>
          <pc:docMk/>
          <pc:sldMk cId="3306594088" sldId="332"/>
        </pc:sldMkLst>
        <pc:spChg chg="mod">
          <ac:chgData name="Frances Meek" userId="f3af35cc-3229-46e1-af36-3525661cfbd3" providerId="ADAL" clId="{D39C1E55-8B71-4B37-AF5E-F6D180F97FB5}" dt="2021-12-17T14:07:43.315" v="702" actId="20577"/>
          <ac:spMkLst>
            <pc:docMk/>
            <pc:sldMk cId="3306594088" sldId="332"/>
            <ac:spMk id="2" creationId="{63D670E7-C5D8-4E2E-A0FE-B3CEA746E048}"/>
          </ac:spMkLst>
        </pc:spChg>
        <pc:spChg chg="del">
          <ac:chgData name="Frances Meek" userId="f3af35cc-3229-46e1-af36-3525661cfbd3" providerId="ADAL" clId="{D39C1E55-8B71-4B37-AF5E-F6D180F97FB5}" dt="2021-12-17T13:28:49.634" v="334" actId="478"/>
          <ac:spMkLst>
            <pc:docMk/>
            <pc:sldMk cId="3306594088" sldId="332"/>
            <ac:spMk id="3" creationId="{34A5FFE7-FC00-4CC2-89E4-D756A6C586F7}"/>
          </ac:spMkLst>
        </pc:spChg>
        <pc:spChg chg="add del mod">
          <ac:chgData name="Frances Meek" userId="f3af35cc-3229-46e1-af36-3525661cfbd3" providerId="ADAL" clId="{D39C1E55-8B71-4B37-AF5E-F6D180F97FB5}" dt="2021-12-17T13:28:51.842" v="335" actId="478"/>
          <ac:spMkLst>
            <pc:docMk/>
            <pc:sldMk cId="3306594088" sldId="332"/>
            <ac:spMk id="5" creationId="{D527F4B7-D34A-4F6E-AB87-B34235222560}"/>
          </ac:spMkLst>
        </pc:spChg>
        <pc:spChg chg="del">
          <ac:chgData name="Frances Meek" userId="f3af35cc-3229-46e1-af36-3525661cfbd3" providerId="ADAL" clId="{D39C1E55-8B71-4B37-AF5E-F6D180F97FB5}" dt="2021-12-17T13:27:55.606" v="326" actId="478"/>
          <ac:spMkLst>
            <pc:docMk/>
            <pc:sldMk cId="3306594088" sldId="332"/>
            <ac:spMk id="6" creationId="{E94329F6-7D07-40F9-ABB7-22A0BC3D658F}"/>
          </ac:spMkLst>
        </pc:spChg>
        <pc:spChg chg="add del mod">
          <ac:chgData name="Frances Meek" userId="f3af35cc-3229-46e1-af36-3525661cfbd3" providerId="ADAL" clId="{D39C1E55-8B71-4B37-AF5E-F6D180F97FB5}" dt="2021-12-17T14:13:24.047" v="817" actId="478"/>
          <ac:spMkLst>
            <pc:docMk/>
            <pc:sldMk cId="3306594088" sldId="332"/>
            <ac:spMk id="8" creationId="{2B4E99F5-1455-41D9-B3FC-8156B9878561}"/>
          </ac:spMkLst>
        </pc:spChg>
        <pc:spChg chg="add mod">
          <ac:chgData name="Frances Meek" userId="f3af35cc-3229-46e1-af36-3525661cfbd3" providerId="ADAL" clId="{D39C1E55-8B71-4B37-AF5E-F6D180F97FB5}" dt="2021-12-17T13:59:15.967" v="451" actId="1076"/>
          <ac:spMkLst>
            <pc:docMk/>
            <pc:sldMk cId="3306594088" sldId="332"/>
            <ac:spMk id="11" creationId="{884D3528-DAF1-4E03-A6C6-3735A58917D0}"/>
          </ac:spMkLst>
        </pc:spChg>
        <pc:spChg chg="add mod">
          <ac:chgData name="Frances Meek" userId="f3af35cc-3229-46e1-af36-3525661cfbd3" providerId="ADAL" clId="{D39C1E55-8B71-4B37-AF5E-F6D180F97FB5}" dt="2021-12-17T14:13:31.500" v="830" actId="20577"/>
          <ac:spMkLst>
            <pc:docMk/>
            <pc:sldMk cId="3306594088" sldId="332"/>
            <ac:spMk id="12" creationId="{835D1629-7A3D-4F05-911B-9E5D62622FF1}"/>
          </ac:spMkLst>
        </pc:spChg>
        <pc:picChg chg="del">
          <ac:chgData name="Frances Meek" userId="f3af35cc-3229-46e1-af36-3525661cfbd3" providerId="ADAL" clId="{D39C1E55-8B71-4B37-AF5E-F6D180F97FB5}" dt="2021-12-17T13:27:53.919" v="325" actId="478"/>
          <ac:picMkLst>
            <pc:docMk/>
            <pc:sldMk cId="3306594088" sldId="332"/>
            <ac:picMk id="7" creationId="{A6DDF75F-02EA-419C-9D04-68CFD2BF3B14}"/>
          </ac:picMkLst>
        </pc:picChg>
        <pc:picChg chg="add mod">
          <ac:chgData name="Frances Meek" userId="f3af35cc-3229-46e1-af36-3525661cfbd3" providerId="ADAL" clId="{D39C1E55-8B71-4B37-AF5E-F6D180F97FB5}" dt="2021-12-17T13:28:56.507" v="338" actId="1076"/>
          <ac:picMkLst>
            <pc:docMk/>
            <pc:sldMk cId="3306594088" sldId="332"/>
            <ac:picMk id="9" creationId="{B2134FF1-9A9C-41EF-9D31-5DB3FF4D427C}"/>
          </ac:picMkLst>
        </pc:picChg>
        <pc:picChg chg="add mod">
          <ac:chgData name="Frances Meek" userId="f3af35cc-3229-46e1-af36-3525661cfbd3" providerId="ADAL" clId="{D39C1E55-8B71-4B37-AF5E-F6D180F97FB5}" dt="2021-12-17T13:29:01.737" v="341" actId="14100"/>
          <ac:picMkLst>
            <pc:docMk/>
            <pc:sldMk cId="3306594088" sldId="332"/>
            <ac:picMk id="10" creationId="{F2D3C329-5197-47BD-B174-DF967DF29B42}"/>
          </ac:picMkLst>
        </pc:picChg>
      </pc:sldChg>
      <pc:sldChg chg="addSp delSp modSp add del mod ord modAnim">
        <pc:chgData name="Frances Meek" userId="f3af35cc-3229-46e1-af36-3525661cfbd3" providerId="ADAL" clId="{D39C1E55-8B71-4B37-AF5E-F6D180F97FB5}" dt="2021-12-17T14:13:16.457" v="816" actId="1076"/>
        <pc:sldMkLst>
          <pc:docMk/>
          <pc:sldMk cId="563616664" sldId="333"/>
        </pc:sldMkLst>
        <pc:spChg chg="mod">
          <ac:chgData name="Frances Meek" userId="f3af35cc-3229-46e1-af36-3525661cfbd3" providerId="ADAL" clId="{D39C1E55-8B71-4B37-AF5E-F6D180F97FB5}" dt="2021-12-17T14:07:11.589" v="671" actId="20577"/>
          <ac:spMkLst>
            <pc:docMk/>
            <pc:sldMk cId="563616664" sldId="333"/>
            <ac:spMk id="2" creationId="{63D670E7-C5D8-4E2E-A0FE-B3CEA746E048}"/>
          </ac:spMkLst>
        </pc:spChg>
        <pc:spChg chg="del mod">
          <ac:chgData name="Frances Meek" userId="f3af35cc-3229-46e1-af36-3525661cfbd3" providerId="ADAL" clId="{D39C1E55-8B71-4B37-AF5E-F6D180F97FB5}" dt="2021-12-17T14:12:57.746" v="787" actId="478"/>
          <ac:spMkLst>
            <pc:docMk/>
            <pc:sldMk cId="563616664" sldId="333"/>
            <ac:spMk id="6" creationId="{E94329F6-7D07-40F9-ABB7-22A0BC3D658F}"/>
          </ac:spMkLst>
        </pc:spChg>
        <pc:spChg chg="add mod">
          <ac:chgData name="Frances Meek" userId="f3af35cc-3229-46e1-af36-3525661cfbd3" providerId="ADAL" clId="{D39C1E55-8B71-4B37-AF5E-F6D180F97FB5}" dt="2021-12-17T14:13:16.457" v="816" actId="1076"/>
          <ac:spMkLst>
            <pc:docMk/>
            <pc:sldMk cId="563616664" sldId="333"/>
            <ac:spMk id="11" creationId="{E1EA493C-8806-42ED-9439-693D5C2E7BA9}"/>
          </ac:spMkLst>
        </pc:spChg>
        <pc:picChg chg="add mod">
          <ac:chgData name="Frances Meek" userId="f3af35cc-3229-46e1-af36-3525661cfbd3" providerId="ADAL" clId="{D39C1E55-8B71-4B37-AF5E-F6D180F97FB5}" dt="2021-12-17T13:57:03.268" v="403" actId="1076"/>
          <ac:picMkLst>
            <pc:docMk/>
            <pc:sldMk cId="563616664" sldId="333"/>
            <ac:picMk id="5" creationId="{482EA6CE-054B-4109-AF5C-45C828D31092}"/>
          </ac:picMkLst>
        </pc:picChg>
        <pc:picChg chg="mod">
          <ac:chgData name="Frances Meek" userId="f3af35cc-3229-46e1-af36-3525661cfbd3" providerId="ADAL" clId="{D39C1E55-8B71-4B37-AF5E-F6D180F97FB5}" dt="2021-12-17T13:56:48.925" v="396" actId="1076"/>
          <ac:picMkLst>
            <pc:docMk/>
            <pc:sldMk cId="563616664" sldId="333"/>
            <ac:picMk id="7" creationId="{A6DDF75F-02EA-419C-9D04-68CFD2BF3B14}"/>
          </ac:picMkLst>
        </pc:picChg>
        <pc:picChg chg="add del mod">
          <ac:chgData name="Frances Meek" userId="f3af35cc-3229-46e1-af36-3525661cfbd3" providerId="ADAL" clId="{D39C1E55-8B71-4B37-AF5E-F6D180F97FB5}" dt="2021-12-17T13:36:27.375" v="374" actId="478"/>
          <ac:picMkLst>
            <pc:docMk/>
            <pc:sldMk cId="563616664" sldId="333"/>
            <ac:picMk id="8" creationId="{2F954767-1EC4-4CC7-8994-AAA82A459C8C}"/>
          </ac:picMkLst>
        </pc:picChg>
        <pc:picChg chg="add mod">
          <ac:chgData name="Frances Meek" userId="f3af35cc-3229-46e1-af36-3525661cfbd3" providerId="ADAL" clId="{D39C1E55-8B71-4B37-AF5E-F6D180F97FB5}" dt="2021-12-17T14:13:02.242" v="789" actId="1076"/>
          <ac:picMkLst>
            <pc:docMk/>
            <pc:sldMk cId="563616664" sldId="333"/>
            <ac:picMk id="10" creationId="{2E0F4222-1523-4DC9-8005-6EC59AC92EF5}"/>
          </ac:picMkLst>
        </pc:picChg>
      </pc:sldChg>
      <pc:sldChg chg="addSp delSp modSp new mod ord">
        <pc:chgData name="Frances Meek" userId="f3af35cc-3229-46e1-af36-3525661cfbd3" providerId="ADAL" clId="{D39C1E55-8B71-4B37-AF5E-F6D180F97FB5}" dt="2021-12-17T14:41:47.851" v="1235" actId="478"/>
        <pc:sldMkLst>
          <pc:docMk/>
          <pc:sldMk cId="3990770685" sldId="334"/>
        </pc:sldMkLst>
        <pc:spChg chg="mod">
          <ac:chgData name="Frances Meek" userId="f3af35cc-3229-46e1-af36-3525661cfbd3" providerId="ADAL" clId="{D39C1E55-8B71-4B37-AF5E-F6D180F97FB5}" dt="2021-12-17T14:41:45.147" v="1234" actId="20577"/>
          <ac:spMkLst>
            <pc:docMk/>
            <pc:sldMk cId="3990770685" sldId="334"/>
            <ac:spMk id="2" creationId="{066F1845-2BCA-4A3E-8272-8D27E43BBB48}"/>
          </ac:spMkLst>
        </pc:spChg>
        <pc:spChg chg="del">
          <ac:chgData name="Frances Meek" userId="f3af35cc-3229-46e1-af36-3525661cfbd3" providerId="ADAL" clId="{D39C1E55-8B71-4B37-AF5E-F6D180F97FB5}" dt="2021-12-17T14:41:47.851" v="1235" actId="478"/>
          <ac:spMkLst>
            <pc:docMk/>
            <pc:sldMk cId="3990770685" sldId="334"/>
            <ac:spMk id="3" creationId="{206C2666-4310-4C87-AF75-95668A9FFB3C}"/>
          </ac:spMkLst>
        </pc:spChg>
        <pc:picChg chg="add mod">
          <ac:chgData name="Frances Meek" userId="f3af35cc-3229-46e1-af36-3525661cfbd3" providerId="ADAL" clId="{D39C1E55-8B71-4B37-AF5E-F6D180F97FB5}" dt="2021-12-17T13:55:00.619" v="394" actId="1076"/>
          <ac:picMkLst>
            <pc:docMk/>
            <pc:sldMk cId="3990770685" sldId="334"/>
            <ac:picMk id="5" creationId="{85119CD8-F821-458D-A4F4-8E027A47500B}"/>
          </ac:picMkLst>
        </pc:picChg>
      </pc:sldChg>
      <pc:sldChg chg="modSp new del mod">
        <pc:chgData name="Frances Meek" userId="f3af35cc-3229-46e1-af36-3525661cfbd3" providerId="ADAL" clId="{D39C1E55-8B71-4B37-AF5E-F6D180F97FB5}" dt="2021-12-17T14:27:12.427" v="1087" actId="47"/>
        <pc:sldMkLst>
          <pc:docMk/>
          <pc:sldMk cId="3939825363" sldId="335"/>
        </pc:sldMkLst>
        <pc:spChg chg="mod">
          <ac:chgData name="Frances Meek" userId="f3af35cc-3229-46e1-af36-3525661cfbd3" providerId="ADAL" clId="{D39C1E55-8B71-4B37-AF5E-F6D180F97FB5}" dt="2021-12-17T14:10:28.704" v="756" actId="20577"/>
          <ac:spMkLst>
            <pc:docMk/>
            <pc:sldMk cId="3939825363" sldId="335"/>
            <ac:spMk id="2" creationId="{5BB23487-5BFE-4A2D-8A9D-2EA00F410D3B}"/>
          </ac:spMkLst>
        </pc:spChg>
      </pc:sldChg>
      <pc:sldChg chg="delSp modSp mod delAnim">
        <pc:chgData name="Frances Meek" userId="f3af35cc-3229-46e1-af36-3525661cfbd3" providerId="ADAL" clId="{D39C1E55-8B71-4B37-AF5E-F6D180F97FB5}" dt="2021-12-17T14:13:47.070" v="835" actId="1076"/>
        <pc:sldMkLst>
          <pc:docMk/>
          <pc:sldMk cId="2127273615" sldId="336"/>
        </pc:sldMkLst>
        <pc:spChg chg="mod">
          <ac:chgData name="Frances Meek" userId="f3af35cc-3229-46e1-af36-3525661cfbd3" providerId="ADAL" clId="{D39C1E55-8B71-4B37-AF5E-F6D180F97FB5}" dt="2021-12-17T14:11:48.133" v="769" actId="20577"/>
          <ac:spMkLst>
            <pc:docMk/>
            <pc:sldMk cId="2127273615" sldId="336"/>
            <ac:spMk id="2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13:47.070" v="835" actId="1076"/>
          <ac:spMkLst>
            <pc:docMk/>
            <pc:sldMk cId="2127273615" sldId="336"/>
            <ac:spMk id="32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12:11.482" v="773" actId="478"/>
          <ac:spMkLst>
            <pc:docMk/>
            <pc:sldMk cId="2127273615" sldId="336"/>
            <ac:spMk id="33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12:15.104" v="778" actId="478"/>
          <ac:spMkLst>
            <pc:docMk/>
            <pc:sldMk cId="2127273615" sldId="336"/>
            <ac:spMk id="34" creationId="{00000000-0000-0000-0000-000000000000}"/>
          </ac:spMkLst>
        </pc:spChg>
        <pc:spChg chg="del mod">
          <ac:chgData name="Frances Meek" userId="f3af35cc-3229-46e1-af36-3525661cfbd3" providerId="ADAL" clId="{D39C1E55-8B71-4B37-AF5E-F6D180F97FB5}" dt="2021-12-17T14:12:13.824" v="777" actId="478"/>
          <ac:spMkLst>
            <pc:docMk/>
            <pc:sldMk cId="2127273615" sldId="336"/>
            <ac:spMk id="35" creationId="{00000000-0000-0000-0000-000000000000}"/>
          </ac:spMkLst>
        </pc:spChg>
        <pc:picChg chg="mod">
          <ac:chgData name="Frances Meek" userId="f3af35cc-3229-46e1-af36-3525661cfbd3" providerId="ADAL" clId="{D39C1E55-8B71-4B37-AF5E-F6D180F97FB5}" dt="2021-12-17T14:13:44.216" v="834" actId="1076"/>
          <ac:picMkLst>
            <pc:docMk/>
            <pc:sldMk cId="2127273615" sldId="336"/>
            <ac:picMk id="37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12:10.078" v="772" actId="478"/>
          <ac:picMkLst>
            <pc:docMk/>
            <pc:sldMk cId="2127273615" sldId="336"/>
            <ac:picMk id="38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12:11.922" v="774" actId="478"/>
          <ac:picMkLst>
            <pc:docMk/>
            <pc:sldMk cId="2127273615" sldId="336"/>
            <ac:picMk id="39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12:12.506" v="775" actId="478"/>
          <ac:picMkLst>
            <pc:docMk/>
            <pc:sldMk cId="2127273615" sldId="336"/>
            <ac:picMk id="40" creationId="{00000000-0000-0000-0000-000000000000}"/>
          </ac:picMkLst>
        </pc:picChg>
      </pc:sldChg>
      <pc:sldChg chg="delSp modSp add mod delAnim modAnim">
        <pc:chgData name="Frances Meek" userId="f3af35cc-3229-46e1-af36-3525661cfbd3" providerId="ADAL" clId="{D39C1E55-8B71-4B37-AF5E-F6D180F97FB5}" dt="2021-12-17T14:14:16.350" v="847" actId="1076"/>
        <pc:sldMkLst>
          <pc:docMk/>
          <pc:sldMk cId="1286092509" sldId="337"/>
        </pc:sldMkLst>
        <pc:spChg chg="del">
          <ac:chgData name="Frances Meek" userId="f3af35cc-3229-46e1-af36-3525661cfbd3" providerId="ADAL" clId="{D39C1E55-8B71-4B37-AF5E-F6D180F97FB5}" dt="2021-12-17T14:14:02.546" v="837" actId="478"/>
          <ac:spMkLst>
            <pc:docMk/>
            <pc:sldMk cId="1286092509" sldId="337"/>
            <ac:spMk id="32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14:08.530" v="842" actId="1076"/>
          <ac:spMkLst>
            <pc:docMk/>
            <pc:sldMk cId="1286092509" sldId="337"/>
            <ac:spMk id="33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14:05.053" v="840" actId="478"/>
          <ac:spMkLst>
            <pc:docMk/>
            <pc:sldMk cId="1286092509" sldId="337"/>
            <ac:spMk id="34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14:06.155" v="841" actId="478"/>
          <ac:spMkLst>
            <pc:docMk/>
            <pc:sldMk cId="1286092509" sldId="337"/>
            <ac:spMk id="35" creationId="{00000000-0000-0000-0000-000000000000}"/>
          </ac:spMkLst>
        </pc:spChg>
        <pc:picChg chg="del">
          <ac:chgData name="Frances Meek" userId="f3af35cc-3229-46e1-af36-3525661cfbd3" providerId="ADAL" clId="{D39C1E55-8B71-4B37-AF5E-F6D180F97FB5}" dt="2021-12-17T14:14:01.043" v="836" actId="478"/>
          <ac:picMkLst>
            <pc:docMk/>
            <pc:sldMk cId="1286092509" sldId="337"/>
            <ac:picMk id="37" creationId="{00000000-0000-0000-0000-000000000000}"/>
          </ac:picMkLst>
        </pc:picChg>
        <pc:picChg chg="mod">
          <ac:chgData name="Frances Meek" userId="f3af35cc-3229-46e1-af36-3525661cfbd3" providerId="ADAL" clId="{D39C1E55-8B71-4B37-AF5E-F6D180F97FB5}" dt="2021-12-17T14:14:16.350" v="847" actId="1076"/>
          <ac:picMkLst>
            <pc:docMk/>
            <pc:sldMk cId="1286092509" sldId="337"/>
            <ac:picMk id="38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14:03.195" v="838" actId="478"/>
          <ac:picMkLst>
            <pc:docMk/>
            <pc:sldMk cId="1286092509" sldId="337"/>
            <ac:picMk id="39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14:03.812" v="839" actId="478"/>
          <ac:picMkLst>
            <pc:docMk/>
            <pc:sldMk cId="1286092509" sldId="337"/>
            <ac:picMk id="40" creationId="{00000000-0000-0000-0000-000000000000}"/>
          </ac:picMkLst>
        </pc:picChg>
      </pc:sldChg>
      <pc:sldChg chg="delSp modSp add mod delAnim modAnim">
        <pc:chgData name="Frances Meek" userId="f3af35cc-3229-46e1-af36-3525661cfbd3" providerId="ADAL" clId="{D39C1E55-8B71-4B37-AF5E-F6D180F97FB5}" dt="2021-12-17T14:14:42.676" v="861" actId="1076"/>
        <pc:sldMkLst>
          <pc:docMk/>
          <pc:sldMk cId="316115748" sldId="338"/>
        </pc:sldMkLst>
        <pc:spChg chg="del">
          <ac:chgData name="Frances Meek" userId="f3af35cc-3229-46e1-af36-3525661cfbd3" providerId="ADAL" clId="{D39C1E55-8B71-4B37-AF5E-F6D180F97FB5}" dt="2021-12-17T14:14:27.378" v="849" actId="478"/>
          <ac:spMkLst>
            <pc:docMk/>
            <pc:sldMk cId="316115748" sldId="338"/>
            <ac:spMk id="32" creationId="{00000000-0000-0000-0000-000000000000}"/>
          </ac:spMkLst>
        </pc:spChg>
        <pc:spChg chg="del mod">
          <ac:chgData name="Frances Meek" userId="f3af35cc-3229-46e1-af36-3525661cfbd3" providerId="ADAL" clId="{D39C1E55-8B71-4B37-AF5E-F6D180F97FB5}" dt="2021-12-17T14:14:29.729" v="852" actId="478"/>
          <ac:spMkLst>
            <pc:docMk/>
            <pc:sldMk cId="316115748" sldId="338"/>
            <ac:spMk id="33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14:31.433" v="854" actId="478"/>
          <ac:spMkLst>
            <pc:docMk/>
            <pc:sldMk cId="316115748" sldId="338"/>
            <ac:spMk id="34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14:33.924" v="855" actId="1076"/>
          <ac:spMkLst>
            <pc:docMk/>
            <pc:sldMk cId="316115748" sldId="338"/>
            <ac:spMk id="35" creationId="{00000000-0000-0000-0000-000000000000}"/>
          </ac:spMkLst>
        </pc:spChg>
        <pc:picChg chg="del">
          <ac:chgData name="Frances Meek" userId="f3af35cc-3229-46e1-af36-3525661cfbd3" providerId="ADAL" clId="{D39C1E55-8B71-4B37-AF5E-F6D180F97FB5}" dt="2021-12-17T14:14:26.438" v="848" actId="478"/>
          <ac:picMkLst>
            <pc:docMk/>
            <pc:sldMk cId="316115748" sldId="338"/>
            <ac:picMk id="37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14:27.872" v="850" actId="478"/>
          <ac:picMkLst>
            <pc:docMk/>
            <pc:sldMk cId="316115748" sldId="338"/>
            <ac:picMk id="38" creationId="{00000000-0000-0000-0000-000000000000}"/>
          </ac:picMkLst>
        </pc:picChg>
        <pc:picChg chg="mod">
          <ac:chgData name="Frances Meek" userId="f3af35cc-3229-46e1-af36-3525661cfbd3" providerId="ADAL" clId="{D39C1E55-8B71-4B37-AF5E-F6D180F97FB5}" dt="2021-12-17T14:14:42.676" v="861" actId="1076"/>
          <ac:picMkLst>
            <pc:docMk/>
            <pc:sldMk cId="316115748" sldId="338"/>
            <ac:picMk id="39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14:30.277" v="853" actId="478"/>
          <ac:picMkLst>
            <pc:docMk/>
            <pc:sldMk cId="316115748" sldId="338"/>
            <ac:picMk id="40" creationId="{00000000-0000-0000-0000-000000000000}"/>
          </ac:picMkLst>
        </pc:picChg>
      </pc:sldChg>
      <pc:sldChg chg="delSp modSp mod delAnim modAnim">
        <pc:chgData name="Frances Meek" userId="f3af35cc-3229-46e1-af36-3525661cfbd3" providerId="ADAL" clId="{D39C1E55-8B71-4B37-AF5E-F6D180F97FB5}" dt="2021-12-17T14:23:25.287" v="911" actId="14100"/>
        <pc:sldMkLst>
          <pc:docMk/>
          <pc:sldMk cId="2574043321" sldId="339"/>
        </pc:sldMkLst>
        <pc:spChg chg="mod">
          <ac:chgData name="Frances Meek" userId="f3af35cc-3229-46e1-af36-3525661cfbd3" providerId="ADAL" clId="{D39C1E55-8B71-4B37-AF5E-F6D180F97FB5}" dt="2021-12-17T14:23:01.585" v="884" actId="20577"/>
          <ac:spMkLst>
            <pc:docMk/>
            <pc:sldMk cId="2574043321" sldId="339"/>
            <ac:spMk id="2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3:05.693" v="885" actId="478"/>
          <ac:spMkLst>
            <pc:docMk/>
            <pc:sldMk cId="2574043321" sldId="339"/>
            <ac:spMk id="3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23:21.145" v="909" actId="20577"/>
          <ac:spMkLst>
            <pc:docMk/>
            <pc:sldMk cId="2574043321" sldId="339"/>
            <ac:spMk id="5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3:10.530" v="890" actId="478"/>
          <ac:spMkLst>
            <pc:docMk/>
            <pc:sldMk cId="2574043321" sldId="339"/>
            <ac:spMk id="6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3:09.581" v="889" actId="478"/>
          <ac:spMkLst>
            <pc:docMk/>
            <pc:sldMk cId="2574043321" sldId="339"/>
            <ac:spMk id="7" creationId="{00000000-0000-0000-0000-000000000000}"/>
          </ac:spMkLst>
        </pc:spChg>
        <pc:picChg chg="mod">
          <ac:chgData name="Frances Meek" userId="f3af35cc-3229-46e1-af36-3525661cfbd3" providerId="ADAL" clId="{D39C1E55-8B71-4B37-AF5E-F6D180F97FB5}" dt="2021-12-17T14:23:25.287" v="911" actId="14100"/>
          <ac:picMkLst>
            <pc:docMk/>
            <pc:sldMk cId="2574043321" sldId="339"/>
            <ac:picMk id="2050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23:07.154" v="886" actId="478"/>
          <ac:picMkLst>
            <pc:docMk/>
            <pc:sldMk cId="2574043321" sldId="339"/>
            <ac:picMk id="2052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23:07.762" v="887" actId="478"/>
          <ac:picMkLst>
            <pc:docMk/>
            <pc:sldMk cId="2574043321" sldId="339"/>
            <ac:picMk id="2054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23:08.285" v="888" actId="478"/>
          <ac:picMkLst>
            <pc:docMk/>
            <pc:sldMk cId="2574043321" sldId="339"/>
            <ac:picMk id="2056" creationId="{00000000-0000-0000-0000-000000000000}"/>
          </ac:picMkLst>
        </pc:picChg>
      </pc:sldChg>
      <pc:sldChg chg="delSp modSp mod delAnim">
        <pc:chgData name="Frances Meek" userId="f3af35cc-3229-46e1-af36-3525661cfbd3" providerId="ADAL" clId="{D39C1E55-8B71-4B37-AF5E-F6D180F97FB5}" dt="2021-12-17T14:24:54.230" v="1019" actId="14100"/>
        <pc:sldMkLst>
          <pc:docMk/>
          <pc:sldMk cId="2991185284" sldId="340"/>
        </pc:sldMkLst>
        <pc:spChg chg="del">
          <ac:chgData name="Frances Meek" userId="f3af35cc-3229-46e1-af36-3525661cfbd3" providerId="ADAL" clId="{D39C1E55-8B71-4B37-AF5E-F6D180F97FB5}" dt="2021-12-17T14:24:20.638" v="968" actId="478"/>
          <ac:spMkLst>
            <pc:docMk/>
            <pc:sldMk cId="2991185284" sldId="340"/>
            <ac:spMk id="13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24:25.708" v="991" actId="20577"/>
          <ac:spMkLst>
            <pc:docMk/>
            <pc:sldMk cId="2991185284" sldId="340"/>
            <ac:spMk id="17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24:51.244" v="1018" actId="1076"/>
          <ac:spMkLst>
            <pc:docMk/>
            <pc:sldMk cId="2991185284" sldId="340"/>
            <ac:spMk id="18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4:32.526" v="995" actId="478"/>
          <ac:spMkLst>
            <pc:docMk/>
            <pc:sldMk cId="2991185284" sldId="340"/>
            <ac:spMk id="19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4:34.293" v="996" actId="478"/>
          <ac:spMkLst>
            <pc:docMk/>
            <pc:sldMk cId="2991185284" sldId="340"/>
            <ac:spMk id="20" creationId="{00000000-0000-0000-0000-000000000000}"/>
          </ac:spMkLst>
        </pc:spChg>
        <pc:picChg chg="del">
          <ac:chgData name="Frances Meek" userId="f3af35cc-3229-46e1-af36-3525661cfbd3" providerId="ADAL" clId="{D39C1E55-8B71-4B37-AF5E-F6D180F97FB5}" dt="2021-12-17T14:24:30.769" v="993" actId="478"/>
          <ac:picMkLst>
            <pc:docMk/>
            <pc:sldMk cId="2991185284" sldId="340"/>
            <ac:picMk id="3" creationId="{00000000-0000-0000-0000-000000000000}"/>
          </ac:picMkLst>
        </pc:picChg>
        <pc:picChg chg="mod">
          <ac:chgData name="Frances Meek" userId="f3af35cc-3229-46e1-af36-3525661cfbd3" providerId="ADAL" clId="{D39C1E55-8B71-4B37-AF5E-F6D180F97FB5}" dt="2021-12-17T14:24:54.230" v="1019" actId="14100"/>
          <ac:picMkLst>
            <pc:docMk/>
            <pc:sldMk cId="2991185284" sldId="340"/>
            <ac:picMk id="5" creationId="{FE319664-0159-4AD2-8BFA-D8AA547D9736}"/>
          </ac:picMkLst>
        </pc:picChg>
        <pc:picChg chg="del">
          <ac:chgData name="Frances Meek" userId="f3af35cc-3229-46e1-af36-3525661cfbd3" providerId="ADAL" clId="{D39C1E55-8B71-4B37-AF5E-F6D180F97FB5}" dt="2021-12-17T14:24:31.207" v="994" actId="478"/>
          <ac:picMkLst>
            <pc:docMk/>
            <pc:sldMk cId="2991185284" sldId="340"/>
            <ac:picMk id="7" creationId="{AC7DA577-56EB-48EA-ACA9-BE928EAC5F7A}"/>
          </ac:picMkLst>
        </pc:picChg>
        <pc:picChg chg="del">
          <ac:chgData name="Frances Meek" userId="f3af35cc-3229-46e1-af36-3525661cfbd3" providerId="ADAL" clId="{D39C1E55-8B71-4B37-AF5E-F6D180F97FB5}" dt="2021-12-17T14:24:29.766" v="992" actId="478"/>
          <ac:picMkLst>
            <pc:docMk/>
            <pc:sldMk cId="2991185284" sldId="340"/>
            <ac:picMk id="14" creationId="{00000000-0000-0000-0000-000000000000}"/>
          </ac:picMkLst>
        </pc:picChg>
      </pc:sldChg>
      <pc:sldChg chg="delSp modSp mod delAnim modAnim">
        <pc:chgData name="Frances Meek" userId="f3af35cc-3229-46e1-af36-3525661cfbd3" providerId="ADAL" clId="{D39C1E55-8B71-4B37-AF5E-F6D180F97FB5}" dt="2021-12-17T14:27:05.130" v="1086" actId="1076"/>
        <pc:sldMkLst>
          <pc:docMk/>
          <pc:sldMk cId="3179424435" sldId="341"/>
        </pc:sldMkLst>
        <pc:spChg chg="del">
          <ac:chgData name="Frances Meek" userId="f3af35cc-3229-46e1-af36-3525661cfbd3" providerId="ADAL" clId="{D39C1E55-8B71-4B37-AF5E-F6D180F97FB5}" dt="2021-12-17T14:26:14.662" v="1027" actId="478"/>
          <ac:spMkLst>
            <pc:docMk/>
            <pc:sldMk cId="3179424435" sldId="341"/>
            <ac:spMk id="13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26:25.457" v="1050" actId="20577"/>
          <ac:spMkLst>
            <pc:docMk/>
            <pc:sldMk cId="3179424435" sldId="341"/>
            <ac:spMk id="17" creationId="{00000000-0000-0000-0000-000000000000}"/>
          </ac:spMkLst>
        </pc:spChg>
        <pc:spChg chg="mod">
          <ac:chgData name="Frances Meek" userId="f3af35cc-3229-46e1-af36-3525661cfbd3" providerId="ADAL" clId="{D39C1E55-8B71-4B37-AF5E-F6D180F97FB5}" dt="2021-12-17T14:27:05.130" v="1086" actId="1076"/>
          <ac:spMkLst>
            <pc:docMk/>
            <pc:sldMk cId="3179424435" sldId="341"/>
            <ac:spMk id="18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6:09.212" v="1024" actId="478"/>
          <ac:spMkLst>
            <pc:docMk/>
            <pc:sldMk cId="3179424435" sldId="341"/>
            <ac:spMk id="19" creationId="{00000000-0000-0000-0000-000000000000}"/>
          </ac:spMkLst>
        </pc:spChg>
        <pc:spChg chg="del">
          <ac:chgData name="Frances Meek" userId="f3af35cc-3229-46e1-af36-3525661cfbd3" providerId="ADAL" clId="{D39C1E55-8B71-4B37-AF5E-F6D180F97FB5}" dt="2021-12-17T14:26:08.008" v="1023" actId="478"/>
          <ac:spMkLst>
            <pc:docMk/>
            <pc:sldMk cId="3179424435" sldId="341"/>
            <ac:spMk id="20" creationId="{00000000-0000-0000-0000-000000000000}"/>
          </ac:spMkLst>
        </pc:spChg>
        <pc:picChg chg="mod">
          <ac:chgData name="Frances Meek" userId="f3af35cc-3229-46e1-af36-3525661cfbd3" providerId="ADAL" clId="{D39C1E55-8B71-4B37-AF5E-F6D180F97FB5}" dt="2021-12-17T14:27:03.432" v="1085" actId="14100"/>
          <ac:picMkLst>
            <pc:docMk/>
            <pc:sldMk cId="3179424435" sldId="341"/>
            <ac:picMk id="3" creationId="{1181757E-7529-4BDC-A2F8-8779EEA973D3}"/>
          </ac:picMkLst>
        </pc:picChg>
        <pc:picChg chg="del">
          <ac:chgData name="Frances Meek" userId="f3af35cc-3229-46e1-af36-3525661cfbd3" providerId="ADAL" clId="{D39C1E55-8B71-4B37-AF5E-F6D180F97FB5}" dt="2021-12-17T14:26:03.950" v="1020" actId="478"/>
          <ac:picMkLst>
            <pc:docMk/>
            <pc:sldMk cId="3179424435" sldId="341"/>
            <ac:picMk id="14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26:06.056" v="1021" actId="478"/>
          <ac:picMkLst>
            <pc:docMk/>
            <pc:sldMk cId="3179424435" sldId="341"/>
            <ac:picMk id="15" creationId="{00000000-0000-0000-0000-000000000000}"/>
          </ac:picMkLst>
        </pc:picChg>
        <pc:picChg chg="del">
          <ac:chgData name="Frances Meek" userId="f3af35cc-3229-46e1-af36-3525661cfbd3" providerId="ADAL" clId="{D39C1E55-8B71-4B37-AF5E-F6D180F97FB5}" dt="2021-12-17T14:26:06.520" v="1022" actId="478"/>
          <ac:picMkLst>
            <pc:docMk/>
            <pc:sldMk cId="3179424435" sldId="341"/>
            <ac:picMk id="22" creationId="{00000000-0000-0000-0000-000000000000}"/>
          </ac:picMkLst>
        </pc:picChg>
      </pc:sldChg>
      <pc:sldChg chg="new del">
        <pc:chgData name="Frances Meek" userId="f3af35cc-3229-46e1-af36-3525661cfbd3" providerId="ADAL" clId="{D39C1E55-8B71-4B37-AF5E-F6D180F97FB5}" dt="2021-12-17T14:26:31.826" v="1052" actId="680"/>
        <pc:sldMkLst>
          <pc:docMk/>
          <pc:sldMk cId="1439870003" sldId="342"/>
        </pc:sldMkLst>
      </pc:sldChg>
      <pc:sldChg chg="addSp delSp modSp add mod ord">
        <pc:chgData name="Frances Meek" userId="f3af35cc-3229-46e1-af36-3525661cfbd3" providerId="ADAL" clId="{D39C1E55-8B71-4B37-AF5E-F6D180F97FB5}" dt="2021-12-17T15:10:27.547" v="1476" actId="1076"/>
        <pc:sldMkLst>
          <pc:docMk/>
          <pc:sldMk cId="1815090115" sldId="342"/>
        </pc:sldMkLst>
        <pc:spChg chg="mod">
          <ac:chgData name="Frances Meek" userId="f3af35cc-3229-46e1-af36-3525661cfbd3" providerId="ADAL" clId="{D39C1E55-8B71-4B37-AF5E-F6D180F97FB5}" dt="2021-12-17T14:46:26.323" v="1263" actId="20577"/>
          <ac:spMkLst>
            <pc:docMk/>
            <pc:sldMk cId="1815090115" sldId="342"/>
            <ac:spMk id="2" creationId="{22E783A4-87A9-49AD-9BB1-9C5CF86FDBEE}"/>
          </ac:spMkLst>
        </pc:spChg>
        <pc:spChg chg="del mod">
          <ac:chgData name="Frances Meek" userId="f3af35cc-3229-46e1-af36-3525661cfbd3" providerId="ADAL" clId="{D39C1E55-8B71-4B37-AF5E-F6D180F97FB5}" dt="2021-12-17T15:06:42.447" v="1436" actId="478"/>
          <ac:spMkLst>
            <pc:docMk/>
            <pc:sldMk cId="1815090115" sldId="342"/>
            <ac:spMk id="3" creationId="{6AD152A1-FDF6-48F7-878B-7440F884E7F6}"/>
          </ac:spMkLst>
        </pc:spChg>
        <pc:spChg chg="add del mod">
          <ac:chgData name="Frances Meek" userId="f3af35cc-3229-46e1-af36-3525661cfbd3" providerId="ADAL" clId="{D39C1E55-8B71-4B37-AF5E-F6D180F97FB5}" dt="2021-12-17T15:09:47.654" v="1460" actId="478"/>
          <ac:spMkLst>
            <pc:docMk/>
            <pc:sldMk cId="1815090115" sldId="342"/>
            <ac:spMk id="8" creationId="{E2384279-67D0-4ACA-AEE7-087CF7DF6952}"/>
          </ac:spMkLst>
        </pc:spChg>
        <pc:spChg chg="add del mod">
          <ac:chgData name="Frances Meek" userId="f3af35cc-3229-46e1-af36-3525661cfbd3" providerId="ADAL" clId="{D39C1E55-8B71-4B37-AF5E-F6D180F97FB5}" dt="2021-12-17T15:09:49.019" v="1461" actId="478"/>
          <ac:spMkLst>
            <pc:docMk/>
            <pc:sldMk cId="1815090115" sldId="342"/>
            <ac:spMk id="9" creationId="{048111AB-EF77-47D3-839F-E52D6EE89681}"/>
          </ac:spMkLst>
        </pc:spChg>
        <pc:spChg chg="add del mod">
          <ac:chgData name="Frances Meek" userId="f3af35cc-3229-46e1-af36-3525661cfbd3" providerId="ADAL" clId="{D39C1E55-8B71-4B37-AF5E-F6D180F97FB5}" dt="2021-12-17T15:10:23.388" v="1472" actId="478"/>
          <ac:spMkLst>
            <pc:docMk/>
            <pc:sldMk cId="1815090115" sldId="342"/>
            <ac:spMk id="14" creationId="{DB73F8D3-9B0A-49E0-AAB1-F054E18757AD}"/>
          </ac:spMkLst>
        </pc:spChg>
        <pc:picChg chg="add mod">
          <ac:chgData name="Frances Meek" userId="f3af35cc-3229-46e1-af36-3525661cfbd3" providerId="ADAL" clId="{D39C1E55-8B71-4B37-AF5E-F6D180F97FB5}" dt="2021-12-17T15:10:27.547" v="1476" actId="1076"/>
          <ac:picMkLst>
            <pc:docMk/>
            <pc:sldMk cId="1815090115" sldId="342"/>
            <ac:picMk id="5" creationId="{F9E605BD-0090-4003-9B11-616E7F549D18}"/>
          </ac:picMkLst>
        </pc:picChg>
        <pc:picChg chg="add del mod">
          <ac:chgData name="Frances Meek" userId="f3af35cc-3229-46e1-af36-3525661cfbd3" providerId="ADAL" clId="{D39C1E55-8B71-4B37-AF5E-F6D180F97FB5}" dt="2021-12-17T15:09:45.344" v="1459" actId="478"/>
          <ac:picMkLst>
            <pc:docMk/>
            <pc:sldMk cId="1815090115" sldId="342"/>
            <ac:picMk id="7" creationId="{4708A44D-27C7-4AE6-976C-18E503236C45}"/>
          </ac:picMkLst>
        </pc:picChg>
        <pc:picChg chg="add del mod">
          <ac:chgData name="Frances Meek" userId="f3af35cc-3229-46e1-af36-3525661cfbd3" providerId="ADAL" clId="{D39C1E55-8B71-4B37-AF5E-F6D180F97FB5}" dt="2021-12-17T15:10:19.746" v="1469" actId="478"/>
          <ac:picMkLst>
            <pc:docMk/>
            <pc:sldMk cId="1815090115" sldId="342"/>
            <ac:picMk id="11" creationId="{C4688F60-756E-48D6-BB55-1B625D74A1E5}"/>
          </ac:picMkLst>
        </pc:picChg>
        <pc:picChg chg="add del mod">
          <ac:chgData name="Frances Meek" userId="f3af35cc-3229-46e1-af36-3525661cfbd3" providerId="ADAL" clId="{D39C1E55-8B71-4B37-AF5E-F6D180F97FB5}" dt="2021-12-17T15:10:23.890" v="1473" actId="478"/>
          <ac:picMkLst>
            <pc:docMk/>
            <pc:sldMk cId="1815090115" sldId="342"/>
            <ac:picMk id="13" creationId="{6013C207-B36D-4A69-A613-A16D45C827E2}"/>
          </ac:picMkLst>
        </pc:picChg>
      </pc:sldChg>
      <pc:sldChg chg="new del">
        <pc:chgData name="Frances Meek" userId="f3af35cc-3229-46e1-af36-3525661cfbd3" providerId="ADAL" clId="{D39C1E55-8B71-4B37-AF5E-F6D180F97FB5}" dt="2021-12-17T14:46:05.923" v="1239" actId="680"/>
        <pc:sldMkLst>
          <pc:docMk/>
          <pc:sldMk cId="3943126902" sldId="342"/>
        </pc:sldMkLst>
      </pc:sldChg>
      <pc:sldChg chg="addSp delSp modSp add mod ord">
        <pc:chgData name="Frances Meek" userId="f3af35cc-3229-46e1-af36-3525661cfbd3" providerId="ADAL" clId="{D39C1E55-8B71-4B37-AF5E-F6D180F97FB5}" dt="2021-12-17T14:50:51.021" v="1384" actId="14100"/>
        <pc:sldMkLst>
          <pc:docMk/>
          <pc:sldMk cId="1395495117" sldId="343"/>
        </pc:sldMkLst>
        <pc:spChg chg="mod">
          <ac:chgData name="Frances Meek" userId="f3af35cc-3229-46e1-af36-3525661cfbd3" providerId="ADAL" clId="{D39C1E55-8B71-4B37-AF5E-F6D180F97FB5}" dt="2021-12-17T14:49:23.071" v="1366" actId="20577"/>
          <ac:spMkLst>
            <pc:docMk/>
            <pc:sldMk cId="1395495117" sldId="343"/>
            <ac:spMk id="2" creationId="{22E783A4-87A9-49AD-9BB1-9C5CF86FDBEE}"/>
          </ac:spMkLst>
        </pc:spChg>
        <pc:spChg chg="del">
          <ac:chgData name="Frances Meek" userId="f3af35cc-3229-46e1-af36-3525661cfbd3" providerId="ADAL" clId="{D39C1E55-8B71-4B37-AF5E-F6D180F97FB5}" dt="2021-12-17T14:49:25.847" v="1367" actId="478"/>
          <ac:spMkLst>
            <pc:docMk/>
            <pc:sldMk cId="1395495117" sldId="343"/>
            <ac:spMk id="3" creationId="{6AD152A1-FDF6-48F7-878B-7440F884E7F6}"/>
          </ac:spMkLst>
        </pc:spChg>
        <pc:spChg chg="add del mod">
          <ac:chgData name="Frances Meek" userId="f3af35cc-3229-46e1-af36-3525661cfbd3" providerId="ADAL" clId="{D39C1E55-8B71-4B37-AF5E-F6D180F97FB5}" dt="2021-12-17T14:49:27.899" v="1368" actId="478"/>
          <ac:spMkLst>
            <pc:docMk/>
            <pc:sldMk cId="1395495117" sldId="343"/>
            <ac:spMk id="5" creationId="{96B1F233-4858-4246-A4D8-3B9201A4D597}"/>
          </ac:spMkLst>
        </pc:spChg>
        <pc:spChg chg="add mod">
          <ac:chgData name="Frances Meek" userId="f3af35cc-3229-46e1-af36-3525661cfbd3" providerId="ADAL" clId="{D39C1E55-8B71-4B37-AF5E-F6D180F97FB5}" dt="2021-12-17T14:50:51.021" v="1384" actId="14100"/>
          <ac:spMkLst>
            <pc:docMk/>
            <pc:sldMk cId="1395495117" sldId="343"/>
            <ac:spMk id="10" creationId="{BA2C4DDC-9811-4BA3-B17D-C6668FA3E575}"/>
          </ac:spMkLst>
        </pc:spChg>
        <pc:picChg chg="add mod">
          <ac:chgData name="Frances Meek" userId="f3af35cc-3229-46e1-af36-3525661cfbd3" providerId="ADAL" clId="{D39C1E55-8B71-4B37-AF5E-F6D180F97FB5}" dt="2021-12-17T14:49:34.999" v="1371" actId="1076"/>
          <ac:picMkLst>
            <pc:docMk/>
            <pc:sldMk cId="1395495117" sldId="343"/>
            <ac:picMk id="7" creationId="{F50ACEC3-5028-4E1B-A830-908750F422EA}"/>
          </ac:picMkLst>
        </pc:picChg>
        <pc:picChg chg="add mod">
          <ac:chgData name="Frances Meek" userId="f3af35cc-3229-46e1-af36-3525661cfbd3" providerId="ADAL" clId="{D39C1E55-8B71-4B37-AF5E-F6D180F97FB5}" dt="2021-12-17T14:50:17.298" v="1378" actId="14100"/>
          <ac:picMkLst>
            <pc:docMk/>
            <pc:sldMk cId="1395495117" sldId="343"/>
            <ac:picMk id="9" creationId="{205B9FA4-1D3A-4694-9247-3CB50E235E1A}"/>
          </ac:picMkLst>
        </pc:picChg>
      </pc:sldChg>
      <pc:sldChg chg="new del">
        <pc:chgData name="Frances Meek" userId="f3af35cc-3229-46e1-af36-3525661cfbd3" providerId="ADAL" clId="{D39C1E55-8B71-4B37-AF5E-F6D180F97FB5}" dt="2021-12-17T14:48:27.768" v="1267" actId="680"/>
        <pc:sldMkLst>
          <pc:docMk/>
          <pc:sldMk cId="1979214554" sldId="343"/>
        </pc:sldMkLst>
      </pc:sldChg>
      <pc:sldChg chg="addSp delSp modSp add mod">
        <pc:chgData name="Frances Meek" userId="f3af35cc-3229-46e1-af36-3525661cfbd3" providerId="ADAL" clId="{D39C1E55-8B71-4B37-AF5E-F6D180F97FB5}" dt="2021-12-17T14:56:13.599" v="1404" actId="14100"/>
        <pc:sldMkLst>
          <pc:docMk/>
          <pc:sldMk cId="2359968540" sldId="344"/>
        </pc:sldMkLst>
        <pc:spChg chg="mod">
          <ac:chgData name="Frances Meek" userId="f3af35cc-3229-46e1-af36-3525661cfbd3" providerId="ADAL" clId="{D39C1E55-8B71-4B37-AF5E-F6D180F97FB5}" dt="2021-12-17T14:56:08.817" v="1401" actId="1076"/>
          <ac:spMkLst>
            <pc:docMk/>
            <pc:sldMk cId="2359968540" sldId="344"/>
            <ac:spMk id="10" creationId="{BA2C4DDC-9811-4BA3-B17D-C6668FA3E575}"/>
          </ac:spMkLst>
        </pc:spChg>
        <pc:picChg chg="add mod">
          <ac:chgData name="Frances Meek" userId="f3af35cc-3229-46e1-af36-3525661cfbd3" providerId="ADAL" clId="{D39C1E55-8B71-4B37-AF5E-F6D180F97FB5}" dt="2021-12-17T14:56:06.744" v="1400" actId="1076"/>
          <ac:picMkLst>
            <pc:docMk/>
            <pc:sldMk cId="2359968540" sldId="344"/>
            <ac:picMk id="4" creationId="{D982317A-5307-449D-8D58-B6FBBE84D78A}"/>
          </ac:picMkLst>
        </pc:picChg>
        <pc:picChg chg="add mod">
          <ac:chgData name="Frances Meek" userId="f3af35cc-3229-46e1-af36-3525661cfbd3" providerId="ADAL" clId="{D39C1E55-8B71-4B37-AF5E-F6D180F97FB5}" dt="2021-12-17T14:56:13.599" v="1404" actId="14100"/>
          <ac:picMkLst>
            <pc:docMk/>
            <pc:sldMk cId="2359968540" sldId="344"/>
            <ac:picMk id="6" creationId="{668D9AEC-6906-4070-94E6-42A64A8B307B}"/>
          </ac:picMkLst>
        </pc:picChg>
        <pc:picChg chg="del">
          <ac:chgData name="Frances Meek" userId="f3af35cc-3229-46e1-af36-3525661cfbd3" providerId="ADAL" clId="{D39C1E55-8B71-4B37-AF5E-F6D180F97FB5}" dt="2021-12-17T14:54:16.308" v="1386" actId="478"/>
          <ac:picMkLst>
            <pc:docMk/>
            <pc:sldMk cId="2359968540" sldId="344"/>
            <ac:picMk id="7" creationId="{F50ACEC3-5028-4E1B-A830-908750F422EA}"/>
          </ac:picMkLst>
        </pc:picChg>
        <pc:picChg chg="del mod">
          <ac:chgData name="Frances Meek" userId="f3af35cc-3229-46e1-af36-3525661cfbd3" providerId="ADAL" clId="{D39C1E55-8B71-4B37-AF5E-F6D180F97FB5}" dt="2021-12-17T14:55:53.784" v="1393" actId="478"/>
          <ac:picMkLst>
            <pc:docMk/>
            <pc:sldMk cId="2359968540" sldId="344"/>
            <ac:picMk id="9" creationId="{205B9FA4-1D3A-4694-9247-3CB50E235E1A}"/>
          </ac:picMkLst>
        </pc:picChg>
      </pc:sldChg>
      <pc:sldChg chg="addSp delSp modSp add mod">
        <pc:chgData name="Frances Meek" userId="f3af35cc-3229-46e1-af36-3525661cfbd3" providerId="ADAL" clId="{D39C1E55-8B71-4B37-AF5E-F6D180F97FB5}" dt="2021-12-17T15:05:12.919" v="1435" actId="1076"/>
        <pc:sldMkLst>
          <pc:docMk/>
          <pc:sldMk cId="6618387" sldId="345"/>
        </pc:sldMkLst>
        <pc:spChg chg="mod">
          <ac:chgData name="Frances Meek" userId="f3af35cc-3229-46e1-af36-3525661cfbd3" providerId="ADAL" clId="{D39C1E55-8B71-4B37-AF5E-F6D180F97FB5}" dt="2021-12-17T15:05:08.038" v="1432" actId="1076"/>
          <ac:spMkLst>
            <pc:docMk/>
            <pc:sldMk cId="6618387" sldId="345"/>
            <ac:spMk id="10" creationId="{BA2C4DDC-9811-4BA3-B17D-C6668FA3E575}"/>
          </ac:spMkLst>
        </pc:spChg>
        <pc:spChg chg="add mod">
          <ac:chgData name="Frances Meek" userId="f3af35cc-3229-46e1-af36-3525661cfbd3" providerId="ADAL" clId="{D39C1E55-8B71-4B37-AF5E-F6D180F97FB5}" dt="2021-12-17T15:05:02.242" v="1429" actId="1076"/>
          <ac:spMkLst>
            <pc:docMk/>
            <pc:sldMk cId="6618387" sldId="345"/>
            <ac:spMk id="11" creationId="{F88BDA96-B511-42D3-A619-957B98471617}"/>
          </ac:spMkLst>
        </pc:spChg>
        <pc:picChg chg="del">
          <ac:chgData name="Frances Meek" userId="f3af35cc-3229-46e1-af36-3525661cfbd3" providerId="ADAL" clId="{D39C1E55-8B71-4B37-AF5E-F6D180F97FB5}" dt="2021-12-17T14:57:51.219" v="1406" actId="478"/>
          <ac:picMkLst>
            <pc:docMk/>
            <pc:sldMk cId="6618387" sldId="345"/>
            <ac:picMk id="4" creationId="{D982317A-5307-449D-8D58-B6FBBE84D78A}"/>
          </ac:picMkLst>
        </pc:picChg>
        <pc:picChg chg="add mod">
          <ac:chgData name="Frances Meek" userId="f3af35cc-3229-46e1-af36-3525661cfbd3" providerId="ADAL" clId="{D39C1E55-8B71-4B37-AF5E-F6D180F97FB5}" dt="2021-12-17T15:04:59.229" v="1428" actId="1076"/>
          <ac:picMkLst>
            <pc:docMk/>
            <pc:sldMk cId="6618387" sldId="345"/>
            <ac:picMk id="5" creationId="{24320114-8A84-45EE-9883-B60CCCC8AB99}"/>
          </ac:picMkLst>
        </pc:picChg>
        <pc:picChg chg="del">
          <ac:chgData name="Frances Meek" userId="f3af35cc-3229-46e1-af36-3525661cfbd3" providerId="ADAL" clId="{D39C1E55-8B71-4B37-AF5E-F6D180F97FB5}" dt="2021-12-17T14:58:00.530" v="1411" actId="478"/>
          <ac:picMkLst>
            <pc:docMk/>
            <pc:sldMk cId="6618387" sldId="345"/>
            <ac:picMk id="6" creationId="{668D9AEC-6906-4070-94E6-42A64A8B307B}"/>
          </ac:picMkLst>
        </pc:picChg>
        <pc:picChg chg="add mod">
          <ac:chgData name="Frances Meek" userId="f3af35cc-3229-46e1-af36-3525661cfbd3" providerId="ADAL" clId="{D39C1E55-8B71-4B37-AF5E-F6D180F97FB5}" dt="2021-12-17T15:05:03.392" v="1430" actId="1076"/>
          <ac:picMkLst>
            <pc:docMk/>
            <pc:sldMk cId="6618387" sldId="345"/>
            <ac:picMk id="8" creationId="{9897A2F5-9AC7-49AA-AC81-DC2F3246A188}"/>
          </ac:picMkLst>
        </pc:picChg>
        <pc:picChg chg="add mod">
          <ac:chgData name="Frances Meek" userId="f3af35cc-3229-46e1-af36-3525661cfbd3" providerId="ADAL" clId="{D39C1E55-8B71-4B37-AF5E-F6D180F97FB5}" dt="2021-12-17T15:05:12.919" v="1435" actId="1076"/>
          <ac:picMkLst>
            <pc:docMk/>
            <pc:sldMk cId="6618387" sldId="345"/>
            <ac:picMk id="12" creationId="{042180E7-FDDD-4486-B392-C17A1A9A70EA}"/>
          </ac:picMkLst>
        </pc:picChg>
      </pc:sldChg>
      <pc:sldChg chg="delSp modSp add mod">
        <pc:chgData name="Frances Meek" userId="f3af35cc-3229-46e1-af36-3525661cfbd3" providerId="ADAL" clId="{D39C1E55-8B71-4B37-AF5E-F6D180F97FB5}" dt="2021-12-17T15:10:41.977" v="1482" actId="1076"/>
        <pc:sldMkLst>
          <pc:docMk/>
          <pc:sldMk cId="2359406176" sldId="346"/>
        </pc:sldMkLst>
        <pc:spChg chg="mod">
          <ac:chgData name="Frances Meek" userId="f3af35cc-3229-46e1-af36-3525661cfbd3" providerId="ADAL" clId="{D39C1E55-8B71-4B37-AF5E-F6D180F97FB5}" dt="2021-12-17T15:10:36.223" v="1479" actId="1076"/>
          <ac:spMkLst>
            <pc:docMk/>
            <pc:sldMk cId="2359406176" sldId="346"/>
            <ac:spMk id="14" creationId="{DB73F8D3-9B0A-49E0-AAB1-F054E18757AD}"/>
          </ac:spMkLst>
        </pc:spChg>
        <pc:picChg chg="del">
          <ac:chgData name="Frances Meek" userId="f3af35cc-3229-46e1-af36-3525661cfbd3" providerId="ADAL" clId="{D39C1E55-8B71-4B37-AF5E-F6D180F97FB5}" dt="2021-12-17T15:10:32.446" v="1477" actId="478"/>
          <ac:picMkLst>
            <pc:docMk/>
            <pc:sldMk cId="2359406176" sldId="346"/>
            <ac:picMk id="5" creationId="{F9E605BD-0090-4003-9B11-616E7F549D18}"/>
          </ac:picMkLst>
        </pc:picChg>
        <pc:picChg chg="mod">
          <ac:chgData name="Frances Meek" userId="f3af35cc-3229-46e1-af36-3525661cfbd3" providerId="ADAL" clId="{D39C1E55-8B71-4B37-AF5E-F6D180F97FB5}" dt="2021-12-17T15:10:40.943" v="1481" actId="14100"/>
          <ac:picMkLst>
            <pc:docMk/>
            <pc:sldMk cId="2359406176" sldId="346"/>
            <ac:picMk id="11" creationId="{C4688F60-756E-48D6-BB55-1B625D74A1E5}"/>
          </ac:picMkLst>
        </pc:picChg>
        <pc:picChg chg="mod">
          <ac:chgData name="Frances Meek" userId="f3af35cc-3229-46e1-af36-3525661cfbd3" providerId="ADAL" clId="{D39C1E55-8B71-4B37-AF5E-F6D180F97FB5}" dt="2021-12-17T15:10:41.977" v="1482" actId="1076"/>
          <ac:picMkLst>
            <pc:docMk/>
            <pc:sldMk cId="2359406176" sldId="346"/>
            <ac:picMk id="13" creationId="{6013C207-B36D-4A69-A613-A16D45C827E2}"/>
          </ac:picMkLst>
        </pc:picChg>
      </pc:sldChg>
      <pc:sldChg chg="addSp delSp modSp add mod">
        <pc:chgData name="Frances Meek" userId="f3af35cc-3229-46e1-af36-3525661cfbd3" providerId="ADAL" clId="{D39C1E55-8B71-4B37-AF5E-F6D180F97FB5}" dt="2021-12-17T15:13:06.693" v="1495" actId="1076"/>
        <pc:sldMkLst>
          <pc:docMk/>
          <pc:sldMk cId="659542150" sldId="347"/>
        </pc:sldMkLst>
        <pc:picChg chg="add mod">
          <ac:chgData name="Frances Meek" userId="f3af35cc-3229-46e1-af36-3525661cfbd3" providerId="ADAL" clId="{D39C1E55-8B71-4B37-AF5E-F6D180F97FB5}" dt="2021-12-17T15:11:52.951" v="1491" actId="1076"/>
          <ac:picMkLst>
            <pc:docMk/>
            <pc:sldMk cId="659542150" sldId="347"/>
            <ac:picMk id="4" creationId="{A6067575-FE88-4549-A835-723E5A9C38EA}"/>
          </ac:picMkLst>
        </pc:picChg>
        <pc:picChg chg="add mod">
          <ac:chgData name="Frances Meek" userId="f3af35cc-3229-46e1-af36-3525661cfbd3" providerId="ADAL" clId="{D39C1E55-8B71-4B37-AF5E-F6D180F97FB5}" dt="2021-12-17T15:13:06.693" v="1495" actId="1076"/>
          <ac:picMkLst>
            <pc:docMk/>
            <pc:sldMk cId="659542150" sldId="347"/>
            <ac:picMk id="6" creationId="{1698EB17-B421-45B1-9D92-604E611ED793}"/>
          </ac:picMkLst>
        </pc:picChg>
        <pc:picChg chg="del">
          <ac:chgData name="Frances Meek" userId="f3af35cc-3229-46e1-af36-3525661cfbd3" providerId="ADAL" clId="{D39C1E55-8B71-4B37-AF5E-F6D180F97FB5}" dt="2021-12-17T15:11:45.230" v="1484" actId="478"/>
          <ac:picMkLst>
            <pc:docMk/>
            <pc:sldMk cId="659542150" sldId="347"/>
            <ac:picMk id="11" creationId="{C4688F60-756E-48D6-BB55-1B625D74A1E5}"/>
          </ac:picMkLst>
        </pc:picChg>
        <pc:picChg chg="del">
          <ac:chgData name="Frances Meek" userId="f3af35cc-3229-46e1-af36-3525661cfbd3" providerId="ADAL" clId="{D39C1E55-8B71-4B37-AF5E-F6D180F97FB5}" dt="2021-12-17T15:11:46.649" v="1485" actId="478"/>
          <ac:picMkLst>
            <pc:docMk/>
            <pc:sldMk cId="659542150" sldId="347"/>
            <ac:picMk id="13" creationId="{6013C207-B36D-4A69-A613-A16D45C827E2}"/>
          </ac:picMkLst>
        </pc:picChg>
      </pc:sldChg>
      <pc:sldChg chg="addSp delSp modSp add mod">
        <pc:chgData name="Frances Meek" userId="f3af35cc-3229-46e1-af36-3525661cfbd3" providerId="ADAL" clId="{D39C1E55-8B71-4B37-AF5E-F6D180F97FB5}" dt="2021-12-17T15:17:43.716" v="1516" actId="1076"/>
        <pc:sldMkLst>
          <pc:docMk/>
          <pc:sldMk cId="3151095522" sldId="348"/>
        </pc:sldMkLst>
        <pc:spChg chg="add mod">
          <ac:chgData name="Frances Meek" userId="f3af35cc-3229-46e1-af36-3525661cfbd3" providerId="ADAL" clId="{D39C1E55-8B71-4B37-AF5E-F6D180F97FB5}" dt="2021-12-17T15:17:32.402" v="1514" actId="14100"/>
          <ac:spMkLst>
            <pc:docMk/>
            <pc:sldMk cId="3151095522" sldId="348"/>
            <ac:spMk id="9" creationId="{6AAC91C8-3349-4226-A0EB-AE9BED140C1E}"/>
          </ac:spMkLst>
        </pc:spChg>
        <pc:spChg chg="add mod">
          <ac:chgData name="Frances Meek" userId="f3af35cc-3229-46e1-af36-3525661cfbd3" providerId="ADAL" clId="{D39C1E55-8B71-4B37-AF5E-F6D180F97FB5}" dt="2021-12-17T15:17:43.716" v="1516" actId="1076"/>
          <ac:spMkLst>
            <pc:docMk/>
            <pc:sldMk cId="3151095522" sldId="348"/>
            <ac:spMk id="11" creationId="{11FBA1E2-EB46-4FEB-9B2D-53ECB78F7989}"/>
          </ac:spMkLst>
        </pc:spChg>
        <pc:picChg chg="del">
          <ac:chgData name="Frances Meek" userId="f3af35cc-3229-46e1-af36-3525661cfbd3" providerId="ADAL" clId="{D39C1E55-8B71-4B37-AF5E-F6D180F97FB5}" dt="2021-12-17T15:14:33.702" v="1497" actId="478"/>
          <ac:picMkLst>
            <pc:docMk/>
            <pc:sldMk cId="3151095522" sldId="348"/>
            <ac:picMk id="4" creationId="{A6067575-FE88-4549-A835-723E5A9C38EA}"/>
          </ac:picMkLst>
        </pc:picChg>
        <pc:picChg chg="add mod">
          <ac:chgData name="Frances Meek" userId="f3af35cc-3229-46e1-af36-3525661cfbd3" providerId="ADAL" clId="{D39C1E55-8B71-4B37-AF5E-F6D180F97FB5}" dt="2021-12-17T15:17:03.206" v="1504" actId="1076"/>
          <ac:picMkLst>
            <pc:docMk/>
            <pc:sldMk cId="3151095522" sldId="348"/>
            <ac:picMk id="5" creationId="{85D3B42B-1D34-47AB-8D64-E6795B45645A}"/>
          </ac:picMkLst>
        </pc:picChg>
        <pc:picChg chg="del">
          <ac:chgData name="Frances Meek" userId="f3af35cc-3229-46e1-af36-3525661cfbd3" providerId="ADAL" clId="{D39C1E55-8B71-4B37-AF5E-F6D180F97FB5}" dt="2021-12-17T15:16:06.221" v="1500" actId="478"/>
          <ac:picMkLst>
            <pc:docMk/>
            <pc:sldMk cId="3151095522" sldId="348"/>
            <ac:picMk id="6" creationId="{1698EB17-B421-45B1-9D92-604E611ED793}"/>
          </ac:picMkLst>
        </pc:picChg>
        <pc:picChg chg="add mod">
          <ac:chgData name="Frances Meek" userId="f3af35cc-3229-46e1-af36-3525661cfbd3" providerId="ADAL" clId="{D39C1E55-8B71-4B37-AF5E-F6D180F97FB5}" dt="2021-12-17T15:17:00.898" v="1502" actId="1076"/>
          <ac:picMkLst>
            <pc:docMk/>
            <pc:sldMk cId="3151095522" sldId="348"/>
            <ac:picMk id="8" creationId="{5FEAE809-0A17-467C-ABE0-1670809C6D6A}"/>
          </ac:picMkLst>
        </pc:picChg>
      </pc:sldChg>
    </pc:docChg>
  </pc:docChgLst>
  <pc:docChgLst>
    <pc:chgData name="Frances Meek" userId="f3af35cc-3229-46e1-af36-3525661cfbd3" providerId="ADAL" clId="{6DF8EA82-C7D4-4E3F-BD75-23F2E624A2B7}"/>
    <pc:docChg chg="undo custSel addSld delSld modSld sldOrd">
      <pc:chgData name="Frances Meek" userId="f3af35cc-3229-46e1-af36-3525661cfbd3" providerId="ADAL" clId="{6DF8EA82-C7D4-4E3F-BD75-23F2E624A2B7}" dt="2021-11-24T14:42:22.524" v="665" actId="20577"/>
      <pc:docMkLst>
        <pc:docMk/>
      </pc:docMkLst>
      <pc:sldChg chg="addSp delSp modSp mod">
        <pc:chgData name="Frances Meek" userId="f3af35cc-3229-46e1-af36-3525661cfbd3" providerId="ADAL" clId="{6DF8EA82-C7D4-4E3F-BD75-23F2E624A2B7}" dt="2021-11-24T12:31:30.699" v="244" actId="1076"/>
        <pc:sldMkLst>
          <pc:docMk/>
          <pc:sldMk cId="49386520" sldId="275"/>
        </pc:sldMkLst>
        <pc:picChg chg="add del mod">
          <ac:chgData name="Frances Meek" userId="f3af35cc-3229-46e1-af36-3525661cfbd3" providerId="ADAL" clId="{6DF8EA82-C7D4-4E3F-BD75-23F2E624A2B7}" dt="2021-11-24T12:30:28.595" v="231"/>
          <ac:picMkLst>
            <pc:docMk/>
            <pc:sldMk cId="49386520" sldId="275"/>
            <ac:picMk id="5" creationId="{E6B51ACB-E6BE-4AE9-8C72-7C1E0B63F652}"/>
          </ac:picMkLst>
        </pc:picChg>
        <pc:picChg chg="add mod">
          <ac:chgData name="Frances Meek" userId="f3af35cc-3229-46e1-af36-3525661cfbd3" providerId="ADAL" clId="{6DF8EA82-C7D4-4E3F-BD75-23F2E624A2B7}" dt="2021-11-24T12:31:30.699" v="244" actId="1076"/>
          <ac:picMkLst>
            <pc:docMk/>
            <pc:sldMk cId="49386520" sldId="275"/>
            <ac:picMk id="7" creationId="{E043791F-1E1B-4904-9EF0-F1C1C6B796CE}"/>
          </ac:picMkLst>
        </pc:picChg>
        <pc:picChg chg="add mod">
          <ac:chgData name="Frances Meek" userId="f3af35cc-3229-46e1-af36-3525661cfbd3" providerId="ADAL" clId="{6DF8EA82-C7D4-4E3F-BD75-23F2E624A2B7}" dt="2021-11-24T12:31:30.007" v="243" actId="1076"/>
          <ac:picMkLst>
            <pc:docMk/>
            <pc:sldMk cId="49386520" sldId="275"/>
            <ac:picMk id="9" creationId="{A3FA5046-5C78-4F93-A312-0878B706FDAE}"/>
          </ac:picMkLst>
        </pc:picChg>
        <pc:picChg chg="add del">
          <ac:chgData name="Frances Meek" userId="f3af35cc-3229-46e1-af36-3525661cfbd3" providerId="ADAL" clId="{6DF8EA82-C7D4-4E3F-BD75-23F2E624A2B7}" dt="2021-11-24T12:31:25.715" v="237" actId="478"/>
          <ac:picMkLst>
            <pc:docMk/>
            <pc:sldMk cId="49386520" sldId="275"/>
            <ac:picMk id="3074" creationId="{FCC6E42C-0A3F-4547-8ABD-E6A3389DDB4B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2:32:46.660" v="251" actId="6549"/>
        <pc:sldMkLst>
          <pc:docMk/>
          <pc:sldMk cId="2112501820" sldId="276"/>
        </pc:sldMkLst>
        <pc:picChg chg="add mod">
          <ac:chgData name="Frances Meek" userId="f3af35cc-3229-46e1-af36-3525661cfbd3" providerId="ADAL" clId="{6DF8EA82-C7D4-4E3F-BD75-23F2E624A2B7}" dt="2021-11-24T12:32:43.792" v="250" actId="14100"/>
          <ac:picMkLst>
            <pc:docMk/>
            <pc:sldMk cId="2112501820" sldId="276"/>
            <ac:picMk id="6" creationId="{409567D7-CFD5-4642-97AA-B3C74DA40347}"/>
          </ac:picMkLst>
        </pc:picChg>
        <pc:picChg chg="del">
          <ac:chgData name="Frances Meek" userId="f3af35cc-3229-46e1-af36-3525661cfbd3" providerId="ADAL" clId="{6DF8EA82-C7D4-4E3F-BD75-23F2E624A2B7}" dt="2021-11-24T12:32:40.211" v="245" actId="478"/>
          <ac:picMkLst>
            <pc:docMk/>
            <pc:sldMk cId="2112501820" sldId="276"/>
            <ac:picMk id="1026" creationId="{7CFCBA8B-02BA-4FA5-919A-0BECEB08B854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37:50.519" v="265" actId="1076"/>
        <pc:sldMkLst>
          <pc:docMk/>
          <pc:sldMk cId="3104347098" sldId="277"/>
        </pc:sldMkLst>
        <pc:picChg chg="add mod">
          <ac:chgData name="Frances Meek" userId="f3af35cc-3229-46e1-af36-3525661cfbd3" providerId="ADAL" clId="{6DF8EA82-C7D4-4E3F-BD75-23F2E624A2B7}" dt="2021-11-24T12:37:07.228" v="256" actId="1076"/>
          <ac:picMkLst>
            <pc:docMk/>
            <pc:sldMk cId="3104347098" sldId="277"/>
            <ac:picMk id="5" creationId="{E7066CF5-03AF-4EBB-A42F-B00191B90E40}"/>
          </ac:picMkLst>
        </pc:picChg>
        <pc:picChg chg="add mod">
          <ac:chgData name="Frances Meek" userId="f3af35cc-3229-46e1-af36-3525661cfbd3" providerId="ADAL" clId="{6DF8EA82-C7D4-4E3F-BD75-23F2E624A2B7}" dt="2021-11-24T12:37:30" v="260" actId="14100"/>
          <ac:picMkLst>
            <pc:docMk/>
            <pc:sldMk cId="3104347098" sldId="277"/>
            <ac:picMk id="11" creationId="{0B29B076-346D-4DAF-8ACD-6BDC65572849}"/>
          </ac:picMkLst>
        </pc:picChg>
        <pc:picChg chg="add mod">
          <ac:chgData name="Frances Meek" userId="f3af35cc-3229-46e1-af36-3525661cfbd3" providerId="ADAL" clId="{6DF8EA82-C7D4-4E3F-BD75-23F2E624A2B7}" dt="2021-11-24T12:37:50.519" v="265" actId="1076"/>
          <ac:picMkLst>
            <pc:docMk/>
            <pc:sldMk cId="3104347098" sldId="277"/>
            <ac:picMk id="12" creationId="{A165732C-6F22-405E-9487-1F10C609F9FE}"/>
          </ac:picMkLst>
        </pc:picChg>
        <pc:picChg chg="del">
          <ac:chgData name="Frances Meek" userId="f3af35cc-3229-46e1-af36-3525661cfbd3" providerId="ADAL" clId="{6DF8EA82-C7D4-4E3F-BD75-23F2E624A2B7}" dt="2021-11-24T12:37:04.382" v="252" actId="478"/>
          <ac:picMkLst>
            <pc:docMk/>
            <pc:sldMk cId="3104347098" sldId="277"/>
            <ac:picMk id="2050" creationId="{45C33495-7782-49B6-9871-D2765E629F41}"/>
          </ac:picMkLst>
        </pc:picChg>
        <pc:picChg chg="del">
          <ac:chgData name="Frances Meek" userId="f3af35cc-3229-46e1-af36-3525661cfbd3" providerId="ADAL" clId="{6DF8EA82-C7D4-4E3F-BD75-23F2E624A2B7}" dt="2021-11-24T12:37:45.689" v="261" actId="478"/>
          <ac:picMkLst>
            <pc:docMk/>
            <pc:sldMk cId="3104347098" sldId="277"/>
            <ac:picMk id="2052" creationId="{792B1509-9196-474C-AE65-F586067AE69A}"/>
          </ac:picMkLst>
        </pc:picChg>
        <pc:picChg chg="del">
          <ac:chgData name="Frances Meek" userId="f3af35cc-3229-46e1-af36-3525661cfbd3" providerId="ADAL" clId="{6DF8EA82-C7D4-4E3F-BD75-23F2E624A2B7}" dt="2021-11-24T12:37:25.237" v="257" actId="478"/>
          <ac:picMkLst>
            <pc:docMk/>
            <pc:sldMk cId="3104347098" sldId="277"/>
            <ac:picMk id="2054" creationId="{4F9382FE-01DF-4957-9729-C8F1146BBCD8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3:40:03.712" v="579" actId="20577"/>
        <pc:sldMkLst>
          <pc:docMk/>
          <pc:sldMk cId="3287669218" sldId="278"/>
        </pc:sldMkLst>
        <pc:spChg chg="add mod">
          <ac:chgData name="Frances Meek" userId="f3af35cc-3229-46e1-af36-3525661cfbd3" providerId="ADAL" clId="{6DF8EA82-C7D4-4E3F-BD75-23F2E624A2B7}" dt="2021-11-24T13:40:03.712" v="579" actId="20577"/>
          <ac:spMkLst>
            <pc:docMk/>
            <pc:sldMk cId="3287669218" sldId="278"/>
            <ac:spMk id="8" creationId="{4E32D7B8-A41D-4FDF-9B19-A5C76F61260C}"/>
          </ac:spMkLst>
        </pc:spChg>
        <pc:picChg chg="add del mod">
          <ac:chgData name="Frances Meek" userId="f3af35cc-3229-46e1-af36-3525661cfbd3" providerId="ADAL" clId="{6DF8EA82-C7D4-4E3F-BD75-23F2E624A2B7}" dt="2021-11-24T12:39:22.518" v="272" actId="478"/>
          <ac:picMkLst>
            <pc:docMk/>
            <pc:sldMk cId="3287669218" sldId="278"/>
            <ac:picMk id="5" creationId="{B2302B3C-9725-446D-820E-C17F0F2AD757}"/>
          </ac:picMkLst>
        </pc:picChg>
        <pc:picChg chg="add mod">
          <ac:chgData name="Frances Meek" userId="f3af35cc-3229-46e1-af36-3525661cfbd3" providerId="ADAL" clId="{6DF8EA82-C7D4-4E3F-BD75-23F2E624A2B7}" dt="2021-11-24T12:40:38.651" v="281" actId="14100"/>
          <ac:picMkLst>
            <pc:docMk/>
            <pc:sldMk cId="3287669218" sldId="278"/>
            <ac:picMk id="7" creationId="{B8CCB10B-6EE5-4774-9625-DBADBDF47DBA}"/>
          </ac:picMkLst>
        </pc:picChg>
        <pc:picChg chg="del mod">
          <ac:chgData name="Frances Meek" userId="f3af35cc-3229-46e1-af36-3525661cfbd3" providerId="ADAL" clId="{6DF8EA82-C7D4-4E3F-BD75-23F2E624A2B7}" dt="2021-11-24T12:40:32.679" v="274" actId="478"/>
          <ac:picMkLst>
            <pc:docMk/>
            <pc:sldMk cId="3287669218" sldId="278"/>
            <ac:picMk id="3074" creationId="{846A6B6F-3F0E-47A6-B94D-E6C99AB03A87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54:49.623" v="435" actId="1076"/>
        <pc:sldMkLst>
          <pc:docMk/>
          <pc:sldMk cId="560644458" sldId="279"/>
        </pc:sldMkLst>
        <pc:picChg chg="add mod">
          <ac:chgData name="Frances Meek" userId="f3af35cc-3229-46e1-af36-3525661cfbd3" providerId="ADAL" clId="{6DF8EA82-C7D4-4E3F-BD75-23F2E624A2B7}" dt="2021-11-24T12:54:49.623" v="435" actId="1076"/>
          <ac:picMkLst>
            <pc:docMk/>
            <pc:sldMk cId="560644458" sldId="279"/>
            <ac:picMk id="6" creationId="{567FCF9D-7216-4AC4-A1C9-8388C0614D30}"/>
          </ac:picMkLst>
        </pc:picChg>
        <pc:picChg chg="del">
          <ac:chgData name="Frances Meek" userId="f3af35cc-3229-46e1-af36-3525661cfbd3" providerId="ADAL" clId="{6DF8EA82-C7D4-4E3F-BD75-23F2E624A2B7}" dt="2021-11-24T12:44:09.228" v="422" actId="478"/>
          <ac:picMkLst>
            <pc:docMk/>
            <pc:sldMk cId="560644458" sldId="279"/>
            <ac:picMk id="5122" creationId="{80F1499E-6E70-4AA6-8DD6-33957FC5CCD5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3:32:11.862" v="507" actId="962"/>
        <pc:sldMkLst>
          <pc:docMk/>
          <pc:sldMk cId="582943110" sldId="280"/>
        </pc:sldMkLst>
        <pc:picChg chg="add mod">
          <ac:chgData name="Frances Meek" userId="f3af35cc-3229-46e1-af36-3525661cfbd3" providerId="ADAL" clId="{6DF8EA82-C7D4-4E3F-BD75-23F2E624A2B7}" dt="2021-11-24T13:32:08.470" v="503" actId="1076"/>
          <ac:picMkLst>
            <pc:docMk/>
            <pc:sldMk cId="582943110" sldId="280"/>
            <ac:picMk id="6" creationId="{459B00DE-025C-4663-A950-809D2A91E3FE}"/>
          </ac:picMkLst>
        </pc:picChg>
        <pc:picChg chg="add mod">
          <ac:chgData name="Frances Meek" userId="f3af35cc-3229-46e1-af36-3525661cfbd3" providerId="ADAL" clId="{6DF8EA82-C7D4-4E3F-BD75-23F2E624A2B7}" dt="2021-11-24T13:32:11.862" v="507" actId="962"/>
          <ac:picMkLst>
            <pc:docMk/>
            <pc:sldMk cId="582943110" sldId="280"/>
            <ac:picMk id="8" creationId="{3FB6AAD8-21E9-438F-98C8-62AAEBA19E34}"/>
          </ac:picMkLst>
        </pc:picChg>
        <pc:picChg chg="del">
          <ac:chgData name="Frances Meek" userId="f3af35cc-3229-46e1-af36-3525661cfbd3" providerId="ADAL" clId="{6DF8EA82-C7D4-4E3F-BD75-23F2E624A2B7}" dt="2021-11-24T13:22:32.199" v="436" actId="478"/>
          <ac:picMkLst>
            <pc:docMk/>
            <pc:sldMk cId="582943110" sldId="280"/>
            <ac:picMk id="4098" creationId="{BD7E017F-E32E-4117-8782-413EB1FBEBFC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3:33:04.847" v="515" actId="14100"/>
        <pc:sldMkLst>
          <pc:docMk/>
          <pc:sldMk cId="2382856592" sldId="282"/>
        </pc:sldMkLst>
        <pc:picChg chg="add mod">
          <ac:chgData name="Frances Meek" userId="f3af35cc-3229-46e1-af36-3525661cfbd3" providerId="ADAL" clId="{6DF8EA82-C7D4-4E3F-BD75-23F2E624A2B7}" dt="2021-11-24T13:33:04.847" v="515" actId="14100"/>
          <ac:picMkLst>
            <pc:docMk/>
            <pc:sldMk cId="2382856592" sldId="282"/>
            <ac:picMk id="6" creationId="{1AA20599-2B1F-4696-9E02-29EAAEAE5D5A}"/>
          </ac:picMkLst>
        </pc:picChg>
        <pc:picChg chg="del">
          <ac:chgData name="Frances Meek" userId="f3af35cc-3229-46e1-af36-3525661cfbd3" providerId="ADAL" clId="{6DF8EA82-C7D4-4E3F-BD75-23F2E624A2B7}" dt="2021-11-24T13:32:58.840" v="508" actId="478"/>
          <ac:picMkLst>
            <pc:docMk/>
            <pc:sldMk cId="2382856592" sldId="282"/>
            <ac:picMk id="2050" creationId="{3B2BAFBC-2A90-4882-BAD0-D96E06CBBAAC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3:35:05.144" v="522" actId="478"/>
        <pc:sldMkLst>
          <pc:docMk/>
          <pc:sldMk cId="3252402205" sldId="286"/>
        </pc:sldMkLst>
        <pc:picChg chg="add mod">
          <ac:chgData name="Frances Meek" userId="f3af35cc-3229-46e1-af36-3525661cfbd3" providerId="ADAL" clId="{6DF8EA82-C7D4-4E3F-BD75-23F2E624A2B7}" dt="2021-11-24T13:35:03.931" v="521" actId="14100"/>
          <ac:picMkLst>
            <pc:docMk/>
            <pc:sldMk cId="3252402205" sldId="286"/>
            <ac:picMk id="5" creationId="{94FB0A0C-3541-4735-8B7C-B850E428A477}"/>
          </ac:picMkLst>
        </pc:picChg>
        <pc:picChg chg="del">
          <ac:chgData name="Frances Meek" userId="f3af35cc-3229-46e1-af36-3525661cfbd3" providerId="ADAL" clId="{6DF8EA82-C7D4-4E3F-BD75-23F2E624A2B7}" dt="2021-11-24T13:33:33.211" v="516" actId="478"/>
          <ac:picMkLst>
            <pc:docMk/>
            <pc:sldMk cId="3252402205" sldId="286"/>
            <ac:picMk id="2050" creationId="{3B2BAFBC-2A90-4882-BAD0-D96E06CBBAAC}"/>
          </ac:picMkLst>
        </pc:picChg>
        <pc:picChg chg="del">
          <ac:chgData name="Frances Meek" userId="f3af35cc-3229-46e1-af36-3525661cfbd3" providerId="ADAL" clId="{6DF8EA82-C7D4-4E3F-BD75-23F2E624A2B7}" dt="2021-11-24T13:35:05.144" v="522" actId="478"/>
          <ac:picMkLst>
            <pc:docMk/>
            <pc:sldMk cId="3252402205" sldId="286"/>
            <ac:picMk id="3074" creationId="{A4FE949A-5F98-442D-B0C6-154DD02CDD4E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3:44:18.515" v="592" actId="27614"/>
        <pc:sldMkLst>
          <pc:docMk/>
          <pc:sldMk cId="2395091117" sldId="287"/>
        </pc:sldMkLst>
        <pc:picChg chg="add mod">
          <ac:chgData name="Frances Meek" userId="f3af35cc-3229-46e1-af36-3525661cfbd3" providerId="ADAL" clId="{6DF8EA82-C7D4-4E3F-BD75-23F2E624A2B7}" dt="2021-11-24T13:42:35.675" v="585" actId="962"/>
          <ac:picMkLst>
            <pc:docMk/>
            <pc:sldMk cId="2395091117" sldId="287"/>
            <ac:picMk id="6" creationId="{62701C5E-B3C2-4EA1-BEFC-30A653A75575}"/>
          </ac:picMkLst>
        </pc:picChg>
        <pc:picChg chg="add mod">
          <ac:chgData name="Frances Meek" userId="f3af35cc-3229-46e1-af36-3525661cfbd3" providerId="ADAL" clId="{6DF8EA82-C7D4-4E3F-BD75-23F2E624A2B7}" dt="2021-11-24T13:43:23.336" v="589" actId="962"/>
          <ac:picMkLst>
            <pc:docMk/>
            <pc:sldMk cId="2395091117" sldId="287"/>
            <ac:picMk id="8" creationId="{B56DA70C-4C6A-4E50-B908-8D77D8F2476B}"/>
          </ac:picMkLst>
        </pc:picChg>
        <pc:picChg chg="add mod">
          <ac:chgData name="Frances Meek" userId="f3af35cc-3229-46e1-af36-3525661cfbd3" providerId="ADAL" clId="{6DF8EA82-C7D4-4E3F-BD75-23F2E624A2B7}" dt="2021-11-24T13:44:18.515" v="592" actId="27614"/>
          <ac:picMkLst>
            <pc:docMk/>
            <pc:sldMk cId="2395091117" sldId="287"/>
            <ac:picMk id="10" creationId="{97A047FA-A3E9-4051-9F81-34F0F4F1DD0A}"/>
          </ac:picMkLst>
        </pc:picChg>
        <pc:picChg chg="del">
          <ac:chgData name="Frances Meek" userId="f3af35cc-3229-46e1-af36-3525661cfbd3" providerId="ADAL" clId="{6DF8EA82-C7D4-4E3F-BD75-23F2E624A2B7}" dt="2021-11-24T13:42:29.520" v="580" actId="478"/>
          <ac:picMkLst>
            <pc:docMk/>
            <pc:sldMk cId="2395091117" sldId="287"/>
            <ac:picMk id="6146" creationId="{BC20D47E-9EE0-4E03-8ECD-F0796434FBD8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3:49:01.107" v="613" actId="962"/>
        <pc:sldMkLst>
          <pc:docMk/>
          <pc:sldMk cId="456677823" sldId="288"/>
        </pc:sldMkLst>
        <pc:picChg chg="add mod">
          <ac:chgData name="Frances Meek" userId="f3af35cc-3229-46e1-af36-3525661cfbd3" providerId="ADAL" clId="{6DF8EA82-C7D4-4E3F-BD75-23F2E624A2B7}" dt="2021-11-24T13:47:22.668" v="601" actId="1076"/>
          <ac:picMkLst>
            <pc:docMk/>
            <pc:sldMk cId="456677823" sldId="288"/>
            <ac:picMk id="5" creationId="{C6C39516-B58E-4B14-97B1-6A8D2B0D3BCD}"/>
          </ac:picMkLst>
        </pc:picChg>
        <pc:picChg chg="add mod">
          <ac:chgData name="Frances Meek" userId="f3af35cc-3229-46e1-af36-3525661cfbd3" providerId="ADAL" clId="{6DF8EA82-C7D4-4E3F-BD75-23F2E624A2B7}" dt="2021-11-24T13:47:27.133" v="605" actId="962"/>
          <ac:picMkLst>
            <pc:docMk/>
            <pc:sldMk cId="456677823" sldId="288"/>
            <ac:picMk id="8" creationId="{B1C10EC1-B939-40D6-AAF2-A325143D57C3}"/>
          </ac:picMkLst>
        </pc:picChg>
        <pc:picChg chg="add del mod">
          <ac:chgData name="Frances Meek" userId="f3af35cc-3229-46e1-af36-3525661cfbd3" providerId="ADAL" clId="{6DF8EA82-C7D4-4E3F-BD75-23F2E624A2B7}" dt="2021-11-24T13:48:37.653" v="609" actId="478"/>
          <ac:picMkLst>
            <pc:docMk/>
            <pc:sldMk cId="456677823" sldId="288"/>
            <ac:picMk id="10" creationId="{5AAC2C25-C949-4029-98D1-4905563E01E5}"/>
          </ac:picMkLst>
        </pc:picChg>
        <pc:picChg chg="add mod">
          <ac:chgData name="Frances Meek" userId="f3af35cc-3229-46e1-af36-3525661cfbd3" providerId="ADAL" clId="{6DF8EA82-C7D4-4E3F-BD75-23F2E624A2B7}" dt="2021-11-24T13:49:01.107" v="613" actId="962"/>
          <ac:picMkLst>
            <pc:docMk/>
            <pc:sldMk cId="456677823" sldId="288"/>
            <ac:picMk id="12" creationId="{69F0FC52-2531-4BD1-9B9B-D65166BA38AC}"/>
          </ac:picMkLst>
        </pc:picChg>
        <pc:picChg chg="del">
          <ac:chgData name="Frances Meek" userId="f3af35cc-3229-46e1-af36-3525661cfbd3" providerId="ADAL" clId="{6DF8EA82-C7D4-4E3F-BD75-23F2E624A2B7}" dt="2021-11-24T13:46:00.489" v="593" actId="478"/>
          <ac:picMkLst>
            <pc:docMk/>
            <pc:sldMk cId="456677823" sldId="288"/>
            <ac:picMk id="5122" creationId="{92BBCD78-8DB2-4F2E-9E2A-63B828EAB107}"/>
          </ac:picMkLst>
        </pc:picChg>
        <pc:picChg chg="del">
          <ac:chgData name="Frances Meek" userId="f3af35cc-3229-46e1-af36-3525661cfbd3" providerId="ADAL" clId="{6DF8EA82-C7D4-4E3F-BD75-23F2E624A2B7}" dt="2021-11-24T13:48:33.951" v="606" actId="478"/>
          <ac:picMkLst>
            <pc:docMk/>
            <pc:sldMk cId="456677823" sldId="288"/>
            <ac:picMk id="5124" creationId="{42EDBCFF-8912-4CDA-A1EE-4A4EF6A50E71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3:53:35.794" v="632" actId="6549"/>
        <pc:sldMkLst>
          <pc:docMk/>
          <pc:sldMk cId="17944831" sldId="289"/>
        </pc:sldMkLst>
        <pc:picChg chg="add mod">
          <ac:chgData name="Frances Meek" userId="f3af35cc-3229-46e1-af36-3525661cfbd3" providerId="ADAL" clId="{6DF8EA82-C7D4-4E3F-BD75-23F2E624A2B7}" dt="2021-11-24T13:53:33.645" v="631" actId="1076"/>
          <ac:picMkLst>
            <pc:docMk/>
            <pc:sldMk cId="17944831" sldId="289"/>
            <ac:picMk id="5" creationId="{F5E56EE1-0758-4BDA-BC31-31610A6599DA}"/>
          </ac:picMkLst>
        </pc:picChg>
        <pc:picChg chg="del">
          <ac:chgData name="Frances Meek" userId="f3af35cc-3229-46e1-af36-3525661cfbd3" providerId="ADAL" clId="{6DF8EA82-C7D4-4E3F-BD75-23F2E624A2B7}" dt="2021-11-24T13:53:29.479" v="625" actId="478"/>
          <ac:picMkLst>
            <pc:docMk/>
            <pc:sldMk cId="17944831" sldId="289"/>
            <ac:picMk id="8194" creationId="{D891B2EF-F23A-429F-990C-84850D8B6D6C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3:52:40.050" v="624" actId="1076"/>
        <pc:sldMkLst>
          <pc:docMk/>
          <pc:sldMk cId="1808235097" sldId="290"/>
        </pc:sldMkLst>
        <pc:picChg chg="add mod">
          <ac:chgData name="Frances Meek" userId="f3af35cc-3229-46e1-af36-3525661cfbd3" providerId="ADAL" clId="{6DF8EA82-C7D4-4E3F-BD75-23F2E624A2B7}" dt="2021-11-24T13:52:40.050" v="624" actId="1076"/>
          <ac:picMkLst>
            <pc:docMk/>
            <pc:sldMk cId="1808235097" sldId="290"/>
            <ac:picMk id="6" creationId="{D80816AC-BFDD-4033-9F01-7D4D0BB24619}"/>
          </ac:picMkLst>
        </pc:picChg>
        <pc:picChg chg="del">
          <ac:chgData name="Frances Meek" userId="f3af35cc-3229-46e1-af36-3525661cfbd3" providerId="ADAL" clId="{6DF8EA82-C7D4-4E3F-BD75-23F2E624A2B7}" dt="2021-11-24T13:52:35.624" v="619" actId="478"/>
          <ac:picMkLst>
            <pc:docMk/>
            <pc:sldMk cId="1808235097" sldId="290"/>
            <ac:picMk id="9218" creationId="{026B1998-4612-4C4A-8DA0-DFED1D80EA13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45:29.834" v="432" actId="14100"/>
        <pc:sldMkLst>
          <pc:docMk/>
          <pc:sldMk cId="2101100207" sldId="296"/>
        </pc:sldMkLst>
        <pc:picChg chg="add mod">
          <ac:chgData name="Frances Meek" userId="f3af35cc-3229-46e1-af36-3525661cfbd3" providerId="ADAL" clId="{6DF8EA82-C7D4-4E3F-BD75-23F2E624A2B7}" dt="2021-11-24T11:49:42.353" v="84" actId="1076"/>
          <ac:picMkLst>
            <pc:docMk/>
            <pc:sldMk cId="2101100207" sldId="296"/>
            <ac:picMk id="5" creationId="{5640A839-E77F-4FB0-825B-3E6B7BAC7646}"/>
          </ac:picMkLst>
        </pc:picChg>
        <pc:picChg chg="add mod">
          <ac:chgData name="Frances Meek" userId="f3af35cc-3229-46e1-af36-3525661cfbd3" providerId="ADAL" clId="{6DF8EA82-C7D4-4E3F-BD75-23F2E624A2B7}" dt="2021-11-24T12:45:29.834" v="432" actId="14100"/>
          <ac:picMkLst>
            <pc:docMk/>
            <pc:sldMk cId="2101100207" sldId="296"/>
            <ac:picMk id="9" creationId="{2B59ACD9-ABBA-4650-9B84-16B79F1A9A3F}"/>
          </ac:picMkLst>
        </pc:picChg>
        <pc:picChg chg="del">
          <ac:chgData name="Frances Meek" userId="f3af35cc-3229-46e1-af36-3525661cfbd3" providerId="ADAL" clId="{6DF8EA82-C7D4-4E3F-BD75-23F2E624A2B7}" dt="2021-11-24T11:49:37.584" v="78" actId="478"/>
          <ac:picMkLst>
            <pc:docMk/>
            <pc:sldMk cId="2101100207" sldId="296"/>
            <ac:picMk id="4098" creationId="{3B6C3BD4-7417-4533-A14F-3107A927A831}"/>
          </ac:picMkLst>
        </pc:picChg>
        <pc:picChg chg="del">
          <ac:chgData name="Frances Meek" userId="f3af35cc-3229-46e1-af36-3525661cfbd3" providerId="ADAL" clId="{6DF8EA82-C7D4-4E3F-BD75-23F2E624A2B7}" dt="2021-11-24T12:45:25.452" v="427" actId="478"/>
          <ac:picMkLst>
            <pc:docMk/>
            <pc:sldMk cId="2101100207" sldId="296"/>
            <ac:picMk id="7170" creationId="{67AF7420-3BDE-427B-8DFD-D5F368C3535C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3:26:58.801" v="457" actId="1076"/>
        <pc:sldMkLst>
          <pc:docMk/>
          <pc:sldMk cId="1627854560" sldId="297"/>
        </pc:sldMkLst>
        <pc:picChg chg="add mod">
          <ac:chgData name="Frances Meek" userId="f3af35cc-3229-46e1-af36-3525661cfbd3" providerId="ADAL" clId="{6DF8EA82-C7D4-4E3F-BD75-23F2E624A2B7}" dt="2021-11-24T13:25:21.322" v="450" actId="1076"/>
          <ac:picMkLst>
            <pc:docMk/>
            <pc:sldMk cId="1627854560" sldId="297"/>
            <ac:picMk id="4" creationId="{BE74BF03-4C3F-42B2-B62B-ADD26055678F}"/>
          </ac:picMkLst>
        </pc:picChg>
        <pc:picChg chg="add mod">
          <ac:chgData name="Frances Meek" userId="f3af35cc-3229-46e1-af36-3525661cfbd3" providerId="ADAL" clId="{6DF8EA82-C7D4-4E3F-BD75-23F2E624A2B7}" dt="2021-11-24T13:26:58.801" v="457" actId="1076"/>
          <ac:picMkLst>
            <pc:docMk/>
            <pc:sldMk cId="1627854560" sldId="297"/>
            <ac:picMk id="6" creationId="{F477D6E2-BA42-4026-AC3B-BB653918521F}"/>
          </ac:picMkLst>
        </pc:picChg>
        <pc:picChg chg="del">
          <ac:chgData name="Frances Meek" userId="f3af35cc-3229-46e1-af36-3525661cfbd3" providerId="ADAL" clId="{6DF8EA82-C7D4-4E3F-BD75-23F2E624A2B7}" dt="2021-11-24T13:26:47.989" v="451" actId="478"/>
          <ac:picMkLst>
            <pc:docMk/>
            <pc:sldMk cId="1627854560" sldId="297"/>
            <ac:picMk id="11" creationId="{ED6E9E33-A01D-40F5-BB15-23AF1045D689}"/>
          </ac:picMkLst>
        </pc:picChg>
        <pc:picChg chg="del">
          <ac:chgData name="Frances Meek" userId="f3af35cc-3229-46e1-af36-3525661cfbd3" providerId="ADAL" clId="{6DF8EA82-C7D4-4E3F-BD75-23F2E624A2B7}" dt="2021-11-24T13:25:15.790" v="444" actId="478"/>
          <ac:picMkLst>
            <pc:docMk/>
            <pc:sldMk cId="1627854560" sldId="297"/>
            <ac:picMk id="4098" creationId="{BD7E017F-E32E-4117-8782-413EB1FBEBFC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4:42:12.827" v="655" actId="6549"/>
        <pc:sldMkLst>
          <pc:docMk/>
          <pc:sldMk cId="3404123595" sldId="298"/>
        </pc:sldMkLst>
        <pc:picChg chg="add mod">
          <ac:chgData name="Frances Meek" userId="f3af35cc-3229-46e1-af36-3525661cfbd3" providerId="ADAL" clId="{6DF8EA82-C7D4-4E3F-BD75-23F2E624A2B7}" dt="2021-11-24T14:42:10.828" v="654" actId="14100"/>
          <ac:picMkLst>
            <pc:docMk/>
            <pc:sldMk cId="3404123595" sldId="298"/>
            <ac:picMk id="5" creationId="{19543D74-2FE7-48C0-B8C2-54941123AB52}"/>
          </ac:picMkLst>
        </pc:picChg>
        <pc:picChg chg="del">
          <ac:chgData name="Frances Meek" userId="f3af35cc-3229-46e1-af36-3525661cfbd3" providerId="ADAL" clId="{6DF8EA82-C7D4-4E3F-BD75-23F2E624A2B7}" dt="2021-11-24T14:42:06.139" v="649" actId="478"/>
          <ac:picMkLst>
            <pc:docMk/>
            <pc:sldMk cId="3404123595" sldId="298"/>
            <ac:picMk id="2050" creationId="{75FED962-0B17-4813-ADD0-EB9169DCD700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2:06:24.836" v="138" actId="6549"/>
        <pc:sldMkLst>
          <pc:docMk/>
          <pc:sldMk cId="1960563928" sldId="304"/>
        </pc:sldMkLst>
        <pc:picChg chg="add mod">
          <ac:chgData name="Frances Meek" userId="f3af35cc-3229-46e1-af36-3525661cfbd3" providerId="ADAL" clId="{6DF8EA82-C7D4-4E3F-BD75-23F2E624A2B7}" dt="2021-11-24T12:06:22.199" v="137" actId="1076"/>
          <ac:picMkLst>
            <pc:docMk/>
            <pc:sldMk cId="1960563928" sldId="304"/>
            <ac:picMk id="4" creationId="{BFB1AB6E-7CC6-4326-BBDD-84C5ABBA221D}"/>
          </ac:picMkLst>
        </pc:picChg>
        <pc:picChg chg="del">
          <ac:chgData name="Frances Meek" userId="f3af35cc-3229-46e1-af36-3525661cfbd3" providerId="ADAL" clId="{6DF8EA82-C7D4-4E3F-BD75-23F2E624A2B7}" dt="2021-11-24T12:06:17.370" v="133" actId="478"/>
          <ac:picMkLst>
            <pc:docMk/>
            <pc:sldMk cId="1960563928" sldId="304"/>
            <ac:picMk id="3074" creationId="{02F6F8A2-2145-4202-910A-B00B204836D7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09:55.241" v="162" actId="1076"/>
        <pc:sldMkLst>
          <pc:docMk/>
          <pc:sldMk cId="2922132735" sldId="305"/>
        </pc:sldMkLst>
        <pc:picChg chg="add mod">
          <ac:chgData name="Frances Meek" userId="f3af35cc-3229-46e1-af36-3525661cfbd3" providerId="ADAL" clId="{6DF8EA82-C7D4-4E3F-BD75-23F2E624A2B7}" dt="2021-11-24T12:09:55.241" v="162" actId="1076"/>
          <ac:picMkLst>
            <pc:docMk/>
            <pc:sldMk cId="2922132735" sldId="305"/>
            <ac:picMk id="4" creationId="{9BCB1B09-56EE-4398-ADCE-C5BEB3FE1C7D}"/>
          </ac:picMkLst>
        </pc:picChg>
        <pc:picChg chg="del">
          <ac:chgData name="Frances Meek" userId="f3af35cc-3229-46e1-af36-3525661cfbd3" providerId="ADAL" clId="{6DF8EA82-C7D4-4E3F-BD75-23F2E624A2B7}" dt="2021-11-24T12:09:46.552" v="156" actId="478"/>
          <ac:picMkLst>
            <pc:docMk/>
            <pc:sldMk cId="2922132735" sldId="305"/>
            <ac:picMk id="2052" creationId="{792B1509-9196-474C-AE65-F586067AE69A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17:12.344" v="185" actId="1076"/>
        <pc:sldMkLst>
          <pc:docMk/>
          <pc:sldMk cId="3675829789" sldId="306"/>
        </pc:sldMkLst>
        <pc:spChg chg="mod">
          <ac:chgData name="Frances Meek" userId="f3af35cc-3229-46e1-af36-3525661cfbd3" providerId="ADAL" clId="{6DF8EA82-C7D4-4E3F-BD75-23F2E624A2B7}" dt="2021-11-24T12:15:37.242" v="175" actId="1076"/>
          <ac:spMkLst>
            <pc:docMk/>
            <pc:sldMk cId="3675829789" sldId="306"/>
            <ac:spMk id="10" creationId="{EB1079AD-8D8A-4156-8D2A-A059084D533A}"/>
          </ac:spMkLst>
        </pc:spChg>
        <pc:spChg chg="mod">
          <ac:chgData name="Frances Meek" userId="f3af35cc-3229-46e1-af36-3525661cfbd3" providerId="ADAL" clId="{6DF8EA82-C7D4-4E3F-BD75-23F2E624A2B7}" dt="2021-11-24T12:15:39.408" v="176" actId="1076"/>
          <ac:spMkLst>
            <pc:docMk/>
            <pc:sldMk cId="3675829789" sldId="306"/>
            <ac:spMk id="11" creationId="{54F99C6F-DE7C-43B3-A06E-D2F5F36C6727}"/>
          </ac:spMkLst>
        </pc:spChg>
        <pc:picChg chg="add del mod">
          <ac:chgData name="Frances Meek" userId="f3af35cc-3229-46e1-af36-3525661cfbd3" providerId="ADAL" clId="{6DF8EA82-C7D4-4E3F-BD75-23F2E624A2B7}" dt="2021-11-24T12:17:04.878" v="181" actId="21"/>
          <ac:picMkLst>
            <pc:docMk/>
            <pc:sldMk cId="3675829789" sldId="306"/>
            <ac:picMk id="4" creationId="{32BEBA0A-E307-4DE2-8AE4-0FB5973C255A}"/>
          </ac:picMkLst>
        </pc:picChg>
        <pc:picChg chg="add mod">
          <ac:chgData name="Frances Meek" userId="f3af35cc-3229-46e1-af36-3525661cfbd3" providerId="ADAL" clId="{6DF8EA82-C7D4-4E3F-BD75-23F2E624A2B7}" dt="2021-11-24T12:17:12.344" v="185" actId="1076"/>
          <ac:picMkLst>
            <pc:docMk/>
            <pc:sldMk cId="3675829789" sldId="306"/>
            <ac:picMk id="12" creationId="{F51F373B-70B3-4B48-B0C5-8669BB097F2B}"/>
          </ac:picMkLst>
        </pc:picChg>
        <pc:picChg chg="del">
          <ac:chgData name="Frances Meek" userId="f3af35cc-3229-46e1-af36-3525661cfbd3" providerId="ADAL" clId="{6DF8EA82-C7D4-4E3F-BD75-23F2E624A2B7}" dt="2021-11-24T12:15:28.011" v="167" actId="478"/>
          <ac:picMkLst>
            <pc:docMk/>
            <pc:sldMk cId="3675829789" sldId="306"/>
            <ac:picMk id="2054" creationId="{4F9382FE-01DF-4957-9729-C8F1146BBCD8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09:08.002" v="155" actId="14100"/>
        <pc:sldMkLst>
          <pc:docMk/>
          <pc:sldMk cId="1443026452" sldId="307"/>
        </pc:sldMkLst>
        <pc:picChg chg="add mod">
          <ac:chgData name="Frances Meek" userId="f3af35cc-3229-46e1-af36-3525661cfbd3" providerId="ADAL" clId="{6DF8EA82-C7D4-4E3F-BD75-23F2E624A2B7}" dt="2021-11-24T12:06:33.527" v="143" actId="1076"/>
          <ac:picMkLst>
            <pc:docMk/>
            <pc:sldMk cId="1443026452" sldId="307"/>
            <ac:picMk id="4" creationId="{74F5EBE2-71F8-490F-AF37-DE566EFD258F}"/>
          </ac:picMkLst>
        </pc:picChg>
        <pc:picChg chg="add mod">
          <ac:chgData name="Frances Meek" userId="f3af35cc-3229-46e1-af36-3525661cfbd3" providerId="ADAL" clId="{6DF8EA82-C7D4-4E3F-BD75-23F2E624A2B7}" dt="2021-11-24T12:07:35.036" v="148" actId="1076"/>
          <ac:picMkLst>
            <pc:docMk/>
            <pc:sldMk cId="1443026452" sldId="307"/>
            <ac:picMk id="6" creationId="{99565905-3840-416B-B8D4-AF993890350E}"/>
          </ac:picMkLst>
        </pc:picChg>
        <pc:picChg chg="add mod">
          <ac:chgData name="Frances Meek" userId="f3af35cc-3229-46e1-af36-3525661cfbd3" providerId="ADAL" clId="{6DF8EA82-C7D4-4E3F-BD75-23F2E624A2B7}" dt="2021-11-24T12:09:08.002" v="155" actId="14100"/>
          <ac:picMkLst>
            <pc:docMk/>
            <pc:sldMk cId="1443026452" sldId="307"/>
            <ac:picMk id="9" creationId="{7E7D1D78-999A-4471-9C01-5FAA79E8DCE2}"/>
          </ac:picMkLst>
        </pc:picChg>
        <pc:picChg chg="del">
          <ac:chgData name="Frances Meek" userId="f3af35cc-3229-46e1-af36-3525661cfbd3" providerId="ADAL" clId="{6DF8EA82-C7D4-4E3F-BD75-23F2E624A2B7}" dt="2021-11-24T12:06:29.117" v="139" actId="478"/>
          <ac:picMkLst>
            <pc:docMk/>
            <pc:sldMk cId="1443026452" sldId="307"/>
            <ac:picMk id="13" creationId="{9AC064D3-894E-4240-BA0B-94D9E95B8C78}"/>
          </ac:picMkLst>
        </pc:picChg>
        <pc:picChg chg="del">
          <ac:chgData name="Frances Meek" userId="f3af35cc-3229-46e1-af36-3525661cfbd3" providerId="ADAL" clId="{6DF8EA82-C7D4-4E3F-BD75-23F2E624A2B7}" dt="2021-11-24T12:07:31.036" v="144" actId="478"/>
          <ac:picMkLst>
            <pc:docMk/>
            <pc:sldMk cId="1443026452" sldId="307"/>
            <ac:picMk id="8194" creationId="{D4FD736E-075E-42C3-9DA9-1429A99BE0C1}"/>
          </ac:picMkLst>
        </pc:picChg>
        <pc:picChg chg="del">
          <ac:chgData name="Frances Meek" userId="f3af35cc-3229-46e1-af36-3525661cfbd3" providerId="ADAL" clId="{6DF8EA82-C7D4-4E3F-BD75-23F2E624A2B7}" dt="2021-11-24T12:08:59.145" v="149" actId="478"/>
          <ac:picMkLst>
            <pc:docMk/>
            <pc:sldMk cId="1443026452" sldId="307"/>
            <ac:picMk id="8196" creationId="{30F5671E-553E-4063-B2EE-B799EA90F694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24:44.165" v="204" actId="1076"/>
        <pc:sldMkLst>
          <pc:docMk/>
          <pc:sldMk cId="2129608278" sldId="309"/>
        </pc:sldMkLst>
        <pc:picChg chg="add mod">
          <ac:chgData name="Frances Meek" userId="f3af35cc-3229-46e1-af36-3525661cfbd3" providerId="ADAL" clId="{6DF8EA82-C7D4-4E3F-BD75-23F2E624A2B7}" dt="2021-11-24T12:24:44.165" v="204" actId="1076"/>
          <ac:picMkLst>
            <pc:docMk/>
            <pc:sldMk cId="2129608278" sldId="309"/>
            <ac:picMk id="4" creationId="{40FC7B22-E9F4-460E-847A-DB5042751244}"/>
          </ac:picMkLst>
        </pc:picChg>
        <pc:picChg chg="del">
          <ac:chgData name="Frances Meek" userId="f3af35cc-3229-46e1-af36-3525661cfbd3" providerId="ADAL" clId="{6DF8EA82-C7D4-4E3F-BD75-23F2E624A2B7}" dt="2021-11-24T12:24:39.405" v="198" actId="478"/>
          <ac:picMkLst>
            <pc:docMk/>
            <pc:sldMk cId="2129608278" sldId="309"/>
            <ac:picMk id="4098" creationId="{9D33161A-ED86-4A9D-A324-3A9057481E84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19:44.966" v="192" actId="1076"/>
        <pc:sldMkLst>
          <pc:docMk/>
          <pc:sldMk cId="1151701708" sldId="311"/>
        </pc:sldMkLst>
        <pc:picChg chg="add mod">
          <ac:chgData name="Frances Meek" userId="f3af35cc-3229-46e1-af36-3525661cfbd3" providerId="ADAL" clId="{6DF8EA82-C7D4-4E3F-BD75-23F2E624A2B7}" dt="2021-11-24T12:19:44.966" v="192" actId="1076"/>
          <ac:picMkLst>
            <pc:docMk/>
            <pc:sldMk cId="1151701708" sldId="311"/>
            <ac:picMk id="6" creationId="{2918274D-6412-4292-A4FE-254FDE3FF95D}"/>
          </ac:picMkLst>
        </pc:picChg>
        <pc:picChg chg="del">
          <ac:chgData name="Frances Meek" userId="f3af35cc-3229-46e1-af36-3525661cfbd3" providerId="ADAL" clId="{6DF8EA82-C7D4-4E3F-BD75-23F2E624A2B7}" dt="2021-11-24T12:19:39.708" v="186" actId="478"/>
          <ac:picMkLst>
            <pc:docMk/>
            <pc:sldMk cId="1151701708" sldId="311"/>
            <ac:picMk id="15362" creationId="{CF92041A-6572-46A9-A427-F76259EEA98C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1:58:24.338" v="117" actId="6549"/>
        <pc:sldMkLst>
          <pc:docMk/>
          <pc:sldMk cId="435737077" sldId="312"/>
        </pc:sldMkLst>
        <pc:spChg chg="mod">
          <ac:chgData name="Frances Meek" userId="f3af35cc-3229-46e1-af36-3525661cfbd3" providerId="ADAL" clId="{6DF8EA82-C7D4-4E3F-BD75-23F2E624A2B7}" dt="2021-11-24T11:51:07.767" v="90" actId="1076"/>
          <ac:spMkLst>
            <pc:docMk/>
            <pc:sldMk cId="435737077" sldId="312"/>
            <ac:spMk id="6" creationId="{E29D6932-4A2D-476A-8A41-FAB415BB1936}"/>
          </ac:spMkLst>
        </pc:spChg>
        <pc:spChg chg="mod">
          <ac:chgData name="Frances Meek" userId="f3af35cc-3229-46e1-af36-3525661cfbd3" providerId="ADAL" clId="{6DF8EA82-C7D4-4E3F-BD75-23F2E624A2B7}" dt="2021-11-24T11:56:37.521" v="107" actId="1076"/>
          <ac:spMkLst>
            <pc:docMk/>
            <pc:sldMk cId="435737077" sldId="312"/>
            <ac:spMk id="7" creationId="{F563455B-584F-411A-A10F-05B3BB4AF900}"/>
          </ac:spMkLst>
        </pc:spChg>
        <pc:spChg chg="mod">
          <ac:chgData name="Frances Meek" userId="f3af35cc-3229-46e1-af36-3525661cfbd3" providerId="ADAL" clId="{6DF8EA82-C7D4-4E3F-BD75-23F2E624A2B7}" dt="2021-11-24T11:58:17.063" v="116" actId="1076"/>
          <ac:spMkLst>
            <pc:docMk/>
            <pc:sldMk cId="435737077" sldId="312"/>
            <ac:spMk id="8" creationId="{B8818B1F-F318-40F7-9917-8AFFA851E6C0}"/>
          </ac:spMkLst>
        </pc:spChg>
        <pc:picChg chg="add mod">
          <ac:chgData name="Frances Meek" userId="f3af35cc-3229-46e1-af36-3525661cfbd3" providerId="ADAL" clId="{6DF8EA82-C7D4-4E3F-BD75-23F2E624A2B7}" dt="2021-11-24T11:51:09.055" v="91" actId="1076"/>
          <ac:picMkLst>
            <pc:docMk/>
            <pc:sldMk cId="435737077" sldId="312"/>
            <ac:picMk id="4" creationId="{EA239493-5ED6-4D54-B460-27B960A98D90}"/>
          </ac:picMkLst>
        </pc:picChg>
        <pc:picChg chg="add mod">
          <ac:chgData name="Frances Meek" userId="f3af35cc-3229-46e1-af36-3525661cfbd3" providerId="ADAL" clId="{6DF8EA82-C7D4-4E3F-BD75-23F2E624A2B7}" dt="2021-11-24T11:56:41.098" v="110" actId="1076"/>
          <ac:picMkLst>
            <pc:docMk/>
            <pc:sldMk cId="435737077" sldId="312"/>
            <ac:picMk id="9" creationId="{BFB0B4FD-1D88-42C3-8DED-FFC38D05E64A}"/>
          </ac:picMkLst>
        </pc:picChg>
        <pc:picChg chg="add mod">
          <ac:chgData name="Frances Meek" userId="f3af35cc-3229-46e1-af36-3525661cfbd3" providerId="ADAL" clId="{6DF8EA82-C7D4-4E3F-BD75-23F2E624A2B7}" dt="2021-11-24T11:58:15.892" v="114" actId="27614"/>
          <ac:picMkLst>
            <pc:docMk/>
            <pc:sldMk cId="435737077" sldId="312"/>
            <ac:picMk id="11" creationId="{2F1E8EB7-AD34-48CF-828E-9AED3B34518A}"/>
          </ac:picMkLst>
        </pc:picChg>
        <pc:picChg chg="del">
          <ac:chgData name="Frances Meek" userId="f3af35cc-3229-46e1-af36-3525661cfbd3" providerId="ADAL" clId="{6DF8EA82-C7D4-4E3F-BD75-23F2E624A2B7}" dt="2021-11-24T11:51:02.441" v="85" actId="478"/>
          <ac:picMkLst>
            <pc:docMk/>
            <pc:sldMk cId="435737077" sldId="312"/>
            <ac:picMk id="16386" creationId="{18EC294F-22E0-42AA-95C9-CF2CA79AE9E3}"/>
          </ac:picMkLst>
        </pc:picChg>
        <pc:picChg chg="del">
          <ac:chgData name="Frances Meek" userId="f3af35cc-3229-46e1-af36-3525661cfbd3" providerId="ADAL" clId="{6DF8EA82-C7D4-4E3F-BD75-23F2E624A2B7}" dt="2021-11-24T11:56:28.563" v="101" actId="478"/>
          <ac:picMkLst>
            <pc:docMk/>
            <pc:sldMk cId="435737077" sldId="312"/>
            <ac:picMk id="16388" creationId="{39570885-523F-4B46-BE26-4401AC7E1240}"/>
          </ac:picMkLst>
        </pc:picChg>
        <pc:picChg chg="del">
          <ac:chgData name="Frances Meek" userId="f3af35cc-3229-46e1-af36-3525661cfbd3" providerId="ADAL" clId="{6DF8EA82-C7D4-4E3F-BD75-23F2E624A2B7}" dt="2021-11-24T11:58:12.040" v="111" actId="478"/>
          <ac:picMkLst>
            <pc:docMk/>
            <pc:sldMk cId="435737077" sldId="312"/>
            <ac:picMk id="16390" creationId="{BA36540B-09C8-4E63-A9F6-9EBDCE1AA368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00:04.380" v="125" actId="14100"/>
        <pc:sldMkLst>
          <pc:docMk/>
          <pc:sldMk cId="3355559927" sldId="313"/>
        </pc:sldMkLst>
        <pc:picChg chg="add mod">
          <ac:chgData name="Frances Meek" userId="f3af35cc-3229-46e1-af36-3525661cfbd3" providerId="ADAL" clId="{6DF8EA82-C7D4-4E3F-BD75-23F2E624A2B7}" dt="2021-11-24T12:00:04.380" v="125" actId="14100"/>
          <ac:picMkLst>
            <pc:docMk/>
            <pc:sldMk cId="3355559927" sldId="313"/>
            <ac:picMk id="5" creationId="{757ED273-DE94-4D09-83F0-3E2625CA2830}"/>
          </ac:picMkLst>
        </pc:picChg>
        <pc:picChg chg="del">
          <ac:chgData name="Frances Meek" userId="f3af35cc-3229-46e1-af36-3525661cfbd3" providerId="ADAL" clId="{6DF8EA82-C7D4-4E3F-BD75-23F2E624A2B7}" dt="2021-11-24T11:59:58.050" v="118" actId="478"/>
          <ac:picMkLst>
            <pc:docMk/>
            <pc:sldMk cId="3355559927" sldId="313"/>
            <ac:picMk id="18434" creationId="{E780B860-1383-4CA6-976C-12B7EEFBDC34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05:18.824" v="132" actId="14100"/>
        <pc:sldMkLst>
          <pc:docMk/>
          <pc:sldMk cId="2558893237" sldId="314"/>
        </pc:sldMkLst>
        <pc:picChg chg="add mod">
          <ac:chgData name="Frances Meek" userId="f3af35cc-3229-46e1-af36-3525661cfbd3" providerId="ADAL" clId="{6DF8EA82-C7D4-4E3F-BD75-23F2E624A2B7}" dt="2021-11-24T12:05:18.824" v="132" actId="14100"/>
          <ac:picMkLst>
            <pc:docMk/>
            <pc:sldMk cId="2558893237" sldId="314"/>
            <ac:picMk id="6" creationId="{CEA55D62-A90A-482B-A55B-052A204DE9F4}"/>
          </ac:picMkLst>
        </pc:picChg>
        <pc:picChg chg="del">
          <ac:chgData name="Frances Meek" userId="f3af35cc-3229-46e1-af36-3525661cfbd3" providerId="ADAL" clId="{6DF8EA82-C7D4-4E3F-BD75-23F2E624A2B7}" dt="2021-11-24T12:05:13.496" v="126" actId="478"/>
          <ac:picMkLst>
            <pc:docMk/>
            <pc:sldMk cId="2558893237" sldId="314"/>
            <ac:picMk id="6146" creationId="{D7855BAF-11DA-4F82-80E1-CC8A25138041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12:07.379" v="166" actId="27614"/>
        <pc:sldMkLst>
          <pc:docMk/>
          <pc:sldMk cId="294461505" sldId="315"/>
        </pc:sldMkLst>
        <pc:picChg chg="add mod">
          <ac:chgData name="Frances Meek" userId="f3af35cc-3229-46e1-af36-3525661cfbd3" providerId="ADAL" clId="{6DF8EA82-C7D4-4E3F-BD75-23F2E624A2B7}" dt="2021-11-24T12:12:07.379" v="166" actId="27614"/>
          <ac:picMkLst>
            <pc:docMk/>
            <pc:sldMk cId="294461505" sldId="315"/>
            <ac:picMk id="4" creationId="{E7186EB2-E8CD-4E00-B7CB-BE48937AF795}"/>
          </ac:picMkLst>
        </pc:picChg>
        <pc:picChg chg="del">
          <ac:chgData name="Frances Meek" userId="f3af35cc-3229-46e1-af36-3525661cfbd3" providerId="ADAL" clId="{6DF8EA82-C7D4-4E3F-BD75-23F2E624A2B7}" dt="2021-11-24T12:12:03.618" v="163" actId="478"/>
          <ac:picMkLst>
            <pc:docMk/>
            <pc:sldMk cId="294461505" sldId="315"/>
            <ac:picMk id="19458" creationId="{AB58B481-92F4-4253-BF61-7E0BFB67C145}"/>
          </ac:picMkLst>
        </pc:picChg>
      </pc:sldChg>
      <pc:sldChg chg="addSp delSp modSp mod modNotesTx">
        <pc:chgData name="Frances Meek" userId="f3af35cc-3229-46e1-af36-3525661cfbd3" providerId="ADAL" clId="{6DF8EA82-C7D4-4E3F-BD75-23F2E624A2B7}" dt="2021-11-24T12:28:55.419" v="220" actId="962"/>
        <pc:sldMkLst>
          <pc:docMk/>
          <pc:sldMk cId="1432583408" sldId="317"/>
        </pc:sldMkLst>
        <pc:picChg chg="add mod">
          <ac:chgData name="Frances Meek" userId="f3af35cc-3229-46e1-af36-3525661cfbd3" providerId="ADAL" clId="{6DF8EA82-C7D4-4E3F-BD75-23F2E624A2B7}" dt="2021-11-24T12:28:51.946" v="217" actId="14100"/>
          <ac:picMkLst>
            <pc:docMk/>
            <pc:sldMk cId="1432583408" sldId="317"/>
            <ac:picMk id="5" creationId="{7C0A9D0E-06E6-4E8B-8406-79573BDAAAC9}"/>
          </ac:picMkLst>
        </pc:picChg>
        <pc:picChg chg="add mod">
          <ac:chgData name="Frances Meek" userId="f3af35cc-3229-46e1-af36-3525661cfbd3" providerId="ADAL" clId="{6DF8EA82-C7D4-4E3F-BD75-23F2E624A2B7}" dt="2021-11-24T12:28:55.419" v="220" actId="962"/>
          <ac:picMkLst>
            <pc:docMk/>
            <pc:sldMk cId="1432583408" sldId="317"/>
            <ac:picMk id="7" creationId="{A7872B4A-20F9-4B87-8996-CDB8D3F41535}"/>
          </ac:picMkLst>
        </pc:picChg>
        <pc:picChg chg="del">
          <ac:chgData name="Frances Meek" userId="f3af35cc-3229-46e1-af36-3525661cfbd3" providerId="ADAL" clId="{6DF8EA82-C7D4-4E3F-BD75-23F2E624A2B7}" dt="2021-11-24T12:26:40.161" v="205" actId="478"/>
          <ac:picMkLst>
            <pc:docMk/>
            <pc:sldMk cId="1432583408" sldId="317"/>
            <ac:picMk id="1026" creationId="{FE9FAE33-6AA9-43F6-8081-E40724083A76}"/>
          </ac:picMkLst>
        </pc:picChg>
      </pc:sldChg>
      <pc:sldChg chg="addSp delSp modSp mod">
        <pc:chgData name="Frances Meek" userId="f3af35cc-3229-46e1-af36-3525661cfbd3" providerId="ADAL" clId="{6DF8EA82-C7D4-4E3F-BD75-23F2E624A2B7}" dt="2021-11-24T12:17:09.799" v="184" actId="1076"/>
        <pc:sldMkLst>
          <pc:docMk/>
          <pc:sldMk cId="1504714297" sldId="318"/>
        </pc:sldMkLst>
        <pc:picChg chg="add mod">
          <ac:chgData name="Frances Meek" userId="f3af35cc-3229-46e1-af36-3525661cfbd3" providerId="ADAL" clId="{6DF8EA82-C7D4-4E3F-BD75-23F2E624A2B7}" dt="2021-11-24T12:17:09.799" v="184" actId="1076"/>
          <ac:picMkLst>
            <pc:docMk/>
            <pc:sldMk cId="1504714297" sldId="318"/>
            <ac:picMk id="6" creationId="{561A7430-1833-439E-8546-9C9ADA7B3280}"/>
          </ac:picMkLst>
        </pc:picChg>
        <pc:picChg chg="del">
          <ac:chgData name="Frances Meek" userId="f3af35cc-3229-46e1-af36-3525661cfbd3" providerId="ADAL" clId="{6DF8EA82-C7D4-4E3F-BD75-23F2E624A2B7}" dt="2021-11-24T12:17:07.297" v="182" actId="478"/>
          <ac:picMkLst>
            <pc:docMk/>
            <pc:sldMk cId="1504714297" sldId="318"/>
            <ac:picMk id="15362" creationId="{CF92041A-6572-46A9-A427-F76259EEA98C}"/>
          </ac:picMkLst>
        </pc:picChg>
      </pc:sldChg>
      <pc:sldChg chg="addSp modSp mod">
        <pc:chgData name="Frances Meek" userId="f3af35cc-3229-46e1-af36-3525661cfbd3" providerId="ADAL" clId="{6DF8EA82-C7D4-4E3F-BD75-23F2E624A2B7}" dt="2021-11-24T13:55:50.078" v="648" actId="962"/>
        <pc:sldMkLst>
          <pc:docMk/>
          <pc:sldMk cId="3477201130" sldId="319"/>
        </pc:sldMkLst>
        <pc:picChg chg="add mod">
          <ac:chgData name="Frances Meek" userId="f3af35cc-3229-46e1-af36-3525661cfbd3" providerId="ADAL" clId="{6DF8EA82-C7D4-4E3F-BD75-23F2E624A2B7}" dt="2021-11-24T13:55:46.382" v="644" actId="1076"/>
          <ac:picMkLst>
            <pc:docMk/>
            <pc:sldMk cId="3477201130" sldId="319"/>
            <ac:picMk id="5" creationId="{C90CD5DB-684A-4418-B094-1868B9D173D7}"/>
          </ac:picMkLst>
        </pc:picChg>
        <pc:picChg chg="add mod">
          <ac:chgData name="Frances Meek" userId="f3af35cc-3229-46e1-af36-3525661cfbd3" providerId="ADAL" clId="{6DF8EA82-C7D4-4E3F-BD75-23F2E624A2B7}" dt="2021-11-24T13:55:50.078" v="648" actId="962"/>
          <ac:picMkLst>
            <pc:docMk/>
            <pc:sldMk cId="3477201130" sldId="319"/>
            <ac:picMk id="7" creationId="{341B5176-D2D5-4DB5-B86E-D786CBB05323}"/>
          </ac:picMkLst>
        </pc:picChg>
      </pc:sldChg>
      <pc:sldChg chg="ord">
        <pc:chgData name="Frances Meek" userId="f3af35cc-3229-46e1-af36-3525661cfbd3" providerId="ADAL" clId="{6DF8EA82-C7D4-4E3F-BD75-23F2E624A2B7}" dt="2021-11-24T13:39:54.636" v="559"/>
        <pc:sldMkLst>
          <pc:docMk/>
          <pc:sldMk cId="1854163012" sldId="320"/>
        </pc:sldMkLst>
      </pc:sldChg>
      <pc:sldChg chg="addSp delSp modSp new del mod">
        <pc:chgData name="Frances Meek" userId="f3af35cc-3229-46e1-af36-3525661cfbd3" providerId="ADAL" clId="{6DF8EA82-C7D4-4E3F-BD75-23F2E624A2B7}" dt="2021-11-24T12:15:53.898" v="180" actId="47"/>
        <pc:sldMkLst>
          <pc:docMk/>
          <pc:sldMk cId="2215995770" sldId="323"/>
        </pc:sldMkLst>
        <pc:picChg chg="add del mod">
          <ac:chgData name="Frances Meek" userId="f3af35cc-3229-46e1-af36-3525661cfbd3" providerId="ADAL" clId="{6DF8EA82-C7D4-4E3F-BD75-23F2E624A2B7}" dt="2021-11-24T12:15:42.491" v="177" actId="21"/>
          <ac:picMkLst>
            <pc:docMk/>
            <pc:sldMk cId="2215995770" sldId="323"/>
            <ac:picMk id="5" creationId="{92057E3D-9A61-487A-87F8-AB22742A9F5B}"/>
          </ac:picMkLst>
        </pc:picChg>
      </pc:sldChg>
      <pc:sldChg chg="addSp modSp new mod">
        <pc:chgData name="Frances Meek" userId="f3af35cc-3229-46e1-af36-3525661cfbd3" providerId="ADAL" clId="{6DF8EA82-C7D4-4E3F-BD75-23F2E624A2B7}" dt="2021-11-24T11:44:52.280" v="77" actId="20577"/>
        <pc:sldMkLst>
          <pc:docMk/>
          <pc:sldMk cId="469758560" sldId="324"/>
        </pc:sldMkLst>
        <pc:spChg chg="add mod">
          <ac:chgData name="Frances Meek" userId="f3af35cc-3229-46e1-af36-3525661cfbd3" providerId="ADAL" clId="{6DF8EA82-C7D4-4E3F-BD75-23F2E624A2B7}" dt="2021-11-24T11:44:52.280" v="77" actId="20577"/>
          <ac:spMkLst>
            <pc:docMk/>
            <pc:sldMk cId="469758560" sldId="324"/>
            <ac:spMk id="6" creationId="{E3E9C98F-256D-4BDB-ABD4-9575656F463D}"/>
          </ac:spMkLst>
        </pc:spChg>
        <pc:picChg chg="add mod">
          <ac:chgData name="Frances Meek" userId="f3af35cc-3229-46e1-af36-3525661cfbd3" providerId="ADAL" clId="{6DF8EA82-C7D4-4E3F-BD75-23F2E624A2B7}" dt="2021-11-24T09:15:51.523" v="12" actId="1076"/>
          <ac:picMkLst>
            <pc:docMk/>
            <pc:sldMk cId="469758560" sldId="324"/>
            <ac:picMk id="5" creationId="{A653E805-0C9C-4DB6-97DC-F45A2FA6E8EB}"/>
          </ac:picMkLst>
        </pc:picChg>
      </pc:sldChg>
      <pc:sldChg chg="addSp modSp new mod">
        <pc:chgData name="Frances Meek" userId="f3af35cc-3229-46e1-af36-3525661cfbd3" providerId="ADAL" clId="{6DF8EA82-C7D4-4E3F-BD75-23F2E624A2B7}" dt="2021-11-24T11:43:04.911" v="53" actId="1076"/>
        <pc:sldMkLst>
          <pc:docMk/>
          <pc:sldMk cId="3936837344" sldId="325"/>
        </pc:sldMkLst>
        <pc:picChg chg="add mod">
          <ac:chgData name="Frances Meek" userId="f3af35cc-3229-46e1-af36-3525661cfbd3" providerId="ADAL" clId="{6DF8EA82-C7D4-4E3F-BD75-23F2E624A2B7}" dt="2021-11-24T11:43:04.911" v="53" actId="1076"/>
          <ac:picMkLst>
            <pc:docMk/>
            <pc:sldMk cId="3936837344" sldId="325"/>
            <ac:picMk id="5" creationId="{55BF7D97-EA03-4DC3-B1DE-BA5C24BC9E1F}"/>
          </ac:picMkLst>
        </pc:picChg>
        <pc:picChg chg="add mod">
          <ac:chgData name="Frances Meek" userId="f3af35cc-3229-46e1-af36-3525661cfbd3" providerId="ADAL" clId="{6DF8EA82-C7D4-4E3F-BD75-23F2E624A2B7}" dt="2021-11-24T11:37:46.477" v="52" actId="962"/>
          <ac:picMkLst>
            <pc:docMk/>
            <pc:sldMk cId="3936837344" sldId="325"/>
            <ac:picMk id="7" creationId="{9BAB0223-4634-4E00-81F6-BCBC1E0995F6}"/>
          </ac:picMkLst>
        </pc:picChg>
      </pc:sldChg>
      <pc:sldChg chg="addSp modSp new mod">
        <pc:chgData name="Frances Meek" userId="f3af35cc-3229-46e1-af36-3525661cfbd3" providerId="ADAL" clId="{6DF8EA82-C7D4-4E3F-BD75-23F2E624A2B7}" dt="2021-11-24T13:53:45.092" v="643" actId="20577"/>
        <pc:sldMkLst>
          <pc:docMk/>
          <pc:sldMk cId="833773666" sldId="326"/>
        </pc:sldMkLst>
        <pc:spChg chg="mod">
          <ac:chgData name="Frances Meek" userId="f3af35cc-3229-46e1-af36-3525661cfbd3" providerId="ADAL" clId="{6DF8EA82-C7D4-4E3F-BD75-23F2E624A2B7}" dt="2021-11-24T13:53:45.092" v="643" actId="20577"/>
          <ac:spMkLst>
            <pc:docMk/>
            <pc:sldMk cId="833773666" sldId="326"/>
            <ac:spMk id="2" creationId="{048161FF-E57F-4A4D-A191-A8B093888129}"/>
          </ac:spMkLst>
        </pc:spChg>
        <pc:picChg chg="add mod">
          <ac:chgData name="Frances Meek" userId="f3af35cc-3229-46e1-af36-3525661cfbd3" providerId="ADAL" clId="{6DF8EA82-C7D4-4E3F-BD75-23F2E624A2B7}" dt="2021-11-24T13:53:41.936" v="633" actId="1076"/>
          <ac:picMkLst>
            <pc:docMk/>
            <pc:sldMk cId="833773666" sldId="326"/>
            <ac:picMk id="5" creationId="{A8B10C33-2C5B-4E95-8D8D-F8E70E581592}"/>
          </ac:picMkLst>
        </pc:picChg>
      </pc:sldChg>
      <pc:sldChg chg="addSp modSp new mod">
        <pc:chgData name="Frances Meek" userId="f3af35cc-3229-46e1-af36-3525661cfbd3" providerId="ADAL" clId="{6DF8EA82-C7D4-4E3F-BD75-23F2E624A2B7}" dt="2021-11-24T13:27:11.831" v="501" actId="20577"/>
        <pc:sldMkLst>
          <pc:docMk/>
          <pc:sldMk cId="1063842539" sldId="327"/>
        </pc:sldMkLst>
        <pc:spChg chg="mod">
          <ac:chgData name="Frances Meek" userId="f3af35cc-3229-46e1-af36-3525661cfbd3" providerId="ADAL" clId="{6DF8EA82-C7D4-4E3F-BD75-23F2E624A2B7}" dt="2021-11-24T13:27:11.831" v="501" actId="20577"/>
          <ac:spMkLst>
            <pc:docMk/>
            <pc:sldMk cId="1063842539" sldId="327"/>
            <ac:spMk id="2" creationId="{37B79440-18C0-4ED5-AB0A-D4E7E863B889}"/>
          </ac:spMkLst>
        </pc:spChg>
        <pc:picChg chg="add mod">
          <ac:chgData name="Frances Meek" userId="f3af35cc-3229-46e1-af36-3525661cfbd3" providerId="ADAL" clId="{6DF8EA82-C7D4-4E3F-BD75-23F2E624A2B7}" dt="2021-11-24T12:21:46.474" v="197" actId="14100"/>
          <ac:picMkLst>
            <pc:docMk/>
            <pc:sldMk cId="1063842539" sldId="327"/>
            <ac:picMk id="5" creationId="{09ABB9C0-8D45-4E61-BF62-FDCE5E9B1E01}"/>
          </ac:picMkLst>
        </pc:picChg>
      </pc:sldChg>
      <pc:sldChg chg="addSp modSp new mod">
        <pc:chgData name="Frances Meek" userId="f3af35cc-3229-46e1-af36-3525661cfbd3" providerId="ADAL" clId="{6DF8EA82-C7D4-4E3F-BD75-23F2E624A2B7}" dt="2021-11-24T13:39:22.428" v="549" actId="1076"/>
        <pc:sldMkLst>
          <pc:docMk/>
          <pc:sldMk cId="290290938" sldId="328"/>
        </pc:sldMkLst>
        <pc:spChg chg="mod">
          <ac:chgData name="Frances Meek" userId="f3af35cc-3229-46e1-af36-3525661cfbd3" providerId="ADAL" clId="{6DF8EA82-C7D4-4E3F-BD75-23F2E624A2B7}" dt="2021-11-24T13:36:48.975" v="540" actId="313"/>
          <ac:spMkLst>
            <pc:docMk/>
            <pc:sldMk cId="290290938" sldId="328"/>
            <ac:spMk id="2" creationId="{F55BDA72-0DA4-429F-9FF0-3F95E6C75A57}"/>
          </ac:spMkLst>
        </pc:spChg>
        <pc:picChg chg="add mod">
          <ac:chgData name="Frances Meek" userId="f3af35cc-3229-46e1-af36-3525661cfbd3" providerId="ADAL" clId="{6DF8EA82-C7D4-4E3F-BD75-23F2E624A2B7}" dt="2021-11-24T13:36:41.650" v="529" actId="1076"/>
          <ac:picMkLst>
            <pc:docMk/>
            <pc:sldMk cId="290290938" sldId="328"/>
            <ac:picMk id="5" creationId="{14831CA8-F659-4378-98AB-B7FF72613361}"/>
          </ac:picMkLst>
        </pc:picChg>
        <pc:picChg chg="add mod">
          <ac:chgData name="Frances Meek" userId="f3af35cc-3229-46e1-af36-3525661cfbd3" providerId="ADAL" clId="{6DF8EA82-C7D4-4E3F-BD75-23F2E624A2B7}" dt="2021-11-24T13:37:51.582" v="544" actId="962"/>
          <ac:picMkLst>
            <pc:docMk/>
            <pc:sldMk cId="290290938" sldId="328"/>
            <ac:picMk id="7" creationId="{AA4678D5-671E-4021-B04F-3457C873A124}"/>
          </ac:picMkLst>
        </pc:picChg>
        <pc:picChg chg="add mod">
          <ac:chgData name="Frances Meek" userId="f3af35cc-3229-46e1-af36-3525661cfbd3" providerId="ADAL" clId="{6DF8EA82-C7D4-4E3F-BD75-23F2E624A2B7}" dt="2021-11-24T13:39:22.428" v="549" actId="1076"/>
          <ac:picMkLst>
            <pc:docMk/>
            <pc:sldMk cId="290290938" sldId="328"/>
            <ac:picMk id="9" creationId="{D5D15182-A44A-4656-8F13-962BF68FB6F4}"/>
          </ac:picMkLst>
        </pc:picChg>
      </pc:sldChg>
      <pc:sldChg chg="modSp new mod">
        <pc:chgData name="Frances Meek" userId="f3af35cc-3229-46e1-af36-3525661cfbd3" providerId="ADAL" clId="{6DF8EA82-C7D4-4E3F-BD75-23F2E624A2B7}" dt="2021-11-24T14:42:22.524" v="665" actId="20577"/>
        <pc:sldMkLst>
          <pc:docMk/>
          <pc:sldMk cId="949265919" sldId="329"/>
        </pc:sldMkLst>
        <pc:spChg chg="mod">
          <ac:chgData name="Frances Meek" userId="f3af35cc-3229-46e1-af36-3525661cfbd3" providerId="ADAL" clId="{6DF8EA82-C7D4-4E3F-BD75-23F2E624A2B7}" dt="2021-11-24T14:42:22.524" v="665" actId="20577"/>
          <ac:spMkLst>
            <pc:docMk/>
            <pc:sldMk cId="949265919" sldId="329"/>
            <ac:spMk id="2" creationId="{2111FEF9-810B-41C6-972B-00E848399992}"/>
          </ac:spMkLst>
        </pc:spChg>
      </pc:sldChg>
    </pc:docChg>
  </pc:docChgLst>
  <pc:docChgLst>
    <pc:chgData name="Frances Meek" userId="f3af35cc-3229-46e1-af36-3525661cfbd3" providerId="ADAL" clId="{55CC16BC-9590-4D31-8F7C-89C43AB2C329}"/>
    <pc:docChg chg="undo redo custSel addSld delSld modSld sldOrd modMainMaster">
      <pc:chgData name="Frances Meek" userId="f3af35cc-3229-46e1-af36-3525661cfbd3" providerId="ADAL" clId="{55CC16BC-9590-4D31-8F7C-89C43AB2C329}" dt="2021-12-21T16:27:00.496" v="899" actId="20577"/>
      <pc:docMkLst>
        <pc:docMk/>
      </pc:docMkLst>
      <pc:sldChg chg="addSp modSp mod">
        <pc:chgData name="Frances Meek" userId="f3af35cc-3229-46e1-af36-3525661cfbd3" providerId="ADAL" clId="{55CC16BC-9590-4D31-8F7C-89C43AB2C329}" dt="2021-12-21T16:26:23.018" v="891" actId="1076"/>
        <pc:sldMkLst>
          <pc:docMk/>
          <pc:sldMk cId="2590538667" sldId="261"/>
        </pc:sldMkLst>
        <pc:spChg chg="mod">
          <ac:chgData name="Frances Meek" userId="f3af35cc-3229-46e1-af36-3525661cfbd3" providerId="ADAL" clId="{55CC16BC-9590-4D31-8F7C-89C43AB2C329}" dt="2021-12-17T16:20:31.267" v="490" actId="20577"/>
          <ac:spMkLst>
            <pc:docMk/>
            <pc:sldMk cId="2590538667" sldId="261"/>
            <ac:spMk id="2" creationId="{00000000-0000-0000-0000-000000000000}"/>
          </ac:spMkLst>
        </pc:spChg>
        <pc:spChg chg="add mod">
          <ac:chgData name="Frances Meek" userId="f3af35cc-3229-46e1-af36-3525661cfbd3" providerId="ADAL" clId="{55CC16BC-9590-4D31-8F7C-89C43AB2C329}" dt="2021-12-21T16:26:23.018" v="891" actId="1076"/>
          <ac:spMkLst>
            <pc:docMk/>
            <pc:sldMk cId="2590538667" sldId="261"/>
            <ac:spMk id="4" creationId="{909C4E24-25EF-4E2F-8C39-79A07BA5B21E}"/>
          </ac:spMkLst>
        </pc:spChg>
      </pc:sldChg>
      <pc:sldChg chg="addSp delSp modSp del mod delCm">
        <pc:chgData name="Frances Meek" userId="f3af35cc-3229-46e1-af36-3525661cfbd3" providerId="ADAL" clId="{55CC16BC-9590-4D31-8F7C-89C43AB2C329}" dt="2021-12-17T16:17:58.227" v="419" actId="47"/>
        <pc:sldMkLst>
          <pc:docMk/>
          <pc:sldMk cId="456677823" sldId="288"/>
        </pc:sldMkLst>
        <pc:spChg chg="del">
          <ac:chgData name="Frances Meek" userId="f3af35cc-3229-46e1-af36-3525661cfbd3" providerId="ADAL" clId="{55CC16BC-9590-4D31-8F7C-89C43AB2C329}" dt="2021-12-17T15:41:59.108" v="152" actId="478"/>
          <ac:spMkLst>
            <pc:docMk/>
            <pc:sldMk cId="456677823" sldId="288"/>
            <ac:spMk id="3" creationId="{00000000-0000-0000-0000-000000000000}"/>
          </ac:spMkLst>
        </pc:spChg>
        <pc:spChg chg="del">
          <ac:chgData name="Frances Meek" userId="f3af35cc-3229-46e1-af36-3525661cfbd3" providerId="ADAL" clId="{55CC16BC-9590-4D31-8F7C-89C43AB2C329}" dt="2021-12-17T15:47:21.665" v="212" actId="478"/>
          <ac:spMkLst>
            <pc:docMk/>
            <pc:sldMk cId="456677823" sldId="288"/>
            <ac:spMk id="6" creationId="{67E727AA-ADE4-416D-97ED-E4281FA74747}"/>
          </ac:spMkLst>
        </pc:spChg>
        <pc:spChg chg="add del mod">
          <ac:chgData name="Frances Meek" userId="f3af35cc-3229-46e1-af36-3525661cfbd3" providerId="ADAL" clId="{55CC16BC-9590-4D31-8F7C-89C43AB2C329}" dt="2021-12-17T15:42:09.453" v="154" actId="478"/>
          <ac:spMkLst>
            <pc:docMk/>
            <pc:sldMk cId="456677823" sldId="288"/>
            <ac:spMk id="7" creationId="{9F2F0F30-9914-453F-B153-43976D825D72}"/>
          </ac:spMkLst>
        </pc:spChg>
        <pc:picChg chg="del mod">
          <ac:chgData name="Frances Meek" userId="f3af35cc-3229-46e1-af36-3525661cfbd3" providerId="ADAL" clId="{55CC16BC-9590-4D31-8F7C-89C43AB2C329}" dt="2021-12-17T16:17:13.040" v="403" actId="21"/>
          <ac:picMkLst>
            <pc:docMk/>
            <pc:sldMk cId="456677823" sldId="288"/>
            <ac:picMk id="5" creationId="{C6C39516-B58E-4B14-97B1-6A8D2B0D3BCD}"/>
          </ac:picMkLst>
        </pc:picChg>
        <pc:picChg chg="del mod">
          <ac:chgData name="Frances Meek" userId="f3af35cc-3229-46e1-af36-3525661cfbd3" providerId="ADAL" clId="{55CC16BC-9590-4D31-8F7C-89C43AB2C329}" dt="2021-12-17T16:17:31.708" v="411" actId="21"/>
          <ac:picMkLst>
            <pc:docMk/>
            <pc:sldMk cId="456677823" sldId="288"/>
            <ac:picMk id="8" creationId="{B1C10EC1-B939-40D6-AAF2-A325143D57C3}"/>
          </ac:picMkLst>
        </pc:picChg>
        <pc:picChg chg="del mod">
          <ac:chgData name="Frances Meek" userId="f3af35cc-3229-46e1-af36-3525661cfbd3" providerId="ADAL" clId="{55CC16BC-9590-4D31-8F7C-89C43AB2C329}" dt="2021-12-17T15:42:37.482" v="161" actId="478"/>
          <ac:picMkLst>
            <pc:docMk/>
            <pc:sldMk cId="456677823" sldId="288"/>
            <ac:picMk id="12" creationId="{69F0FC52-2531-4BD1-9B9B-D65166BA38AC}"/>
          </ac:picMkLst>
        </pc:picChg>
      </pc:sldChg>
      <pc:sldChg chg="delSp del mod">
        <pc:chgData name="Frances Meek" userId="f3af35cc-3229-46e1-af36-3525661cfbd3" providerId="ADAL" clId="{55CC16BC-9590-4D31-8F7C-89C43AB2C329}" dt="2021-12-17T15:44:51.497" v="200" actId="47"/>
        <pc:sldMkLst>
          <pc:docMk/>
          <pc:sldMk cId="17944831" sldId="289"/>
        </pc:sldMkLst>
        <pc:picChg chg="del">
          <ac:chgData name="Frances Meek" userId="f3af35cc-3229-46e1-af36-3525661cfbd3" providerId="ADAL" clId="{55CC16BC-9590-4D31-8F7C-89C43AB2C329}" dt="2021-12-17T15:43:10.502" v="177" actId="21"/>
          <ac:picMkLst>
            <pc:docMk/>
            <pc:sldMk cId="17944831" sldId="289"/>
            <ac:picMk id="5" creationId="{F5E56EE1-0758-4BDA-BC31-31610A6599DA}"/>
          </ac:picMkLst>
        </pc:picChg>
      </pc:sldChg>
      <pc:sldChg chg="addSp delSp modSp del mod ord modNotesTx">
        <pc:chgData name="Frances Meek" userId="f3af35cc-3229-46e1-af36-3525661cfbd3" providerId="ADAL" clId="{55CC16BC-9590-4D31-8F7C-89C43AB2C329}" dt="2021-12-17T15:47:52.867" v="221" actId="2696"/>
        <pc:sldMkLst>
          <pc:docMk/>
          <pc:sldMk cId="1808235097" sldId="290"/>
        </pc:sldMkLst>
        <pc:spChg chg="mod">
          <ac:chgData name="Frances Meek" userId="f3af35cc-3229-46e1-af36-3525661cfbd3" providerId="ADAL" clId="{55CC16BC-9590-4D31-8F7C-89C43AB2C329}" dt="2021-12-17T15:44:36.920" v="198" actId="20577"/>
          <ac:spMkLst>
            <pc:docMk/>
            <pc:sldMk cId="1808235097" sldId="290"/>
            <ac:spMk id="2" creationId="{00000000-0000-0000-0000-000000000000}"/>
          </ac:spMkLst>
        </pc:spChg>
        <pc:spChg chg="del">
          <ac:chgData name="Frances Meek" userId="f3af35cc-3229-46e1-af36-3525661cfbd3" providerId="ADAL" clId="{55CC16BC-9590-4D31-8F7C-89C43AB2C329}" dt="2021-12-17T15:43:47.309" v="187" actId="478"/>
          <ac:spMkLst>
            <pc:docMk/>
            <pc:sldMk cId="1808235097" sldId="290"/>
            <ac:spMk id="3" creationId="{00000000-0000-0000-0000-000000000000}"/>
          </ac:spMkLst>
        </pc:spChg>
        <pc:spChg chg="del">
          <ac:chgData name="Frances Meek" userId="f3af35cc-3229-46e1-af36-3525661cfbd3" providerId="ADAL" clId="{55CC16BC-9590-4D31-8F7C-89C43AB2C329}" dt="2021-12-17T15:43:50.734" v="188" actId="478"/>
          <ac:spMkLst>
            <pc:docMk/>
            <pc:sldMk cId="1808235097" sldId="290"/>
            <ac:spMk id="5" creationId="{04EE29E8-CFBE-4400-9232-7C0B8E882777}"/>
          </ac:spMkLst>
        </pc:spChg>
        <pc:spChg chg="add del mod">
          <ac:chgData name="Frances Meek" userId="f3af35cc-3229-46e1-af36-3525661cfbd3" providerId="ADAL" clId="{55CC16BC-9590-4D31-8F7C-89C43AB2C329}" dt="2021-12-17T15:43:52.687" v="189" actId="478"/>
          <ac:spMkLst>
            <pc:docMk/>
            <pc:sldMk cId="1808235097" sldId="290"/>
            <ac:spMk id="7" creationId="{E4B08817-BC7B-46ED-97E6-8665EAE80582}"/>
          </ac:spMkLst>
        </pc:spChg>
        <pc:picChg chg="mod">
          <ac:chgData name="Frances Meek" userId="f3af35cc-3229-46e1-af36-3525661cfbd3" providerId="ADAL" clId="{55CC16BC-9590-4D31-8F7C-89C43AB2C329}" dt="2021-12-17T15:47:32.109" v="213" actId="1076"/>
          <ac:picMkLst>
            <pc:docMk/>
            <pc:sldMk cId="1808235097" sldId="290"/>
            <ac:picMk id="6" creationId="{D80816AC-BFDD-4033-9F01-7D4D0BB24619}"/>
          </ac:picMkLst>
        </pc:picChg>
        <pc:picChg chg="add del mod">
          <ac:chgData name="Frances Meek" userId="f3af35cc-3229-46e1-af36-3525661cfbd3" providerId="ADAL" clId="{55CC16BC-9590-4D31-8F7C-89C43AB2C329}" dt="2021-12-17T15:47:40.068" v="220" actId="21"/>
          <ac:picMkLst>
            <pc:docMk/>
            <pc:sldMk cId="1808235097" sldId="290"/>
            <ac:picMk id="9" creationId="{BA7A7B65-FE95-4AA0-93FC-4FDE5D1C0A71}"/>
          </ac:picMkLst>
        </pc:picChg>
      </pc:sldChg>
      <pc:sldChg chg="delSp del mod">
        <pc:chgData name="Frances Meek" userId="f3af35cc-3229-46e1-af36-3525661cfbd3" providerId="ADAL" clId="{55CC16BC-9590-4D31-8F7C-89C43AB2C329}" dt="2021-12-17T15:45:45.241" v="210" actId="47"/>
        <pc:sldMkLst>
          <pc:docMk/>
          <pc:sldMk cId="3404123595" sldId="298"/>
        </pc:sldMkLst>
        <pc:picChg chg="del">
          <ac:chgData name="Frances Meek" userId="f3af35cc-3229-46e1-af36-3525661cfbd3" providerId="ADAL" clId="{55CC16BC-9590-4D31-8F7C-89C43AB2C329}" dt="2021-12-17T15:45:35.627" v="206" actId="21"/>
          <ac:picMkLst>
            <pc:docMk/>
            <pc:sldMk cId="3404123595" sldId="298"/>
            <ac:picMk id="5" creationId="{19543D74-2FE7-48C0-B8C2-54941123AB52}"/>
          </ac:picMkLst>
        </pc:picChg>
      </pc:sldChg>
      <pc:sldChg chg="addSp delSp modSp mod modAnim">
        <pc:chgData name="Frances Meek" userId="f3af35cc-3229-46e1-af36-3525661cfbd3" providerId="ADAL" clId="{55CC16BC-9590-4D31-8F7C-89C43AB2C329}" dt="2021-12-17T15:59:11.856" v="304" actId="1076"/>
        <pc:sldMkLst>
          <pc:docMk/>
          <pc:sldMk cId="1443026452" sldId="307"/>
        </pc:sldMkLst>
        <pc:spChg chg="del mod">
          <ac:chgData name="Frances Meek" userId="f3af35cc-3229-46e1-af36-3525661cfbd3" providerId="ADAL" clId="{55CC16BC-9590-4D31-8F7C-89C43AB2C329}" dt="2021-12-17T15:58:22.348" v="269" actId="478"/>
          <ac:spMkLst>
            <pc:docMk/>
            <pc:sldMk cId="1443026452" sldId="307"/>
            <ac:spMk id="7" creationId="{BA2AEA0B-DA57-4DF6-9FC4-2322BCF77F1A}"/>
          </ac:spMkLst>
        </pc:spChg>
        <pc:spChg chg="del mod">
          <ac:chgData name="Frances Meek" userId="f3af35cc-3229-46e1-af36-3525661cfbd3" providerId="ADAL" clId="{55CC16BC-9590-4D31-8F7C-89C43AB2C329}" dt="2021-12-17T15:58:21.092" v="268" actId="478"/>
          <ac:spMkLst>
            <pc:docMk/>
            <pc:sldMk cId="1443026452" sldId="307"/>
            <ac:spMk id="11" creationId="{0BC2ADAB-C77F-4BE0-8592-A1324FADEDFE}"/>
          </ac:spMkLst>
        </pc:spChg>
        <pc:spChg chg="add mod">
          <ac:chgData name="Frances Meek" userId="f3af35cc-3229-46e1-af36-3525661cfbd3" providerId="ADAL" clId="{55CC16BC-9590-4D31-8F7C-89C43AB2C329}" dt="2021-12-17T15:58:44.987" v="296" actId="1076"/>
          <ac:spMkLst>
            <pc:docMk/>
            <pc:sldMk cId="1443026452" sldId="307"/>
            <ac:spMk id="13" creationId="{16FC76AB-E1FF-467A-9878-999ECDCC9FE8}"/>
          </ac:spMkLst>
        </pc:spChg>
        <pc:spChg chg="add mod">
          <ac:chgData name="Frances Meek" userId="f3af35cc-3229-46e1-af36-3525661cfbd3" providerId="ADAL" clId="{55CC16BC-9590-4D31-8F7C-89C43AB2C329}" dt="2021-12-17T15:59:11.856" v="304" actId="1076"/>
          <ac:spMkLst>
            <pc:docMk/>
            <pc:sldMk cId="1443026452" sldId="307"/>
            <ac:spMk id="14" creationId="{8ACF582C-BD1F-415A-B162-B2CF9A01536D}"/>
          </ac:spMkLst>
        </pc:spChg>
        <pc:picChg chg="add del mod">
          <ac:chgData name="Frances Meek" userId="f3af35cc-3229-46e1-af36-3525661cfbd3" providerId="ADAL" clId="{55CC16BC-9590-4D31-8F7C-89C43AB2C329}" dt="2021-12-17T15:58:14.476" v="265" actId="478"/>
          <ac:picMkLst>
            <pc:docMk/>
            <pc:sldMk cId="1443026452" sldId="307"/>
            <ac:picMk id="5" creationId="{8639ED2E-8A84-4468-BF84-739BA310D093}"/>
          </ac:picMkLst>
        </pc:picChg>
        <pc:picChg chg="del">
          <ac:chgData name="Frances Meek" userId="f3af35cc-3229-46e1-af36-3525661cfbd3" providerId="ADAL" clId="{55CC16BC-9590-4D31-8F7C-89C43AB2C329}" dt="2021-12-17T15:58:00.873" v="259" actId="478"/>
          <ac:picMkLst>
            <pc:docMk/>
            <pc:sldMk cId="1443026452" sldId="307"/>
            <ac:picMk id="6" creationId="{99565905-3840-416B-B8D4-AF993890350E}"/>
          </ac:picMkLst>
        </pc:picChg>
        <pc:picChg chg="mod">
          <ac:chgData name="Frances Meek" userId="f3af35cc-3229-46e1-af36-3525661cfbd3" providerId="ADAL" clId="{55CC16BC-9590-4D31-8F7C-89C43AB2C329}" dt="2021-12-17T15:58:15.832" v="266" actId="1076"/>
          <ac:picMkLst>
            <pc:docMk/>
            <pc:sldMk cId="1443026452" sldId="307"/>
            <ac:picMk id="9" creationId="{7E7D1D78-999A-4471-9C01-5FAA79E8DCE2}"/>
          </ac:picMkLst>
        </pc:picChg>
      </pc:sldChg>
      <pc:sldChg chg="addSp delSp modSp mod">
        <pc:chgData name="Frances Meek" userId="f3af35cc-3229-46e1-af36-3525661cfbd3" providerId="ADAL" clId="{55CC16BC-9590-4D31-8F7C-89C43AB2C329}" dt="2021-12-20T15:06:15.299" v="783" actId="478"/>
        <pc:sldMkLst>
          <pc:docMk/>
          <pc:sldMk cId="3477201130" sldId="319"/>
        </pc:sldMkLst>
        <pc:spChg chg="add del mod">
          <ac:chgData name="Frances Meek" userId="f3af35cc-3229-46e1-af36-3525661cfbd3" providerId="ADAL" clId="{55CC16BC-9590-4D31-8F7C-89C43AB2C329}" dt="2021-12-20T15:06:15.299" v="783" actId="478"/>
          <ac:spMkLst>
            <pc:docMk/>
            <pc:sldMk cId="3477201130" sldId="319"/>
            <ac:spMk id="3" creationId="{733D27B7-9D20-4B63-94D4-B77761EBC715}"/>
          </ac:spMkLst>
        </pc:spChg>
      </pc:sldChg>
      <pc:sldChg chg="modSp mod">
        <pc:chgData name="Frances Meek" userId="f3af35cc-3229-46e1-af36-3525661cfbd3" providerId="ADAL" clId="{55CC16BC-9590-4D31-8F7C-89C43AB2C329}" dt="2021-12-21T11:50:36.245" v="889" actId="20577"/>
        <pc:sldMkLst>
          <pc:docMk/>
          <pc:sldMk cId="1646133928" sldId="321"/>
        </pc:sldMkLst>
        <pc:spChg chg="mod">
          <ac:chgData name="Frances Meek" userId="f3af35cc-3229-46e1-af36-3525661cfbd3" providerId="ADAL" clId="{55CC16BC-9590-4D31-8F7C-89C43AB2C329}" dt="2021-12-21T11:50:36.245" v="889" actId="20577"/>
          <ac:spMkLst>
            <pc:docMk/>
            <pc:sldMk cId="1646133928" sldId="321"/>
            <ac:spMk id="2" creationId="{0F984DAD-7291-48F8-999E-38011152A6CA}"/>
          </ac:spMkLst>
        </pc:spChg>
        <pc:spChg chg="mod">
          <ac:chgData name="Frances Meek" userId="f3af35cc-3229-46e1-af36-3525661cfbd3" providerId="ADAL" clId="{55CC16BC-9590-4D31-8F7C-89C43AB2C329}" dt="2021-12-17T16:38:06.135" v="650" actId="20577"/>
          <ac:spMkLst>
            <pc:docMk/>
            <pc:sldMk cId="1646133928" sldId="321"/>
            <ac:spMk id="3" creationId="{6702E57A-ADE3-4A33-B2D1-1A783D57B6BE}"/>
          </ac:spMkLst>
        </pc:spChg>
      </pc:sldChg>
      <pc:sldChg chg="addSp delSp modSp mod modAnim">
        <pc:chgData name="Frances Meek" userId="f3af35cc-3229-46e1-af36-3525661cfbd3" providerId="ADAL" clId="{55CC16BC-9590-4D31-8F7C-89C43AB2C329}" dt="2021-12-20T15:41:46.059" v="878"/>
        <pc:sldMkLst>
          <pc:docMk/>
          <pc:sldMk cId="469758560" sldId="324"/>
        </pc:sldMkLst>
        <pc:spChg chg="mod">
          <ac:chgData name="Frances Meek" userId="f3af35cc-3229-46e1-af36-3525661cfbd3" providerId="ADAL" clId="{55CC16BC-9590-4D31-8F7C-89C43AB2C329}" dt="2021-12-17T16:18:40.689" v="442" actId="20577"/>
          <ac:spMkLst>
            <pc:docMk/>
            <pc:sldMk cId="469758560" sldId="324"/>
            <ac:spMk id="2" creationId="{E8303389-53E0-4BC1-9F95-02609EB4E14C}"/>
          </ac:spMkLst>
        </pc:spChg>
        <pc:spChg chg="add mod">
          <ac:chgData name="Frances Meek" userId="f3af35cc-3229-46e1-af36-3525661cfbd3" providerId="ADAL" clId="{55CC16BC-9590-4D31-8F7C-89C43AB2C329}" dt="2021-12-17T16:20:19.600" v="478" actId="20577"/>
          <ac:spMkLst>
            <pc:docMk/>
            <pc:sldMk cId="469758560" sldId="324"/>
            <ac:spMk id="6" creationId="{EC324C79-C265-4750-8997-F75418460D38}"/>
          </ac:spMkLst>
        </pc:spChg>
        <pc:picChg chg="add mod">
          <ac:chgData name="Frances Meek" userId="f3af35cc-3229-46e1-af36-3525661cfbd3" providerId="ADAL" clId="{55CC16BC-9590-4D31-8F7C-89C43AB2C329}" dt="2021-12-17T16:20:13.404" v="457" actId="1076"/>
          <ac:picMkLst>
            <pc:docMk/>
            <pc:sldMk cId="469758560" sldId="324"/>
            <ac:picMk id="4" creationId="{FF0EE549-DA68-4527-81BA-B85640F2306E}"/>
          </ac:picMkLst>
        </pc:picChg>
        <pc:picChg chg="del mod">
          <ac:chgData name="Frances Meek" userId="f3af35cc-3229-46e1-af36-3525661cfbd3" providerId="ADAL" clId="{55CC16BC-9590-4D31-8F7C-89C43AB2C329}" dt="2021-12-17T16:20:03.808" v="454" actId="478"/>
          <ac:picMkLst>
            <pc:docMk/>
            <pc:sldMk cId="469758560" sldId="324"/>
            <ac:picMk id="5" creationId="{A653E805-0C9C-4DB6-97DC-F45A2FA6E8EB}"/>
          </ac:picMkLst>
        </pc:picChg>
      </pc:sldChg>
      <pc:sldChg chg="addSp delSp modSp mod">
        <pc:chgData name="Frances Meek" userId="f3af35cc-3229-46e1-af36-3525661cfbd3" providerId="ADAL" clId="{55CC16BC-9590-4D31-8F7C-89C43AB2C329}" dt="2021-12-17T15:45:40.173" v="209" actId="1076"/>
        <pc:sldMkLst>
          <pc:docMk/>
          <pc:sldMk cId="833773666" sldId="326"/>
        </pc:sldMkLst>
        <pc:spChg chg="mod">
          <ac:chgData name="Frances Meek" userId="f3af35cc-3229-46e1-af36-3525661cfbd3" providerId="ADAL" clId="{55CC16BC-9590-4D31-8F7C-89C43AB2C329}" dt="2021-12-17T15:45:13.066" v="203" actId="20577"/>
          <ac:spMkLst>
            <pc:docMk/>
            <pc:sldMk cId="833773666" sldId="326"/>
            <ac:spMk id="2" creationId="{048161FF-E57F-4A4D-A191-A8B093888129}"/>
          </ac:spMkLst>
        </pc:spChg>
        <pc:spChg chg="del">
          <ac:chgData name="Frances Meek" userId="f3af35cc-3229-46e1-af36-3525661cfbd3" providerId="ADAL" clId="{55CC16BC-9590-4D31-8F7C-89C43AB2C329}" dt="2021-12-17T15:45:15.743" v="204" actId="478"/>
          <ac:spMkLst>
            <pc:docMk/>
            <pc:sldMk cId="833773666" sldId="326"/>
            <ac:spMk id="3" creationId="{36B66413-38C2-46E6-ACB4-68DB170DB3D1}"/>
          </ac:spMkLst>
        </pc:spChg>
        <pc:picChg chg="mod">
          <ac:chgData name="Frances Meek" userId="f3af35cc-3229-46e1-af36-3525661cfbd3" providerId="ADAL" clId="{55CC16BC-9590-4D31-8F7C-89C43AB2C329}" dt="2021-12-17T15:45:37.482" v="207" actId="1076"/>
          <ac:picMkLst>
            <pc:docMk/>
            <pc:sldMk cId="833773666" sldId="326"/>
            <ac:picMk id="5" creationId="{A8B10C33-2C5B-4E95-8D8D-F8E70E581592}"/>
          </ac:picMkLst>
        </pc:picChg>
        <pc:picChg chg="add mod">
          <ac:chgData name="Frances Meek" userId="f3af35cc-3229-46e1-af36-3525661cfbd3" providerId="ADAL" clId="{55CC16BC-9590-4D31-8F7C-89C43AB2C329}" dt="2021-12-17T15:45:40.173" v="209" actId="1076"/>
          <ac:picMkLst>
            <pc:docMk/>
            <pc:sldMk cId="833773666" sldId="326"/>
            <ac:picMk id="6" creationId="{0AEB49FF-0BD4-42BA-91DE-5B42DE63ED38}"/>
          </ac:picMkLst>
        </pc:picChg>
      </pc:sldChg>
      <pc:sldChg chg="del">
        <pc:chgData name="Frances Meek" userId="f3af35cc-3229-46e1-af36-3525661cfbd3" providerId="ADAL" clId="{55CC16BC-9590-4D31-8F7C-89C43AB2C329}" dt="2021-12-17T15:45:53.479" v="211" actId="47"/>
        <pc:sldMkLst>
          <pc:docMk/>
          <pc:sldMk cId="949265919" sldId="329"/>
        </pc:sldMkLst>
      </pc:sldChg>
      <pc:sldChg chg="addSp delSp modSp mod">
        <pc:chgData name="Frances Meek" userId="f3af35cc-3229-46e1-af36-3525661cfbd3" providerId="ADAL" clId="{55CC16BC-9590-4D31-8F7C-89C43AB2C329}" dt="2021-12-20T14:41:05.303" v="680" actId="14100"/>
        <pc:sldMkLst>
          <pc:docMk/>
          <pc:sldMk cId="3306594088" sldId="332"/>
        </pc:sldMkLst>
        <pc:spChg chg="mod">
          <ac:chgData name="Frances Meek" userId="f3af35cc-3229-46e1-af36-3525661cfbd3" providerId="ADAL" clId="{55CC16BC-9590-4D31-8F7C-89C43AB2C329}" dt="2021-12-20T13:15:57.976" v="663" actId="20577"/>
          <ac:spMkLst>
            <pc:docMk/>
            <pc:sldMk cId="3306594088" sldId="332"/>
            <ac:spMk id="12" creationId="{835D1629-7A3D-4F05-911B-9E5D62622FF1}"/>
          </ac:spMkLst>
        </pc:spChg>
        <pc:picChg chg="add mod">
          <ac:chgData name="Frances Meek" userId="f3af35cc-3229-46e1-af36-3525661cfbd3" providerId="ADAL" clId="{55CC16BC-9590-4D31-8F7C-89C43AB2C329}" dt="2021-12-20T13:17:14.021" v="673" actId="1076"/>
          <ac:picMkLst>
            <pc:docMk/>
            <pc:sldMk cId="3306594088" sldId="332"/>
            <ac:picMk id="7" creationId="{7FE49E9D-1E9C-4E03-85BC-AF447383871D}"/>
          </ac:picMkLst>
        </pc:picChg>
        <pc:picChg chg="add mod">
          <ac:chgData name="Frances Meek" userId="f3af35cc-3229-46e1-af36-3525661cfbd3" providerId="ADAL" clId="{55CC16BC-9590-4D31-8F7C-89C43AB2C329}" dt="2021-12-20T14:41:05.303" v="680" actId="14100"/>
          <ac:picMkLst>
            <pc:docMk/>
            <pc:sldMk cId="3306594088" sldId="332"/>
            <ac:picMk id="8" creationId="{E84ACDAC-D586-4986-AE14-31BFBBF435D4}"/>
          </ac:picMkLst>
        </pc:picChg>
        <pc:picChg chg="del">
          <ac:chgData name="Frances Meek" userId="f3af35cc-3229-46e1-af36-3525661cfbd3" providerId="ADAL" clId="{55CC16BC-9590-4D31-8F7C-89C43AB2C329}" dt="2021-12-20T13:16:56.693" v="668" actId="478"/>
          <ac:picMkLst>
            <pc:docMk/>
            <pc:sldMk cId="3306594088" sldId="332"/>
            <ac:picMk id="9" creationId="{B2134FF1-9A9C-41EF-9D31-5DB3FF4D427C}"/>
          </ac:picMkLst>
        </pc:picChg>
        <pc:picChg chg="del">
          <ac:chgData name="Frances Meek" userId="f3af35cc-3229-46e1-af36-3525661cfbd3" providerId="ADAL" clId="{55CC16BC-9590-4D31-8F7C-89C43AB2C329}" dt="2021-12-20T13:16:50.609" v="664" actId="478"/>
          <ac:picMkLst>
            <pc:docMk/>
            <pc:sldMk cId="3306594088" sldId="332"/>
            <ac:picMk id="10" creationId="{F2D3C329-5197-47BD-B174-DF967DF29B42}"/>
          </ac:picMkLst>
        </pc:picChg>
      </pc:sldChg>
      <pc:sldChg chg="addSp delSp modSp add mod ord modAnim">
        <pc:chgData name="Frances Meek" userId="f3af35cc-3229-46e1-af36-3525661cfbd3" providerId="ADAL" clId="{55CC16BC-9590-4D31-8F7C-89C43AB2C329}" dt="2021-12-20T15:33:50.009" v="877"/>
        <pc:sldMkLst>
          <pc:docMk/>
          <pc:sldMk cId="3358339921" sldId="349"/>
        </pc:sldMkLst>
        <pc:spChg chg="mod">
          <ac:chgData name="Frances Meek" userId="f3af35cc-3229-46e1-af36-3525661cfbd3" providerId="ADAL" clId="{55CC16BC-9590-4D31-8F7C-89C43AB2C329}" dt="2021-12-17T16:16:07.722" v="389" actId="1076"/>
          <ac:spMkLst>
            <pc:docMk/>
            <pc:sldMk cId="3358339921" sldId="349"/>
            <ac:spMk id="2" creationId="{00000000-0000-0000-0000-000000000000}"/>
          </ac:spMkLst>
        </pc:spChg>
        <pc:spChg chg="del">
          <ac:chgData name="Frances Meek" userId="f3af35cc-3229-46e1-af36-3525661cfbd3" providerId="ADAL" clId="{55CC16BC-9590-4D31-8F7C-89C43AB2C329}" dt="2021-12-17T15:43:24.038" v="182" actId="478"/>
          <ac:spMkLst>
            <pc:docMk/>
            <pc:sldMk cId="3358339921" sldId="349"/>
            <ac:spMk id="6" creationId="{67E727AA-ADE4-416D-97ED-E4281FA74747}"/>
          </ac:spMkLst>
        </pc:spChg>
        <pc:spChg chg="add mod">
          <ac:chgData name="Frances Meek" userId="f3af35cc-3229-46e1-af36-3525661cfbd3" providerId="ADAL" clId="{55CC16BC-9590-4D31-8F7C-89C43AB2C329}" dt="2021-12-17T16:16:02.672" v="387" actId="20577"/>
          <ac:spMkLst>
            <pc:docMk/>
            <pc:sldMk cId="3358339921" sldId="349"/>
            <ac:spMk id="9" creationId="{51236643-CD1A-4E34-93F7-F09A01FADF4C}"/>
          </ac:spMkLst>
        </pc:spChg>
        <pc:picChg chg="del">
          <ac:chgData name="Frances Meek" userId="f3af35cc-3229-46e1-af36-3525661cfbd3" providerId="ADAL" clId="{55CC16BC-9590-4D31-8F7C-89C43AB2C329}" dt="2021-12-17T15:42:59.648" v="171" actId="478"/>
          <ac:picMkLst>
            <pc:docMk/>
            <pc:sldMk cId="3358339921" sldId="349"/>
            <ac:picMk id="5" creationId="{C6C39516-B58E-4B14-97B1-6A8D2B0D3BCD}"/>
          </ac:picMkLst>
        </pc:picChg>
        <pc:picChg chg="add del mod">
          <ac:chgData name="Frances Meek" userId="f3af35cc-3229-46e1-af36-3525661cfbd3" providerId="ADAL" clId="{55CC16BC-9590-4D31-8F7C-89C43AB2C329}" dt="2021-12-17T16:14:54.771" v="363" actId="21"/>
          <ac:picMkLst>
            <pc:docMk/>
            <pc:sldMk cId="3358339921" sldId="349"/>
            <ac:picMk id="7" creationId="{C65FABAC-8053-40CB-8839-4B8B30951E4C}"/>
          </ac:picMkLst>
        </pc:picChg>
        <pc:picChg chg="del">
          <ac:chgData name="Frances Meek" userId="f3af35cc-3229-46e1-af36-3525661cfbd3" providerId="ADAL" clId="{55CC16BC-9590-4D31-8F7C-89C43AB2C329}" dt="2021-12-17T15:43:00.250" v="172" actId="478"/>
          <ac:picMkLst>
            <pc:docMk/>
            <pc:sldMk cId="3358339921" sldId="349"/>
            <ac:picMk id="8" creationId="{B1C10EC1-B939-40D6-AAF2-A325143D57C3}"/>
          </ac:picMkLst>
        </pc:picChg>
        <pc:picChg chg="add mod">
          <ac:chgData name="Frances Meek" userId="f3af35cc-3229-46e1-af36-3525661cfbd3" providerId="ADAL" clId="{55CC16BC-9590-4D31-8F7C-89C43AB2C329}" dt="2021-12-17T16:17:42.408" v="417" actId="1076"/>
          <ac:picMkLst>
            <pc:docMk/>
            <pc:sldMk cId="3358339921" sldId="349"/>
            <ac:picMk id="10" creationId="{46785D92-3DFD-4AFE-A68A-165F83BDAD3A}"/>
          </ac:picMkLst>
        </pc:picChg>
        <pc:picChg chg="mod">
          <ac:chgData name="Frances Meek" userId="f3af35cc-3229-46e1-af36-3525661cfbd3" providerId="ADAL" clId="{55CC16BC-9590-4D31-8F7C-89C43AB2C329}" dt="2021-12-17T16:17:44.029" v="418" actId="14100"/>
          <ac:picMkLst>
            <pc:docMk/>
            <pc:sldMk cId="3358339921" sldId="349"/>
            <ac:picMk id="12" creationId="{69F0FC52-2531-4BD1-9B9B-D65166BA38AC}"/>
          </ac:picMkLst>
        </pc:picChg>
      </pc:sldChg>
      <pc:sldChg chg="addSp delSp modSp add del mod modAnim">
        <pc:chgData name="Frances Meek" userId="f3af35cc-3229-46e1-af36-3525661cfbd3" providerId="ADAL" clId="{55CC16BC-9590-4D31-8F7C-89C43AB2C329}" dt="2021-12-17T16:15:04.776" v="369" actId="1076"/>
        <pc:sldMkLst>
          <pc:docMk/>
          <pc:sldMk cId="1018522079" sldId="350"/>
        </pc:sldMkLst>
        <pc:spChg chg="add mod">
          <ac:chgData name="Frances Meek" userId="f3af35cc-3229-46e1-af36-3525661cfbd3" providerId="ADAL" clId="{55CC16BC-9590-4D31-8F7C-89C43AB2C329}" dt="2021-12-17T16:15:04.776" v="369" actId="1076"/>
          <ac:spMkLst>
            <pc:docMk/>
            <pc:sldMk cId="1018522079" sldId="350"/>
            <ac:spMk id="13" creationId="{9EEBE0C1-04C2-4320-9792-8F87B0C25226}"/>
          </ac:spMkLst>
        </pc:spChg>
        <pc:picChg chg="add del mod">
          <ac:chgData name="Frances Meek" userId="f3af35cc-3229-46e1-af36-3525661cfbd3" providerId="ADAL" clId="{55CC16BC-9590-4D31-8F7C-89C43AB2C329}" dt="2021-12-17T15:53:30.412" v="240" actId="478"/>
          <ac:picMkLst>
            <pc:docMk/>
            <pc:sldMk cId="1018522079" sldId="350"/>
            <ac:picMk id="4" creationId="{0B28C881-9B25-4D39-8224-BA951C6DA40D}"/>
          </ac:picMkLst>
        </pc:picChg>
        <pc:picChg chg="del">
          <ac:chgData name="Frances Meek" userId="f3af35cc-3229-46e1-af36-3525661cfbd3" providerId="ADAL" clId="{55CC16BC-9590-4D31-8F7C-89C43AB2C329}" dt="2021-12-17T15:48:04.012" v="223" actId="478"/>
          <ac:picMkLst>
            <pc:docMk/>
            <pc:sldMk cId="1018522079" sldId="350"/>
            <ac:picMk id="5" creationId="{C6C39516-B58E-4B14-97B1-6A8D2B0D3BCD}"/>
          </ac:picMkLst>
        </pc:picChg>
        <pc:picChg chg="add del mod">
          <ac:chgData name="Frances Meek" userId="f3af35cc-3229-46e1-af36-3525661cfbd3" providerId="ADAL" clId="{55CC16BC-9590-4D31-8F7C-89C43AB2C329}" dt="2021-12-17T16:14:51.178" v="362" actId="478"/>
          <ac:picMkLst>
            <pc:docMk/>
            <pc:sldMk cId="1018522079" sldId="350"/>
            <ac:picMk id="6" creationId="{F37A4E2A-6F51-4871-8400-E08D31DD5995}"/>
          </ac:picMkLst>
        </pc:picChg>
        <pc:picChg chg="del">
          <ac:chgData name="Frances Meek" userId="f3af35cc-3229-46e1-af36-3525661cfbd3" providerId="ADAL" clId="{55CC16BC-9590-4D31-8F7C-89C43AB2C329}" dt="2021-12-17T15:48:04.598" v="224" actId="478"/>
          <ac:picMkLst>
            <pc:docMk/>
            <pc:sldMk cId="1018522079" sldId="350"/>
            <ac:picMk id="8" creationId="{B1C10EC1-B939-40D6-AAF2-A325143D57C3}"/>
          </ac:picMkLst>
        </pc:picChg>
        <pc:picChg chg="add mod">
          <ac:chgData name="Frances Meek" userId="f3af35cc-3229-46e1-af36-3525661cfbd3" providerId="ADAL" clId="{55CC16BC-9590-4D31-8F7C-89C43AB2C329}" dt="2021-12-17T16:15:01.971" v="368" actId="1076"/>
          <ac:picMkLst>
            <pc:docMk/>
            <pc:sldMk cId="1018522079" sldId="350"/>
            <ac:picMk id="9" creationId="{779A0A78-731A-48D4-804F-CF1870EE6FBD}"/>
          </ac:picMkLst>
        </pc:picChg>
        <pc:picChg chg="add del mod">
          <ac:chgData name="Frances Meek" userId="f3af35cc-3229-46e1-af36-3525661cfbd3" providerId="ADAL" clId="{55CC16BC-9590-4D31-8F7C-89C43AB2C329}" dt="2021-12-17T16:00:23.557" v="329" actId="478"/>
          <ac:picMkLst>
            <pc:docMk/>
            <pc:sldMk cId="1018522079" sldId="350"/>
            <ac:picMk id="10" creationId="{DD06DC61-8656-40EB-A277-63DF45D60264}"/>
          </ac:picMkLst>
        </pc:picChg>
        <pc:picChg chg="add del mod">
          <ac:chgData name="Frances Meek" userId="f3af35cc-3229-46e1-af36-3525661cfbd3" providerId="ADAL" clId="{55CC16BC-9590-4D31-8F7C-89C43AB2C329}" dt="2021-12-17T16:00:22.956" v="328" actId="478"/>
          <ac:picMkLst>
            <pc:docMk/>
            <pc:sldMk cId="1018522079" sldId="350"/>
            <ac:picMk id="12" creationId="{8DE64A19-8896-494C-9118-F6E20CEB7285}"/>
          </ac:picMkLst>
        </pc:picChg>
        <pc:picChg chg="add mod">
          <ac:chgData name="Frances Meek" userId="f3af35cc-3229-46e1-af36-3525661cfbd3" providerId="ADAL" clId="{55CC16BC-9590-4D31-8F7C-89C43AB2C329}" dt="2021-12-17T16:15:00.972" v="367" actId="1076"/>
          <ac:picMkLst>
            <pc:docMk/>
            <pc:sldMk cId="1018522079" sldId="350"/>
            <ac:picMk id="14" creationId="{60C0E5D9-D2D2-474A-97B9-117FE69E706F}"/>
          </ac:picMkLst>
        </pc:picChg>
      </pc:sldChg>
      <pc:sldChg chg="addSp delSp modSp add mod modAnim">
        <pc:chgData name="Frances Meek" userId="f3af35cc-3229-46e1-af36-3525661cfbd3" providerId="ADAL" clId="{55CC16BC-9590-4D31-8F7C-89C43AB2C329}" dt="2021-12-17T16:02:11.952" v="361" actId="14100"/>
        <pc:sldMkLst>
          <pc:docMk/>
          <pc:sldMk cId="1072857115" sldId="351"/>
        </pc:sldMkLst>
        <pc:spChg chg="add mod">
          <ac:chgData name="Frances Meek" userId="f3af35cc-3229-46e1-af36-3525661cfbd3" providerId="ADAL" clId="{55CC16BC-9590-4D31-8F7C-89C43AB2C329}" dt="2021-12-17T16:02:09.296" v="360" actId="1076"/>
          <ac:spMkLst>
            <pc:docMk/>
            <pc:sldMk cId="1072857115" sldId="351"/>
            <ac:spMk id="5" creationId="{3B57967D-EF6D-483C-9B37-18062754E757}"/>
          </ac:spMkLst>
        </pc:spChg>
        <pc:picChg chg="mod">
          <ac:chgData name="Frances Meek" userId="f3af35cc-3229-46e1-af36-3525661cfbd3" providerId="ADAL" clId="{55CC16BC-9590-4D31-8F7C-89C43AB2C329}" dt="2021-12-17T16:02:11.952" v="361" actId="14100"/>
          <ac:picMkLst>
            <pc:docMk/>
            <pc:sldMk cId="1072857115" sldId="351"/>
            <ac:picMk id="4" creationId="{0B28C881-9B25-4D39-8224-BA951C6DA40D}"/>
          </ac:picMkLst>
        </pc:picChg>
        <pc:picChg chg="del">
          <ac:chgData name="Frances Meek" userId="f3af35cc-3229-46e1-af36-3525661cfbd3" providerId="ADAL" clId="{55CC16BC-9590-4D31-8F7C-89C43AB2C329}" dt="2021-12-17T15:52:59.664" v="234" actId="478"/>
          <ac:picMkLst>
            <pc:docMk/>
            <pc:sldMk cId="1072857115" sldId="351"/>
            <ac:picMk id="6" creationId="{F37A4E2A-6F51-4871-8400-E08D31DD5995}"/>
          </ac:picMkLst>
        </pc:picChg>
      </pc:sldChg>
      <pc:sldChg chg="new del">
        <pc:chgData name="Frances Meek" userId="f3af35cc-3229-46e1-af36-3525661cfbd3" providerId="ADAL" clId="{55CC16BC-9590-4D31-8F7C-89C43AB2C329}" dt="2021-12-17T15:52:52.784" v="232" actId="680"/>
        <pc:sldMkLst>
          <pc:docMk/>
          <pc:sldMk cId="1958383146" sldId="351"/>
        </pc:sldMkLst>
      </pc:sldChg>
      <pc:sldChg chg="new del">
        <pc:chgData name="Frances Meek" userId="f3af35cc-3229-46e1-af36-3525661cfbd3" providerId="ADAL" clId="{55CC16BC-9590-4D31-8F7C-89C43AB2C329}" dt="2021-12-17T15:50:04.189" v="228" actId="47"/>
        <pc:sldMkLst>
          <pc:docMk/>
          <pc:sldMk cId="3291780764" sldId="351"/>
        </pc:sldMkLst>
      </pc:sldChg>
      <pc:sldChg chg="delSp modSp add mod ord">
        <pc:chgData name="Frances Meek" userId="f3af35cc-3229-46e1-af36-3525661cfbd3" providerId="ADAL" clId="{55CC16BC-9590-4D31-8F7C-89C43AB2C329}" dt="2021-12-17T16:00:15.414" v="327"/>
        <pc:sldMkLst>
          <pc:docMk/>
          <pc:sldMk cId="2262887847" sldId="352"/>
        </pc:sldMkLst>
        <pc:spChg chg="mod">
          <ac:chgData name="Frances Meek" userId="f3af35cc-3229-46e1-af36-3525661cfbd3" providerId="ADAL" clId="{55CC16BC-9590-4D31-8F7C-89C43AB2C329}" dt="2021-12-17T16:00:08.822" v="325" actId="1076"/>
          <ac:spMkLst>
            <pc:docMk/>
            <pc:sldMk cId="2262887847" sldId="352"/>
            <ac:spMk id="13" creationId="{9EEBE0C1-04C2-4320-9792-8F87B0C25226}"/>
          </ac:spMkLst>
        </pc:spChg>
        <pc:picChg chg="del">
          <ac:chgData name="Frances Meek" userId="f3af35cc-3229-46e1-af36-3525661cfbd3" providerId="ADAL" clId="{55CC16BC-9590-4D31-8F7C-89C43AB2C329}" dt="2021-12-17T15:59:53.891" v="315" actId="478"/>
          <ac:picMkLst>
            <pc:docMk/>
            <pc:sldMk cId="2262887847" sldId="352"/>
            <ac:picMk id="9" creationId="{779A0A78-731A-48D4-804F-CF1870EE6FBD}"/>
          </ac:picMkLst>
        </pc:picChg>
        <pc:picChg chg="mod">
          <ac:chgData name="Frances Meek" userId="f3af35cc-3229-46e1-af36-3525661cfbd3" providerId="ADAL" clId="{55CC16BC-9590-4D31-8F7C-89C43AB2C329}" dt="2021-12-17T16:00:05.781" v="323" actId="14100"/>
          <ac:picMkLst>
            <pc:docMk/>
            <pc:sldMk cId="2262887847" sldId="352"/>
            <ac:picMk id="10" creationId="{DD06DC61-8656-40EB-A277-63DF45D60264}"/>
          </ac:picMkLst>
        </pc:picChg>
        <pc:picChg chg="mod">
          <ac:chgData name="Frances Meek" userId="f3af35cc-3229-46e1-af36-3525661cfbd3" providerId="ADAL" clId="{55CC16BC-9590-4D31-8F7C-89C43AB2C329}" dt="2021-12-17T16:00:07.033" v="324" actId="1076"/>
          <ac:picMkLst>
            <pc:docMk/>
            <pc:sldMk cId="2262887847" sldId="352"/>
            <ac:picMk id="12" creationId="{8DE64A19-8896-494C-9118-F6E20CEB7285}"/>
          </ac:picMkLst>
        </pc:picChg>
      </pc:sldChg>
      <pc:sldChg chg="addSp delSp modSp add mod delAnim">
        <pc:chgData name="Frances Meek" userId="f3af35cc-3229-46e1-af36-3525661cfbd3" providerId="ADAL" clId="{55CC16BC-9590-4D31-8F7C-89C43AB2C329}" dt="2021-12-17T16:17:25.511" v="410" actId="1076"/>
        <pc:sldMkLst>
          <pc:docMk/>
          <pc:sldMk cId="1351150030" sldId="353"/>
        </pc:sldMkLst>
        <pc:spChg chg="del">
          <ac:chgData name="Frances Meek" userId="f3af35cc-3229-46e1-af36-3525661cfbd3" providerId="ADAL" clId="{55CC16BC-9590-4D31-8F7C-89C43AB2C329}" dt="2021-12-17T16:16:49.454" v="399" actId="478"/>
          <ac:spMkLst>
            <pc:docMk/>
            <pc:sldMk cId="1351150030" sldId="353"/>
            <ac:spMk id="9" creationId="{51236643-CD1A-4E34-93F7-F09A01FADF4C}"/>
          </ac:spMkLst>
        </pc:spChg>
        <pc:picChg chg="add mod">
          <ac:chgData name="Frances Meek" userId="f3af35cc-3229-46e1-af36-3525661cfbd3" providerId="ADAL" clId="{55CC16BC-9590-4D31-8F7C-89C43AB2C329}" dt="2021-12-17T16:17:24.170" v="409" actId="14100"/>
          <ac:picMkLst>
            <pc:docMk/>
            <pc:sldMk cId="1351150030" sldId="353"/>
            <ac:picMk id="4" creationId="{4C2A727E-48FA-43E4-B3DC-33A32F73BA47}"/>
          </ac:picMkLst>
        </pc:picChg>
        <pc:picChg chg="add mod">
          <ac:chgData name="Frances Meek" userId="f3af35cc-3229-46e1-af36-3525661cfbd3" providerId="ADAL" clId="{55CC16BC-9590-4D31-8F7C-89C43AB2C329}" dt="2021-12-17T16:17:25.511" v="410" actId="1076"/>
          <ac:picMkLst>
            <pc:docMk/>
            <pc:sldMk cId="1351150030" sldId="353"/>
            <ac:picMk id="7" creationId="{52B85580-EC78-48AE-9AB3-C194C58EECBD}"/>
          </ac:picMkLst>
        </pc:picChg>
        <pc:picChg chg="del">
          <ac:chgData name="Frances Meek" userId="f3af35cc-3229-46e1-af36-3525661cfbd3" providerId="ADAL" clId="{55CC16BC-9590-4D31-8F7C-89C43AB2C329}" dt="2021-12-17T16:16:34.796" v="392" actId="478"/>
          <ac:picMkLst>
            <pc:docMk/>
            <pc:sldMk cId="1351150030" sldId="353"/>
            <ac:picMk id="12" creationId="{69F0FC52-2531-4BD1-9B9B-D65166BA38AC}"/>
          </ac:picMkLst>
        </pc:picChg>
      </pc:sldChg>
      <pc:sldChg chg="addSp delSp modSp add mod modAnim">
        <pc:chgData name="Frances Meek" userId="f3af35cc-3229-46e1-af36-3525661cfbd3" providerId="ADAL" clId="{55CC16BC-9590-4D31-8F7C-89C43AB2C329}" dt="2021-12-20T15:41:49.835" v="879"/>
        <pc:sldMkLst>
          <pc:docMk/>
          <pc:sldMk cId="2968632784" sldId="354"/>
        </pc:sldMkLst>
        <pc:spChg chg="add mod">
          <ac:chgData name="Frances Meek" userId="f3af35cc-3229-46e1-af36-3525661cfbd3" providerId="ADAL" clId="{55CC16BC-9590-4D31-8F7C-89C43AB2C329}" dt="2021-12-17T16:20:01.387" v="453" actId="1076"/>
          <ac:spMkLst>
            <pc:docMk/>
            <pc:sldMk cId="2968632784" sldId="354"/>
            <ac:spMk id="6" creationId="{27216E3A-1CF2-4E78-89F9-0C35ABAFEEE4}"/>
          </ac:spMkLst>
        </pc:spChg>
        <pc:picChg chg="del">
          <ac:chgData name="Frances Meek" userId="f3af35cc-3229-46e1-af36-3525661cfbd3" providerId="ADAL" clId="{55CC16BC-9590-4D31-8F7C-89C43AB2C329}" dt="2021-12-17T16:19:48.021" v="450" actId="478"/>
          <ac:picMkLst>
            <pc:docMk/>
            <pc:sldMk cId="2968632784" sldId="354"/>
            <ac:picMk id="4" creationId="{FF0EE549-DA68-4527-81BA-B85640F2306E}"/>
          </ac:picMkLst>
        </pc:picChg>
        <pc:picChg chg="mod">
          <ac:chgData name="Frances Meek" userId="f3af35cc-3229-46e1-af36-3525661cfbd3" providerId="ADAL" clId="{55CC16BC-9590-4D31-8F7C-89C43AB2C329}" dt="2021-12-17T16:19:50.228" v="451" actId="1076"/>
          <ac:picMkLst>
            <pc:docMk/>
            <pc:sldMk cId="2968632784" sldId="354"/>
            <ac:picMk id="5" creationId="{A653E805-0C9C-4DB6-97DC-F45A2FA6E8EB}"/>
          </ac:picMkLst>
        </pc:picChg>
      </pc:sldChg>
      <pc:sldChg chg="modSp mod">
        <pc:chgData name="Frances Meek" userId="f3af35cc-3229-46e1-af36-3525661cfbd3" providerId="ADAL" clId="{55CC16BC-9590-4D31-8F7C-89C43AB2C329}" dt="2021-12-17T16:37:54.354" v="616" actId="20577"/>
        <pc:sldMkLst>
          <pc:docMk/>
          <pc:sldMk cId="2290242150" sldId="355"/>
        </pc:sldMkLst>
        <pc:spChg chg="mod">
          <ac:chgData name="Frances Meek" userId="f3af35cc-3229-46e1-af36-3525661cfbd3" providerId="ADAL" clId="{55CC16BC-9590-4D31-8F7C-89C43AB2C329}" dt="2021-12-17T16:37:11.826" v="559" actId="20577"/>
          <ac:spMkLst>
            <pc:docMk/>
            <pc:sldMk cId="2290242150" sldId="355"/>
            <ac:spMk id="2" creationId="{0F984DAD-7291-48F8-999E-38011152A6CA}"/>
          </ac:spMkLst>
        </pc:spChg>
        <pc:spChg chg="mod">
          <ac:chgData name="Frances Meek" userId="f3af35cc-3229-46e1-af36-3525661cfbd3" providerId="ADAL" clId="{55CC16BC-9590-4D31-8F7C-89C43AB2C329}" dt="2021-12-17T16:37:54.354" v="616" actId="20577"/>
          <ac:spMkLst>
            <pc:docMk/>
            <pc:sldMk cId="2290242150" sldId="355"/>
            <ac:spMk id="3" creationId="{6702E57A-ADE3-4A33-B2D1-1A783D57B6BE}"/>
          </ac:spMkLst>
        </pc:spChg>
      </pc:sldChg>
      <pc:sldChg chg="addSp delSp modSp mod">
        <pc:chgData name="Frances Meek" userId="f3af35cc-3229-46e1-af36-3525661cfbd3" providerId="ADAL" clId="{55CC16BC-9590-4D31-8F7C-89C43AB2C329}" dt="2021-12-17T16:36:54.715" v="552" actId="1076"/>
        <pc:sldMkLst>
          <pc:docMk/>
          <pc:sldMk cId="1237749883" sldId="356"/>
        </pc:sldMkLst>
        <pc:spChg chg="mod">
          <ac:chgData name="Frances Meek" userId="f3af35cc-3229-46e1-af36-3525661cfbd3" providerId="ADAL" clId="{55CC16BC-9590-4D31-8F7C-89C43AB2C329}" dt="2021-12-17T16:21:35.960" v="537" actId="20577"/>
          <ac:spMkLst>
            <pc:docMk/>
            <pc:sldMk cId="1237749883" sldId="356"/>
            <ac:spMk id="2" creationId="{DE7DB228-DDFA-45ED-B796-0B107CDDAE49}"/>
          </ac:spMkLst>
        </pc:spChg>
        <pc:graphicFrameChg chg="del">
          <ac:chgData name="Frances Meek" userId="f3af35cc-3229-46e1-af36-3525661cfbd3" providerId="ADAL" clId="{55CC16BC-9590-4D31-8F7C-89C43AB2C329}" dt="2021-12-17T16:30:49.563" v="540" actId="478"/>
          <ac:graphicFrameMkLst>
            <pc:docMk/>
            <pc:sldMk cId="1237749883" sldId="356"/>
            <ac:graphicFrameMk id="3" creationId="{1DD7D7F9-195B-4D28-9AB0-ED95C239DA38}"/>
          </ac:graphicFrameMkLst>
        </pc:graphicFrameChg>
        <pc:picChg chg="add mod">
          <ac:chgData name="Frances Meek" userId="f3af35cc-3229-46e1-af36-3525661cfbd3" providerId="ADAL" clId="{55CC16BC-9590-4D31-8F7C-89C43AB2C329}" dt="2021-12-17T16:36:54.715" v="552" actId="1076"/>
          <ac:picMkLst>
            <pc:docMk/>
            <pc:sldMk cId="1237749883" sldId="356"/>
            <ac:picMk id="5" creationId="{C881F487-1CB5-46CF-8FA4-8F68A8CBD37A}"/>
          </ac:picMkLst>
        </pc:picChg>
        <pc:picChg chg="del">
          <ac:chgData name="Frances Meek" userId="f3af35cc-3229-46e1-af36-3525661cfbd3" providerId="ADAL" clId="{55CC16BC-9590-4D31-8F7C-89C43AB2C329}" dt="2021-12-17T16:30:38.555" v="539" actId="478"/>
          <ac:picMkLst>
            <pc:docMk/>
            <pc:sldMk cId="1237749883" sldId="356"/>
            <ac:picMk id="7" creationId="{F41B1351-455A-4DF9-A237-627BF8521483}"/>
          </ac:picMkLst>
        </pc:picChg>
        <pc:picChg chg="add mod">
          <ac:chgData name="Frances Meek" userId="f3af35cc-3229-46e1-af36-3525661cfbd3" providerId="ADAL" clId="{55CC16BC-9590-4D31-8F7C-89C43AB2C329}" dt="2021-12-17T16:36:50.435" v="550" actId="14100"/>
          <ac:picMkLst>
            <pc:docMk/>
            <pc:sldMk cId="1237749883" sldId="356"/>
            <ac:picMk id="8" creationId="{5466DF88-673F-4965-9FB0-FDE6E8F671AA}"/>
          </ac:picMkLst>
        </pc:picChg>
        <pc:picChg chg="del">
          <ac:chgData name="Frances Meek" userId="f3af35cc-3229-46e1-af36-3525661cfbd3" providerId="ADAL" clId="{55CC16BC-9590-4D31-8F7C-89C43AB2C329}" dt="2021-12-17T16:30:37.992" v="538" actId="478"/>
          <ac:picMkLst>
            <pc:docMk/>
            <pc:sldMk cId="1237749883" sldId="356"/>
            <ac:picMk id="9" creationId="{CFF01201-3160-4399-A6F4-8670F10886BA}"/>
          </ac:picMkLst>
        </pc:picChg>
      </pc:sldChg>
      <pc:sldChg chg="new del">
        <pc:chgData name="Frances Meek" userId="f3af35cc-3229-46e1-af36-3525661cfbd3" providerId="ADAL" clId="{55CC16BC-9590-4D31-8F7C-89C43AB2C329}" dt="2021-12-20T13:15:51.657" v="653" actId="47"/>
        <pc:sldMkLst>
          <pc:docMk/>
          <pc:sldMk cId="802344938" sldId="357"/>
        </pc:sldMkLst>
      </pc:sldChg>
      <pc:sldChg chg="add">
        <pc:chgData name="Frances Meek" userId="f3af35cc-3229-46e1-af36-3525661cfbd3" providerId="ADAL" clId="{55CC16BC-9590-4D31-8F7C-89C43AB2C329}" dt="2021-12-20T13:15:49.250" v="652" actId="2890"/>
        <pc:sldMkLst>
          <pc:docMk/>
          <pc:sldMk cId="127970165" sldId="358"/>
        </pc:sldMkLst>
      </pc:sldChg>
      <pc:sldChg chg="new del">
        <pc:chgData name="Frances Meek" userId="f3af35cc-3229-46e1-af36-3525661cfbd3" providerId="ADAL" clId="{55CC16BC-9590-4D31-8F7C-89C43AB2C329}" dt="2021-12-20T14:40:48.985" v="677" actId="680"/>
        <pc:sldMkLst>
          <pc:docMk/>
          <pc:sldMk cId="2489669902" sldId="359"/>
        </pc:sldMkLst>
      </pc:sldChg>
      <pc:sldChg chg="addSp delSp modSp add mod addAnim delAnim modAnim">
        <pc:chgData name="Frances Meek" userId="f3af35cc-3229-46e1-af36-3525661cfbd3" providerId="ADAL" clId="{55CC16BC-9590-4D31-8F7C-89C43AB2C329}" dt="2021-12-20T15:17:18.493" v="859" actId="167"/>
        <pc:sldMkLst>
          <pc:docMk/>
          <pc:sldMk cId="3594971193" sldId="359"/>
        </pc:sldMkLst>
        <pc:spChg chg="del">
          <ac:chgData name="Frances Meek" userId="f3af35cc-3229-46e1-af36-3525661cfbd3" providerId="ADAL" clId="{55CC16BC-9590-4D31-8F7C-89C43AB2C329}" dt="2021-12-20T14:41:17.837" v="683" actId="478"/>
          <ac:spMkLst>
            <pc:docMk/>
            <pc:sldMk cId="3594971193" sldId="359"/>
            <ac:spMk id="3" creationId="{733D27B7-9D20-4B63-94D4-B77761EBC715}"/>
          </ac:spMkLst>
        </pc:spChg>
        <pc:spChg chg="add del mod">
          <ac:chgData name="Frances Meek" userId="f3af35cc-3229-46e1-af36-3525661cfbd3" providerId="ADAL" clId="{55CC16BC-9590-4D31-8F7C-89C43AB2C329}" dt="2021-12-20T15:15:47.976" v="845" actId="478"/>
          <ac:spMkLst>
            <pc:docMk/>
            <pc:sldMk cId="3594971193" sldId="359"/>
            <ac:spMk id="10" creationId="{1136B99F-DDCD-4AA6-A4F7-0061E0B9504A}"/>
          </ac:spMkLst>
        </pc:spChg>
        <pc:spChg chg="add del mod">
          <ac:chgData name="Frances Meek" userId="f3af35cc-3229-46e1-af36-3525661cfbd3" providerId="ADAL" clId="{55CC16BC-9590-4D31-8F7C-89C43AB2C329}" dt="2021-12-20T14:58:55.595" v="723" actId="478"/>
          <ac:spMkLst>
            <pc:docMk/>
            <pc:sldMk cId="3594971193" sldId="359"/>
            <ac:spMk id="13" creationId="{F5AAD080-A9A3-4855-9123-3428FB2D6154}"/>
          </ac:spMkLst>
        </pc:spChg>
        <pc:spChg chg="add del mod">
          <ac:chgData name="Frances Meek" userId="f3af35cc-3229-46e1-af36-3525661cfbd3" providerId="ADAL" clId="{55CC16BC-9590-4D31-8F7C-89C43AB2C329}" dt="2021-12-20T15:15:49.603" v="846" actId="478"/>
          <ac:spMkLst>
            <pc:docMk/>
            <pc:sldMk cId="3594971193" sldId="359"/>
            <ac:spMk id="14" creationId="{2CC8C290-8AA5-44B7-9E71-E673ECB5882F}"/>
          </ac:spMkLst>
        </pc:spChg>
        <pc:spChg chg="add mod">
          <ac:chgData name="Frances Meek" userId="f3af35cc-3229-46e1-af36-3525661cfbd3" providerId="ADAL" clId="{55CC16BC-9590-4D31-8F7C-89C43AB2C329}" dt="2021-12-20T15:00:20.710" v="758" actId="20577"/>
          <ac:spMkLst>
            <pc:docMk/>
            <pc:sldMk cId="3594971193" sldId="359"/>
            <ac:spMk id="15" creationId="{533B7236-CC26-4273-ACE9-17766F0ADBE5}"/>
          </ac:spMkLst>
        </pc:spChg>
        <pc:spChg chg="add del mod">
          <ac:chgData name="Frances Meek" userId="f3af35cc-3229-46e1-af36-3525661cfbd3" providerId="ADAL" clId="{55CC16BC-9590-4D31-8F7C-89C43AB2C329}" dt="2021-12-20T15:15:55.946" v="848" actId="478"/>
          <ac:spMkLst>
            <pc:docMk/>
            <pc:sldMk cId="3594971193" sldId="359"/>
            <ac:spMk id="20" creationId="{93EE3D20-18A4-4DCE-94BC-3FEE0918B789}"/>
          </ac:spMkLst>
        </pc:spChg>
        <pc:picChg chg="del">
          <ac:chgData name="Frances Meek" userId="f3af35cc-3229-46e1-af36-3525661cfbd3" providerId="ADAL" clId="{55CC16BC-9590-4D31-8F7C-89C43AB2C329}" dt="2021-12-20T14:41:16.132" v="682" actId="478"/>
          <ac:picMkLst>
            <pc:docMk/>
            <pc:sldMk cId="3594971193" sldId="359"/>
            <ac:picMk id="5" creationId="{C90CD5DB-684A-4418-B094-1868B9D173D7}"/>
          </ac:picMkLst>
        </pc:picChg>
        <pc:picChg chg="add mod ord">
          <ac:chgData name="Frances Meek" userId="f3af35cc-3229-46e1-af36-3525661cfbd3" providerId="ADAL" clId="{55CC16BC-9590-4D31-8F7C-89C43AB2C329}" dt="2021-12-20T15:17:15.743" v="858" actId="167"/>
          <ac:picMkLst>
            <pc:docMk/>
            <pc:sldMk cId="3594971193" sldId="359"/>
            <ac:picMk id="6" creationId="{F85E6A41-2223-4178-9523-362A7AC10F50}"/>
          </ac:picMkLst>
        </pc:picChg>
        <pc:picChg chg="del">
          <ac:chgData name="Frances Meek" userId="f3af35cc-3229-46e1-af36-3525661cfbd3" providerId="ADAL" clId="{55CC16BC-9590-4D31-8F7C-89C43AB2C329}" dt="2021-12-20T14:41:19.425" v="684" actId="478"/>
          <ac:picMkLst>
            <pc:docMk/>
            <pc:sldMk cId="3594971193" sldId="359"/>
            <ac:picMk id="7" creationId="{341B5176-D2D5-4DB5-B86E-D786CBB05323}"/>
          </ac:picMkLst>
        </pc:picChg>
        <pc:picChg chg="add del mod">
          <ac:chgData name="Frances Meek" userId="f3af35cc-3229-46e1-af36-3525661cfbd3" providerId="ADAL" clId="{55CC16BC-9590-4D31-8F7C-89C43AB2C329}" dt="2021-12-20T15:12:41.917" v="829" actId="1076"/>
          <ac:picMkLst>
            <pc:docMk/>
            <pc:sldMk cId="3594971193" sldId="359"/>
            <ac:picMk id="9" creationId="{DA72FFF4-5D11-491B-A0B0-DE5D4735FBF7}"/>
          </ac:picMkLst>
        </pc:picChg>
        <pc:picChg chg="add mod ord">
          <ac:chgData name="Frances Meek" userId="f3af35cc-3229-46e1-af36-3525661cfbd3" providerId="ADAL" clId="{55CC16BC-9590-4D31-8F7C-89C43AB2C329}" dt="2021-12-20T15:17:18.493" v="859" actId="167"/>
          <ac:picMkLst>
            <pc:docMk/>
            <pc:sldMk cId="3594971193" sldId="359"/>
            <ac:picMk id="12" creationId="{58349A82-C272-4BF4-87DF-8F588841F8BD}"/>
          </ac:picMkLst>
        </pc:picChg>
        <pc:picChg chg="add del mod">
          <ac:chgData name="Frances Meek" userId="f3af35cc-3229-46e1-af36-3525661cfbd3" providerId="ADAL" clId="{55CC16BC-9590-4D31-8F7C-89C43AB2C329}" dt="2021-12-20T15:03:38.418" v="762" actId="478"/>
          <ac:picMkLst>
            <pc:docMk/>
            <pc:sldMk cId="3594971193" sldId="359"/>
            <ac:picMk id="17" creationId="{BF41B94E-CCA0-4C6C-9225-2FC0C88EA83B}"/>
          </ac:picMkLst>
        </pc:picChg>
        <pc:picChg chg="add del mod ord">
          <ac:chgData name="Frances Meek" userId="f3af35cc-3229-46e1-af36-3525661cfbd3" providerId="ADAL" clId="{55CC16BC-9590-4D31-8F7C-89C43AB2C329}" dt="2021-12-20T15:13:53.097" v="838" actId="478"/>
          <ac:picMkLst>
            <pc:docMk/>
            <pc:sldMk cId="3594971193" sldId="359"/>
            <ac:picMk id="19" creationId="{882BB600-375C-4C6A-A3E9-250EA279A8FC}"/>
          </ac:picMkLst>
        </pc:picChg>
        <pc:picChg chg="add mod ord">
          <ac:chgData name="Frances Meek" userId="f3af35cc-3229-46e1-af36-3525661cfbd3" providerId="ADAL" clId="{55CC16BC-9590-4D31-8F7C-89C43AB2C329}" dt="2021-12-20T15:15:45.232" v="844" actId="167"/>
          <ac:picMkLst>
            <pc:docMk/>
            <pc:sldMk cId="3594971193" sldId="359"/>
            <ac:picMk id="22" creationId="{F9E024BE-19D7-405D-89FF-0A1D9F3F267E}"/>
          </ac:picMkLst>
        </pc:picChg>
      </pc:sldChg>
      <pc:sldChg chg="addSp delSp modSp add mod delAnim modAnim">
        <pc:chgData name="Frances Meek" userId="f3af35cc-3229-46e1-af36-3525661cfbd3" providerId="ADAL" clId="{55CC16BC-9590-4D31-8F7C-89C43AB2C329}" dt="2021-12-20T15:33:27.565" v="876"/>
        <pc:sldMkLst>
          <pc:docMk/>
          <pc:sldMk cId="3095847377" sldId="360"/>
        </pc:sldMkLst>
        <pc:spChg chg="mod">
          <ac:chgData name="Frances Meek" userId="f3af35cc-3229-46e1-af36-3525661cfbd3" providerId="ADAL" clId="{55CC16BC-9590-4D31-8F7C-89C43AB2C329}" dt="2021-12-20T15:06:43.822" v="815" actId="20577"/>
          <ac:spMkLst>
            <pc:docMk/>
            <pc:sldMk cId="3095847377" sldId="360"/>
            <ac:spMk id="15" creationId="{533B7236-CC26-4273-ACE9-17766F0ADBE5}"/>
          </ac:spMkLst>
        </pc:spChg>
        <pc:picChg chg="add mod ord">
          <ac:chgData name="Frances Meek" userId="f3af35cc-3229-46e1-af36-3525661cfbd3" providerId="ADAL" clId="{55CC16BC-9590-4D31-8F7C-89C43AB2C329}" dt="2021-12-20T15:29:50.704" v="863" actId="167"/>
          <ac:picMkLst>
            <pc:docMk/>
            <pc:sldMk cId="3095847377" sldId="360"/>
            <ac:picMk id="4" creationId="{36FCAD39-EB52-4FC2-B9E6-31996712D038}"/>
          </ac:picMkLst>
        </pc:picChg>
        <pc:picChg chg="del">
          <ac:chgData name="Frances Meek" userId="f3af35cc-3229-46e1-af36-3525661cfbd3" providerId="ADAL" clId="{55CC16BC-9590-4D31-8F7C-89C43AB2C329}" dt="2021-12-20T15:06:26.268" v="785" actId="478"/>
          <ac:picMkLst>
            <pc:docMk/>
            <pc:sldMk cId="3095847377" sldId="360"/>
            <ac:picMk id="6" creationId="{F85E6A41-2223-4178-9523-362A7AC10F50}"/>
          </ac:picMkLst>
        </pc:picChg>
        <pc:picChg chg="add mod ord">
          <ac:chgData name="Frances Meek" userId="f3af35cc-3229-46e1-af36-3525661cfbd3" providerId="ADAL" clId="{55CC16BC-9590-4D31-8F7C-89C43AB2C329}" dt="2021-12-20T15:31:03.894" v="868" actId="167"/>
          <ac:picMkLst>
            <pc:docMk/>
            <pc:sldMk cId="3095847377" sldId="360"/>
            <ac:picMk id="7" creationId="{9CB4790C-27D9-4F9E-9F96-21ABDB075869}"/>
          </ac:picMkLst>
        </pc:picChg>
        <pc:picChg chg="add mod ord">
          <ac:chgData name="Frances Meek" userId="f3af35cc-3229-46e1-af36-3525661cfbd3" providerId="ADAL" clId="{55CC16BC-9590-4D31-8F7C-89C43AB2C329}" dt="2021-12-20T15:33:04.271" v="873" actId="167"/>
          <ac:picMkLst>
            <pc:docMk/>
            <pc:sldMk cId="3095847377" sldId="360"/>
            <ac:picMk id="11" creationId="{99593C0C-F800-4D30-A93A-BAC43FA54B3D}"/>
          </ac:picMkLst>
        </pc:picChg>
        <pc:picChg chg="del">
          <ac:chgData name="Frances Meek" userId="f3af35cc-3229-46e1-af36-3525661cfbd3" providerId="ADAL" clId="{55CC16BC-9590-4D31-8F7C-89C43AB2C329}" dt="2021-12-20T15:06:27.372" v="786" actId="478"/>
          <ac:picMkLst>
            <pc:docMk/>
            <pc:sldMk cId="3095847377" sldId="360"/>
            <ac:picMk id="12" creationId="{58349A82-C272-4BF4-87DF-8F588841F8BD}"/>
          </ac:picMkLst>
        </pc:picChg>
        <pc:picChg chg="del">
          <ac:chgData name="Frances Meek" userId="f3af35cc-3229-46e1-af36-3525661cfbd3" providerId="ADAL" clId="{55CC16BC-9590-4D31-8F7C-89C43AB2C329}" dt="2021-12-20T15:06:28.405" v="787" actId="478"/>
          <ac:picMkLst>
            <pc:docMk/>
            <pc:sldMk cId="3095847377" sldId="360"/>
            <ac:picMk id="19" creationId="{882BB600-375C-4C6A-A3E9-250EA279A8FC}"/>
          </ac:picMkLst>
        </pc:picChg>
      </pc:sldChg>
      <pc:sldMasterChg chg="modSp mod">
        <pc:chgData name="Frances Meek" userId="f3af35cc-3229-46e1-af36-3525661cfbd3" providerId="ADAL" clId="{55CC16BC-9590-4D31-8F7C-89C43AB2C329}" dt="2021-12-21T16:26:35.228" v="893" actId="20577"/>
        <pc:sldMasterMkLst>
          <pc:docMk/>
          <pc:sldMasterMk cId="1328885048" sldId="2147483648"/>
        </pc:sldMasterMkLst>
        <pc:spChg chg="mod">
          <ac:chgData name="Frances Meek" userId="f3af35cc-3229-46e1-af36-3525661cfbd3" providerId="ADAL" clId="{55CC16BC-9590-4D31-8F7C-89C43AB2C329}" dt="2021-12-21T16:26:35.228" v="893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55CC16BC-9590-4D31-8F7C-89C43AB2C329}" dt="2021-12-21T16:26:43.614" v="895" actId="20577"/>
        <pc:sldMasterMkLst>
          <pc:docMk/>
          <pc:sldMasterMk cId="1498317190" sldId="2147483650"/>
        </pc:sldMasterMkLst>
        <pc:spChg chg="mod">
          <ac:chgData name="Frances Meek" userId="f3af35cc-3229-46e1-af36-3525661cfbd3" providerId="ADAL" clId="{55CC16BC-9590-4D31-8F7C-89C43AB2C329}" dt="2021-12-21T16:26:43.614" v="895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55CC16BC-9590-4D31-8F7C-89C43AB2C329}" dt="2021-12-21T16:26:51.451" v="897" actId="20577"/>
        <pc:sldMasterMkLst>
          <pc:docMk/>
          <pc:sldMasterMk cId="1822393236" sldId="2147483652"/>
        </pc:sldMasterMkLst>
        <pc:spChg chg="mod">
          <ac:chgData name="Frances Meek" userId="f3af35cc-3229-46e1-af36-3525661cfbd3" providerId="ADAL" clId="{55CC16BC-9590-4D31-8F7C-89C43AB2C329}" dt="2021-12-21T16:26:51.451" v="897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Frances Meek" userId="f3af35cc-3229-46e1-af36-3525661cfbd3" providerId="ADAL" clId="{55CC16BC-9590-4D31-8F7C-89C43AB2C329}" dt="2021-12-21T16:27:00.496" v="899" actId="20577"/>
        <pc:sldMasterMkLst>
          <pc:docMk/>
          <pc:sldMasterMk cId="1788143608" sldId="2147483656"/>
        </pc:sldMasterMkLst>
        <pc:spChg chg="mod">
          <ac:chgData name="Frances Meek" userId="f3af35cc-3229-46e1-af36-3525661cfbd3" providerId="ADAL" clId="{55CC16BC-9590-4D31-8F7C-89C43AB2C329}" dt="2021-12-21T16:27:00.496" v="899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21A2D-D761-4DD4-AD1E-5D458FCC0366}" type="datetimeFigureOut">
              <a:rPr lang="en-GB" smtClean="0"/>
              <a:t>21/12/2021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34BC3-8AD7-4B9A-AE62-2B3F4DC0B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41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34BC3-8AD7-4B9A-AE62-2B3F4DC0B4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42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0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0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34BC3-8AD7-4B9A-AE62-2B3F4DC0B4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17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34BC3-8AD7-4B9A-AE62-2B3F4DC0B4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34BC3-8AD7-4B9A-AE62-2B3F4DC0B44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93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9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50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11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7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34BC3-8AD7-4B9A-AE62-2B3F4DC0B44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7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78023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2022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7.jp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Going shopping social story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70E7-C5D8-4E2E-A0FE-B3CEA746E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Getting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5FFE7-FC00-4CC2-89E4-D756A6C58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You could ….</a:t>
            </a:r>
          </a:p>
        </p:txBody>
      </p:sp>
      <p:pic>
        <p:nvPicPr>
          <p:cNvPr id="7" name="Picture 6" descr="A group of people on a bus&#10;&#10;Description automatically generated with medium confidence">
            <a:extLst>
              <a:ext uri="{FF2B5EF4-FFF2-40B4-BE49-F238E27FC236}">
                <a16:creationId xmlns:a16="http://schemas.microsoft.com/office/drawing/2014/main" id="{A6DDF75F-02EA-419C-9D04-68CFD2BF3B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337" y="2984685"/>
            <a:ext cx="4159623" cy="2772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2EA6CE-054B-4109-AF5C-45C828D310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715" y="2932684"/>
            <a:ext cx="1942347" cy="29231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0F4222-1523-4DC9-8005-6EC59AC92E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07" y="2984685"/>
            <a:ext cx="2733162" cy="2704468"/>
          </a:xfrm>
          <a:prstGeom prst="rect">
            <a:avLst/>
          </a:prstGeom>
        </p:spPr>
      </p:pic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E1EA493C-8806-42ED-9439-693D5C2E7BA9}"/>
              </a:ext>
            </a:extLst>
          </p:cNvPr>
          <p:cNvSpPr/>
          <p:nvPr/>
        </p:nvSpPr>
        <p:spPr>
          <a:xfrm>
            <a:off x="4181623" y="6048416"/>
            <a:ext cx="3678957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Catch the train or bus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Remember your bus or train pass!</a:t>
            </a:r>
            <a:endParaRPr lang="en-GB" dirty="0"/>
          </a:p>
        </p:txBody>
      </p:sp>
      <p:pic>
        <p:nvPicPr>
          <p:cNvPr id="5" name="Picture 4" descr="A picture containing text, person, hand&#10;&#10;Description automatically generated">
            <a:extLst>
              <a:ext uri="{FF2B5EF4-FFF2-40B4-BE49-F238E27FC236}">
                <a16:creationId xmlns:a16="http://schemas.microsoft.com/office/drawing/2014/main" id="{757ED273-DE94-4D09-83F0-3E2625CA2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704" y="2209370"/>
            <a:ext cx="2696397" cy="404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59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70E7-C5D8-4E2E-A0FE-B3CEA746E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Getting there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84D3528-DAF1-4E03-A6C6-3735A5891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509" y="2352609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You could ….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835D1629-7A3D-4F05-911B-9E5D62622FF1}"/>
              </a:ext>
            </a:extLst>
          </p:cNvPr>
          <p:cNvSpPr/>
          <p:nvPr/>
        </p:nvSpPr>
        <p:spPr>
          <a:xfrm>
            <a:off x="4992777" y="5739613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by bike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49E9D-1E9C-4E03-85BC-AF44738387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106" y="2740260"/>
            <a:ext cx="1979676" cy="2963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ACDAC-D586-4986-AE14-31BFBBF435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038" y="2740260"/>
            <a:ext cx="4572156" cy="291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9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70E7-C5D8-4E2E-A0FE-B3CEA746E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Getting there</a:t>
            </a:r>
          </a:p>
        </p:txBody>
      </p:sp>
      <p:pic>
        <p:nvPicPr>
          <p:cNvPr id="9" name="Picture 8" descr="A person sitting in a car&#10;&#10;Description automatically generated with medium confidence">
            <a:extLst>
              <a:ext uri="{FF2B5EF4-FFF2-40B4-BE49-F238E27FC236}">
                <a16:creationId xmlns:a16="http://schemas.microsoft.com/office/drawing/2014/main" id="{B2134FF1-9A9C-41EF-9D31-5DB3FF4D42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241" y="2860743"/>
            <a:ext cx="3973033" cy="2650013"/>
          </a:xfrm>
          <a:prstGeom prst="rect">
            <a:avLst/>
          </a:prstGeom>
        </p:spPr>
      </p:pic>
      <p:pic>
        <p:nvPicPr>
          <p:cNvPr id="10" name="Picture 9" descr="A person sitting in a car&#10;&#10;Description automatically generated with low confidence">
            <a:extLst>
              <a:ext uri="{FF2B5EF4-FFF2-40B4-BE49-F238E27FC236}">
                <a16:creationId xmlns:a16="http://schemas.microsoft.com/office/drawing/2014/main" id="{F2D3C329-5197-47BD-B174-DF967DF29B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44" y="2860743"/>
            <a:ext cx="3973033" cy="265398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884D3528-DAF1-4E03-A6C6-3735A5891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509" y="2352609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You could ….</a:t>
            </a:r>
          </a:p>
        </p:txBody>
      </p:sp>
      <p:sp>
        <p:nvSpPr>
          <p:cNvPr id="12" name="Rounded Rectangle 31">
            <a:extLst>
              <a:ext uri="{FF2B5EF4-FFF2-40B4-BE49-F238E27FC236}">
                <a16:creationId xmlns:a16="http://schemas.microsoft.com/office/drawing/2014/main" id="{835D1629-7A3D-4F05-911B-9E5D62622FF1}"/>
              </a:ext>
            </a:extLst>
          </p:cNvPr>
          <p:cNvSpPr/>
          <p:nvPr/>
        </p:nvSpPr>
        <p:spPr>
          <a:xfrm>
            <a:off x="4992777" y="5739613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 in a car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Arriving at the shop</a:t>
            </a:r>
            <a:endParaRPr lang="en-GB" dirty="0"/>
          </a:p>
        </p:txBody>
      </p:sp>
      <p:pic>
        <p:nvPicPr>
          <p:cNvPr id="7" name="Picture 6" descr="A picture containing building, sky, outdoor, road&#10;&#10;Description automatically generated">
            <a:extLst>
              <a:ext uri="{FF2B5EF4-FFF2-40B4-BE49-F238E27FC236}">
                <a16:creationId xmlns:a16="http://schemas.microsoft.com/office/drawing/2014/main" id="{B8CCB10B-6EE5-4774-9625-DBADBDF47D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156" y="2765823"/>
            <a:ext cx="5003397" cy="3337265"/>
          </a:xfrm>
          <a:prstGeom prst="rect">
            <a:avLst/>
          </a:prstGeom>
        </p:spPr>
      </p:pic>
      <p:pic>
        <p:nvPicPr>
          <p:cNvPr id="9" name="Picture 8" descr="A picture containing text, indoor, store, fresh&#10;&#10;Description automatically generated">
            <a:extLst>
              <a:ext uri="{FF2B5EF4-FFF2-40B4-BE49-F238E27FC236}">
                <a16:creationId xmlns:a16="http://schemas.microsoft.com/office/drawing/2014/main" id="{0A8E99B7-F170-4A3E-9CD4-B409B3CE2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029" y="2752960"/>
            <a:ext cx="5003396" cy="333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69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648479"/>
            <a:ext cx="1048512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Different types of shop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66076" y="2672692"/>
            <a:ext cx="9720000" cy="36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73617" y="579202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Supermarket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60" y="2672692"/>
            <a:ext cx="1897380" cy="188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7" name="Picture 36" descr="S:\Shared\BNF Photographs\iStock Photo Images\Foods and Drinks\Shopping\Supermarket Shoppin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888" y="2426948"/>
            <a:ext cx="4572454" cy="304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2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648479"/>
            <a:ext cx="1048512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Different types of shop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66076" y="2672692"/>
            <a:ext cx="9720000" cy="36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19295" y="5623857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Butcher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60" y="2672692"/>
            <a:ext cx="1897380" cy="188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127" y="2246467"/>
            <a:ext cx="4267179" cy="320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" y="1648479"/>
            <a:ext cx="1048512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Different types of shop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966076" y="2672692"/>
            <a:ext cx="9720000" cy="360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 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956497" y="5714138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Baker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0560" y="2672692"/>
            <a:ext cx="1897380" cy="1884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686" y="2442886"/>
            <a:ext cx="4426627" cy="31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125" y="1603401"/>
            <a:ext cx="9144000" cy="596903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Different types of shop</a:t>
            </a:r>
          </a:p>
        </p:txBody>
      </p:sp>
      <p:pic>
        <p:nvPicPr>
          <p:cNvPr id="2050" name="Picture 2" descr="Fishmongers | Morrisons Care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967" y="2277142"/>
            <a:ext cx="4731489" cy="315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93603" y="5831270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Fishmonger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4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091" y="2271494"/>
            <a:ext cx="5029588" cy="3359765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Different types of shop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82CA830-4C76-43E8-A91E-32CEA9CAC102}"/>
              </a:ext>
            </a:extLst>
          </p:cNvPr>
          <p:cNvSpPr/>
          <p:nvPr/>
        </p:nvSpPr>
        <p:spPr>
          <a:xfrm>
            <a:off x="4862382" y="5857163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Greengrocer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9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4DAD-7291-48F8-999E-38011152A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does this social story cover?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2E57A-ADE3-4A33-B2D1-1A783D57B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Leaving home – what do you need?</a:t>
            </a:r>
          </a:p>
          <a:p>
            <a:pPr marL="342900" indent="-342900">
              <a:buAutoNum type="arabicPeriod"/>
            </a:pPr>
            <a:r>
              <a:rPr lang="en-GB" dirty="0"/>
              <a:t>Going to the shop – where are you going?</a:t>
            </a:r>
          </a:p>
          <a:p>
            <a:pPr marL="342900" indent="-342900">
              <a:buAutoNum type="arabicPeriod"/>
            </a:pPr>
            <a:r>
              <a:rPr lang="en-GB" dirty="0"/>
              <a:t>Getting there</a:t>
            </a:r>
          </a:p>
          <a:p>
            <a:pPr marL="342900" indent="-342900">
              <a:buAutoNum type="arabicPeriod"/>
            </a:pPr>
            <a:r>
              <a:rPr lang="en-GB" dirty="0"/>
              <a:t>Arriving at the shop and different types of shop</a:t>
            </a:r>
          </a:p>
          <a:p>
            <a:pPr marL="342900" indent="-342900">
              <a:buAutoNum type="arabicPeriod"/>
            </a:pPr>
            <a:r>
              <a:rPr lang="en-GB" dirty="0"/>
              <a:t>Choosing food</a:t>
            </a:r>
          </a:p>
          <a:p>
            <a:pPr marL="342900" indent="-342900">
              <a:buAutoNum type="arabicPeriod"/>
            </a:pPr>
            <a:r>
              <a:rPr lang="en-GB" dirty="0"/>
              <a:t>Queuing to pay</a:t>
            </a:r>
          </a:p>
          <a:p>
            <a:pPr marL="342900" indent="-342900">
              <a:buAutoNum type="arabicPeriod"/>
            </a:pPr>
            <a:r>
              <a:rPr lang="en-GB" dirty="0"/>
              <a:t>Packing food</a:t>
            </a:r>
          </a:p>
          <a:p>
            <a:pPr marL="342900" indent="-342900">
              <a:buAutoNum type="arabicPeriod"/>
            </a:pPr>
            <a:r>
              <a:rPr lang="en-GB" dirty="0"/>
              <a:t>Paying for your shopping</a:t>
            </a:r>
          </a:p>
          <a:p>
            <a:pPr marL="342900" indent="-342900">
              <a:buAutoNum type="arabicPeriod"/>
            </a:pPr>
            <a:r>
              <a:rPr lang="en-GB" dirty="0"/>
              <a:t>Going home</a:t>
            </a:r>
          </a:p>
          <a:p>
            <a:pPr marL="342900" indent="-342900">
              <a:buAutoNum type="arabicPeriod"/>
            </a:pPr>
            <a:r>
              <a:rPr lang="en-GB" dirty="0"/>
              <a:t>Other ways to buy food </a:t>
            </a:r>
          </a:p>
        </p:txBody>
      </p:sp>
    </p:spTree>
    <p:extLst>
      <p:ext uri="{BB962C8B-B14F-4D97-AF65-F5344CB8AC3E}">
        <p14:creationId xmlns:p14="http://schemas.microsoft.com/office/powerpoint/2010/main" val="1646133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Different types of shop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264912" y="5950283"/>
            <a:ext cx="2886929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Farmers market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Emporium British Cheese Selection 320g | ALD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A picture containing marketplace, ceiling, plant, vegetable&#10;&#10;Description automatically generated">
            <a:extLst>
              <a:ext uri="{FF2B5EF4-FFF2-40B4-BE49-F238E27FC236}">
                <a16:creationId xmlns:a16="http://schemas.microsoft.com/office/drawing/2014/main" id="{FE319664-0159-4AD2-8BFA-D8AA547D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625" y="2256252"/>
            <a:ext cx="5340156" cy="35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23352" y="1538398"/>
            <a:ext cx="9144000" cy="733096"/>
          </a:xfrm>
        </p:spPr>
        <p:txBody>
          <a:bodyPr/>
          <a:lstStyle/>
          <a:p>
            <a:r>
              <a:rPr lang="en-GB" sz="3400" dirty="0">
                <a:solidFill>
                  <a:srgbClr val="158B44"/>
                </a:solidFill>
              </a:rPr>
              <a:t>Different types of shop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67745" y="5952778"/>
            <a:ext cx="4503078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Indoor or outdoor market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food, marketplace, fruit&#10;&#10;Description automatically generated">
            <a:extLst>
              <a:ext uri="{FF2B5EF4-FFF2-40B4-BE49-F238E27FC236}">
                <a16:creationId xmlns:a16="http://schemas.microsoft.com/office/drawing/2014/main" id="{1181757E-7529-4BDC-A2F8-8779EEA973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766" y="2190306"/>
            <a:ext cx="2379228" cy="358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2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 Arriving at the shop</a:t>
            </a:r>
            <a:endParaRPr lang="en-GB" dirty="0"/>
          </a:p>
        </p:txBody>
      </p:sp>
      <p:pic>
        <p:nvPicPr>
          <p:cNvPr id="5" name="Picture 4" descr="A person pushing a shopping cart&#10;&#10;Description automatically generated with medium confidence">
            <a:extLst>
              <a:ext uri="{FF2B5EF4-FFF2-40B4-BE49-F238E27FC236}">
                <a16:creationId xmlns:a16="http://schemas.microsoft.com/office/drawing/2014/main" id="{5640A839-E77F-4FB0-825B-3E6B7BAC76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544" y="2863408"/>
            <a:ext cx="4144154" cy="2801448"/>
          </a:xfrm>
          <a:prstGeom prst="rect">
            <a:avLst/>
          </a:prstGeom>
        </p:spPr>
      </p:pic>
      <p:pic>
        <p:nvPicPr>
          <p:cNvPr id="9" name="Picture 8" descr="A bird cage in a grocery store&#10;&#10;Description automatically generated with low confidence">
            <a:extLst>
              <a:ext uri="{FF2B5EF4-FFF2-40B4-BE49-F238E27FC236}">
                <a16:creationId xmlns:a16="http://schemas.microsoft.com/office/drawing/2014/main" id="{2B59ACD9-ABBA-4650-9B84-16B79F1A9A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092" y="2812426"/>
            <a:ext cx="4289468" cy="2861075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BB1CFA3D-BA77-413D-9398-2ECB3ACB4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532" y="2292443"/>
            <a:ext cx="9720000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What will you need?</a:t>
            </a:r>
          </a:p>
        </p:txBody>
      </p:sp>
      <p:sp>
        <p:nvSpPr>
          <p:cNvPr id="12" name="Rounded Rectangle 17">
            <a:extLst>
              <a:ext uri="{FF2B5EF4-FFF2-40B4-BE49-F238E27FC236}">
                <a16:creationId xmlns:a16="http://schemas.microsoft.com/office/drawing/2014/main" id="{7802BAF4-70D5-4941-AC12-EF79D9398D06}"/>
              </a:ext>
            </a:extLst>
          </p:cNvPr>
          <p:cNvSpPr/>
          <p:nvPr/>
        </p:nvSpPr>
        <p:spPr>
          <a:xfrm>
            <a:off x="2007914" y="5842118"/>
            <a:ext cx="1689616" cy="47211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basket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7B123D92-6B4A-4977-B1ED-F38FE6832FC3}"/>
              </a:ext>
            </a:extLst>
          </p:cNvPr>
          <p:cNvSpPr/>
          <p:nvPr/>
        </p:nvSpPr>
        <p:spPr>
          <a:xfrm>
            <a:off x="7568797" y="5791793"/>
            <a:ext cx="1785647" cy="472118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trolley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Choosing food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85CDD4C-80A9-44EE-A785-2B0E8E1CF520}"/>
              </a:ext>
            </a:extLst>
          </p:cNvPr>
          <p:cNvSpPr txBox="1">
            <a:spLocks/>
          </p:cNvSpPr>
          <p:nvPr/>
        </p:nvSpPr>
        <p:spPr>
          <a:xfrm>
            <a:off x="8437959" y="2163704"/>
            <a:ext cx="3544934" cy="146750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800" dirty="0"/>
          </a:p>
        </p:txBody>
      </p:sp>
      <p:pic>
        <p:nvPicPr>
          <p:cNvPr id="5" name="Picture 4" descr="A person in a grocery store&#10;&#10;Description automatically generated with low confidence">
            <a:extLst>
              <a:ext uri="{FF2B5EF4-FFF2-40B4-BE49-F238E27FC236}">
                <a16:creationId xmlns:a16="http://schemas.microsoft.com/office/drawing/2014/main" id="{2B3B5F84-5B31-47BD-A9A0-9C70653214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725" y="2337990"/>
            <a:ext cx="5341358" cy="3562685"/>
          </a:xfrm>
          <a:prstGeom prst="rect">
            <a:avLst/>
          </a:prstGeom>
        </p:spPr>
      </p:pic>
      <p:pic>
        <p:nvPicPr>
          <p:cNvPr id="8" name="Picture 7" descr="A person holding a sign in front of a display of fruits&#10;&#10;Description automatically generated with low confidence">
            <a:extLst>
              <a:ext uri="{FF2B5EF4-FFF2-40B4-BE49-F238E27FC236}">
                <a16:creationId xmlns:a16="http://schemas.microsoft.com/office/drawing/2014/main" id="{08CF1B04-E02D-4C8F-894D-0C868C3AF1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94" y="2337990"/>
            <a:ext cx="5341357" cy="35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5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F1845-2BCA-4A3E-8272-8D27E43BBB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5. Choosing food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19CD8-F821-458D-A4F4-8E027A4750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994" y="2135157"/>
            <a:ext cx="2701645" cy="42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7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79440-18C0-4ED5-AB0A-D4E7E863B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Can’t find something – ask someone</a:t>
            </a:r>
          </a:p>
        </p:txBody>
      </p:sp>
      <p:pic>
        <p:nvPicPr>
          <p:cNvPr id="5" name="Picture 4" descr="A picture containing person, indoor, ceiling, table&#10;&#10;Description automatically generated">
            <a:extLst>
              <a:ext uri="{FF2B5EF4-FFF2-40B4-BE49-F238E27FC236}">
                <a16:creationId xmlns:a16="http://schemas.microsoft.com/office/drawing/2014/main" id="{09ABB9C0-8D45-4E61-BF62-FDCE5E9B1E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326" y="2409092"/>
            <a:ext cx="5232771" cy="349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42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DA72-0DA4-429F-9FF0-3F95E6C75A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Comparing food </a:t>
            </a:r>
          </a:p>
        </p:txBody>
      </p:sp>
      <p:pic>
        <p:nvPicPr>
          <p:cNvPr id="5" name="Picture 4" descr="A picture containing text, indoor, marketplace, shop&#10;&#10;Description automatically generated">
            <a:extLst>
              <a:ext uri="{FF2B5EF4-FFF2-40B4-BE49-F238E27FC236}">
                <a16:creationId xmlns:a16="http://schemas.microsoft.com/office/drawing/2014/main" id="{14831CA8-F659-4378-98AB-B7FF726133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89" y="2593053"/>
            <a:ext cx="4540410" cy="3028453"/>
          </a:xfrm>
          <a:prstGeom prst="rect">
            <a:avLst/>
          </a:prstGeom>
        </p:spPr>
      </p:pic>
      <p:pic>
        <p:nvPicPr>
          <p:cNvPr id="7" name="Picture 6" descr="A picture containing food, person, fruit, vegetable&#10;&#10;Description automatically generated">
            <a:extLst>
              <a:ext uri="{FF2B5EF4-FFF2-40B4-BE49-F238E27FC236}">
                <a16:creationId xmlns:a16="http://schemas.microsoft.com/office/drawing/2014/main" id="{AA4678D5-671E-4021-B04F-3457C873A1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770" y="2901036"/>
            <a:ext cx="3616921" cy="2412486"/>
          </a:xfrm>
          <a:prstGeom prst="rect">
            <a:avLst/>
          </a:prstGeom>
        </p:spPr>
      </p:pic>
      <p:pic>
        <p:nvPicPr>
          <p:cNvPr id="9" name="Picture 8" descr="A picture containing text, shop&#10;&#10;Description automatically generated">
            <a:extLst>
              <a:ext uri="{FF2B5EF4-FFF2-40B4-BE49-F238E27FC236}">
                <a16:creationId xmlns:a16="http://schemas.microsoft.com/office/drawing/2014/main" id="{D5D15182-A44A-4656-8F13-962BF68FB6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6662" y="3059975"/>
            <a:ext cx="3224968" cy="214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0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83A4-87A9-49AD-9BB1-9C5CF86FD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Loose or in containers?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0ACEC3-5028-4E1B-A830-908750F422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59" y="2336149"/>
            <a:ext cx="5825313" cy="3869212"/>
          </a:xfrm>
          <a:prstGeom prst="rect">
            <a:avLst/>
          </a:prstGeom>
        </p:spPr>
      </p:pic>
      <p:pic>
        <p:nvPicPr>
          <p:cNvPr id="9" name="Picture 8" descr="A picture containing dessert, butter&#10;&#10;Description automatically generated">
            <a:extLst>
              <a:ext uri="{FF2B5EF4-FFF2-40B4-BE49-F238E27FC236}">
                <a16:creationId xmlns:a16="http://schemas.microsoft.com/office/drawing/2014/main" id="{205B9FA4-1D3A-4694-9247-3CB50E235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13" y="2748544"/>
            <a:ext cx="3848420" cy="2801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2C4DDC-9811-4BA3-B17D-C6668FA3E575}"/>
              </a:ext>
            </a:extLst>
          </p:cNvPr>
          <p:cNvSpPr txBox="1"/>
          <p:nvPr/>
        </p:nvSpPr>
        <p:spPr>
          <a:xfrm>
            <a:off x="7198242" y="3732028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95495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83A4-87A9-49AD-9BB1-9C5CF86FD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Loose or in containers?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C4DDC-9811-4BA3-B17D-C6668FA3E575}"/>
              </a:ext>
            </a:extLst>
          </p:cNvPr>
          <p:cNvSpPr txBox="1"/>
          <p:nvPr/>
        </p:nvSpPr>
        <p:spPr>
          <a:xfrm>
            <a:off x="5385942" y="3831530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82317A-5307-449D-8D58-B6FBBE84D7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9" y="2763921"/>
            <a:ext cx="4451416" cy="2966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8D9AEC-6906-4070-94E6-42A64A8B30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837" y="2750657"/>
            <a:ext cx="5136782" cy="30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8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83A4-87A9-49AD-9BB1-9C5CF86FD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Loose or in containers?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2C4DDC-9811-4BA3-B17D-C6668FA3E575}"/>
              </a:ext>
            </a:extLst>
          </p:cNvPr>
          <p:cNvSpPr txBox="1"/>
          <p:nvPr/>
        </p:nvSpPr>
        <p:spPr>
          <a:xfrm>
            <a:off x="4606040" y="3870368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20114-8A84-45EE-9883-B60CCCC8AB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5390" y="2211128"/>
            <a:ext cx="2453852" cy="3668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97A2F5-9AC7-49AA-AC81-DC2F3246A1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457" y="2653990"/>
            <a:ext cx="3516758" cy="32637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8BDA96-B511-42D3-A619-957B98471617}"/>
              </a:ext>
            </a:extLst>
          </p:cNvPr>
          <p:cNvSpPr txBox="1"/>
          <p:nvPr/>
        </p:nvSpPr>
        <p:spPr>
          <a:xfrm>
            <a:off x="8861474" y="3870369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42180E7-FDDD-4486-B392-C17A1A9A70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213" y="2913238"/>
            <a:ext cx="3951237" cy="258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Leaving home  - what do you need?</a:t>
            </a:r>
            <a:endParaRPr lang="en-GB" dirty="0"/>
          </a:p>
        </p:txBody>
      </p:sp>
      <p:pic>
        <p:nvPicPr>
          <p:cNvPr id="4" name="Picture 3" descr="A person sitting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A5A839C3-D977-44D5-A8C2-A91AD4CF3D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907" y="2471617"/>
            <a:ext cx="5178055" cy="3453763"/>
          </a:xfrm>
          <a:prstGeom prst="rect">
            <a:avLst/>
          </a:prstGeom>
        </p:spPr>
      </p:pic>
      <p:pic>
        <p:nvPicPr>
          <p:cNvPr id="7" name="Picture 6" descr="A person with his hand on his chin&#10;&#10;Description automatically generated with medium confidence">
            <a:extLst>
              <a:ext uri="{FF2B5EF4-FFF2-40B4-BE49-F238E27FC236}">
                <a16:creationId xmlns:a16="http://schemas.microsoft.com/office/drawing/2014/main" id="{62D8F7C9-C65C-472B-B7CF-022E370D3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107" y="2614247"/>
            <a:ext cx="4750378" cy="31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0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83A4-87A9-49AD-9BB1-9C5CF86FD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 do you need?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605BD-0090-4003-9B11-616E7F549D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327" y="2283798"/>
            <a:ext cx="5693180" cy="38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90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83A4-87A9-49AD-9BB1-9C5CF86FD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 do you need?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688F60-756E-48D6-BB55-1B625D74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679" y="2429557"/>
            <a:ext cx="2201051" cy="3273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13C207-B36D-4A69-A613-A16D45C82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471" y="3445490"/>
            <a:ext cx="1419225" cy="22574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73F8D3-9B0A-49E0-AAB1-F054E18757AD}"/>
              </a:ext>
            </a:extLst>
          </p:cNvPr>
          <p:cNvSpPr txBox="1"/>
          <p:nvPr/>
        </p:nvSpPr>
        <p:spPr>
          <a:xfrm>
            <a:off x="5808920" y="3906291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359406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83A4-87A9-49AD-9BB1-9C5CF86FD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 do you need?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3F8D3-9B0A-49E0-AAB1-F054E18757AD}"/>
              </a:ext>
            </a:extLst>
          </p:cNvPr>
          <p:cNvSpPr txBox="1"/>
          <p:nvPr/>
        </p:nvSpPr>
        <p:spPr>
          <a:xfrm>
            <a:off x="5808920" y="3906291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Or</a:t>
            </a:r>
          </a:p>
        </p:txBody>
      </p:sp>
      <p:pic>
        <p:nvPicPr>
          <p:cNvPr id="4" name="Picture 3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A6067575-FE88-4549-A835-723E5A9C38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423" y="2847301"/>
            <a:ext cx="4258119" cy="2818874"/>
          </a:xfrm>
          <a:prstGeom prst="rect">
            <a:avLst/>
          </a:prstGeom>
        </p:spPr>
      </p:pic>
      <p:pic>
        <p:nvPicPr>
          <p:cNvPr id="6" name="Picture 5" descr="A close up of a carrot&#10;&#10;Description automatically generated with low confidence">
            <a:extLst>
              <a:ext uri="{FF2B5EF4-FFF2-40B4-BE49-F238E27FC236}">
                <a16:creationId xmlns:a16="http://schemas.microsoft.com/office/drawing/2014/main" id="{1698EB17-B421-45B1-9D92-604E611ED7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577" y="3429000"/>
            <a:ext cx="3048000" cy="13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42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783A4-87A9-49AD-9BB1-9C5CF86FDB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 do you need?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73F8D3-9B0A-49E0-AAB1-F054E18757AD}"/>
              </a:ext>
            </a:extLst>
          </p:cNvPr>
          <p:cNvSpPr txBox="1"/>
          <p:nvPr/>
        </p:nvSpPr>
        <p:spPr>
          <a:xfrm>
            <a:off x="5808920" y="3906291"/>
            <a:ext cx="1180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3B42B-1D34-47AB-8D64-E6795B45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88" y="2634703"/>
            <a:ext cx="1819275" cy="2543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EAE809-0A17-467C-ABE0-1670809C6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267" y="3493792"/>
            <a:ext cx="2324100" cy="16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C91C8-3349-4226-A0EB-AE9BED140C1E}"/>
              </a:ext>
            </a:extLst>
          </p:cNvPr>
          <p:cNvSpPr txBox="1"/>
          <p:nvPr/>
        </p:nvSpPr>
        <p:spPr>
          <a:xfrm>
            <a:off x="2402959" y="3795823"/>
            <a:ext cx="1626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BA1E2-EB46-4FEB-9B2D-53ECB78F7989}"/>
              </a:ext>
            </a:extLst>
          </p:cNvPr>
          <p:cNvSpPr txBox="1"/>
          <p:nvPr/>
        </p:nvSpPr>
        <p:spPr>
          <a:xfrm>
            <a:off x="8769091" y="4072822"/>
            <a:ext cx="16260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BEANS</a:t>
            </a:r>
          </a:p>
        </p:txBody>
      </p:sp>
    </p:spTree>
    <p:extLst>
      <p:ext uri="{BB962C8B-B14F-4D97-AF65-F5344CB8AC3E}">
        <p14:creationId xmlns:p14="http://schemas.microsoft.com/office/powerpoint/2010/main" val="31510955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Queuing to pay for food</a:t>
            </a:r>
            <a:endParaRPr lang="en-GB" dirty="0"/>
          </a:p>
        </p:txBody>
      </p:sp>
      <p:pic>
        <p:nvPicPr>
          <p:cNvPr id="6" name="Picture 5" descr="A picture containing text, person, indoor, people&#10;&#10;Description automatically generated">
            <a:extLst>
              <a:ext uri="{FF2B5EF4-FFF2-40B4-BE49-F238E27FC236}">
                <a16:creationId xmlns:a16="http://schemas.microsoft.com/office/drawing/2014/main" id="{62701C5E-B3C2-4EA1-BEFC-30A653A755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948" y="2553647"/>
            <a:ext cx="2381977" cy="3150763"/>
          </a:xfrm>
          <a:prstGeom prst="rect">
            <a:avLst/>
          </a:prstGeom>
        </p:spPr>
      </p:pic>
      <p:pic>
        <p:nvPicPr>
          <p:cNvPr id="8" name="Picture 7" descr="A picture containing handcart&#10;&#10;Description automatically generated">
            <a:extLst>
              <a:ext uri="{FF2B5EF4-FFF2-40B4-BE49-F238E27FC236}">
                <a16:creationId xmlns:a16="http://schemas.microsoft.com/office/drawing/2014/main" id="{B56DA70C-4C6A-4E50-B908-8D77D8F247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84" y="3338622"/>
            <a:ext cx="6837694" cy="19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91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Packing food </a:t>
            </a:r>
            <a:endParaRPr lang="en-GB" dirty="0"/>
          </a:p>
        </p:txBody>
      </p:sp>
      <p:pic>
        <p:nvPicPr>
          <p:cNvPr id="5" name="Picture 4" descr="A picture containing text, person, indoor, shop&#10;&#10;Description automatically generated">
            <a:extLst>
              <a:ext uri="{FF2B5EF4-FFF2-40B4-BE49-F238E27FC236}">
                <a16:creationId xmlns:a16="http://schemas.microsoft.com/office/drawing/2014/main" id="{C90CD5DB-684A-4418-B094-1868B9D173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67" y="2534388"/>
            <a:ext cx="4872151" cy="3249724"/>
          </a:xfrm>
          <a:prstGeom prst="rect">
            <a:avLst/>
          </a:prstGeom>
        </p:spPr>
      </p:pic>
      <p:pic>
        <p:nvPicPr>
          <p:cNvPr id="7" name="Picture 6" descr="A picture containing bag, basket, container, green&#10;&#10;Description automatically generated">
            <a:extLst>
              <a:ext uri="{FF2B5EF4-FFF2-40B4-BE49-F238E27FC236}">
                <a16:creationId xmlns:a16="http://schemas.microsoft.com/office/drawing/2014/main" id="{341B5176-D2D5-4DB5-B86E-D786CBB053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711" y="2534388"/>
            <a:ext cx="3709731" cy="32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011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58349A82-C272-4BF4-87DF-8F588841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96" y="4818037"/>
            <a:ext cx="2426208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E6A41-2223-4178-9523-362A7AC10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34" y="2643798"/>
            <a:ext cx="2059270" cy="20564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E024BE-19D7-405D-89FF-0A1D9F3F2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208" y="2392255"/>
            <a:ext cx="3058194" cy="3058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Packing food </a:t>
            </a:r>
            <a:endParaRPr lang="en-GB" dirty="0"/>
          </a:p>
        </p:txBody>
      </p:sp>
      <p:pic>
        <p:nvPicPr>
          <p:cNvPr id="9" name="Picture 8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DA72FFF4-5D11-491B-A0B0-DE5D4735F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438" y="2116567"/>
            <a:ext cx="5104800" cy="3706085"/>
          </a:xfrm>
          <a:prstGeom prst="rect">
            <a:avLst/>
          </a:prstGeom>
        </p:spPr>
      </p:pic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533B7236-CC26-4273-ACE9-17766F0ADBE5}"/>
              </a:ext>
            </a:extLst>
          </p:cNvPr>
          <p:cNvSpPr/>
          <p:nvPr/>
        </p:nvSpPr>
        <p:spPr>
          <a:xfrm>
            <a:off x="4469217" y="5783483"/>
            <a:ext cx="367890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Frozen food together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0.06927 0.0713 C 0.08372 0.08727 0.10547 0.09606 0.12825 0.09606 C 0.15404 0.09606 0.17487 0.08727 0.18932 0.0713 L 0.25872 3.703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5 -0.27662 L 0.10391 -0.13403 C 0.12071 -0.10185 0.14597 -0.08449 0.17253 -0.08449 C 0.20274 -0.08449 0.22696 -0.10185 0.24375 -0.13403 L 0.32474 -0.27662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9593C0C-F800-4D30-A93A-BAC43FA54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89" y="2361938"/>
            <a:ext cx="2357886" cy="1652377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9CB4790C-27D9-4F9E-9F96-21ABDB075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411" y="2841749"/>
            <a:ext cx="3048000" cy="2033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CAD39-EB52-4FC2-B9E6-31996712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26" y="4696417"/>
            <a:ext cx="2942449" cy="1934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7. Packing food </a:t>
            </a:r>
            <a:endParaRPr lang="en-GB" dirty="0"/>
          </a:p>
        </p:txBody>
      </p:sp>
      <p:pic>
        <p:nvPicPr>
          <p:cNvPr id="9" name="Picture 8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DA72FFF4-5D11-491B-A0B0-DE5D4735FB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207" y="2284493"/>
            <a:ext cx="5104800" cy="3706085"/>
          </a:xfrm>
          <a:prstGeom prst="rect">
            <a:avLst/>
          </a:prstGeom>
        </p:spPr>
      </p:pic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1136B99F-DDCD-4AA6-A4F7-0061E0B9504A}"/>
              </a:ext>
            </a:extLst>
          </p:cNvPr>
          <p:cNvSpPr/>
          <p:nvPr/>
        </p:nvSpPr>
        <p:spPr>
          <a:xfrm>
            <a:off x="3065043" y="2283798"/>
            <a:ext cx="2878557" cy="720000"/>
          </a:xfrm>
          <a:prstGeom prst="curvedDown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2CC8C290-8AA5-44B7-9E71-E673ECB5882F}"/>
              </a:ext>
            </a:extLst>
          </p:cNvPr>
          <p:cNvSpPr/>
          <p:nvPr/>
        </p:nvSpPr>
        <p:spPr>
          <a:xfrm rot="19822819">
            <a:off x="2526665" y="2906417"/>
            <a:ext cx="3955311" cy="1211114"/>
          </a:xfrm>
          <a:prstGeom prst="curvedDownArrow">
            <a:avLst>
              <a:gd name="adj1" fmla="val 25000"/>
              <a:gd name="adj2" fmla="val 50000"/>
              <a:gd name="adj3" fmla="val 58430"/>
            </a:avLst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31">
            <a:extLst>
              <a:ext uri="{FF2B5EF4-FFF2-40B4-BE49-F238E27FC236}">
                <a16:creationId xmlns:a16="http://schemas.microsoft.com/office/drawing/2014/main" id="{533B7236-CC26-4273-ACE9-17766F0ADBE5}"/>
              </a:ext>
            </a:extLst>
          </p:cNvPr>
          <p:cNvSpPr/>
          <p:nvPr/>
        </p:nvSpPr>
        <p:spPr>
          <a:xfrm>
            <a:off x="4504320" y="5783483"/>
            <a:ext cx="367890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food at the bottom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93EE3D20-18A4-4DCE-94BC-3FEE0918B789}"/>
              </a:ext>
            </a:extLst>
          </p:cNvPr>
          <p:cNvSpPr/>
          <p:nvPr/>
        </p:nvSpPr>
        <p:spPr>
          <a:xfrm rot="585182" flipH="1">
            <a:off x="7283553" y="2325975"/>
            <a:ext cx="2536231" cy="730558"/>
          </a:xfrm>
          <a:prstGeom prst="curvedDownArrow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4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Paying</a:t>
            </a:r>
            <a:endParaRPr lang="en-GB" dirty="0"/>
          </a:p>
        </p:txBody>
      </p:sp>
      <p:pic>
        <p:nvPicPr>
          <p:cNvPr id="12" name="Picture 11" descr="Two people shopping at a grocery store&#10;&#10;Description automatically generated with medium confidence">
            <a:extLst>
              <a:ext uri="{FF2B5EF4-FFF2-40B4-BE49-F238E27FC236}">
                <a16:creationId xmlns:a16="http://schemas.microsoft.com/office/drawing/2014/main" id="{69F0FC52-2531-4BD1-9B9B-D65166BA38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462" y="2186171"/>
            <a:ext cx="5059982" cy="3375008"/>
          </a:xfrm>
          <a:prstGeom prst="rect">
            <a:avLst/>
          </a:prstGeom>
        </p:spPr>
      </p:pic>
      <p:sp>
        <p:nvSpPr>
          <p:cNvPr id="9" name="Rounded Rectangle 31">
            <a:extLst>
              <a:ext uri="{FF2B5EF4-FFF2-40B4-BE49-F238E27FC236}">
                <a16:creationId xmlns:a16="http://schemas.microsoft.com/office/drawing/2014/main" id="{51236643-CD1A-4E34-93F7-F09A01FADF4C}"/>
              </a:ext>
            </a:extLst>
          </p:cNvPr>
          <p:cNvSpPr/>
          <p:nvPr/>
        </p:nvSpPr>
        <p:spPr>
          <a:xfrm>
            <a:off x="4469217" y="5783483"/>
            <a:ext cx="367890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Self service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6785D92-3DFD-4AFE-A68A-165F83BDAD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04" y="2193363"/>
            <a:ext cx="4970621" cy="331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39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Paying</a:t>
            </a:r>
            <a:endParaRPr lang="en-GB" dirty="0"/>
          </a:p>
        </p:txBody>
      </p:sp>
      <p:pic>
        <p:nvPicPr>
          <p:cNvPr id="4" name="Picture 3" descr="A picture containing text, person, shop&#10;&#10;Description automatically generated">
            <a:extLst>
              <a:ext uri="{FF2B5EF4-FFF2-40B4-BE49-F238E27FC236}">
                <a16:creationId xmlns:a16="http://schemas.microsoft.com/office/drawing/2014/main" id="{4C2A727E-48FA-43E4-B3DC-33A32F73B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395" y="2395788"/>
            <a:ext cx="4837040" cy="3226305"/>
          </a:xfrm>
          <a:prstGeom prst="rect">
            <a:avLst/>
          </a:prstGeom>
        </p:spPr>
      </p:pic>
      <p:pic>
        <p:nvPicPr>
          <p:cNvPr id="7" name="Picture 6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2B85580-EC78-48AE-9AB3-C194C58EEC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8" y="2405503"/>
            <a:ext cx="4837040" cy="32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5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Money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1185015-7843-4172-8844-7F496B1DE621}"/>
              </a:ext>
            </a:extLst>
          </p:cNvPr>
          <p:cNvSpPr txBox="1">
            <a:spLocks/>
          </p:cNvSpPr>
          <p:nvPr/>
        </p:nvSpPr>
        <p:spPr>
          <a:xfrm>
            <a:off x="6507126" y="5141057"/>
            <a:ext cx="4688958" cy="100456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158B44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F5EBE2-71F8-490F-AF37-DE566EFD25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56" y="2824912"/>
            <a:ext cx="4064579" cy="2711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D1D78-999A-4471-9C01-5FAA79E8D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7605" y="2969688"/>
            <a:ext cx="3048000" cy="1930654"/>
          </a:xfrm>
          <a:prstGeom prst="rect">
            <a:avLst/>
          </a:prstGeom>
        </p:spPr>
      </p:pic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16FC76AB-E1FF-467A-9878-999ECDCC9FE8}"/>
              </a:ext>
            </a:extLst>
          </p:cNvPr>
          <p:cNvSpPr/>
          <p:nvPr/>
        </p:nvSpPr>
        <p:spPr>
          <a:xfrm>
            <a:off x="1169274" y="5866341"/>
            <a:ext cx="367890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Cash – notes and coins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8ACF582C-BD1F-415A-B162-B2CF9A01536D}"/>
              </a:ext>
            </a:extLst>
          </p:cNvPr>
          <p:cNvSpPr/>
          <p:nvPr/>
        </p:nvSpPr>
        <p:spPr>
          <a:xfrm>
            <a:off x="8080744" y="5866341"/>
            <a:ext cx="17916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0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Paying</a:t>
            </a:r>
            <a:endParaRPr lang="en-GB" dirty="0"/>
          </a:p>
        </p:txBody>
      </p:sp>
      <p:pic>
        <p:nvPicPr>
          <p:cNvPr id="6" name="Picture 5" descr="A person holding a red cup&#10;&#10;Description automatically generated with medium confidence">
            <a:extLst>
              <a:ext uri="{FF2B5EF4-FFF2-40B4-BE49-F238E27FC236}">
                <a16:creationId xmlns:a16="http://schemas.microsoft.com/office/drawing/2014/main" id="{F37A4E2A-6F51-4871-8400-E08D31DD59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56" y="2647511"/>
            <a:ext cx="4575021" cy="30515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6DC61-8656-40EB-A277-63DF45D602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093" y="3105113"/>
            <a:ext cx="3585264" cy="2136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64A19-8896-494C-9118-F6E20CEB72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719" y="3105113"/>
            <a:ext cx="3180561" cy="2136332"/>
          </a:xfrm>
          <a:prstGeom prst="rect">
            <a:avLst/>
          </a:prstGeom>
        </p:spPr>
      </p:pic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9EEBE0C1-04C2-4320-9792-8F87B0C25226}"/>
              </a:ext>
            </a:extLst>
          </p:cNvPr>
          <p:cNvSpPr/>
          <p:nvPr/>
        </p:nvSpPr>
        <p:spPr>
          <a:xfrm>
            <a:off x="6095999" y="5504206"/>
            <a:ext cx="3678904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Cash – notes and coins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8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Paying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9A0A78-731A-48D4-804F-CF1870EE6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99" y="2748926"/>
            <a:ext cx="3503511" cy="2219182"/>
          </a:xfrm>
          <a:prstGeom prst="rect">
            <a:avLst/>
          </a:prstGeom>
        </p:spPr>
      </p:pic>
      <p:sp>
        <p:nvSpPr>
          <p:cNvPr id="13" name="Rounded Rectangle 31">
            <a:extLst>
              <a:ext uri="{FF2B5EF4-FFF2-40B4-BE49-F238E27FC236}">
                <a16:creationId xmlns:a16="http://schemas.microsoft.com/office/drawing/2014/main" id="{9EEBE0C1-04C2-4320-9792-8F87B0C25226}"/>
              </a:ext>
            </a:extLst>
          </p:cNvPr>
          <p:cNvSpPr/>
          <p:nvPr/>
        </p:nvSpPr>
        <p:spPr>
          <a:xfrm>
            <a:off x="2033434" y="5613990"/>
            <a:ext cx="1438307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person, indoor, table&#10;&#10;Description automatically generated">
            <a:extLst>
              <a:ext uri="{FF2B5EF4-FFF2-40B4-BE49-F238E27FC236}">
                <a16:creationId xmlns:a16="http://schemas.microsoft.com/office/drawing/2014/main" id="{60C0E5D9-D2D2-474A-97B9-117FE69E70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248" y="2193002"/>
            <a:ext cx="4857923" cy="32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6. Paying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8C881-9B25-4D39-8224-BA951C6DA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479" y="2283798"/>
            <a:ext cx="6050487" cy="3385794"/>
          </a:xfrm>
          <a:prstGeom prst="rect">
            <a:avLst/>
          </a:prstGeom>
        </p:spPr>
      </p:pic>
      <p:sp>
        <p:nvSpPr>
          <p:cNvPr id="5" name="Rounded Rectangle 31">
            <a:extLst>
              <a:ext uri="{FF2B5EF4-FFF2-40B4-BE49-F238E27FC236}">
                <a16:creationId xmlns:a16="http://schemas.microsoft.com/office/drawing/2014/main" id="{3B57967D-EF6D-483C-9B37-18062754E757}"/>
              </a:ext>
            </a:extLst>
          </p:cNvPr>
          <p:cNvSpPr/>
          <p:nvPr/>
        </p:nvSpPr>
        <p:spPr>
          <a:xfrm>
            <a:off x="5233833" y="5789698"/>
            <a:ext cx="249603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phone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61FF-E57F-4A4D-A191-A8B0938881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7. Going home</a:t>
            </a:r>
          </a:p>
        </p:txBody>
      </p:sp>
      <p:pic>
        <p:nvPicPr>
          <p:cNvPr id="5" name="Picture 4" descr="A person pushing a shopping cart&#10;&#10;Description automatically generated">
            <a:extLst>
              <a:ext uri="{FF2B5EF4-FFF2-40B4-BE49-F238E27FC236}">
                <a16:creationId xmlns:a16="http://schemas.microsoft.com/office/drawing/2014/main" id="{A8B10C33-2C5B-4E95-8D8D-F8E70E581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592" y="2283798"/>
            <a:ext cx="2325558" cy="3995805"/>
          </a:xfrm>
          <a:prstGeom prst="rect">
            <a:avLst/>
          </a:prstGeom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0AEB49FF-0BD4-42BA-91DE-5B42DE63ED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105" y="2317899"/>
            <a:ext cx="2798011" cy="345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73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3389-53E0-4BC1-9F95-02609EB4E1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Other ways to buy food</a:t>
            </a:r>
          </a:p>
        </p:txBody>
      </p:sp>
      <p:pic>
        <p:nvPicPr>
          <p:cNvPr id="4" name="Picture 3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FF0EE549-DA68-4527-81BA-B85640F23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824" y="2283798"/>
            <a:ext cx="4966956" cy="3312960"/>
          </a:xfrm>
          <a:prstGeom prst="rect">
            <a:avLst/>
          </a:prstGeom>
        </p:spPr>
      </p:pic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EC324C79-C265-4750-8997-F75418460D38}"/>
              </a:ext>
            </a:extLst>
          </p:cNvPr>
          <p:cNvSpPr/>
          <p:nvPr/>
        </p:nvSpPr>
        <p:spPr>
          <a:xfrm>
            <a:off x="4989284" y="5758204"/>
            <a:ext cx="249603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internet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58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3389-53E0-4BC1-9F95-02609EB4E1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Other ways to buy food</a:t>
            </a:r>
          </a:p>
        </p:txBody>
      </p:sp>
      <p:pic>
        <p:nvPicPr>
          <p:cNvPr id="5" name="Picture 4" descr="A person holding a phone&#10;&#10;Description automatically generated with low confidence">
            <a:extLst>
              <a:ext uri="{FF2B5EF4-FFF2-40B4-BE49-F238E27FC236}">
                <a16:creationId xmlns:a16="http://schemas.microsoft.com/office/drawing/2014/main" id="{A653E805-0C9C-4DB6-97DC-F45A2FA6E8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795" y="2283798"/>
            <a:ext cx="4966957" cy="3312960"/>
          </a:xfrm>
          <a:prstGeom prst="rect">
            <a:avLst/>
          </a:prstGeom>
        </p:spPr>
      </p:pic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27216E3A-1CF2-4E78-89F9-0C35ABAFEEE4}"/>
              </a:ext>
            </a:extLst>
          </p:cNvPr>
          <p:cNvSpPr/>
          <p:nvPr/>
        </p:nvSpPr>
        <p:spPr>
          <a:xfrm>
            <a:off x="4989284" y="5758204"/>
            <a:ext cx="249603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phone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327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4DAD-7291-48F8-999E-38011152A6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This did this social story cover?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2E57A-ADE3-4A33-B2D1-1A783D57B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 dirty="0"/>
              <a:t>Leaving home – what do you need?</a:t>
            </a:r>
          </a:p>
          <a:p>
            <a:pPr marL="342900" indent="-342900">
              <a:buAutoNum type="arabicPeriod"/>
            </a:pPr>
            <a:r>
              <a:rPr lang="en-GB" dirty="0"/>
              <a:t>Going to the shop – where are you going?</a:t>
            </a:r>
          </a:p>
          <a:p>
            <a:pPr marL="342900" indent="-342900">
              <a:buAutoNum type="arabicPeriod"/>
            </a:pPr>
            <a:r>
              <a:rPr lang="en-GB" dirty="0"/>
              <a:t>Getting there</a:t>
            </a:r>
          </a:p>
          <a:p>
            <a:pPr marL="342900" indent="-342900">
              <a:buAutoNum type="arabicPeriod"/>
            </a:pPr>
            <a:r>
              <a:rPr lang="en-GB" dirty="0"/>
              <a:t>Arriving at the shop and different types of shop</a:t>
            </a:r>
          </a:p>
          <a:p>
            <a:pPr marL="342900" indent="-342900">
              <a:buAutoNum type="arabicPeriod"/>
            </a:pPr>
            <a:r>
              <a:rPr lang="en-GB" dirty="0"/>
              <a:t>Choosing food</a:t>
            </a:r>
          </a:p>
          <a:p>
            <a:pPr marL="342900" indent="-342900">
              <a:buAutoNum type="arabicPeriod"/>
            </a:pPr>
            <a:r>
              <a:rPr lang="en-GB" dirty="0"/>
              <a:t>Queuing to pay</a:t>
            </a:r>
          </a:p>
          <a:p>
            <a:pPr marL="342900" indent="-342900">
              <a:buAutoNum type="arabicPeriod"/>
            </a:pPr>
            <a:r>
              <a:rPr lang="en-GB" dirty="0"/>
              <a:t>Packing food</a:t>
            </a:r>
          </a:p>
          <a:p>
            <a:pPr marL="342900" indent="-342900">
              <a:buAutoNum type="arabicPeriod"/>
            </a:pPr>
            <a:r>
              <a:rPr lang="en-GB" dirty="0"/>
              <a:t>Paying for your shopping</a:t>
            </a:r>
          </a:p>
          <a:p>
            <a:pPr marL="342900" indent="-342900">
              <a:buAutoNum type="arabicPeriod"/>
            </a:pPr>
            <a:r>
              <a:rPr lang="en-GB" dirty="0"/>
              <a:t>Going home</a:t>
            </a:r>
          </a:p>
          <a:p>
            <a:pPr marL="342900" indent="-342900">
              <a:buAutoNum type="arabicPeriod"/>
            </a:pPr>
            <a:r>
              <a:rPr lang="en-GB" dirty="0"/>
              <a:t>Other ways to buy food </a:t>
            </a:r>
          </a:p>
        </p:txBody>
      </p:sp>
    </p:spTree>
    <p:extLst>
      <p:ext uri="{BB962C8B-B14F-4D97-AF65-F5344CB8AC3E}">
        <p14:creationId xmlns:p14="http://schemas.microsoft.com/office/powerpoint/2010/main" val="22902421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B228-DDFA-45ED-B796-0B107CDDAE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story continues – let’s cook!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81F487-1CB5-46CF-8FA4-8F68A8CBD3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25" y="2452049"/>
            <a:ext cx="5773480" cy="3847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6DF88-673F-4965-9FB0-FDE6E8F671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214" y="2283798"/>
            <a:ext cx="2631128" cy="403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98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social story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09C4E24-25EF-4E2F-8C39-79A07BA5B21E}"/>
              </a:ext>
            </a:extLst>
          </p:cNvPr>
          <p:cNvSpPr txBox="1"/>
          <p:nvPr/>
        </p:nvSpPr>
        <p:spPr>
          <a:xfrm>
            <a:off x="580277" y="5909763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Mobile phones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5873" y="2283798"/>
            <a:ext cx="1013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Pay for food and drink using a phone.</a:t>
            </a:r>
          </a:p>
        </p:txBody>
      </p:sp>
      <p:pic>
        <p:nvPicPr>
          <p:cNvPr id="6" name="Picture 8" descr="Apple Pay | Your Digital Wallet | first 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5719" y="2910957"/>
            <a:ext cx="2214389" cy="12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719" y="4348228"/>
            <a:ext cx="1860182" cy="1068911"/>
          </a:xfrm>
          <a:prstGeom prst="rect">
            <a:avLst/>
          </a:prstGeom>
        </p:spPr>
      </p:pic>
      <p:pic>
        <p:nvPicPr>
          <p:cNvPr id="4" name="Picture 3" descr="A picture containing person, indoor, coffee, cup&#10;&#10;Description automatically generated">
            <a:extLst>
              <a:ext uri="{FF2B5EF4-FFF2-40B4-BE49-F238E27FC236}">
                <a16:creationId xmlns:a16="http://schemas.microsoft.com/office/drawing/2014/main" id="{CCDA88C7-664D-4B83-9241-1A948FC5A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19" y="2891470"/>
            <a:ext cx="3925531" cy="262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39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list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9BCB1B09-56EE-4398-ADCE-C5BEB3FE1C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558" y="2297064"/>
            <a:ext cx="3531782" cy="3531782"/>
          </a:xfrm>
          <a:prstGeom prst="rect">
            <a:avLst/>
          </a:prstGeom>
        </p:spPr>
      </p:pic>
      <p:pic>
        <p:nvPicPr>
          <p:cNvPr id="5" name="Picture 4" descr="A person holding a card&#10;&#10;Description automatically generated with low confidence">
            <a:extLst>
              <a:ext uri="{FF2B5EF4-FFF2-40B4-BE49-F238E27FC236}">
                <a16:creationId xmlns:a16="http://schemas.microsoft.com/office/drawing/2014/main" id="{B2C60036-1968-4355-B775-B76FC7EF66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7"/>
          <a:stretch/>
        </p:blipFill>
        <p:spPr>
          <a:xfrm>
            <a:off x="7642714" y="2273021"/>
            <a:ext cx="2679728" cy="35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3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Shopping bag</a:t>
            </a:r>
            <a:endParaRPr lang="en-GB" dirty="0"/>
          </a:p>
        </p:txBody>
      </p:sp>
      <p:pic>
        <p:nvPicPr>
          <p:cNvPr id="4" name="Picture 3" descr="A hand holding a green bag&#10;&#10;Description automatically generated with medium confidence">
            <a:extLst>
              <a:ext uri="{FF2B5EF4-FFF2-40B4-BE49-F238E27FC236}">
                <a16:creationId xmlns:a16="http://schemas.microsoft.com/office/drawing/2014/main" id="{E7186EB2-E8CD-4E00-B7CB-BE48937AF7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0177" y="2566566"/>
            <a:ext cx="3058194" cy="30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Where are you going?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C3AE55A-77ED-472A-A3CA-439BA012BF33}"/>
              </a:ext>
            </a:extLst>
          </p:cNvPr>
          <p:cNvSpPr txBox="1">
            <a:spLocks/>
          </p:cNvSpPr>
          <p:nvPr/>
        </p:nvSpPr>
        <p:spPr>
          <a:xfrm>
            <a:off x="3528884" y="5937339"/>
            <a:ext cx="4587729" cy="21682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 typeface="Arial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Do you need directions? </a:t>
            </a:r>
          </a:p>
        </p:txBody>
      </p:sp>
      <p:pic>
        <p:nvPicPr>
          <p:cNvPr id="12" name="Picture 11" descr="A person holding a phone&#10;&#10;Description automatically generated with medium confidence">
            <a:extLst>
              <a:ext uri="{FF2B5EF4-FFF2-40B4-BE49-F238E27FC236}">
                <a16:creationId xmlns:a16="http://schemas.microsoft.com/office/drawing/2014/main" id="{F51F373B-70B3-4B48-B0C5-8669BB097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982" y="2669689"/>
            <a:ext cx="4320478" cy="2881758"/>
          </a:xfrm>
          <a:prstGeom prst="rect">
            <a:avLst/>
          </a:prstGeom>
        </p:spPr>
      </p:pic>
      <p:pic>
        <p:nvPicPr>
          <p:cNvPr id="7" name="Picture 6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0CFFE286-625A-4765-9834-9BD23F5036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2821" y="1751614"/>
            <a:ext cx="2692908" cy="4037343"/>
          </a:xfrm>
          <a:prstGeom prst="rect">
            <a:avLst/>
          </a:prstGeom>
        </p:spPr>
      </p:pic>
      <p:pic>
        <p:nvPicPr>
          <p:cNvPr id="13" name="Picture 12" descr="A hand holding a credit card&#10;&#10;Description automatically generated with medium confidence">
            <a:extLst>
              <a:ext uri="{FF2B5EF4-FFF2-40B4-BE49-F238E27FC236}">
                <a16:creationId xmlns:a16="http://schemas.microsoft.com/office/drawing/2014/main" id="{BF26EFDF-1580-4AED-83F2-CB046E3AA0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601" y="2682914"/>
            <a:ext cx="4300650" cy="286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2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70E7-C5D8-4E2E-A0FE-B3CEA746E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3. Getting there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5FFE7-FC00-4CC2-89E4-D756A6C586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You could ….</a:t>
            </a:r>
          </a:p>
        </p:txBody>
      </p:sp>
      <p:pic>
        <p:nvPicPr>
          <p:cNvPr id="5" name="Picture 4" descr="A person running on a road&#10;&#10;Description automatically generated with low confidence">
            <a:extLst>
              <a:ext uri="{FF2B5EF4-FFF2-40B4-BE49-F238E27FC236}">
                <a16:creationId xmlns:a16="http://schemas.microsoft.com/office/drawing/2014/main" id="{0F2B3676-1FCB-43EA-A129-E1D58D6A07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424" y="2494307"/>
            <a:ext cx="2605299" cy="3473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2B24DC-1B6B-414A-9D4E-9A201C100F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681" y="3102974"/>
            <a:ext cx="3940496" cy="2739617"/>
          </a:xfrm>
          <a:prstGeom prst="rect">
            <a:avLst/>
          </a:prstGeom>
        </p:spPr>
      </p:pic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8AF7C3E0-9DE9-462C-A988-64EBC0940374}"/>
              </a:ext>
            </a:extLst>
          </p:cNvPr>
          <p:cNvSpPr/>
          <p:nvPr/>
        </p:nvSpPr>
        <p:spPr>
          <a:xfrm>
            <a:off x="4540063" y="6095196"/>
            <a:ext cx="2279006" cy="558554"/>
          </a:xfrm>
          <a:prstGeom prst="roundRect">
            <a:avLst/>
          </a:prstGeom>
          <a:solidFill>
            <a:srgbClr val="158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ad97cfe-a968-427f-b02b-893e6ba0355a">
      <UserInfo>
        <DisplayName>Roy Ballam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3" ma:contentTypeDescription="Create a new document." ma:contentTypeScope="" ma:versionID="5029caf337f57718e1c0dfef63cd682c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fe479430d16b5c2b356496b4bcff2c34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CDDA8E-1393-46FC-AA02-0F75EAF7BBCE}">
  <ds:schemaRefs>
    <ds:schemaRef ds:uri="http://purl.org/dc/terms/"/>
    <ds:schemaRef ds:uri="c53071f4-7f44-43fd-895c-8e7b6a3746b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ead97cfe-a968-427f-b02b-893e6ba0355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40ED6B-4938-4EC3-8FF3-8862FFB2F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3383BF-8917-4E71-891A-183B86120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474</Words>
  <Application>Microsoft Office PowerPoint</Application>
  <PresentationFormat>Widescreen</PresentationFormat>
  <Paragraphs>124</Paragraphs>
  <Slides>48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Office Theme</vt:lpstr>
      <vt:lpstr>Custom Design</vt:lpstr>
      <vt:lpstr>1_Custom Design</vt:lpstr>
      <vt:lpstr>3_Custom Design</vt:lpstr>
      <vt:lpstr>Going shopping social story</vt:lpstr>
      <vt:lpstr>What does this social story cover?</vt:lpstr>
      <vt:lpstr>1. Leaving home  - what do you need?</vt:lpstr>
      <vt:lpstr>Money</vt:lpstr>
      <vt:lpstr> Mobile phones</vt:lpstr>
      <vt:lpstr>Shopping list</vt:lpstr>
      <vt:lpstr>Shopping bag</vt:lpstr>
      <vt:lpstr>2. Where are you going?</vt:lpstr>
      <vt:lpstr>3. Getting there</vt:lpstr>
      <vt:lpstr>3. Getting there</vt:lpstr>
      <vt:lpstr>Remember your bus or train pass!</vt:lpstr>
      <vt:lpstr>3. Getting there</vt:lpstr>
      <vt:lpstr>3. Getting there</vt:lpstr>
      <vt:lpstr>4. Arriving at the shop</vt:lpstr>
      <vt:lpstr>Different types of shop</vt:lpstr>
      <vt:lpstr>Different types of shop</vt:lpstr>
      <vt:lpstr>Different types of shop</vt:lpstr>
      <vt:lpstr>Different types of shop</vt:lpstr>
      <vt:lpstr>Different types of shop</vt:lpstr>
      <vt:lpstr>Different types of shop</vt:lpstr>
      <vt:lpstr>Different types of shop</vt:lpstr>
      <vt:lpstr>4. Arriving at the shop</vt:lpstr>
      <vt:lpstr>5. Choosing food</vt:lpstr>
      <vt:lpstr>5. Choosing food</vt:lpstr>
      <vt:lpstr>Can’t find something – ask someone</vt:lpstr>
      <vt:lpstr>Comparing food </vt:lpstr>
      <vt:lpstr>Loose or in containers?</vt:lpstr>
      <vt:lpstr>Loose or in containers?</vt:lpstr>
      <vt:lpstr>Loose or in containers?</vt:lpstr>
      <vt:lpstr>How much do you need?</vt:lpstr>
      <vt:lpstr>How much do you need?</vt:lpstr>
      <vt:lpstr>How much do you need?</vt:lpstr>
      <vt:lpstr>How much do you need?</vt:lpstr>
      <vt:lpstr>6. Queuing to pay for food</vt:lpstr>
      <vt:lpstr>7. Packing food </vt:lpstr>
      <vt:lpstr>7. Packing food </vt:lpstr>
      <vt:lpstr>7. Packing food </vt:lpstr>
      <vt:lpstr>6. Paying</vt:lpstr>
      <vt:lpstr>6. Paying</vt:lpstr>
      <vt:lpstr>6. Paying</vt:lpstr>
      <vt:lpstr>6. Paying</vt:lpstr>
      <vt:lpstr>6. Paying</vt:lpstr>
      <vt:lpstr>7. Going home</vt:lpstr>
      <vt:lpstr>Other ways to buy food</vt:lpstr>
      <vt:lpstr>Other ways to buy food</vt:lpstr>
      <vt:lpstr>This did this social story cover?</vt:lpstr>
      <vt:lpstr>The story continues – let’s cook!</vt:lpstr>
      <vt:lpstr>Shopping social 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114</cp:revision>
  <dcterms:created xsi:type="dcterms:W3CDTF">2018-10-10T09:22:08Z</dcterms:created>
  <dcterms:modified xsi:type="dcterms:W3CDTF">2021-12-21T16:27:03Z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