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slideLayouts/slideLayout6.xml" ContentType="application/vnd.openxmlformats-officedocument.presentationml.slideLayout+xml"/>
  <Override PartName="/ppt/theme/theme5.xml" ContentType="application/vnd.openxmlformats-officedocument.theme+xml"/>
  <Override PartName="/ppt/slideLayouts/slideLayout7.xml" ContentType="application/vnd.openxmlformats-officedocument.presentationml.slideLayout+xml"/>
  <Override PartName="/ppt/theme/theme6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50" r:id="rId5"/>
    <p:sldMasterId id="2147483652" r:id="rId6"/>
    <p:sldMasterId id="2147483656" r:id="rId7"/>
    <p:sldMasterId id="2147483664" r:id="rId8"/>
    <p:sldMasterId id="2147483662" r:id="rId9"/>
  </p:sldMasterIdLst>
  <p:sldIdLst>
    <p:sldId id="287" r:id="rId10"/>
    <p:sldId id="286" r:id="rId11"/>
    <p:sldId id="293" r:id="rId12"/>
    <p:sldId id="301" r:id="rId13"/>
    <p:sldId id="265" r:id="rId14"/>
    <p:sldId id="264" r:id="rId15"/>
    <p:sldId id="277" r:id="rId16"/>
    <p:sldId id="290" r:id="rId17"/>
    <p:sldId id="295" r:id="rId18"/>
    <p:sldId id="288" r:id="rId19"/>
    <p:sldId id="299" r:id="rId20"/>
    <p:sldId id="300" r:id="rId21"/>
    <p:sldId id="303" r:id="rId22"/>
    <p:sldId id="302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1E6144C-14BA-4EF9-61ED-859BA2598D84}" name="Frances Meek" initials="FM" userId="S::F.Meek@nutrition.org.uk::f3af35cc-3229-46e1-af36-3525661cfbd3" providerId="AD"/>
  <p188:author id="{207CE754-DEED-6894-4C93-D86BACC9F0C7}" name="Orla Condon" initials="OC" userId="S::o.condon@nutrition.org.uk::62ca7181-df71-4740-a21a-4649c658ad3a" providerId="AD"/>
  <p188:author id="{3895C956-E7D1-F27D-6138-0088B35A53B4}" name="f_mather@yahoo.com" initials="f_" userId="S::urn:spo:guest#f_mather@yahoo.com::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9AA41"/>
    <a:srgbClr val="DAE6C2"/>
    <a:srgbClr val="F9D4B6"/>
    <a:srgbClr val="EDAD80"/>
    <a:srgbClr val="E46B2F"/>
    <a:srgbClr val="ED6B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1CA6988-79A4-4884-8A9D-206C4DC7E177}" v="2" dt="2025-08-27T09:56:16.38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918"/>
    <p:restoredTop sz="94655"/>
  </p:normalViewPr>
  <p:slideViewPr>
    <p:cSldViewPr snapToGrid="0" snapToObjects="1">
      <p:cViewPr varScale="1">
        <p:scale>
          <a:sx n="63" d="100"/>
          <a:sy n="63" d="100"/>
        </p:scale>
        <p:origin x="844" y="5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2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2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microsoft.com/office/2016/11/relationships/changesInfo" Target="changesInfos/changesInfo1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tableStyles" Target="tableStyles.xml"/><Relationship Id="rId30" Type="http://schemas.microsoft.com/office/2018/10/relationships/authors" Target="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_mather@yahoo.com" userId="S::urn:spo:guest#f_mather@yahoo.com::" providerId="AD" clId="Web-{11FBD973-5354-57A2-1BE3-F1DE2917F491}"/>
    <pc:docChg chg="modSld">
      <pc:chgData name="f_mather@yahoo.com" userId="S::urn:spo:guest#f_mather@yahoo.com::" providerId="AD" clId="Web-{11FBD973-5354-57A2-1BE3-F1DE2917F491}" dt="2025-07-24T09:21:38.698" v="7" actId="1076"/>
      <pc:docMkLst>
        <pc:docMk/>
      </pc:docMkLst>
      <pc:sldChg chg="addSp modSp">
        <pc:chgData name="f_mather@yahoo.com" userId="S::urn:spo:guest#f_mather@yahoo.com::" providerId="AD" clId="Web-{11FBD973-5354-57A2-1BE3-F1DE2917F491}" dt="2025-07-24T09:21:38.698" v="7" actId="1076"/>
        <pc:sldMkLst>
          <pc:docMk/>
          <pc:sldMk cId="1177146576" sldId="266"/>
        </pc:sldMkLst>
      </pc:sldChg>
      <pc:sldChg chg="addSp modSp">
        <pc:chgData name="f_mather@yahoo.com" userId="S::urn:spo:guest#f_mather@yahoo.com::" providerId="AD" clId="Web-{11FBD973-5354-57A2-1BE3-F1DE2917F491}" dt="2025-07-24T09:21:15.635" v="2" actId="1076"/>
        <pc:sldMkLst>
          <pc:docMk/>
          <pc:sldMk cId="3181331775" sldId="290"/>
        </pc:sldMkLst>
      </pc:sldChg>
    </pc:docChg>
  </pc:docChgLst>
  <pc:docChgLst>
    <pc:chgData name="Orla Condon" userId="62ca7181-df71-4740-a21a-4649c658ad3a" providerId="ADAL" clId="{D0CD6FB9-6BD5-4F0C-B194-221286E2C26E}"/>
    <pc:docChg chg="custSel addSld delSld modSld">
      <pc:chgData name="Orla Condon" userId="62ca7181-df71-4740-a21a-4649c658ad3a" providerId="ADAL" clId="{D0CD6FB9-6BD5-4F0C-B194-221286E2C26E}" dt="2025-07-29T11:46:52.185" v="430" actId="1076"/>
      <pc:docMkLst>
        <pc:docMk/>
      </pc:docMkLst>
      <pc:sldChg chg="addSp delSp modSp mod">
        <pc:chgData name="Orla Condon" userId="62ca7181-df71-4740-a21a-4649c658ad3a" providerId="ADAL" clId="{D0CD6FB9-6BD5-4F0C-B194-221286E2C26E}" dt="2025-07-29T11:33:55.126" v="106" actId="1076"/>
        <pc:sldMkLst>
          <pc:docMk/>
          <pc:sldMk cId="3097634684" sldId="264"/>
        </pc:sldMkLst>
        <pc:spChg chg="mod">
          <ac:chgData name="Orla Condon" userId="62ca7181-df71-4740-a21a-4649c658ad3a" providerId="ADAL" clId="{D0CD6FB9-6BD5-4F0C-B194-221286E2C26E}" dt="2025-07-29T11:33:55.126" v="106" actId="1076"/>
          <ac:spMkLst>
            <pc:docMk/>
            <pc:sldMk cId="3097634684" sldId="264"/>
            <ac:spMk id="3" creationId="{00000000-0000-0000-0000-000000000000}"/>
          </ac:spMkLst>
        </pc:spChg>
        <pc:spChg chg="mod">
          <ac:chgData name="Orla Condon" userId="62ca7181-df71-4740-a21a-4649c658ad3a" providerId="ADAL" clId="{D0CD6FB9-6BD5-4F0C-B194-221286E2C26E}" dt="2025-07-29T11:33:42.446" v="103" actId="14100"/>
          <ac:spMkLst>
            <pc:docMk/>
            <pc:sldMk cId="3097634684" sldId="264"/>
            <ac:spMk id="4" creationId="{00000000-0000-0000-0000-000000000000}"/>
          </ac:spMkLst>
        </pc:spChg>
        <pc:picChg chg="add mod">
          <ac:chgData name="Orla Condon" userId="62ca7181-df71-4740-a21a-4649c658ad3a" providerId="ADAL" clId="{D0CD6FB9-6BD5-4F0C-B194-221286E2C26E}" dt="2025-07-29T11:33:50.384" v="105" actId="1076"/>
          <ac:picMkLst>
            <pc:docMk/>
            <pc:sldMk cId="3097634684" sldId="264"/>
            <ac:picMk id="9" creationId="{00861063-4E1B-42C3-CA03-15E3DE2BEAC6}"/>
          </ac:picMkLst>
        </pc:picChg>
      </pc:sldChg>
      <pc:sldChg chg="addSp modSp mod">
        <pc:chgData name="Orla Condon" userId="62ca7181-df71-4740-a21a-4649c658ad3a" providerId="ADAL" clId="{D0CD6FB9-6BD5-4F0C-B194-221286E2C26E}" dt="2025-07-29T11:29:48.190" v="90" actId="1076"/>
        <pc:sldMkLst>
          <pc:docMk/>
          <pc:sldMk cId="591552370" sldId="265"/>
        </pc:sldMkLst>
        <pc:spChg chg="mod">
          <ac:chgData name="Orla Condon" userId="62ca7181-df71-4740-a21a-4649c658ad3a" providerId="ADAL" clId="{D0CD6FB9-6BD5-4F0C-B194-221286E2C26E}" dt="2025-07-29T11:29:48.190" v="90" actId="1076"/>
          <ac:spMkLst>
            <pc:docMk/>
            <pc:sldMk cId="591552370" sldId="265"/>
            <ac:spMk id="3" creationId="{00000000-0000-0000-0000-000000000000}"/>
          </ac:spMkLst>
        </pc:spChg>
        <pc:spChg chg="mod">
          <ac:chgData name="Orla Condon" userId="62ca7181-df71-4740-a21a-4649c658ad3a" providerId="ADAL" clId="{D0CD6FB9-6BD5-4F0C-B194-221286E2C26E}" dt="2025-07-29T11:26:39.120" v="62" actId="1076"/>
          <ac:spMkLst>
            <pc:docMk/>
            <pc:sldMk cId="591552370" sldId="265"/>
            <ac:spMk id="6" creationId="{6B485B16-E401-1D2E-DBAD-3A74C9CB360A}"/>
          </ac:spMkLst>
        </pc:spChg>
        <pc:picChg chg="add mod">
          <ac:chgData name="Orla Condon" userId="62ca7181-df71-4740-a21a-4649c658ad3a" providerId="ADAL" clId="{D0CD6FB9-6BD5-4F0C-B194-221286E2C26E}" dt="2025-07-29T11:29:45.312" v="89" actId="14100"/>
          <ac:picMkLst>
            <pc:docMk/>
            <pc:sldMk cId="591552370" sldId="265"/>
            <ac:picMk id="5" creationId="{716893C5-12DA-2A9F-89CF-CDE865518F07}"/>
          </ac:picMkLst>
        </pc:picChg>
      </pc:sldChg>
      <pc:sldChg chg="del">
        <pc:chgData name="Orla Condon" userId="62ca7181-df71-4740-a21a-4649c658ad3a" providerId="ADAL" clId="{D0CD6FB9-6BD5-4F0C-B194-221286E2C26E}" dt="2025-07-29T11:42:27.287" v="237" actId="47"/>
        <pc:sldMkLst>
          <pc:docMk/>
          <pc:sldMk cId="1177146576" sldId="266"/>
        </pc:sldMkLst>
      </pc:sldChg>
      <pc:sldChg chg="addSp modSp mod modAnim">
        <pc:chgData name="Orla Condon" userId="62ca7181-df71-4740-a21a-4649c658ad3a" providerId="ADAL" clId="{D0CD6FB9-6BD5-4F0C-B194-221286E2C26E}" dt="2025-07-29T11:35:56.354" v="153" actId="1076"/>
        <pc:sldMkLst>
          <pc:docMk/>
          <pc:sldMk cId="2405921415" sldId="277"/>
        </pc:sldMkLst>
        <pc:spChg chg="mod">
          <ac:chgData name="Orla Condon" userId="62ca7181-df71-4740-a21a-4649c658ad3a" providerId="ADAL" clId="{D0CD6FB9-6BD5-4F0C-B194-221286E2C26E}" dt="2025-07-29T11:34:20.712" v="123" actId="5793"/>
          <ac:spMkLst>
            <pc:docMk/>
            <pc:sldMk cId="2405921415" sldId="277"/>
            <ac:spMk id="2" creationId="{9E25659F-842C-8D50-5D74-551976692F7F}"/>
          </ac:spMkLst>
        </pc:spChg>
        <pc:spChg chg="mod">
          <ac:chgData name="Orla Condon" userId="62ca7181-df71-4740-a21a-4649c658ad3a" providerId="ADAL" clId="{D0CD6FB9-6BD5-4F0C-B194-221286E2C26E}" dt="2025-07-29T11:34:53.294" v="143" actId="1076"/>
          <ac:spMkLst>
            <pc:docMk/>
            <pc:sldMk cId="2405921415" sldId="277"/>
            <ac:spMk id="5" creationId="{AC95E010-568E-D5CA-EE04-857CB9335F1D}"/>
          </ac:spMkLst>
        </pc:spChg>
        <pc:spChg chg="mod">
          <ac:chgData name="Orla Condon" userId="62ca7181-df71-4740-a21a-4649c658ad3a" providerId="ADAL" clId="{D0CD6FB9-6BD5-4F0C-B194-221286E2C26E}" dt="2025-07-29T11:34:29.321" v="133" actId="20577"/>
          <ac:spMkLst>
            <pc:docMk/>
            <pc:sldMk cId="2405921415" sldId="277"/>
            <ac:spMk id="7" creationId="{00000000-0000-0000-0000-000000000000}"/>
          </ac:spMkLst>
        </pc:spChg>
        <pc:picChg chg="mod">
          <ac:chgData name="Orla Condon" userId="62ca7181-df71-4740-a21a-4649c658ad3a" providerId="ADAL" clId="{D0CD6FB9-6BD5-4F0C-B194-221286E2C26E}" dt="2025-07-29T11:35:56.354" v="153" actId="1076"/>
          <ac:picMkLst>
            <pc:docMk/>
            <pc:sldMk cId="2405921415" sldId="277"/>
            <ac:picMk id="3" creationId="{F8A6890E-BCCE-5B64-A2FC-CBB97EBD44C7}"/>
          </ac:picMkLst>
        </pc:picChg>
        <pc:picChg chg="add mod">
          <ac:chgData name="Orla Condon" userId="62ca7181-df71-4740-a21a-4649c658ad3a" providerId="ADAL" clId="{D0CD6FB9-6BD5-4F0C-B194-221286E2C26E}" dt="2025-07-29T11:35:54.302" v="152" actId="14100"/>
          <ac:picMkLst>
            <pc:docMk/>
            <pc:sldMk cId="2405921415" sldId="277"/>
            <ac:picMk id="8" creationId="{A141E08D-F9ED-062A-59EF-EAC66B0FE879}"/>
          </ac:picMkLst>
        </pc:picChg>
        <pc:picChg chg="mod">
          <ac:chgData name="Orla Condon" userId="62ca7181-df71-4740-a21a-4649c658ad3a" providerId="ADAL" clId="{D0CD6FB9-6BD5-4F0C-B194-221286E2C26E}" dt="2025-07-29T11:34:51.182" v="142" actId="1076"/>
          <ac:picMkLst>
            <pc:docMk/>
            <pc:sldMk cId="2405921415" sldId="277"/>
            <ac:picMk id="10" creationId="{1A0B36A5-FCCE-CA23-35B1-7FAE9054486D}"/>
          </ac:picMkLst>
        </pc:picChg>
      </pc:sldChg>
      <pc:sldChg chg="addSp modSp mod">
        <pc:chgData name="Orla Condon" userId="62ca7181-df71-4740-a21a-4649c658ad3a" providerId="ADAL" clId="{D0CD6FB9-6BD5-4F0C-B194-221286E2C26E}" dt="2025-07-29T11:26:50.008" v="81" actId="20577"/>
        <pc:sldMkLst>
          <pc:docMk/>
          <pc:sldMk cId="2283552623" sldId="286"/>
        </pc:sldMkLst>
        <pc:spChg chg="mod">
          <ac:chgData name="Orla Condon" userId="62ca7181-df71-4740-a21a-4649c658ad3a" providerId="ADAL" clId="{D0CD6FB9-6BD5-4F0C-B194-221286E2C26E}" dt="2025-07-29T11:21:35.446" v="21" actId="20577"/>
          <ac:spMkLst>
            <pc:docMk/>
            <pc:sldMk cId="2283552623" sldId="286"/>
            <ac:spMk id="2" creationId="{E0729C21-6982-6A4B-B1AA-61A6FF728119}"/>
          </ac:spMkLst>
        </pc:spChg>
        <pc:spChg chg="add mod">
          <ac:chgData name="Orla Condon" userId="62ca7181-df71-4740-a21a-4649c658ad3a" providerId="ADAL" clId="{D0CD6FB9-6BD5-4F0C-B194-221286E2C26E}" dt="2025-07-29T11:26:50.008" v="81" actId="20577"/>
          <ac:spMkLst>
            <pc:docMk/>
            <pc:sldMk cId="2283552623" sldId="286"/>
            <ac:spMk id="4" creationId="{1777C49A-76CA-98BA-7857-4FDB15ECF26E}"/>
          </ac:spMkLst>
        </pc:spChg>
        <pc:spChg chg="mod">
          <ac:chgData name="Orla Condon" userId="62ca7181-df71-4740-a21a-4649c658ad3a" providerId="ADAL" clId="{D0CD6FB9-6BD5-4F0C-B194-221286E2C26E}" dt="2025-07-29T11:21:27.598" v="17" actId="20577"/>
          <ac:spMkLst>
            <pc:docMk/>
            <pc:sldMk cId="2283552623" sldId="286"/>
            <ac:spMk id="7" creationId="{93492629-4FCF-A63F-11A4-3560F3D63B8A}"/>
          </ac:spMkLst>
        </pc:spChg>
        <pc:picChg chg="mod">
          <ac:chgData name="Orla Condon" userId="62ca7181-df71-4740-a21a-4649c658ad3a" providerId="ADAL" clId="{D0CD6FB9-6BD5-4F0C-B194-221286E2C26E}" dt="2025-07-29T11:21:32.846" v="19" actId="1076"/>
          <ac:picMkLst>
            <pc:docMk/>
            <pc:sldMk cId="2283552623" sldId="286"/>
            <ac:picMk id="9" creationId="{E1746A4E-F019-6665-55A0-517BC0A73AE3}"/>
          </ac:picMkLst>
        </pc:picChg>
      </pc:sldChg>
      <pc:sldChg chg="modSp mod">
        <pc:chgData name="Orla Condon" userId="62ca7181-df71-4740-a21a-4649c658ad3a" providerId="ADAL" clId="{D0CD6FB9-6BD5-4F0C-B194-221286E2C26E}" dt="2025-07-29T11:21:21.373" v="0" actId="255"/>
        <pc:sldMkLst>
          <pc:docMk/>
          <pc:sldMk cId="4108786722" sldId="287"/>
        </pc:sldMkLst>
        <pc:spChg chg="mod">
          <ac:chgData name="Orla Condon" userId="62ca7181-df71-4740-a21a-4649c658ad3a" providerId="ADAL" clId="{D0CD6FB9-6BD5-4F0C-B194-221286E2C26E}" dt="2025-07-29T11:21:21.373" v="0" actId="255"/>
          <ac:spMkLst>
            <pc:docMk/>
            <pc:sldMk cId="4108786722" sldId="287"/>
            <ac:spMk id="3" creationId="{2765306A-AAAA-737D-CE74-AE9E59A61F16}"/>
          </ac:spMkLst>
        </pc:spChg>
      </pc:sldChg>
      <pc:sldChg chg="addSp delSp modSp mod">
        <pc:chgData name="Orla Condon" userId="62ca7181-df71-4740-a21a-4649c658ad3a" providerId="ADAL" clId="{D0CD6FB9-6BD5-4F0C-B194-221286E2C26E}" dt="2025-07-29T11:37:43.360" v="182" actId="1076"/>
        <pc:sldMkLst>
          <pc:docMk/>
          <pc:sldMk cId="3210204150" sldId="288"/>
        </pc:sldMkLst>
      </pc:sldChg>
      <pc:sldChg chg="addSp delSp modSp mod">
        <pc:chgData name="Orla Condon" userId="62ca7181-df71-4740-a21a-4649c658ad3a" providerId="ADAL" clId="{D0CD6FB9-6BD5-4F0C-B194-221286E2C26E}" dt="2025-07-29T11:36:47.359" v="162" actId="1076"/>
        <pc:sldMkLst>
          <pc:docMk/>
          <pc:sldMk cId="3181331775" sldId="290"/>
        </pc:sldMkLst>
        <pc:spChg chg="mod">
          <ac:chgData name="Orla Condon" userId="62ca7181-df71-4740-a21a-4649c658ad3a" providerId="ADAL" clId="{D0CD6FB9-6BD5-4F0C-B194-221286E2C26E}" dt="2025-07-29T11:36:06.956" v="155" actId="14100"/>
          <ac:spMkLst>
            <pc:docMk/>
            <pc:sldMk cId="3181331775" sldId="290"/>
            <ac:spMk id="5" creationId="{C7DDCAB3-520C-59D8-B5FC-ABEAFDF9CB01}"/>
          </ac:spMkLst>
        </pc:spChg>
        <pc:picChg chg="add mod">
          <ac:chgData name="Orla Condon" userId="62ca7181-df71-4740-a21a-4649c658ad3a" providerId="ADAL" clId="{D0CD6FB9-6BD5-4F0C-B194-221286E2C26E}" dt="2025-07-29T11:36:47.359" v="162" actId="1076"/>
          <ac:picMkLst>
            <pc:docMk/>
            <pc:sldMk cId="3181331775" sldId="290"/>
            <ac:picMk id="6" creationId="{5D02384F-A331-CA59-B9F9-9A87D05D989D}"/>
          </ac:picMkLst>
        </pc:picChg>
      </pc:sldChg>
      <pc:sldChg chg="modSp mod modAnim">
        <pc:chgData name="Orla Condon" userId="62ca7181-df71-4740-a21a-4649c658ad3a" providerId="ADAL" clId="{D0CD6FB9-6BD5-4F0C-B194-221286E2C26E}" dt="2025-07-29T11:26:32.133" v="61"/>
        <pc:sldMkLst>
          <pc:docMk/>
          <pc:sldMk cId="4151420698" sldId="293"/>
        </pc:sldMkLst>
        <pc:picChg chg="mod">
          <ac:chgData name="Orla Condon" userId="62ca7181-df71-4740-a21a-4649c658ad3a" providerId="ADAL" clId="{D0CD6FB9-6BD5-4F0C-B194-221286E2C26E}" dt="2025-07-29T11:25:50.128" v="50" actId="1076"/>
          <ac:picMkLst>
            <pc:docMk/>
            <pc:sldMk cId="4151420698" sldId="293"/>
            <ac:picMk id="4" creationId="{A783F4C2-32A5-4340-F828-A31AF843FAA6}"/>
          </ac:picMkLst>
        </pc:picChg>
        <pc:picChg chg="mod">
          <ac:chgData name="Orla Condon" userId="62ca7181-df71-4740-a21a-4649c658ad3a" providerId="ADAL" clId="{D0CD6FB9-6BD5-4F0C-B194-221286E2C26E}" dt="2025-07-29T11:25:55.553" v="53" actId="1076"/>
          <ac:picMkLst>
            <pc:docMk/>
            <pc:sldMk cId="4151420698" sldId="293"/>
            <ac:picMk id="5" creationId="{417A097B-8E60-1E94-1D45-3C96B19A4CAD}"/>
          </ac:picMkLst>
        </pc:picChg>
        <pc:picChg chg="mod">
          <ac:chgData name="Orla Condon" userId="62ca7181-df71-4740-a21a-4649c658ad3a" providerId="ADAL" clId="{D0CD6FB9-6BD5-4F0C-B194-221286E2C26E}" dt="2025-07-29T11:25:51.032" v="51" actId="1076"/>
          <ac:picMkLst>
            <pc:docMk/>
            <pc:sldMk cId="4151420698" sldId="293"/>
            <ac:picMk id="6" creationId="{545CC97E-F129-31AA-2781-2B554BF97F24}"/>
          </ac:picMkLst>
        </pc:picChg>
        <pc:picChg chg="mod">
          <ac:chgData name="Orla Condon" userId="62ca7181-df71-4740-a21a-4649c658ad3a" providerId="ADAL" clId="{D0CD6FB9-6BD5-4F0C-B194-221286E2C26E}" dt="2025-07-29T11:25:52.623" v="52" actId="1076"/>
          <ac:picMkLst>
            <pc:docMk/>
            <pc:sldMk cId="4151420698" sldId="293"/>
            <ac:picMk id="7" creationId="{733C0198-AD26-E8CC-FCFD-C9C4F33ECFF1}"/>
          </ac:picMkLst>
        </pc:picChg>
      </pc:sldChg>
      <pc:sldChg chg="modSp mod">
        <pc:chgData name="Orla Condon" userId="62ca7181-df71-4740-a21a-4649c658ad3a" providerId="ADAL" clId="{D0CD6FB9-6BD5-4F0C-B194-221286E2C26E}" dt="2025-07-29T11:37:07.805" v="173" actId="20577"/>
        <pc:sldMkLst>
          <pc:docMk/>
          <pc:sldMk cId="391515328" sldId="295"/>
        </pc:sldMkLst>
        <pc:spChg chg="mod">
          <ac:chgData name="Orla Condon" userId="62ca7181-df71-4740-a21a-4649c658ad3a" providerId="ADAL" clId="{D0CD6FB9-6BD5-4F0C-B194-221286E2C26E}" dt="2025-07-29T11:36:54.518" v="164" actId="20577"/>
          <ac:spMkLst>
            <pc:docMk/>
            <pc:sldMk cId="391515328" sldId="295"/>
            <ac:spMk id="2" creationId="{5F1031F1-B4EF-4BE2-152D-BC4D74CAA0EA}"/>
          </ac:spMkLst>
        </pc:spChg>
        <pc:spChg chg="mod">
          <ac:chgData name="Orla Condon" userId="62ca7181-df71-4740-a21a-4649c658ad3a" providerId="ADAL" clId="{D0CD6FB9-6BD5-4F0C-B194-221286E2C26E}" dt="2025-07-29T11:37:07.805" v="173" actId="20577"/>
          <ac:spMkLst>
            <pc:docMk/>
            <pc:sldMk cId="391515328" sldId="295"/>
            <ac:spMk id="4" creationId="{9E38B1C5-FFDF-55E0-A5AE-E2B06D90253F}"/>
          </ac:spMkLst>
        </pc:spChg>
      </pc:sldChg>
      <pc:sldChg chg="addSp modSp mod">
        <pc:chgData name="Orla Condon" userId="62ca7181-df71-4740-a21a-4649c658ad3a" providerId="ADAL" clId="{D0CD6FB9-6BD5-4F0C-B194-221286E2C26E}" dt="2025-07-29T11:41:29.137" v="201" actId="1076"/>
        <pc:sldMkLst>
          <pc:docMk/>
          <pc:sldMk cId="3913005087" sldId="299"/>
        </pc:sldMkLst>
        <pc:spChg chg="mod">
          <ac:chgData name="Orla Condon" userId="62ca7181-df71-4740-a21a-4649c658ad3a" providerId="ADAL" clId="{D0CD6FB9-6BD5-4F0C-B194-221286E2C26E}" dt="2025-07-29T11:37:53.223" v="184" actId="20577"/>
          <ac:spMkLst>
            <pc:docMk/>
            <pc:sldMk cId="3913005087" sldId="299"/>
            <ac:spMk id="4" creationId="{2E7D11EA-239E-6776-4C30-42A1D785ED01}"/>
          </ac:spMkLst>
        </pc:spChg>
        <pc:picChg chg="add mod">
          <ac:chgData name="Orla Condon" userId="62ca7181-df71-4740-a21a-4649c658ad3a" providerId="ADAL" clId="{D0CD6FB9-6BD5-4F0C-B194-221286E2C26E}" dt="2025-07-29T11:41:25.145" v="200" actId="1076"/>
          <ac:picMkLst>
            <pc:docMk/>
            <pc:sldMk cId="3913005087" sldId="299"/>
            <ac:picMk id="5" creationId="{234D3692-8FB8-AA11-3F4B-3DD47EE10E6F}"/>
          </ac:picMkLst>
        </pc:picChg>
        <pc:picChg chg="add mod">
          <ac:chgData name="Orla Condon" userId="62ca7181-df71-4740-a21a-4649c658ad3a" providerId="ADAL" clId="{D0CD6FB9-6BD5-4F0C-B194-221286E2C26E}" dt="2025-07-29T11:41:29.137" v="201" actId="1076"/>
          <ac:picMkLst>
            <pc:docMk/>
            <pc:sldMk cId="3913005087" sldId="299"/>
            <ac:picMk id="7" creationId="{198F1A8A-9D08-1DB3-AA9F-823F47983CB6}"/>
          </ac:picMkLst>
        </pc:picChg>
      </pc:sldChg>
      <pc:sldChg chg="modAnim">
        <pc:chgData name="Orla Condon" userId="62ca7181-df71-4740-a21a-4649c658ad3a" providerId="ADAL" clId="{D0CD6FB9-6BD5-4F0C-B194-221286E2C26E}" dt="2025-07-29T11:38:18.062" v="188"/>
        <pc:sldMkLst>
          <pc:docMk/>
          <pc:sldMk cId="54460351" sldId="300"/>
        </pc:sldMkLst>
      </pc:sldChg>
      <pc:sldChg chg="modAnim">
        <pc:chgData name="Orla Condon" userId="62ca7181-df71-4740-a21a-4649c658ad3a" providerId="ADAL" clId="{D0CD6FB9-6BD5-4F0C-B194-221286E2C26E}" dt="2025-07-29T11:26:15.047" v="57"/>
        <pc:sldMkLst>
          <pc:docMk/>
          <pc:sldMk cId="2054450813" sldId="301"/>
        </pc:sldMkLst>
      </pc:sldChg>
      <pc:sldChg chg="add del">
        <pc:chgData name="Orla Condon" userId="62ca7181-df71-4740-a21a-4649c658ad3a" providerId="ADAL" clId="{D0CD6FB9-6BD5-4F0C-B194-221286E2C26E}" dt="2025-07-29T11:42:01.525" v="203" actId="47"/>
        <pc:sldMkLst>
          <pc:docMk/>
          <pc:sldMk cId="749301312" sldId="302"/>
        </pc:sldMkLst>
      </pc:sldChg>
      <pc:sldChg chg="addSp delSp modSp add del mod">
        <pc:chgData name="Orla Condon" userId="62ca7181-df71-4740-a21a-4649c658ad3a" providerId="ADAL" clId="{D0CD6FB9-6BD5-4F0C-B194-221286E2C26E}" dt="2025-07-29T11:44:31.808" v="244" actId="1076"/>
        <pc:sldMkLst>
          <pc:docMk/>
          <pc:sldMk cId="4036156579" sldId="302"/>
        </pc:sldMkLst>
        <pc:spChg chg="mod">
          <ac:chgData name="Orla Condon" userId="62ca7181-df71-4740-a21a-4649c658ad3a" providerId="ADAL" clId="{D0CD6FB9-6BD5-4F0C-B194-221286E2C26E}" dt="2025-07-29T11:42:22.292" v="235" actId="20577"/>
          <ac:spMkLst>
            <pc:docMk/>
            <pc:sldMk cId="4036156579" sldId="302"/>
            <ac:spMk id="2" creationId="{0FCD524F-8820-D3BD-7500-A29D8E180ED6}"/>
          </ac:spMkLst>
        </pc:spChg>
        <pc:picChg chg="add mod">
          <ac:chgData name="Orla Condon" userId="62ca7181-df71-4740-a21a-4649c658ad3a" providerId="ADAL" clId="{D0CD6FB9-6BD5-4F0C-B194-221286E2C26E}" dt="2025-07-29T11:44:31.808" v="244" actId="1076"/>
          <ac:picMkLst>
            <pc:docMk/>
            <pc:sldMk cId="4036156579" sldId="302"/>
            <ac:picMk id="7" creationId="{12D77662-B8C1-7B72-F444-20B90912F7E2}"/>
          </ac:picMkLst>
        </pc:picChg>
      </pc:sldChg>
      <pc:sldChg chg="addSp delSp modSp add mod">
        <pc:chgData name="Orla Condon" userId="62ca7181-df71-4740-a21a-4649c658ad3a" providerId="ADAL" clId="{D0CD6FB9-6BD5-4F0C-B194-221286E2C26E}" dt="2025-07-29T11:46:52.185" v="430" actId="1076"/>
        <pc:sldMkLst>
          <pc:docMk/>
          <pc:sldMk cId="514232257" sldId="303"/>
        </pc:sldMkLst>
        <pc:spChg chg="mod">
          <ac:chgData name="Orla Condon" userId="62ca7181-df71-4740-a21a-4649c658ad3a" providerId="ADAL" clId="{D0CD6FB9-6BD5-4F0C-B194-221286E2C26E}" dt="2025-07-29T11:46:14.141" v="426" actId="20577"/>
          <ac:spMkLst>
            <pc:docMk/>
            <pc:sldMk cId="514232257" sldId="303"/>
            <ac:spMk id="3" creationId="{F22653C1-9E41-7327-95D1-9F13EBDC8AF2}"/>
          </ac:spMkLst>
        </pc:spChg>
        <pc:picChg chg="add mod">
          <ac:chgData name="Orla Condon" userId="62ca7181-df71-4740-a21a-4649c658ad3a" providerId="ADAL" clId="{D0CD6FB9-6BD5-4F0C-B194-221286E2C26E}" dt="2025-07-29T11:46:52.185" v="430" actId="1076"/>
          <ac:picMkLst>
            <pc:docMk/>
            <pc:sldMk cId="514232257" sldId="303"/>
            <ac:picMk id="6" creationId="{67D32270-B07E-6533-A51F-C37A9C2AD198}"/>
          </ac:picMkLst>
        </pc:picChg>
      </pc:sldChg>
    </pc:docChg>
  </pc:docChgLst>
  <pc:docChgLst>
    <pc:chgData name="Orla Condon" userId="62ca7181-df71-4740-a21a-4649c658ad3a" providerId="ADAL" clId="{D1CA6988-79A4-4884-8A9D-206C4DC7E177}"/>
    <pc:docChg chg="custSel modSld modMainMaster">
      <pc:chgData name="Orla Condon" userId="62ca7181-df71-4740-a21a-4649c658ad3a" providerId="ADAL" clId="{D1CA6988-79A4-4884-8A9D-206C4DC7E177}" dt="2025-08-27T09:57:09.968" v="39" actId="1076"/>
      <pc:docMkLst>
        <pc:docMk/>
      </pc:docMkLst>
      <pc:sldChg chg="modSp mod">
        <pc:chgData name="Orla Condon" userId="62ca7181-df71-4740-a21a-4649c658ad3a" providerId="ADAL" clId="{D1CA6988-79A4-4884-8A9D-206C4DC7E177}" dt="2025-08-27T09:57:09.968" v="39" actId="1076"/>
        <pc:sldMkLst>
          <pc:docMk/>
          <pc:sldMk cId="2405921415" sldId="277"/>
        </pc:sldMkLst>
        <pc:spChg chg="mod">
          <ac:chgData name="Orla Condon" userId="62ca7181-df71-4740-a21a-4649c658ad3a" providerId="ADAL" clId="{D1CA6988-79A4-4884-8A9D-206C4DC7E177}" dt="2025-08-27T09:57:02.519" v="36" actId="20577"/>
          <ac:spMkLst>
            <pc:docMk/>
            <pc:sldMk cId="2405921415" sldId="277"/>
            <ac:spMk id="5" creationId="{AC95E010-568E-D5CA-EE04-857CB9335F1D}"/>
          </ac:spMkLst>
        </pc:spChg>
        <pc:picChg chg="mod">
          <ac:chgData name="Orla Condon" userId="62ca7181-df71-4740-a21a-4649c658ad3a" providerId="ADAL" clId="{D1CA6988-79A4-4884-8A9D-206C4DC7E177}" dt="2025-08-27T09:57:09.968" v="39" actId="1076"/>
          <ac:picMkLst>
            <pc:docMk/>
            <pc:sldMk cId="2405921415" sldId="277"/>
            <ac:picMk id="3" creationId="{F8A6890E-BCCE-5B64-A2FC-CBB97EBD44C7}"/>
          </ac:picMkLst>
        </pc:picChg>
      </pc:sldChg>
      <pc:sldChg chg="addSp delSp modSp mod">
        <pc:chgData name="Orla Condon" userId="62ca7181-df71-4740-a21a-4649c658ad3a" providerId="ADAL" clId="{D1CA6988-79A4-4884-8A9D-206C4DC7E177}" dt="2025-08-26T11:11:39.961" v="9" actId="1076"/>
        <pc:sldMkLst>
          <pc:docMk/>
          <pc:sldMk cId="2283552623" sldId="286"/>
        </pc:sldMkLst>
        <pc:spChg chg="mod">
          <ac:chgData name="Orla Condon" userId="62ca7181-df71-4740-a21a-4649c658ad3a" providerId="ADAL" clId="{D1CA6988-79A4-4884-8A9D-206C4DC7E177}" dt="2025-08-26T11:11:34.879" v="7" actId="1076"/>
          <ac:spMkLst>
            <pc:docMk/>
            <pc:sldMk cId="2283552623" sldId="286"/>
            <ac:spMk id="4" creationId="{1777C49A-76CA-98BA-7857-4FDB15ECF26E}"/>
          </ac:spMkLst>
        </pc:spChg>
        <pc:picChg chg="del">
          <ac:chgData name="Orla Condon" userId="62ca7181-df71-4740-a21a-4649c658ad3a" providerId="ADAL" clId="{D1CA6988-79A4-4884-8A9D-206C4DC7E177}" dt="2025-08-26T11:11:13.137" v="0" actId="478"/>
          <ac:picMkLst>
            <pc:docMk/>
            <pc:sldMk cId="2283552623" sldId="286"/>
            <ac:picMk id="3" creationId="{4342B004-5E5E-E487-E111-8FA10734AF5B}"/>
          </ac:picMkLst>
        </pc:picChg>
        <pc:picChg chg="add mod">
          <ac:chgData name="Orla Condon" userId="62ca7181-df71-4740-a21a-4649c658ad3a" providerId="ADAL" clId="{D1CA6988-79A4-4884-8A9D-206C4DC7E177}" dt="2025-08-26T11:11:39.961" v="9" actId="1076"/>
          <ac:picMkLst>
            <pc:docMk/>
            <pc:sldMk cId="2283552623" sldId="286"/>
            <ac:picMk id="6" creationId="{78337FBE-4F3C-9138-8752-36A72FE12D86}"/>
          </ac:picMkLst>
        </pc:picChg>
        <pc:picChg chg="mod">
          <ac:chgData name="Orla Condon" userId="62ca7181-df71-4740-a21a-4649c658ad3a" providerId="ADAL" clId="{D1CA6988-79A4-4884-8A9D-206C4DC7E177}" dt="2025-08-26T11:11:30.390" v="6" actId="1076"/>
          <ac:picMkLst>
            <pc:docMk/>
            <pc:sldMk cId="2283552623" sldId="286"/>
            <ac:picMk id="9" creationId="{E1746A4E-F019-6665-55A0-517BC0A73AE3}"/>
          </ac:picMkLst>
        </pc:picChg>
      </pc:sldChg>
      <pc:sldMasterChg chg="modSp mod">
        <pc:chgData name="Orla Condon" userId="62ca7181-df71-4740-a21a-4649c658ad3a" providerId="ADAL" clId="{D1CA6988-79A4-4884-8A9D-206C4DC7E177}" dt="2025-08-27T09:55:54.224" v="27" actId="20577"/>
        <pc:sldMasterMkLst>
          <pc:docMk/>
          <pc:sldMasterMk cId="1328885048" sldId="2147483648"/>
        </pc:sldMasterMkLst>
        <pc:spChg chg="mod">
          <ac:chgData name="Orla Condon" userId="62ca7181-df71-4740-a21a-4649c658ad3a" providerId="ADAL" clId="{D1CA6988-79A4-4884-8A9D-206C4DC7E177}" dt="2025-08-27T09:55:54.224" v="27" actId="20577"/>
          <ac:spMkLst>
            <pc:docMk/>
            <pc:sldMasterMk cId="1328885048" sldId="2147483648"/>
            <ac:spMk id="6" creationId="{00000000-0000-0000-0000-000000000000}"/>
          </ac:spMkLst>
        </pc:spChg>
      </pc:sldMasterChg>
    </pc:docChg>
  </pc:docChgLst>
  <pc:docChgLst>
    <pc:chgData name="Frances Meek" userId="f3af35cc-3229-46e1-af36-3525661cfbd3" providerId="ADAL" clId="{3CD152E3-FE71-4143-BA6B-7D90462B704E}"/>
    <pc:docChg chg="custSel modSld">
      <pc:chgData name="Frances Meek" userId="f3af35cc-3229-46e1-af36-3525661cfbd3" providerId="ADAL" clId="{3CD152E3-FE71-4143-BA6B-7D90462B704E}" dt="2025-08-11T14:50:21.308" v="203"/>
      <pc:docMkLst>
        <pc:docMk/>
      </pc:docMkLst>
      <pc:sldChg chg="addSp delSp modSp mod">
        <pc:chgData name="Frances Meek" userId="f3af35cc-3229-46e1-af36-3525661cfbd3" providerId="ADAL" clId="{3CD152E3-FE71-4143-BA6B-7D90462B704E}" dt="2025-08-11T14:45:22.449" v="13" actId="1076"/>
        <pc:sldMkLst>
          <pc:docMk/>
          <pc:sldMk cId="3210204150" sldId="288"/>
        </pc:sldMkLst>
        <pc:picChg chg="add mod">
          <ac:chgData name="Frances Meek" userId="f3af35cc-3229-46e1-af36-3525661cfbd3" providerId="ADAL" clId="{3CD152E3-FE71-4143-BA6B-7D90462B704E}" dt="2025-08-11T14:45:21.401" v="12" actId="1076"/>
          <ac:picMkLst>
            <pc:docMk/>
            <pc:sldMk cId="3210204150" sldId="288"/>
            <ac:picMk id="7" creationId="{3882969E-8A63-5351-5FFB-B150640219E8}"/>
          </ac:picMkLst>
        </pc:picChg>
        <pc:picChg chg="add mod">
          <ac:chgData name="Frances Meek" userId="f3af35cc-3229-46e1-af36-3525661cfbd3" providerId="ADAL" clId="{3CD152E3-FE71-4143-BA6B-7D90462B704E}" dt="2025-08-11T14:45:22.449" v="13" actId="1076"/>
          <ac:picMkLst>
            <pc:docMk/>
            <pc:sldMk cId="3210204150" sldId="288"/>
            <ac:picMk id="9" creationId="{4AAD1EDA-8BBF-879A-8235-E0EC81787617}"/>
          </ac:picMkLst>
        </pc:picChg>
      </pc:sldChg>
      <pc:sldChg chg="modAnim">
        <pc:chgData name="Frances Meek" userId="f3af35cc-3229-46e1-af36-3525661cfbd3" providerId="ADAL" clId="{3CD152E3-FE71-4143-BA6B-7D90462B704E}" dt="2025-08-11T14:50:21.308" v="203"/>
        <pc:sldMkLst>
          <pc:docMk/>
          <pc:sldMk cId="4036156579" sldId="302"/>
        </pc:sldMkLst>
      </pc:sldChg>
      <pc:sldChg chg="modSp mod">
        <pc:chgData name="Frances Meek" userId="f3af35cc-3229-46e1-af36-3525661cfbd3" providerId="ADAL" clId="{3CD152E3-FE71-4143-BA6B-7D90462B704E}" dt="2025-08-11T14:48:54.591" v="201" actId="114"/>
        <pc:sldMkLst>
          <pc:docMk/>
          <pc:sldMk cId="514232257" sldId="303"/>
        </pc:sldMkLst>
        <pc:spChg chg="mod">
          <ac:chgData name="Frances Meek" userId="f3af35cc-3229-46e1-af36-3525661cfbd3" providerId="ADAL" clId="{3CD152E3-FE71-4143-BA6B-7D90462B704E}" dt="2025-08-11T14:48:54.591" v="201" actId="114"/>
          <ac:spMkLst>
            <pc:docMk/>
            <pc:sldMk cId="514232257" sldId="303"/>
            <ac:spMk id="3" creationId="{F22653C1-9E41-7327-95D1-9F13EBDC8AF2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42452" y="3531477"/>
            <a:ext cx="9144000" cy="733096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4400" b="1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7410729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53512" y="587760"/>
            <a:ext cx="9144000" cy="635491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4000" b="1" i="0">
                <a:solidFill>
                  <a:srgbClr val="79AA4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53512" y="3065488"/>
            <a:ext cx="9144000" cy="3087973"/>
          </a:xfrm>
          <a:prstGeom prst="rect">
            <a:avLst/>
          </a:prstGeom>
        </p:spPr>
        <p:txBody>
          <a:bodyPr lIns="0" tIns="0" rIns="0" bIns="0"/>
          <a:lstStyle>
            <a:lvl1pPr marL="285750" indent="-285750" algn="l">
              <a:buFont typeface="Arial" charset="0"/>
              <a:buChar char="•"/>
              <a:defRPr sz="1800"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8237676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69274" y="1563798"/>
            <a:ext cx="9720000" cy="720000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3400" b="1" i="0">
                <a:solidFill>
                  <a:srgbClr val="79AA4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Heading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69276" y="2571092"/>
            <a:ext cx="9720000" cy="3600000"/>
          </a:xfrm>
          <a:prstGeom prst="rect">
            <a:avLst/>
          </a:prstGeom>
        </p:spPr>
        <p:txBody>
          <a:bodyPr lIns="0" tIns="0" rIns="0" bIns="0" numCol="1" anchor="t"/>
          <a:lstStyle>
            <a:lvl1pPr marL="285750" indent="-285750" algn="l">
              <a:buSzPct val="90000"/>
              <a:buFont typeface="Arial" charset="0"/>
              <a:buChar char="•"/>
              <a:defRPr sz="18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15513439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6209274" y="2571092"/>
            <a:ext cx="4680000" cy="3600000"/>
          </a:xfrm>
          <a:prstGeom prst="rect">
            <a:avLst/>
          </a:prstGeom>
          <a:solidFill>
            <a:srgbClr val="D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398461" y="2760281"/>
            <a:ext cx="4320000" cy="3240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>
              <a:buNone/>
              <a:defRPr sz="1800" b="0" i="0"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Body text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1169276" y="1563798"/>
            <a:ext cx="9720000" cy="720000"/>
          </a:xfrm>
          <a:prstGeom prst="rect">
            <a:avLst/>
          </a:prstGeom>
        </p:spPr>
        <p:txBody>
          <a:bodyPr lIns="0" tIns="0" rIns="0" bIns="0"/>
          <a:lstStyle>
            <a:lvl1pPr>
              <a:defRPr sz="3400" b="1" i="0">
                <a:solidFill>
                  <a:srgbClr val="79AA4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Ingredients</a:t>
            </a:r>
          </a:p>
        </p:txBody>
      </p:sp>
    </p:spTree>
    <p:extLst>
      <p:ext uri="{BB962C8B-B14F-4D97-AF65-F5344CB8AC3E}">
        <p14:creationId xmlns:p14="http://schemas.microsoft.com/office/powerpoint/2010/main" val="2800079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69274" y="1563798"/>
            <a:ext cx="9720000" cy="720000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3400" b="1" i="0">
                <a:solidFill>
                  <a:srgbClr val="79AA4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Heading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69276" y="2571092"/>
            <a:ext cx="9720000" cy="3600000"/>
          </a:xfrm>
          <a:prstGeom prst="rect">
            <a:avLst/>
          </a:prstGeom>
        </p:spPr>
        <p:txBody>
          <a:bodyPr lIns="0" tIns="0" rIns="0" bIns="0" numCol="1" anchor="t"/>
          <a:lstStyle>
            <a:lvl1pPr marL="285750" indent="-285750" algn="l">
              <a:buSzPct val="90000"/>
              <a:buFont typeface="Arial" charset="0"/>
              <a:buChar char="•"/>
              <a:defRPr sz="18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31905306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6209274" y="2571092"/>
            <a:ext cx="4680000" cy="3600000"/>
          </a:xfrm>
          <a:prstGeom prst="rect">
            <a:avLst/>
          </a:prstGeom>
          <a:solidFill>
            <a:srgbClr val="D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398461" y="2760281"/>
            <a:ext cx="4320000" cy="3240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>
              <a:buNone/>
              <a:defRPr sz="1800" b="0" i="0"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Body text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1169276" y="1563798"/>
            <a:ext cx="9720000" cy="720000"/>
          </a:xfrm>
          <a:prstGeom prst="rect">
            <a:avLst/>
          </a:prstGeom>
        </p:spPr>
        <p:txBody>
          <a:bodyPr lIns="0" tIns="0" rIns="0" bIns="0"/>
          <a:lstStyle>
            <a:lvl1pPr>
              <a:defRPr sz="3400" b="1" i="0">
                <a:solidFill>
                  <a:srgbClr val="79AA4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Equipment</a:t>
            </a:r>
          </a:p>
        </p:txBody>
      </p:sp>
    </p:spTree>
    <p:extLst>
      <p:ext uri="{BB962C8B-B14F-4D97-AF65-F5344CB8AC3E}">
        <p14:creationId xmlns:p14="http://schemas.microsoft.com/office/powerpoint/2010/main" val="29758760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53512" y="587760"/>
            <a:ext cx="9144000" cy="635491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4000" b="1" i="0">
                <a:solidFill>
                  <a:srgbClr val="79AA4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1153512" y="3065488"/>
            <a:ext cx="9144000" cy="3087973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indent="0" algn="ctr">
              <a:buNone/>
            </a:pPr>
            <a:r>
              <a:rPr lang="en-GB" sz="3600" dirty="0"/>
              <a:t>For further information, go to:</a:t>
            </a:r>
          </a:p>
          <a:p>
            <a:pPr marL="0" indent="0" algn="ctr">
              <a:buNone/>
            </a:pPr>
            <a:r>
              <a:rPr lang="en-GB" sz="3600" dirty="0"/>
              <a:t>www.foodafactoflife.org.uk</a:t>
            </a:r>
          </a:p>
        </p:txBody>
      </p:sp>
    </p:spTree>
    <p:extLst>
      <p:ext uri="{BB962C8B-B14F-4D97-AF65-F5344CB8AC3E}">
        <p14:creationId xmlns:p14="http://schemas.microsoft.com/office/powerpoint/2010/main" val="20131357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foodafactoflife.org.uk/recipes/11-14-l2c/dutch-apple-cake/" TargetMode="External"/><Relationship Id="rId5" Type="http://schemas.openxmlformats.org/officeDocument/2006/relationships/hyperlink" Target="http://www.foodafactoflife.org.uk/" TargetMode="Externa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foodafactoflife.org.uk/" TargetMode="Externa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://www.foodafactoflife.org.uk/" TargetMode="Externa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5" Type="http://schemas.openxmlformats.org/officeDocument/2006/relationships/hyperlink" Target="http://www.foodafactoflife.org.uk/" TargetMode="External"/><Relationship Id="rId4" Type="http://schemas.openxmlformats.org/officeDocument/2006/relationships/image" Target="../media/image4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www.foodafactoflife.org.uk/" TargetMode="Externa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foodafactoflife.org.uk/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9453" y="358589"/>
            <a:ext cx="2044335" cy="1435165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1156447" y="6539528"/>
            <a:ext cx="1072178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 b="0" i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hlinkClick r:id="rId5"/>
              </a:rPr>
              <a:t>www.foodafactoflife.org.uk</a:t>
            </a:r>
            <a:r>
              <a:rPr lang="en-US" sz="900" b="0" i="0" baseline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   </a:t>
            </a:r>
            <a:r>
              <a:rPr lang="en-US" sz="900" b="0" i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©</a:t>
            </a:r>
            <a:r>
              <a:rPr lang="en-US" sz="900" b="0" i="0" baseline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Food – </a:t>
            </a:r>
            <a:r>
              <a:rPr lang="en-US" sz="900" b="0" i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a fact of life 2025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0" y="6377945"/>
            <a:ext cx="676101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90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This recipe is from the original Licence to cook programme and is provided under the Open Government Licence.</a:t>
            </a:r>
          </a:p>
          <a:p>
            <a:r>
              <a:rPr lang="en-GB" sz="90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6"/>
              </a:rPr>
              <a:t>Dutch apple cake </a:t>
            </a:r>
            <a:endParaRPr lang="en-GB" sz="90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88850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1156447" y="6539528"/>
            <a:ext cx="1072178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 b="0" i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hlinkClick r:id="rId4"/>
              </a:rPr>
              <a:t>www.foodafactoflife.org.uk</a:t>
            </a:r>
            <a:r>
              <a:rPr lang="en-US" sz="900" b="0" i="0" baseline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   </a:t>
            </a:r>
            <a:r>
              <a:rPr lang="en-US" sz="900" b="0" i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© Food – a fact of life 2025</a:t>
            </a:r>
          </a:p>
        </p:txBody>
      </p:sp>
    </p:spTree>
    <p:extLst>
      <p:ext uri="{BB962C8B-B14F-4D97-AF65-F5344CB8AC3E}">
        <p14:creationId xmlns:p14="http://schemas.microsoft.com/office/powerpoint/2010/main" val="1498317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1156447" y="6539528"/>
            <a:ext cx="1072178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 b="0" i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hlinkClick r:id="rId4"/>
              </a:rPr>
              <a:t>www.foodafactoflife.org.uk</a:t>
            </a:r>
            <a:r>
              <a:rPr lang="en-US" sz="900" b="0" i="0" baseline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   </a:t>
            </a:r>
            <a:r>
              <a:rPr lang="en-US" sz="900" b="0" i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© Food – a fact of life 2025</a:t>
            </a:r>
          </a:p>
        </p:txBody>
      </p:sp>
    </p:spTree>
    <p:extLst>
      <p:ext uri="{BB962C8B-B14F-4D97-AF65-F5344CB8AC3E}">
        <p14:creationId xmlns:p14="http://schemas.microsoft.com/office/powerpoint/2010/main" val="1822393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1156447" y="6539528"/>
            <a:ext cx="1072178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 b="0" i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hlinkClick r:id="rId5"/>
              </a:rPr>
              <a:t>www.foodafactoflife.org.uk</a:t>
            </a:r>
            <a:r>
              <a:rPr lang="en-US" sz="900" b="0" i="0" baseline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   </a:t>
            </a:r>
            <a:r>
              <a:rPr lang="en-US" sz="900" b="0" i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© Food – a fact of life 2025</a:t>
            </a:r>
          </a:p>
        </p:txBody>
      </p:sp>
    </p:spTree>
    <p:extLst>
      <p:ext uri="{BB962C8B-B14F-4D97-AF65-F5344CB8AC3E}">
        <p14:creationId xmlns:p14="http://schemas.microsoft.com/office/powerpoint/2010/main" val="1788143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6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1156447" y="6539528"/>
            <a:ext cx="1072178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 b="0" i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hlinkClick r:id="rId4"/>
              </a:rPr>
              <a:t>www.foodafactoflife.org.uk</a:t>
            </a:r>
            <a:r>
              <a:rPr lang="en-US" sz="900" b="0" i="0" baseline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   </a:t>
            </a:r>
            <a:r>
              <a:rPr lang="en-US" sz="900" b="0" i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© Food – a fact of life 2025</a:t>
            </a:r>
          </a:p>
        </p:txBody>
      </p:sp>
    </p:spTree>
    <p:extLst>
      <p:ext uri="{BB962C8B-B14F-4D97-AF65-F5344CB8AC3E}">
        <p14:creationId xmlns:p14="http://schemas.microsoft.com/office/powerpoint/2010/main" val="2090495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1156447" y="6539528"/>
            <a:ext cx="1072178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  <a:hlinkClick r:id="rId4"/>
              </a:rPr>
              <a:t>www.foodafactoflife.org.uk</a:t>
            </a:r>
            <a:r>
              <a:rPr lang="en-US" sz="900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    © Food – a fact of life 2025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-2" y="6539528"/>
            <a:ext cx="6761019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90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This recipe is from the original Licence to cook programme and is provided under the Open Government Licence. </a:t>
            </a:r>
          </a:p>
        </p:txBody>
      </p:sp>
    </p:spTree>
    <p:extLst>
      <p:ext uri="{BB962C8B-B14F-4D97-AF65-F5344CB8AC3E}">
        <p14:creationId xmlns:p14="http://schemas.microsoft.com/office/powerpoint/2010/main" val="3694338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Why%20not%20try%20a%20savoury%20version%20of%20a%20crumble?%20This%20year%207%20lesson%20from%20the%20Food%20&#8211;%20a%20fact%20of%20life%20Schemes%20of%20Work,%20will%20give%20you%20all%20that%20you%20need." TargetMode="External"/><Relationship Id="rId2" Type="http://schemas.openxmlformats.org/officeDocument/2006/relationships/hyperlink" Target="https://www.foodafactoflife.org.uk/media/y35purqb/cakes-information-sheet-i-1114c2.docx" TargetMode="Externa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3.png"/><Relationship Id="rId4" Type="http://schemas.openxmlformats.org/officeDocument/2006/relationships/hyperlink" Target="https://www.foodafactoflife.org.uk/11-14-years/schemes-of-work-11-14-years/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hyperlink" Target="https://www.foodafactoflife.org.uk/whole-school/whole-school-approach/guidelines-for-school-education-resources-about-food/" TargetMode="Externa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VriY62IBz_Y" TargetMode="External"/><Relationship Id="rId2" Type="http://schemas.openxmlformats.org/officeDocument/2006/relationships/slideLayout" Target="../slideLayouts/slideLayout3.xml"/><Relationship Id="rId1" Type="http://schemas.openxmlformats.org/officeDocument/2006/relationships/video" Target="https://www.youtube.com/embed/VriY62IBz_Y?feature=oembed" TargetMode="Externa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361E67-24C7-FDE5-0A9D-D482C76F73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630628-A9FA-3FD5-79DD-7FA5D52E59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2452" y="3531477"/>
            <a:ext cx="9144000" cy="733096"/>
          </a:xfrm>
        </p:spPr>
        <p:txBody>
          <a:bodyPr/>
          <a:lstStyle/>
          <a:p>
            <a:r>
              <a:rPr lang="en-US" dirty="0">
                <a:latin typeface="Arial"/>
                <a:cs typeface="Arial"/>
              </a:rPr>
              <a:t>Dutch apple cake</a:t>
            </a:r>
            <a:br>
              <a:rPr lang="en-US" dirty="0"/>
            </a:b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765306A-AAAA-737D-CE74-AE9E59A61F16}"/>
              </a:ext>
            </a:extLst>
          </p:cNvPr>
          <p:cNvSpPr txBox="1"/>
          <p:nvPr/>
        </p:nvSpPr>
        <p:spPr>
          <a:xfrm>
            <a:off x="1142452" y="4264573"/>
            <a:ext cx="3552378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  <a:latin typeface="Arial"/>
                <a:cs typeface="Arial"/>
              </a:rPr>
              <a:t>Complexity: medium - high</a:t>
            </a:r>
            <a:endParaRPr lang="en-GB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87867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2DA618-1CDD-1725-AFBF-8C9D764F6E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E3232C1-A2C9-E67A-8053-FA780B5DEAE7}"/>
              </a:ext>
            </a:extLst>
          </p:cNvPr>
          <p:cNvSpPr/>
          <p:nvPr/>
        </p:nvSpPr>
        <p:spPr>
          <a:xfrm>
            <a:off x="995829" y="2275463"/>
            <a:ext cx="7162519" cy="3115934"/>
          </a:xfrm>
          <a:prstGeom prst="rect">
            <a:avLst/>
          </a:prstGeom>
          <a:solidFill>
            <a:srgbClr val="D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D0C00B9-80AA-A91E-3A14-233E11349D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95829" y="1555463"/>
            <a:ext cx="9720000" cy="720000"/>
          </a:xfrm>
        </p:spPr>
        <p:txBody>
          <a:bodyPr/>
          <a:lstStyle/>
          <a:p>
            <a:r>
              <a:rPr lang="en-US" dirty="0"/>
              <a:t>Top tips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05AD2C3-3977-79F4-7A2B-483785D1D744}"/>
              </a:ext>
            </a:extLst>
          </p:cNvPr>
          <p:cNvSpPr txBox="1"/>
          <p:nvPr/>
        </p:nvSpPr>
        <p:spPr>
          <a:xfrm>
            <a:off x="1148834" y="2770949"/>
            <a:ext cx="6856507" cy="20108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lvl="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Turn up the flavour: For a tasty alternative try pear and ginger. </a:t>
            </a:r>
          </a:p>
          <a:p>
            <a:pPr marL="285750" lvl="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Reduce food waste: Use up any leftover fruit in your cake. 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2000" dirty="0">
                <a:latin typeface="Arial"/>
                <a:cs typeface="Arial"/>
              </a:rPr>
              <a:t>When lining the baking tin, it is only necessary to line the bottom of the tin. The sides can be greased with oil.</a:t>
            </a:r>
            <a:endParaRPr lang="en-GB" dirty="0">
              <a:latin typeface="Arial"/>
              <a:cs typeface="Arial"/>
            </a:endParaRPr>
          </a:p>
        </p:txBody>
      </p:sp>
      <p:pic>
        <p:nvPicPr>
          <p:cNvPr id="7" name="Picture 6" descr="A close-up of a spoon and ginger&#10;&#10;AI-generated content may be incorrect.">
            <a:extLst>
              <a:ext uri="{FF2B5EF4-FFF2-40B4-BE49-F238E27FC236}">
                <a16:creationId xmlns:a16="http://schemas.microsoft.com/office/drawing/2014/main" id="{3882969E-8A63-5351-5FFB-B150640219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1656" y="1844725"/>
            <a:ext cx="2778672" cy="1852448"/>
          </a:xfrm>
          <a:prstGeom prst="rect">
            <a:avLst/>
          </a:prstGeom>
        </p:spPr>
      </p:pic>
      <p:pic>
        <p:nvPicPr>
          <p:cNvPr id="9" name="Picture 8" descr="A can of pineapple juice&#10;&#10;AI-generated content may be incorrect.">
            <a:extLst>
              <a:ext uri="{FF2B5EF4-FFF2-40B4-BE49-F238E27FC236}">
                <a16:creationId xmlns:a16="http://schemas.microsoft.com/office/drawing/2014/main" id="{4AAD1EDA-8BBF-879A-8235-E0EC817876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14541" y="3728837"/>
            <a:ext cx="1616044" cy="2433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2041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CC4455-8815-30F7-28D7-5DCDBF55ED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E7D11EA-239E-6776-4C30-42A1D785ED01}"/>
              </a:ext>
            </a:extLst>
          </p:cNvPr>
          <p:cNvSpPr txBox="1"/>
          <p:nvPr/>
        </p:nvSpPr>
        <p:spPr>
          <a:xfrm>
            <a:off x="1015676" y="1367586"/>
            <a:ext cx="6097656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400" b="1" dirty="0">
                <a:solidFill>
                  <a:srgbClr val="79AA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Plenary: what went wrong?</a:t>
            </a:r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857F9A33-DBC6-4B96-D71B-C8479A5109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86014" y="2219399"/>
            <a:ext cx="8550796" cy="3600000"/>
          </a:xfrm>
        </p:spPr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en-US" sz="2000" dirty="0"/>
              <a:t>The Dutch apple cake is cracked with peaks on top.</a:t>
            </a:r>
          </a:p>
          <a:p>
            <a:pPr marL="342900" indent="-342900">
              <a:buFont typeface="+mj-lt"/>
              <a:buAutoNum type="arabicPeriod"/>
            </a:pPr>
            <a:endParaRPr lang="en-US" sz="2000" dirty="0"/>
          </a:p>
          <a:p>
            <a:pPr marL="342900" indent="-342900">
              <a:buFont typeface="+mj-lt"/>
              <a:buAutoNum type="arabicPeriod"/>
            </a:pPr>
            <a:r>
              <a:rPr lang="en-US" sz="2000" dirty="0"/>
              <a:t>The cake sank when baked.</a:t>
            </a:r>
          </a:p>
          <a:p>
            <a:pPr marL="342900" indent="-342900">
              <a:buFont typeface="+mj-lt"/>
              <a:buAutoNum type="arabicPeriod"/>
            </a:pPr>
            <a:endParaRPr lang="en-US" sz="2000" dirty="0"/>
          </a:p>
          <a:p>
            <a:pPr marL="342900" indent="-342900">
              <a:buFont typeface="+mj-lt"/>
              <a:buAutoNum type="arabicPeriod"/>
            </a:pPr>
            <a:r>
              <a:rPr lang="en-US" sz="2000" dirty="0"/>
              <a:t>The top of the cake was speckled.</a:t>
            </a:r>
          </a:p>
          <a:p>
            <a:pPr marL="342900" indent="-342900">
              <a:buFont typeface="+mj-lt"/>
              <a:buAutoNum type="arabicPeriod"/>
            </a:pPr>
            <a:endParaRPr lang="en-US" sz="2000" dirty="0"/>
          </a:p>
          <a:p>
            <a:pPr marL="342900" indent="-342900">
              <a:buFont typeface="+mj-lt"/>
              <a:buAutoNum type="arabicPeriod"/>
            </a:pPr>
            <a:r>
              <a:rPr lang="en-US" sz="2000" dirty="0"/>
              <a:t>The cake was very dense.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GB" dirty="0"/>
          </a:p>
        </p:txBody>
      </p:sp>
      <p:pic>
        <p:nvPicPr>
          <p:cNvPr id="5" name="Picture 4" descr="A cake on a plate&#10;&#10;AI-generated content may be incorrect.">
            <a:extLst>
              <a:ext uri="{FF2B5EF4-FFF2-40B4-BE49-F238E27FC236}">
                <a16:creationId xmlns:a16="http://schemas.microsoft.com/office/drawing/2014/main" id="{234D3692-8FB8-AA11-3F4B-3DD47EE10E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6968" y="4110486"/>
            <a:ext cx="3058194" cy="2039815"/>
          </a:xfrm>
          <a:prstGeom prst="rect">
            <a:avLst/>
          </a:prstGeom>
        </p:spPr>
      </p:pic>
      <p:pic>
        <p:nvPicPr>
          <p:cNvPr id="7" name="Picture 6" descr="A close up of food&#10;&#10;AI-generated content may be incorrect.">
            <a:extLst>
              <a:ext uri="{FF2B5EF4-FFF2-40B4-BE49-F238E27FC236}">
                <a16:creationId xmlns:a16="http://schemas.microsoft.com/office/drawing/2014/main" id="{198F1A8A-9D08-1DB3-AA9F-823F47983C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6968" y="1888497"/>
            <a:ext cx="3058194" cy="2039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0050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AD20D6-C43C-F7C4-1DB9-76524C7832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5E66B65-6F9D-870B-CB46-C0A0A52CF22A}"/>
              </a:ext>
            </a:extLst>
          </p:cNvPr>
          <p:cNvSpPr txBox="1"/>
          <p:nvPr/>
        </p:nvSpPr>
        <p:spPr>
          <a:xfrm>
            <a:off x="1015676" y="1367586"/>
            <a:ext cx="6097656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400" b="1" dirty="0">
                <a:solidFill>
                  <a:srgbClr val="79AA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 responses</a:t>
            </a:r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6A08D609-A5B1-961A-D9AE-F2F1908567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88888" y="2108868"/>
            <a:ext cx="9773379" cy="3600000"/>
          </a:xfrm>
        </p:spPr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en-US" sz="2000" dirty="0"/>
              <a:t>The Dutch apple cake is cracked with peaks on top.</a:t>
            </a:r>
          </a:p>
          <a:p>
            <a:pPr marL="0" indent="0">
              <a:buNone/>
            </a:pPr>
            <a:r>
              <a:rPr lang="en-US" sz="2000" b="1" i="1" dirty="0">
                <a:solidFill>
                  <a:srgbClr val="79AA41"/>
                </a:solidFill>
              </a:rPr>
              <a:t>Too much raising agent added, cake tin was over-filled or too small, cake may have cooked too quickly (oven too hot, too near the top of oven).</a:t>
            </a:r>
          </a:p>
          <a:p>
            <a:pPr marL="0" indent="0">
              <a:buNone/>
            </a:pPr>
            <a:r>
              <a:rPr lang="en-US" sz="2000" dirty="0"/>
              <a:t>2.  The cake sank when baked.</a:t>
            </a:r>
          </a:p>
          <a:p>
            <a:pPr marL="0" indent="0">
              <a:buNone/>
            </a:pPr>
            <a:r>
              <a:rPr lang="en-US" sz="2000" b="1" i="1" dirty="0">
                <a:solidFill>
                  <a:srgbClr val="79AA41"/>
                </a:solidFill>
              </a:rPr>
              <a:t>Too much raising agent, over-creamed fat and sugar, over-beaten mixture after adding the egg, under-baked or the oven on too low a temperature.</a:t>
            </a:r>
          </a:p>
          <a:p>
            <a:pPr marL="0" indent="0">
              <a:buNone/>
            </a:pPr>
            <a:r>
              <a:rPr lang="en-US" sz="2000" dirty="0"/>
              <a:t>3.  The top of the cake was speckled.</a:t>
            </a:r>
          </a:p>
          <a:p>
            <a:pPr marL="0" indent="0">
              <a:buNone/>
            </a:pPr>
            <a:r>
              <a:rPr lang="en-US" sz="2000" b="1" i="1" dirty="0">
                <a:solidFill>
                  <a:srgbClr val="79AA41"/>
                </a:solidFill>
              </a:rPr>
              <a:t>Too much sugar used, or granulated sugar instead of caster sugar.</a:t>
            </a:r>
          </a:p>
          <a:p>
            <a:pPr marL="0" indent="0">
              <a:buNone/>
            </a:pPr>
            <a:r>
              <a:rPr lang="en-US" sz="2000" dirty="0"/>
              <a:t>4.  The cake is very dense.</a:t>
            </a:r>
            <a:endParaRPr lang="en-US" dirty="0"/>
          </a:p>
          <a:p>
            <a:pPr marL="0" indent="0">
              <a:buNone/>
            </a:pPr>
            <a:r>
              <a:rPr lang="en-US" sz="2000" b="1" i="1" dirty="0">
                <a:solidFill>
                  <a:srgbClr val="79AA41"/>
                </a:solidFill>
              </a:rPr>
              <a:t>Not enough air beaten into the mixture, eggs added too quickly causing curdling, not enough raising agent.</a:t>
            </a:r>
          </a:p>
          <a:p>
            <a:endParaRPr lang="en-US" dirty="0"/>
          </a:p>
          <a:p>
            <a:endParaRPr lang="en-US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4460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CF77E4-7471-CD20-C313-61CE546622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11DF167-8518-CC1E-8D9E-1DE0CBE2A851}"/>
              </a:ext>
            </a:extLst>
          </p:cNvPr>
          <p:cNvSpPr txBox="1"/>
          <p:nvPr/>
        </p:nvSpPr>
        <p:spPr>
          <a:xfrm>
            <a:off x="613741" y="1206813"/>
            <a:ext cx="6097656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400" b="1" dirty="0">
                <a:solidFill>
                  <a:srgbClr val="79AA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Looking for more… 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22653C1-9E41-7327-95D1-9F13EBDC8AF2}"/>
              </a:ext>
            </a:extLst>
          </p:cNvPr>
          <p:cNvSpPr txBox="1"/>
          <p:nvPr/>
        </p:nvSpPr>
        <p:spPr>
          <a:xfrm>
            <a:off x="613741" y="2123852"/>
            <a:ext cx="669057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Use our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function of ingredients worksheet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to teach your pupils the value of each ingredient in cake making. It also covers common errors which can occur when baking cakes. 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For a different cake making method, why not try the Mini carrot cakes in this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lesson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from the 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Food – a fact of life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Schemes of Work? 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7D32270-B07E-6533-A51F-C37A9C2AD1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15102" y="2288445"/>
            <a:ext cx="3827073" cy="3269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2322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8FAC70-8263-E2AB-26E6-803126ABD2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CD524F-8820-D3BD-7500-A29D8E180E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0045" y="1236455"/>
            <a:ext cx="9720000" cy="720000"/>
          </a:xfrm>
        </p:spPr>
        <p:txBody>
          <a:bodyPr/>
          <a:lstStyle/>
          <a:p>
            <a:r>
              <a:rPr lang="en-GB" sz="4400" dirty="0">
                <a:latin typeface="Arial"/>
                <a:cs typeface="Arial"/>
              </a:rPr>
              <a:t>Dutch apple cake   </a:t>
            </a:r>
            <a:endParaRPr lang="en-GB" sz="44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0B9E695-CC19-7755-6FEB-F30ED91C90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35046" y="5000999"/>
            <a:ext cx="5921907" cy="1173594"/>
          </a:xfrm>
        </p:spPr>
        <p:txBody>
          <a:bodyPr/>
          <a:lstStyle/>
          <a:p>
            <a:pPr marL="0" indent="0" algn="ctr">
              <a:buNone/>
            </a:pPr>
            <a:r>
              <a:rPr lang="en-GB" sz="3600" dirty="0"/>
              <a:t>For further information, go to:</a:t>
            </a:r>
          </a:p>
          <a:p>
            <a:pPr marL="0" indent="0" algn="ctr">
              <a:buNone/>
            </a:pPr>
            <a:r>
              <a:rPr lang="en-GB" sz="3600" dirty="0"/>
              <a:t>www.foodafactoflife.org.uk</a:t>
            </a:r>
          </a:p>
          <a:p>
            <a:pPr marL="0" indent="0">
              <a:buNone/>
            </a:pPr>
            <a:endParaRPr lang="en-GB" sz="2000" dirty="0">
              <a:cs typeface="Arial"/>
            </a:endParaRPr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967AF27E-4D77-18BD-6419-362D18DF3F2E}"/>
              </a:ext>
            </a:extLst>
          </p:cNvPr>
          <p:cNvSpPr txBox="1"/>
          <p:nvPr/>
        </p:nvSpPr>
        <p:spPr>
          <a:xfrm>
            <a:off x="119743" y="6457472"/>
            <a:ext cx="99043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This resource meets the</a:t>
            </a:r>
            <a:r>
              <a:rPr lang="en-GB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b="1" i="1" u="sng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Guidelines for producers and users of school education resources about food</a:t>
            </a:r>
            <a:r>
              <a:rPr lang="en-GB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 descr="A plate of food on a blue background&#10;&#10;AI-generated content may be incorrect.">
            <a:extLst>
              <a:ext uri="{FF2B5EF4-FFF2-40B4-BE49-F238E27FC236}">
                <a16:creationId xmlns:a16="http://schemas.microsoft.com/office/drawing/2014/main" id="{12D77662-B8C1-7B72-F444-20B90912F7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3040" y="2110561"/>
            <a:ext cx="3656535" cy="2636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1565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2">
            <a:extLst>
              <a:ext uri="{FF2B5EF4-FFF2-40B4-BE49-F238E27FC236}">
                <a16:creationId xmlns:a16="http://schemas.microsoft.com/office/drawing/2014/main" id="{93492629-4FCF-A63F-11A4-3560F3D63B8A}"/>
              </a:ext>
            </a:extLst>
          </p:cNvPr>
          <p:cNvSpPr txBox="1">
            <a:spLocks/>
          </p:cNvSpPr>
          <p:nvPr/>
        </p:nvSpPr>
        <p:spPr>
          <a:xfrm>
            <a:off x="4931301" y="5567256"/>
            <a:ext cx="6124405" cy="720000"/>
          </a:xfrm>
          <a:prstGeom prst="rect">
            <a:avLst/>
          </a:prstGeom>
        </p:spPr>
        <p:txBody>
          <a:bodyPr lIns="0" tIns="0" rIns="0" bIns="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>
                <a:solidFill>
                  <a:srgbClr val="79AA4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algn="ctr"/>
            <a:endParaRPr lang="en-GB" dirty="0"/>
          </a:p>
        </p:txBody>
      </p:sp>
      <p:pic>
        <p:nvPicPr>
          <p:cNvPr id="9" name="Picture 8" descr="A plate of food on a blue background&#10;&#10;AI-generated content may be incorrect.">
            <a:extLst>
              <a:ext uri="{FF2B5EF4-FFF2-40B4-BE49-F238E27FC236}">
                <a16:creationId xmlns:a16="http://schemas.microsoft.com/office/drawing/2014/main" id="{E1746A4E-F019-6665-55A0-517BC0A73A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5313" y="2137540"/>
            <a:ext cx="4414334" cy="301110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0729C21-6982-6A4B-B1AA-61A6FF728119}"/>
              </a:ext>
            </a:extLst>
          </p:cNvPr>
          <p:cNvSpPr>
            <a:spLocks noGrp="1"/>
          </p:cNvSpPr>
          <p:nvPr/>
        </p:nvSpPr>
        <p:spPr>
          <a:xfrm>
            <a:off x="574721" y="1290744"/>
            <a:ext cx="9720000" cy="720000"/>
          </a:xfrm>
          <a:prstGeom prst="rect">
            <a:avLst/>
          </a:prstGeom>
        </p:spPr>
        <p:txBody>
          <a:bodyPr lIns="0" tIns="0" rIns="0" bIns="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>
                <a:solidFill>
                  <a:srgbClr val="79AA4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GB" dirty="0">
                <a:latin typeface="Arial"/>
                <a:cs typeface="Arial"/>
              </a:rPr>
              <a:t>Nutritional analysis</a:t>
            </a:r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777C49A-76CA-98BA-7857-4FDB15ECF26E}"/>
              </a:ext>
            </a:extLst>
          </p:cNvPr>
          <p:cNvSpPr txBox="1"/>
          <p:nvPr/>
        </p:nvSpPr>
        <p:spPr>
          <a:xfrm>
            <a:off x="8404120" y="5167146"/>
            <a:ext cx="20116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Makes 8</a:t>
            </a:r>
          </a:p>
        </p:txBody>
      </p:sp>
      <p:pic>
        <p:nvPicPr>
          <p:cNvPr id="6" name="Picture 5" descr="A close-up of a label&#10;&#10;AI-generated content may be incorrect.">
            <a:extLst>
              <a:ext uri="{FF2B5EF4-FFF2-40B4-BE49-F238E27FC236}">
                <a16:creationId xmlns:a16="http://schemas.microsoft.com/office/drawing/2014/main" id="{78337FBE-4F3C-9138-8752-36A72FE12D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976" y="2175832"/>
            <a:ext cx="5477774" cy="2934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5526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A12213-7B63-B24D-8D2F-78021A4CACA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>
                <a:latin typeface="Arial"/>
                <a:cs typeface="Arial"/>
              </a:rPr>
              <a:t>Starter activity</a:t>
            </a:r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B6292BF-1437-774D-86CE-0B15B325C03C}"/>
              </a:ext>
            </a:extLst>
          </p:cNvPr>
          <p:cNvSpPr txBox="1"/>
          <p:nvPr/>
        </p:nvSpPr>
        <p:spPr>
          <a:xfrm>
            <a:off x="1095270" y="2150347"/>
            <a:ext cx="87923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Which skills do these images show?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783F4C2-32A5-4340-F828-A31AF843FA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6818" y="2596942"/>
            <a:ext cx="2688703" cy="17913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17A097B-8E60-1E94-1D45-3C96B19A4C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1520" y="2596942"/>
            <a:ext cx="2778322" cy="1851057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545CC97E-F129-31AA-2781-2B554BF97F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6818" y="4816471"/>
            <a:ext cx="2688704" cy="1791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DSC01520">
            <a:extLst>
              <a:ext uri="{FF2B5EF4-FFF2-40B4-BE49-F238E27FC236}">
                <a16:creationId xmlns:a16="http://schemas.microsoft.com/office/drawing/2014/main" id="{733C0198-AD26-E8CC-FCFD-C9C4F33ECF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3" b="7653"/>
          <a:stretch>
            <a:fillRect/>
          </a:stretch>
        </p:blipFill>
        <p:spPr bwMode="auto">
          <a:xfrm>
            <a:off x="5811520" y="4816471"/>
            <a:ext cx="2798085" cy="1777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1420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812CCF-077C-6460-4FF5-A2C6C84795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63D17B-2D3E-004D-68FF-9FAB02FC818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>
                <a:latin typeface="Arial"/>
                <a:cs typeface="Arial"/>
              </a:rPr>
              <a:t>Example responses</a:t>
            </a:r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5512EB5-CAA2-39FE-3246-0EAAD360CFA4}"/>
              </a:ext>
            </a:extLst>
          </p:cNvPr>
          <p:cNvSpPr txBox="1"/>
          <p:nvPr/>
        </p:nvSpPr>
        <p:spPr>
          <a:xfrm>
            <a:off x="1095270" y="2150347"/>
            <a:ext cx="87923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Which skills do these images show?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25C2FAA-9D23-ECC4-1FA9-7FEE60751F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1856" y="2596942"/>
            <a:ext cx="2167270" cy="144394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BF511DF-668B-1689-3E66-37278E5E7F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4068" y="2596942"/>
            <a:ext cx="2273177" cy="1514504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0DD8B893-90A5-8AC6-4B20-04FD3BF8B3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1857" y="4307544"/>
            <a:ext cx="2166582" cy="1443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DSC01520">
            <a:extLst>
              <a:ext uri="{FF2B5EF4-FFF2-40B4-BE49-F238E27FC236}">
                <a16:creationId xmlns:a16="http://schemas.microsoft.com/office/drawing/2014/main" id="{E6DD407C-FC67-DF41-269C-704E7585B2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3" b="7653"/>
          <a:stretch>
            <a:fillRect/>
          </a:stretch>
        </p:blipFill>
        <p:spPr bwMode="auto">
          <a:xfrm>
            <a:off x="6804068" y="4307544"/>
            <a:ext cx="2273177" cy="1443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782C91C-B391-117C-9E11-C2D84E648845}"/>
              </a:ext>
            </a:extLst>
          </p:cNvPr>
          <p:cNvSpPr txBox="1"/>
          <p:nvPr/>
        </p:nvSpPr>
        <p:spPr>
          <a:xfrm>
            <a:off x="4191990" y="2992582"/>
            <a:ext cx="15794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>
                <a:solidFill>
                  <a:srgbClr val="79AA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Claw grip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AAB32C5-9E1F-49D8-0341-23B9C0B86BCB}"/>
              </a:ext>
            </a:extLst>
          </p:cNvPr>
          <p:cNvSpPr txBox="1"/>
          <p:nvPr/>
        </p:nvSpPr>
        <p:spPr>
          <a:xfrm>
            <a:off x="9320195" y="3028890"/>
            <a:ext cx="17932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>
                <a:solidFill>
                  <a:srgbClr val="79AA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Bridge hold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264BBAD-0459-F945-FFBF-3383B7C9767C}"/>
              </a:ext>
            </a:extLst>
          </p:cNvPr>
          <p:cNvSpPr txBox="1"/>
          <p:nvPr/>
        </p:nvSpPr>
        <p:spPr>
          <a:xfrm>
            <a:off x="4203866" y="4629404"/>
            <a:ext cx="15794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>
                <a:solidFill>
                  <a:srgbClr val="79AA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Rubbing-in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D3CAA00-1F83-24C3-1361-15152785FFCC}"/>
              </a:ext>
            </a:extLst>
          </p:cNvPr>
          <p:cNvSpPr txBox="1"/>
          <p:nvPr/>
        </p:nvSpPr>
        <p:spPr>
          <a:xfrm>
            <a:off x="9309856" y="4475516"/>
            <a:ext cx="15794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>
                <a:solidFill>
                  <a:srgbClr val="79AA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Forming a dough</a:t>
            </a:r>
          </a:p>
        </p:txBody>
      </p:sp>
    </p:spTree>
    <p:extLst>
      <p:ext uri="{BB962C8B-B14F-4D97-AF65-F5344CB8AC3E}">
        <p14:creationId xmlns:p14="http://schemas.microsoft.com/office/powerpoint/2010/main" val="2054450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978235" y="2283798"/>
            <a:ext cx="7412008" cy="3915947"/>
          </a:xfrm>
          <a:prstGeom prst="rect">
            <a:avLst/>
          </a:prstGeom>
          <a:solidFill>
            <a:srgbClr val="D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51691" y="1284634"/>
            <a:ext cx="9720000" cy="720000"/>
          </a:xfrm>
        </p:spPr>
        <p:txBody>
          <a:bodyPr/>
          <a:lstStyle/>
          <a:p>
            <a:r>
              <a:rPr lang="en-GB" dirty="0"/>
              <a:t>Ingredients (makes 8) </a:t>
            </a:r>
          </a:p>
        </p:txBody>
      </p:sp>
      <p:sp>
        <p:nvSpPr>
          <p:cNvPr id="14" name="Text Placeholder 1"/>
          <p:cNvSpPr txBox="1">
            <a:spLocks/>
          </p:cNvSpPr>
          <p:nvPr/>
        </p:nvSpPr>
        <p:spPr>
          <a:xfrm>
            <a:off x="4101951" y="2445470"/>
            <a:ext cx="4320000" cy="3339709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18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dirty="0"/>
              <a:t>100g caster sugar</a:t>
            </a:r>
          </a:p>
          <a:p>
            <a:r>
              <a:rPr lang="en-GB" sz="2000" dirty="0"/>
              <a:t>100g reduced-fat spread</a:t>
            </a:r>
          </a:p>
          <a:p>
            <a:r>
              <a:rPr lang="en-GB" sz="2000" dirty="0"/>
              <a:t>2 eggs</a:t>
            </a:r>
          </a:p>
          <a:p>
            <a:r>
              <a:rPr lang="en-GB" sz="2000" dirty="0"/>
              <a:t>50g self-raising white flour </a:t>
            </a:r>
          </a:p>
          <a:p>
            <a:r>
              <a:rPr lang="en-GB" sz="2000" dirty="0"/>
              <a:t>50g self-raising wholemeal flour</a:t>
            </a:r>
          </a:p>
          <a:p>
            <a:r>
              <a:rPr lang="en-GB" sz="2000" dirty="0"/>
              <a:t>1 x 5ml spoon baking powder</a:t>
            </a:r>
          </a:p>
          <a:p>
            <a:r>
              <a:rPr lang="en-GB" sz="2000" dirty="0"/>
              <a:t>1 eating apple</a:t>
            </a:r>
          </a:p>
          <a:p>
            <a:r>
              <a:rPr lang="en-GB" sz="2000" dirty="0"/>
              <a:t>½ x 5ml spoon cinnamon </a:t>
            </a:r>
          </a:p>
          <a:p>
            <a:r>
              <a:rPr lang="en-GB" sz="2000" dirty="0"/>
              <a:t>1 x 5ml spoon demerara sugar</a:t>
            </a:r>
          </a:p>
          <a:p>
            <a:pPr>
              <a:spcBef>
                <a:spcPct val="50000"/>
              </a:spcBef>
            </a:pPr>
            <a:endParaRPr lang="en-GB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 descr="A sign with text and symbols&#10;&#10;AI-generated content may be incorrect.">
            <a:extLst>
              <a:ext uri="{FF2B5EF4-FFF2-40B4-BE49-F238E27FC236}">
                <a16:creationId xmlns:a16="http://schemas.microsoft.com/office/drawing/2014/main" id="{EB96E4F8-1400-F548-954A-DBFF68D872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2945" y="4856720"/>
            <a:ext cx="2695575" cy="13430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B485B16-E401-1D2E-DBAD-3A74C9CB360A}"/>
              </a:ext>
            </a:extLst>
          </p:cNvPr>
          <p:cNvSpPr txBox="1"/>
          <p:nvPr/>
        </p:nvSpPr>
        <p:spPr>
          <a:xfrm>
            <a:off x="8621466" y="3772412"/>
            <a:ext cx="2768777" cy="93871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100" b="1" dirty="0">
                <a:latin typeface="Arial"/>
                <a:cs typeface="Arial"/>
              </a:rPr>
              <a:t>Check for any food allergy, intolerance, special dietary requirement or religious/cultural reasons for not handling or eating the ingredients in this recipe.</a:t>
            </a:r>
          </a:p>
        </p:txBody>
      </p:sp>
      <p:pic>
        <p:nvPicPr>
          <p:cNvPr id="5" name="Picture 4" descr="A tray with ingredients on it&#10;&#10;AI-generated content may be incorrect.">
            <a:extLst>
              <a:ext uri="{FF2B5EF4-FFF2-40B4-BE49-F238E27FC236}">
                <a16:creationId xmlns:a16="http://schemas.microsoft.com/office/drawing/2014/main" id="{716893C5-12DA-2A9F-89CF-CDE865518F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446" y="2283798"/>
            <a:ext cx="3178393" cy="3915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5523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616015" y="1874799"/>
            <a:ext cx="5458032" cy="4353473"/>
          </a:xfrm>
          <a:prstGeom prst="rect">
            <a:avLst/>
          </a:prstGeom>
          <a:solidFill>
            <a:srgbClr val="D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3"/>
          </p:nvPr>
        </p:nvSpPr>
        <p:spPr>
          <a:xfrm>
            <a:off x="5804842" y="1985010"/>
            <a:ext cx="2244238" cy="3410810"/>
          </a:xfrm>
        </p:spPr>
        <p:txBody>
          <a:bodyPr>
            <a:no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MS Mincho" panose="02020609040205080304" pitchFamily="49" charset="-128"/>
              </a:rPr>
              <a:t>Weighing scales</a:t>
            </a:r>
            <a:endParaRPr lang="en-GB" sz="2000" b="1" dirty="0">
              <a:latin typeface="Arial" panose="020B0604020202020204" pitchFamily="34" charset="0"/>
              <a:ea typeface="MS Mincho" panose="02020609040205080304" pitchFamily="49" charset="-128"/>
            </a:endParaRPr>
          </a:p>
          <a:p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Baking tin (20cm square) or foil trays</a:t>
            </a:r>
            <a:endParaRPr lang="en-GB" sz="2000" b="1" dirty="0">
              <a:latin typeface="Arial" panose="020B0604020202020204" pitchFamily="34" charset="0"/>
              <a:ea typeface="MS Mincho" panose="02020609040205080304" pitchFamily="49" charset="-128"/>
            </a:endParaRPr>
          </a:p>
          <a:p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Electric hand whisk</a:t>
            </a:r>
            <a:endParaRPr lang="en-GB" sz="2000" b="1" dirty="0">
              <a:latin typeface="Arial" panose="020B0604020202020204" pitchFamily="34" charset="0"/>
              <a:ea typeface="MS Mincho" panose="02020609040205080304" pitchFamily="49" charset="-128"/>
            </a:endParaRPr>
          </a:p>
          <a:p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Mixing bowl</a:t>
            </a:r>
            <a:endParaRPr lang="en-GB" sz="2000" b="1" dirty="0">
              <a:latin typeface="Arial" panose="020B0604020202020204" pitchFamily="34" charset="0"/>
              <a:ea typeface="MS Mincho" panose="02020609040205080304" pitchFamily="49" charset="-128"/>
            </a:endParaRPr>
          </a:p>
          <a:p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Small bowl</a:t>
            </a:r>
            <a:endParaRPr lang="en-GB" sz="2000" b="1" dirty="0">
              <a:latin typeface="Arial" panose="020B0604020202020204" pitchFamily="34" charset="0"/>
              <a:ea typeface="MS Mincho" panose="02020609040205080304" pitchFamily="49" charset="-128"/>
            </a:endParaRPr>
          </a:p>
          <a:p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Sieve</a:t>
            </a:r>
            <a:endParaRPr lang="en-GB" sz="2000" b="1" dirty="0">
              <a:latin typeface="Arial" panose="020B0604020202020204" pitchFamily="34" charset="0"/>
              <a:ea typeface="MS Mincho" panose="02020609040205080304" pitchFamily="49" charset="-128"/>
            </a:endParaRPr>
          </a:p>
          <a:p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Metal spoon</a:t>
            </a:r>
            <a:endParaRPr lang="en-GB" sz="2000" b="1" dirty="0">
              <a:latin typeface="Arial" panose="020B0604020202020204" pitchFamily="34" charset="0"/>
              <a:ea typeface="MS Mincho" panose="02020609040205080304" pitchFamily="49" charset="-128"/>
            </a:endParaRPr>
          </a:p>
          <a:p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Sharp knife</a:t>
            </a:r>
            <a:endParaRPr lang="en-GB" sz="2000" b="1" dirty="0">
              <a:latin typeface="Arial" panose="020B0604020202020204" pitchFamily="34" charset="0"/>
              <a:ea typeface="MS Mincho" panose="02020609040205080304" pitchFamily="49" charset="-128"/>
            </a:endParaRPr>
          </a:p>
          <a:p>
            <a:endParaRPr lang="en-GB" sz="2000" dirty="0"/>
          </a:p>
          <a:p>
            <a:endParaRPr lang="en-GB" sz="20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753833" y="1188563"/>
            <a:ext cx="9720000" cy="720000"/>
          </a:xfrm>
        </p:spPr>
        <p:txBody>
          <a:bodyPr/>
          <a:lstStyle/>
          <a:p>
            <a:r>
              <a:rPr lang="en-GB" dirty="0"/>
              <a:t>Equipment</a:t>
            </a:r>
          </a:p>
        </p:txBody>
      </p:sp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AA00399C-A102-6D14-1D1C-A3A2133B5CDA}"/>
              </a:ext>
            </a:extLst>
          </p:cNvPr>
          <p:cNvSpPr txBox="1">
            <a:spLocks/>
          </p:cNvSpPr>
          <p:nvPr/>
        </p:nvSpPr>
        <p:spPr>
          <a:xfrm>
            <a:off x="8508693" y="1985010"/>
            <a:ext cx="2424310" cy="3410810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18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Chopping board</a:t>
            </a:r>
            <a:endParaRPr lang="en-GB" sz="2000" b="1" dirty="0">
              <a:latin typeface="Arial" panose="020B0604020202020204" pitchFamily="34" charset="0"/>
              <a:ea typeface="MS Mincho" panose="02020609040205080304" pitchFamily="49" charset="-128"/>
            </a:endParaRPr>
          </a:p>
          <a:p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Spatula</a:t>
            </a:r>
            <a:endParaRPr lang="en-GB" sz="2000" b="1" dirty="0">
              <a:latin typeface="Arial" panose="020B0604020202020204" pitchFamily="34" charset="0"/>
              <a:ea typeface="MS Mincho" panose="02020609040205080304" pitchFamily="49" charset="-128"/>
            </a:endParaRPr>
          </a:p>
          <a:p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Measuring spoons</a:t>
            </a:r>
            <a:endParaRPr lang="en-GB" sz="2000" b="1" dirty="0">
              <a:latin typeface="Arial" panose="020B0604020202020204" pitchFamily="34" charset="0"/>
              <a:ea typeface="MS Mincho" panose="02020609040205080304" pitchFamily="49" charset="-128"/>
            </a:endParaRPr>
          </a:p>
          <a:p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Cooling rack </a:t>
            </a:r>
            <a:endParaRPr lang="en-GB" sz="2000" b="1" dirty="0">
              <a:latin typeface="Arial" panose="020B0604020202020204" pitchFamily="34" charset="0"/>
              <a:ea typeface="MS Mincho" panose="02020609040205080304" pitchFamily="49" charset="-128"/>
            </a:endParaRPr>
          </a:p>
          <a:p>
            <a:endParaRPr lang="en-GB" sz="2000" b="1" dirty="0"/>
          </a:p>
          <a:p>
            <a:endParaRPr lang="en-GB" sz="2000" dirty="0"/>
          </a:p>
          <a:p>
            <a:endParaRPr lang="en-GB" sz="2000" dirty="0"/>
          </a:p>
        </p:txBody>
      </p:sp>
      <p:pic>
        <p:nvPicPr>
          <p:cNvPr id="9" name="Picture 8" descr="A kitchen utensils and a bowl on a scale&#10;&#10;AI-generated content may be incorrect.">
            <a:extLst>
              <a:ext uri="{FF2B5EF4-FFF2-40B4-BE49-F238E27FC236}">
                <a16:creationId xmlns:a16="http://schemas.microsoft.com/office/drawing/2014/main" id="{00861063-4E1B-42C3-CA03-15E3DE2BEA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3833" y="1899004"/>
            <a:ext cx="3402569" cy="4283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6346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726510" y="1959498"/>
            <a:ext cx="5315519" cy="4309902"/>
          </a:xfrm>
          <a:prstGeom prst="rect">
            <a:avLst/>
          </a:prstGeom>
          <a:solidFill>
            <a:srgbClr val="D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285750" indent="-285750" algn="ctr">
              <a:buFont typeface="Arial"/>
              <a:buChar char="•"/>
            </a:pPr>
            <a:endParaRPr lang="en-US">
              <a:solidFill>
                <a:schemeClr val="bg1"/>
              </a:solidFill>
              <a:ea typeface="Calibri" panose="020F0502020204030204"/>
              <a:cs typeface="Calibri" panose="020F0502020204030204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995829" y="1362771"/>
            <a:ext cx="9720000" cy="720000"/>
          </a:xfrm>
          <a:prstGeom prst="rect">
            <a:avLst/>
          </a:prstGeom>
        </p:spPr>
        <p:txBody>
          <a:bodyPr lIns="0" tIns="0" rIns="0" bIns="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>
                <a:solidFill>
                  <a:srgbClr val="79AA4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Food skills</a:t>
            </a:r>
          </a:p>
          <a:p>
            <a:endParaRPr lang="en-US" dirty="0"/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5950571" y="2082771"/>
            <a:ext cx="4371715" cy="3600000"/>
          </a:xfrm>
          <a:prstGeom prst="rect">
            <a:avLst/>
          </a:prstGeom>
        </p:spPr>
        <p:txBody>
          <a:bodyPr lIns="0" tIns="0" rIns="0" bIns="0" numCol="1" anchor="t"/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90000"/>
              <a:buFont typeface="Arial" charset="0"/>
              <a:buChar char="•"/>
              <a:defRPr sz="18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Weigh</a:t>
            </a:r>
          </a:p>
          <a:p>
            <a:pPr marL="0" indent="0">
              <a:buNone/>
            </a:pPr>
            <a:r>
              <a:rPr lang="en-GB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Measure</a:t>
            </a:r>
          </a:p>
          <a:p>
            <a:pPr marL="0" indent="0">
              <a:buNone/>
            </a:pPr>
            <a:r>
              <a:rPr lang="en-GB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Cream</a:t>
            </a:r>
          </a:p>
          <a:p>
            <a:pPr marL="0" indent="0">
              <a:buNone/>
            </a:pPr>
            <a:r>
              <a:rPr lang="en-GB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Beat</a:t>
            </a:r>
          </a:p>
          <a:p>
            <a:pPr marL="0" indent="0">
              <a:buNone/>
            </a:pPr>
            <a:r>
              <a:rPr lang="en-GB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Sift</a:t>
            </a:r>
          </a:p>
          <a:p>
            <a:pPr marL="0" indent="0">
              <a:buNone/>
            </a:pPr>
            <a:r>
              <a:rPr lang="en-GB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Mix</a:t>
            </a:r>
          </a:p>
          <a:p>
            <a:pPr marL="0" indent="0">
              <a:buNone/>
            </a:pPr>
            <a:r>
              <a:rPr lang="en-GB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Stir and combine</a:t>
            </a:r>
          </a:p>
          <a:p>
            <a:pPr marL="0" indent="0">
              <a:buNone/>
            </a:pPr>
            <a:r>
              <a:rPr lang="en-GB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Fold</a:t>
            </a:r>
          </a:p>
          <a:p>
            <a:pPr marL="0" indent="0">
              <a:buNone/>
            </a:pPr>
            <a:r>
              <a:rPr lang="en-GB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Core</a:t>
            </a:r>
          </a:p>
          <a:p>
            <a:pPr marL="0" indent="0">
              <a:buNone/>
            </a:pPr>
            <a:r>
              <a:rPr lang="en-GB" sz="2000" dirty="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cs typeface="Times New Roman"/>
              </a:rPr>
              <a:t>Cut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E25659F-842C-8D50-5D74-551976692F7F}"/>
              </a:ext>
            </a:extLst>
          </p:cNvPr>
          <p:cNvSpPr txBox="1"/>
          <p:nvPr/>
        </p:nvSpPr>
        <p:spPr>
          <a:xfrm>
            <a:off x="8384269" y="2058299"/>
            <a:ext cx="2706255" cy="77457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GB" sz="2000" dirty="0">
                <a:latin typeface="Arial"/>
                <a:cs typeface="Arial"/>
              </a:rPr>
              <a:t>Slice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GB" sz="2000" dirty="0">
                <a:latin typeface="Arial"/>
                <a:cs typeface="Arial"/>
              </a:rPr>
              <a:t>Bake </a:t>
            </a:r>
            <a:endParaRPr lang="en-US" dirty="0">
              <a:ea typeface="Calibri" panose="020F0502020204030204"/>
              <a:cs typeface="Calibri" panose="020F0502020204030204"/>
            </a:endParaRPr>
          </a:p>
        </p:txBody>
      </p:sp>
      <p:pic>
        <p:nvPicPr>
          <p:cNvPr id="3" name="Picture 2" descr="A black video camera with a play button&#10;&#10;AI-generated content may be incorrect.">
            <a:hlinkClick r:id="rId3"/>
            <a:extLst>
              <a:ext uri="{FF2B5EF4-FFF2-40B4-BE49-F238E27FC236}">
                <a16:creationId xmlns:a16="http://schemas.microsoft.com/office/drawing/2014/main" id="{F8A6890E-BCCE-5B64-A2FC-CBB97EBD44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477" y="3429000"/>
            <a:ext cx="707886" cy="70788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C95E010-568E-D5CA-EE04-857CB9335F1D}"/>
              </a:ext>
            </a:extLst>
          </p:cNvPr>
          <p:cNvSpPr txBox="1"/>
          <p:nvPr/>
        </p:nvSpPr>
        <p:spPr>
          <a:xfrm>
            <a:off x="995829" y="3594460"/>
            <a:ext cx="36730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Click below to see how to use the electric hand whisk safely</a:t>
            </a:r>
          </a:p>
        </p:txBody>
      </p:sp>
      <p:pic>
        <p:nvPicPr>
          <p:cNvPr id="10" name="Picture 3" descr="DSC01856">
            <a:extLst>
              <a:ext uri="{FF2B5EF4-FFF2-40B4-BE49-F238E27FC236}">
                <a16:creationId xmlns:a16="http://schemas.microsoft.com/office/drawing/2014/main" id="{1A0B36A5-FCCE-CA23-35B1-7FAE905448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775" y="1859017"/>
            <a:ext cx="2313924" cy="1735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Online Media 7" title="Using an Electric Hand Whisk">
            <a:hlinkClick r:id="" action="ppaction://media"/>
            <a:extLst>
              <a:ext uri="{FF2B5EF4-FFF2-40B4-BE49-F238E27FC236}">
                <a16:creationId xmlns:a16="http://schemas.microsoft.com/office/drawing/2014/main" id="{A141E08D-F9ED-062A-59EF-EAC66B0FE879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1063217" y="4620956"/>
            <a:ext cx="3094715" cy="1748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921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BE2690-5B02-89CB-91D1-7E97318AEF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9DA8069-8F40-AE7E-FCD4-15C2F93B0CE3}"/>
              </a:ext>
            </a:extLst>
          </p:cNvPr>
          <p:cNvSpPr txBox="1"/>
          <p:nvPr/>
        </p:nvSpPr>
        <p:spPr>
          <a:xfrm>
            <a:off x="632143" y="768339"/>
            <a:ext cx="6097656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400" b="1" dirty="0">
                <a:solidFill>
                  <a:srgbClr val="79AA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Method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7DDCAB3-520C-59D8-B5FC-ABEAFDF9CB01}"/>
              </a:ext>
            </a:extLst>
          </p:cNvPr>
          <p:cNvSpPr txBox="1"/>
          <p:nvPr/>
        </p:nvSpPr>
        <p:spPr>
          <a:xfrm>
            <a:off x="632144" y="1383892"/>
            <a:ext cx="8822408" cy="49859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457200">
              <a:buFont typeface="+mj-lt"/>
              <a:buAutoNum type="arabicPeriod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Preheat the oven to 180ºC or gas mark 4.  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Grease or line the baking tin or foil trays.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Cream the caster sugar and fat together, ideally using an electric hand whisk, until light and fluffy.  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In a small bowl, crack and beat the eggs with a fork.   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Add the beaten egg, a little at a time, to the fat and sugar. 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Sift the flour and baking powder into a bowl, or onto a plate or piece of greaseproof paper.  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Fold the flour and baking powder into the mixture, a spoonful at a time.  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Spread the mixture in the cake tin.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Core the apple on a clean chopping board and slice thinly.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Arrange the apple slices over the cake mix, then sprinkle the cinnamon and demerara sugar on top.   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Place in the oven and bake for around 20 minutes, until golden brown and springy to the touch.  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Remove from the oven and allow to cool. </a:t>
            </a:r>
          </a:p>
        </p:txBody>
      </p:sp>
      <p:pic>
        <p:nvPicPr>
          <p:cNvPr id="6" name="Picture 5" descr="A plate of food on a blue background&#10;&#10;AI-generated content may be incorrect.">
            <a:extLst>
              <a:ext uri="{FF2B5EF4-FFF2-40B4-BE49-F238E27FC236}">
                <a16:creationId xmlns:a16="http://schemas.microsoft.com/office/drawing/2014/main" id="{5D02384F-A331-CA59-B9F9-9A87D05D98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54552" y="2927709"/>
            <a:ext cx="2634650" cy="1756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3317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1031F1-B4EF-4BE2-152D-BC4D74CAA0E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>
                <a:latin typeface="Arial"/>
                <a:cs typeface="Arial"/>
              </a:rPr>
              <a:t>Food science  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563A4F2-C9F1-2C63-FCC4-E96D6AB64C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1649" y="2176154"/>
            <a:ext cx="2401758" cy="175178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E38B1C5-FFDF-55E0-A5AE-E2B06D90253F}"/>
              </a:ext>
            </a:extLst>
          </p:cNvPr>
          <p:cNvSpPr txBox="1"/>
          <p:nvPr/>
        </p:nvSpPr>
        <p:spPr>
          <a:xfrm>
            <a:off x="1169274" y="2283798"/>
            <a:ext cx="5647162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Aeration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Products such as creamed cakes need air incorporated into the mixture to give a well-risen texture. </a:t>
            </a:r>
            <a:b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This is achieved by creaming a fat, such as butter or baking spread, with caster sugar.</a:t>
            </a:r>
          </a:p>
          <a:p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Small bubbles of air are incorporated and form a stable foam.</a:t>
            </a:r>
          </a:p>
          <a:p>
            <a:endParaRPr lang="en-US" dirty="0"/>
          </a:p>
        </p:txBody>
      </p:sp>
      <p:pic>
        <p:nvPicPr>
          <p:cNvPr id="5" name="Picture 3" descr="DSC01856">
            <a:extLst>
              <a:ext uri="{FF2B5EF4-FFF2-40B4-BE49-F238E27FC236}">
                <a16:creationId xmlns:a16="http://schemas.microsoft.com/office/drawing/2014/main" id="{D8DFECCA-29C3-597D-DA5F-983AB0C76F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1649" y="4064331"/>
            <a:ext cx="2401758" cy="1801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5153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BB7717B116CB0458FBBE0A0DE0182DD" ma:contentTypeVersion="13" ma:contentTypeDescription="Create a new document." ma:contentTypeScope="" ma:versionID="137b2bab820a419a40b4603ae7abae1c">
  <xsd:schema xmlns:xsd="http://www.w3.org/2001/XMLSchema" xmlns:xs="http://www.w3.org/2001/XMLSchema" xmlns:p="http://schemas.microsoft.com/office/2006/metadata/properties" xmlns:ns2="4c7d02dd-d8f6-4ac9-bd74-b11e6dbbf829" xmlns:ns3="e23bd75c-2c0f-42ec-881a-8c8145746009" targetNamespace="http://schemas.microsoft.com/office/2006/metadata/properties" ma:root="true" ma:fieldsID="2fd01da5dc91ffbe40dbb14f60d4d2be" ns2:_="" ns3:_="">
    <xsd:import namespace="4c7d02dd-d8f6-4ac9-bd74-b11e6dbbf829"/>
    <xsd:import namespace="e23bd75c-2c0f-42ec-881a-8c814574600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LengthInSecond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c7d02dd-d8f6-4ac9-bd74-b11e6dbbf82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2" nillable="true" ma:taxonomy="true" ma:internalName="lcf76f155ced4ddcb4097134ff3c332f" ma:taxonomyFieldName="MediaServiceImageTags" ma:displayName="Image Tags" ma:readOnly="false" ma:fieldId="{5cf76f15-5ced-4ddc-b409-7134ff3c332f}" ma:taxonomyMulti="true" ma:sspId="a407c16c-d400-4155-af4b-d0582c07d42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BillingMetadata" ma:index="20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23bd75c-2c0f-42ec-881a-8c8145746009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bee8a2b1-86da-4118-9ec0-6d7b842742b1}" ma:internalName="TaxCatchAll" ma:showField="CatchAllData" ma:web="e23bd75c-2c0f-42ec-881a-8c814574600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c7d02dd-d8f6-4ac9-bd74-b11e6dbbf829">
      <Terms xmlns="http://schemas.microsoft.com/office/infopath/2007/PartnerControls"/>
    </lcf76f155ced4ddcb4097134ff3c332f>
    <TaxCatchAll xmlns="e23bd75c-2c0f-42ec-881a-8c8145746009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9D72E48-F2CF-438C-BC87-B3E2F85E709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c7d02dd-d8f6-4ac9-bd74-b11e6dbbf829"/>
    <ds:schemaRef ds:uri="e23bd75c-2c0f-42ec-881a-8c814574600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7C3F12C-5A70-43DB-AEFA-7D1E81371614}">
  <ds:schemaRefs>
    <ds:schemaRef ds:uri="http://purl.org/dc/dcmitype/"/>
    <ds:schemaRef ds:uri="4c7d02dd-d8f6-4ac9-bd74-b11e6dbbf829"/>
    <ds:schemaRef ds:uri="http://schemas.microsoft.com/office/2006/documentManagement/types"/>
    <ds:schemaRef ds:uri="http://purl.org/dc/elements/1.1/"/>
    <ds:schemaRef ds:uri="http://www.w3.org/XML/1998/namespace"/>
    <ds:schemaRef ds:uri="e23bd75c-2c0f-42ec-881a-8c8145746009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9974745D-7C89-4FB1-A7AF-996290F78AF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3923</TotalTime>
  <Words>715</Words>
  <Application>Microsoft Office PowerPoint</Application>
  <PresentationFormat>Widescreen</PresentationFormat>
  <Paragraphs>102</Paragraphs>
  <Slides>14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Arial</vt:lpstr>
      <vt:lpstr>Calibri</vt:lpstr>
      <vt:lpstr>Office Theme</vt:lpstr>
      <vt:lpstr>Custom Design</vt:lpstr>
      <vt:lpstr>1_Custom Design</vt:lpstr>
      <vt:lpstr>3_Custom Design</vt:lpstr>
      <vt:lpstr>4_Custom Design</vt:lpstr>
      <vt:lpstr>2_Custom Design</vt:lpstr>
      <vt:lpstr>Dutch apple cake </vt:lpstr>
      <vt:lpstr>PowerPoint Presentation</vt:lpstr>
      <vt:lpstr>Starter activity</vt:lpstr>
      <vt:lpstr>Example responses</vt:lpstr>
      <vt:lpstr>Ingredients (makes 8) </vt:lpstr>
      <vt:lpstr>Equipment</vt:lpstr>
      <vt:lpstr>PowerPoint Presentation</vt:lpstr>
      <vt:lpstr>PowerPoint Presentation</vt:lpstr>
      <vt:lpstr>Food science  </vt:lpstr>
      <vt:lpstr>Top tips</vt:lpstr>
      <vt:lpstr>PowerPoint Presentation</vt:lpstr>
      <vt:lpstr>PowerPoint Presentation</vt:lpstr>
      <vt:lpstr>PowerPoint Presentation</vt:lpstr>
      <vt:lpstr>Dutch apple cake   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Glenn Carter</dc:creator>
  <cp:lastModifiedBy>Orla Condon</cp:lastModifiedBy>
  <cp:revision>391</cp:revision>
  <dcterms:created xsi:type="dcterms:W3CDTF">2018-10-10T09:22:08Z</dcterms:created>
  <dcterms:modified xsi:type="dcterms:W3CDTF">2025-08-27T09:57:18Z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0x0101008BB7717B116CB0458FBBE0A0DE0182DD</vt:lpwstr>
  </property>
  <property fmtid="{D5CDD505-2E9C-101B-9397-08002B2CF9AE}" pid="3" name="Order">
    <vt:r8>22600</vt:r8>
  </property>
  <property fmtid="{D5CDD505-2E9C-101B-9397-08002B2CF9AE}" pid="4" name="TriggerFlowInfo">
    <vt:lpwstr/>
  </property>
  <property fmtid="{D5CDD505-2E9C-101B-9397-08002B2CF9AE}" pid="5" name="ComplianceAssetId">
    <vt:lpwstr/>
  </property>
  <property fmtid="{D5CDD505-2E9C-101B-9397-08002B2CF9AE}" pid="6" name="_ExtendedDescription">
    <vt:lpwstr/>
  </property>
  <property fmtid="{D5CDD505-2E9C-101B-9397-08002B2CF9AE}" pid="7" name="MediaServiceImageTags">
    <vt:lpwstr/>
  </property>
</Properties>
</file>