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7" r:id="rId9"/>
    <p:sldId id="259" r:id="rId10"/>
    <p:sldId id="268" r:id="rId11"/>
    <p:sldId id="264" r:id="rId12"/>
    <p:sldId id="265" r:id="rId13"/>
    <p:sldId id="267" r:id="rId14"/>
    <p:sldId id="266" r:id="rId15"/>
    <p:sldId id="269" r:id="rId16"/>
    <p:sldId id="273" r:id="rId17"/>
    <p:sldId id="274" r:id="rId18"/>
    <p:sldId id="280" r:id="rId19"/>
    <p:sldId id="281" r:id="rId20"/>
    <p:sldId id="278" r:id="rId21"/>
    <p:sldId id="283" r:id="rId22"/>
    <p:sldId id="284" r:id="rId23"/>
    <p:sldId id="285" r:id="rId24"/>
    <p:sldId id="286" r:id="rId25"/>
    <p:sldId id="275" r:id="rId26"/>
    <p:sldId id="276" r:id="rId27"/>
    <p:sldId id="282" r:id="rId28"/>
    <p:sldId id="287" r:id="rId29"/>
    <p:sldId id="288" r:id="rId30"/>
    <p:sldId id="261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8C4E90-CF91-D356-6453-89C7340D26BA}" name="Ewen Trafford" initials="ET" userId="S::e.trafford@nutrition.org.uk::e520b4bf-a196-48b7-bc10-b1590a457d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17"/>
    <a:srgbClr val="E46B2F"/>
    <a:srgbClr val="A1522B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2.jpg"/><Relationship Id="rId7" Type="http://schemas.openxmlformats.org/officeDocument/2006/relationships/image" Target="../media/image19.sv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13.jpg"/><Relationship Id="rId9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Rhandiroedd</a:t>
            </a:r>
            <a:r>
              <a:rPr lang="en-US" dirty="0"/>
              <a:t> </a:t>
            </a:r>
            <a:r>
              <a:rPr lang="en-US" dirty="0" err="1"/>
              <a:t>anhygoel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43451"/>
              </p:ext>
            </p:extLst>
          </p:nvPr>
        </p:nvGraphicFramePr>
        <p:xfrm>
          <a:off x="480916" y="1209676"/>
          <a:ext cx="9406035" cy="518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45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</a:tblGrid>
              <a:tr h="2546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6355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13" name="Picture 12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D0FFB964-5C4D-465E-87DD-88DFA5D84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1082519" y="1395662"/>
            <a:ext cx="1737683" cy="2222768"/>
          </a:xfrm>
          <a:prstGeom prst="rect">
            <a:avLst/>
          </a:prstGeom>
        </p:spPr>
      </p:pic>
      <p:pic>
        <p:nvPicPr>
          <p:cNvPr id="14" name="Picture 13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1CED24A4-63DB-4C95-8F4F-6664DA811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4151374" y="1395662"/>
            <a:ext cx="1737683" cy="2222768"/>
          </a:xfrm>
          <a:prstGeom prst="rect">
            <a:avLst/>
          </a:prstGeom>
        </p:spPr>
      </p:pic>
      <p:pic>
        <p:nvPicPr>
          <p:cNvPr id="15" name="Picture 14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96127538-EC76-4360-B949-172E682B7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7395087" y="1395662"/>
            <a:ext cx="1737683" cy="2222768"/>
          </a:xfrm>
          <a:prstGeom prst="rect">
            <a:avLst/>
          </a:prstGeom>
        </p:spPr>
      </p:pic>
      <p:pic>
        <p:nvPicPr>
          <p:cNvPr id="16" name="Picture 15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EFF0FDE7-11C1-471F-8A79-F4BF0A6F4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984662" y="4012130"/>
            <a:ext cx="1737683" cy="2222768"/>
          </a:xfrm>
          <a:prstGeom prst="rect">
            <a:avLst/>
          </a:prstGeom>
        </p:spPr>
      </p:pic>
      <p:pic>
        <p:nvPicPr>
          <p:cNvPr id="17" name="Picture 16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50E0E517-EB4B-4EDA-96DE-EADD5ED86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4151373" y="3998590"/>
            <a:ext cx="1737683" cy="2222768"/>
          </a:xfrm>
          <a:prstGeom prst="rect">
            <a:avLst/>
          </a:prstGeom>
        </p:spPr>
      </p:pic>
      <p:pic>
        <p:nvPicPr>
          <p:cNvPr id="18" name="Picture 17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051F420E-9EC7-4449-9184-F0668105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7395087" y="4049828"/>
            <a:ext cx="1737683" cy="22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/>
        </p:nvGraphicFramePr>
        <p:xfrm>
          <a:off x="480916" y="1209676"/>
          <a:ext cx="9406035" cy="518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45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</a:tblGrid>
              <a:tr h="2546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6355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3" name="Picture 2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2F968353-B893-4AB4-8CED-80874716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" y="1209676"/>
            <a:ext cx="2335911" cy="2419997"/>
          </a:xfrm>
          <a:prstGeom prst="rect">
            <a:avLst/>
          </a:prstGeom>
        </p:spPr>
      </p:pic>
      <p:pic>
        <p:nvPicPr>
          <p:cNvPr id="5" name="Picture 4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66B13D29-F469-4B21-81D6-0F59CA459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59" y="1285876"/>
            <a:ext cx="2335911" cy="2419997"/>
          </a:xfrm>
          <a:prstGeom prst="rect">
            <a:avLst/>
          </a:prstGeom>
        </p:spPr>
      </p:pic>
      <p:pic>
        <p:nvPicPr>
          <p:cNvPr id="6" name="Picture 5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40AB9CDD-B837-456C-AC0A-9BB70B85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614" y="1285875"/>
            <a:ext cx="2335911" cy="2419997"/>
          </a:xfrm>
          <a:prstGeom prst="rect">
            <a:avLst/>
          </a:prstGeom>
        </p:spPr>
      </p:pic>
      <p:pic>
        <p:nvPicPr>
          <p:cNvPr id="7" name="Picture 6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A2E22AB7-D884-43AC-919A-CC599BEF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9" y="3886201"/>
            <a:ext cx="2335911" cy="2419997"/>
          </a:xfrm>
          <a:prstGeom prst="rect">
            <a:avLst/>
          </a:prstGeom>
        </p:spPr>
      </p:pic>
      <p:pic>
        <p:nvPicPr>
          <p:cNvPr id="8" name="Picture 7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3A19EC5D-8CC0-4B29-9D3A-364C82775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77" y="3886201"/>
            <a:ext cx="2335911" cy="2419997"/>
          </a:xfrm>
          <a:prstGeom prst="rect">
            <a:avLst/>
          </a:prstGeom>
        </p:spPr>
      </p:pic>
      <p:pic>
        <p:nvPicPr>
          <p:cNvPr id="9" name="Picture 8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E5C28A77-D69A-42AE-AF2D-B23FD4A2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515" y="3886201"/>
            <a:ext cx="2335911" cy="24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33025"/>
              </p:ext>
            </p:extLst>
          </p:nvPr>
        </p:nvGraphicFramePr>
        <p:xfrm>
          <a:off x="480916" y="1209676"/>
          <a:ext cx="9406035" cy="518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45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</a:tblGrid>
              <a:tr h="2546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6355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10" name="Picture 9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7268E295-FE2E-486C-9735-1DC827074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1012184" y="1292381"/>
            <a:ext cx="1320098" cy="2398716"/>
          </a:xfrm>
          <a:prstGeom prst="rect">
            <a:avLst/>
          </a:prstGeom>
        </p:spPr>
      </p:pic>
      <p:pic>
        <p:nvPicPr>
          <p:cNvPr id="11" name="Picture 10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3D530BB5-8EB2-4E47-8B56-AEC8257C3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4209786" y="1292383"/>
            <a:ext cx="1320098" cy="2398716"/>
          </a:xfrm>
          <a:prstGeom prst="rect">
            <a:avLst/>
          </a:prstGeom>
        </p:spPr>
      </p:pic>
      <p:pic>
        <p:nvPicPr>
          <p:cNvPr id="12" name="Picture 11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E15DCF88-5556-4013-AD3B-FFA22491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7407387" y="1292380"/>
            <a:ext cx="1320098" cy="2398716"/>
          </a:xfrm>
          <a:prstGeom prst="rect">
            <a:avLst/>
          </a:prstGeom>
        </p:spPr>
      </p:pic>
      <p:pic>
        <p:nvPicPr>
          <p:cNvPr id="13" name="Picture 12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EF3C1414-D900-4A5B-BE36-EB73129B4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1508532" y="3842537"/>
            <a:ext cx="1320098" cy="2398716"/>
          </a:xfrm>
          <a:prstGeom prst="rect">
            <a:avLst/>
          </a:prstGeom>
        </p:spPr>
      </p:pic>
      <p:pic>
        <p:nvPicPr>
          <p:cNvPr id="14" name="Picture 13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5EE566FD-3112-4643-A64D-97E764DF7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4523883" y="3862883"/>
            <a:ext cx="1320098" cy="2398716"/>
          </a:xfrm>
          <a:prstGeom prst="rect">
            <a:avLst/>
          </a:prstGeom>
        </p:spPr>
      </p:pic>
      <p:pic>
        <p:nvPicPr>
          <p:cNvPr id="15" name="Picture 14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B0CB549F-659C-471F-929D-AFE009119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7775109" y="3815814"/>
            <a:ext cx="1320098" cy="23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2256"/>
              </p:ext>
            </p:extLst>
          </p:nvPr>
        </p:nvGraphicFramePr>
        <p:xfrm>
          <a:off x="480916" y="1209676"/>
          <a:ext cx="9406035" cy="518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345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3135345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</a:tblGrid>
              <a:tr h="2546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6355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3" name="Picture 2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A5A22B90-31F8-4831-8A0E-D88C54E8A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629174" y="1870744"/>
            <a:ext cx="2860645" cy="1267018"/>
          </a:xfrm>
          <a:prstGeom prst="rect">
            <a:avLst/>
          </a:prstGeom>
        </p:spPr>
      </p:pic>
      <p:pic>
        <p:nvPicPr>
          <p:cNvPr id="16" name="Picture 15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4DADF470-596B-4FD9-99EB-933EA19B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3805807" y="1910032"/>
            <a:ext cx="2860645" cy="1267018"/>
          </a:xfrm>
          <a:prstGeom prst="rect">
            <a:avLst/>
          </a:prstGeom>
        </p:spPr>
      </p:pic>
      <p:pic>
        <p:nvPicPr>
          <p:cNvPr id="17" name="Picture 16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56667567-397B-4677-BB42-6052B7AE2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6955871" y="2023144"/>
            <a:ext cx="2860645" cy="1267018"/>
          </a:xfrm>
          <a:prstGeom prst="rect">
            <a:avLst/>
          </a:prstGeom>
        </p:spPr>
      </p:pic>
      <p:pic>
        <p:nvPicPr>
          <p:cNvPr id="18" name="Picture 17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80D2426C-1DC1-4225-BBAB-E2D1E9B38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629174" y="4640509"/>
            <a:ext cx="2860645" cy="1267018"/>
          </a:xfrm>
          <a:prstGeom prst="rect">
            <a:avLst/>
          </a:prstGeom>
        </p:spPr>
      </p:pic>
      <p:pic>
        <p:nvPicPr>
          <p:cNvPr id="19" name="Picture 18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0352BAF3-2222-44B7-ACE6-17B9CDE46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3827738" y="4640509"/>
            <a:ext cx="2860645" cy="1267018"/>
          </a:xfrm>
          <a:prstGeom prst="rect">
            <a:avLst/>
          </a:prstGeom>
        </p:spPr>
      </p:pic>
      <p:pic>
        <p:nvPicPr>
          <p:cNvPr id="20" name="Picture 19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FFF9B45A-3607-4BE6-B625-2A9C14DEE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24928" r="11393" b="19080"/>
          <a:stretch/>
        </p:blipFill>
        <p:spPr>
          <a:xfrm>
            <a:off x="6955871" y="4506285"/>
            <a:ext cx="2860645" cy="12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6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7200" b="1" dirty="0" err="1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Pys</a:t>
            </a:r>
            <a:endParaRPr lang="en-GB" sz="7200" b="1" dirty="0">
              <a:solidFill>
                <a:srgbClr val="A152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EE8A153D-C244-4B32-9598-5124C4A03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4" b="5485"/>
          <a:stretch/>
        </p:blipFill>
        <p:spPr>
          <a:xfrm>
            <a:off x="4838480" y="2358393"/>
            <a:ext cx="1479279" cy="18922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06697C-BB85-4BAF-A04C-BDB56A44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 err="1"/>
              <a:t>Labeli</a:t>
            </a:r>
            <a:r>
              <a:rPr lang="en-US" dirty="0"/>
              <a:t> rhandir </a:t>
            </a:r>
          </a:p>
        </p:txBody>
      </p:sp>
    </p:spTree>
    <p:extLst>
      <p:ext uri="{BB962C8B-B14F-4D97-AF65-F5344CB8AC3E}">
        <p14:creationId xmlns:p14="http://schemas.microsoft.com/office/powerpoint/2010/main" val="89734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7200" b="1" dirty="0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Moron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313B27C8-F969-4376-B334-B1155F668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2153" r="18939" b="2725"/>
          <a:stretch/>
        </p:blipFill>
        <p:spPr>
          <a:xfrm rot="233395">
            <a:off x="5533850" y="2038332"/>
            <a:ext cx="1320098" cy="23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0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b="1" dirty="0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B603632F-B280-4D73-9844-676878A98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t="32480" r="11393" b="27840"/>
          <a:stretch/>
        </p:blipFill>
        <p:spPr>
          <a:xfrm rot="3116158">
            <a:off x="5737176" y="3254109"/>
            <a:ext cx="2167647" cy="6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b="1" dirty="0" err="1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Asbaragws</a:t>
            </a:r>
            <a:endParaRPr lang="en-GB" sz="7200" b="1" dirty="0">
              <a:solidFill>
                <a:srgbClr val="A152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38BC-F723-4901-9086-24EFD12D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 rot="20760512">
            <a:off x="6401773" y="2000995"/>
            <a:ext cx="632798" cy="26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F9F7B-629A-4848-88C7-C3692477D5E2}"/>
              </a:ext>
            </a:extLst>
          </p:cNvPr>
          <p:cNvSpPr txBox="1"/>
          <p:nvPr/>
        </p:nvSpPr>
        <p:spPr>
          <a:xfrm>
            <a:off x="855433" y="1688681"/>
            <a:ext cx="7085932" cy="3231654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7200" b="1" dirty="0" err="1">
                <a:solidFill>
                  <a:srgbClr val="A15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Tomatos</a:t>
            </a:r>
            <a:endParaRPr lang="en-GB" sz="7200" b="1" dirty="0">
              <a:solidFill>
                <a:srgbClr val="A152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3DB22-E691-42E9-9421-2EE29076089A}"/>
              </a:ext>
            </a:extLst>
          </p:cNvPr>
          <p:cNvSpPr/>
          <p:nvPr/>
        </p:nvSpPr>
        <p:spPr>
          <a:xfrm>
            <a:off x="4065104" y="4920335"/>
            <a:ext cx="387626" cy="1600200"/>
          </a:xfrm>
          <a:prstGeom prst="rect">
            <a:avLst/>
          </a:prstGeom>
          <a:solidFill>
            <a:srgbClr val="A1522B"/>
          </a:solidFill>
          <a:ln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31077FE0-A2E5-4CB8-91C4-B9D8D25D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54" y="2577693"/>
            <a:ext cx="1403121" cy="14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C85402-8EE2-4CC1-9EDF-A8CC8AF5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95" y="1087158"/>
            <a:ext cx="4293500" cy="29761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F1518-34AC-4800-B17D-F050C0267C37}"/>
              </a:ext>
            </a:extLst>
          </p:cNvPr>
          <p:cNvSpPr/>
          <p:nvPr/>
        </p:nvSpPr>
        <p:spPr>
          <a:xfrm rot="16200000">
            <a:off x="893407" y="1797799"/>
            <a:ext cx="1704975" cy="2517933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0CAA96-1CCC-4452-80A6-5250D38DB4B5}"/>
              </a:ext>
            </a:extLst>
          </p:cNvPr>
          <p:cNvSpPr/>
          <p:nvPr/>
        </p:nvSpPr>
        <p:spPr>
          <a:xfrm rot="16200000">
            <a:off x="843046" y="4307476"/>
            <a:ext cx="1704975" cy="2775247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298485-C427-4F11-87FA-DCDBA6306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05" y="979409"/>
            <a:ext cx="9433281" cy="720000"/>
          </a:xfrm>
        </p:spPr>
        <p:txBody>
          <a:bodyPr/>
          <a:lstStyle/>
          <a:p>
            <a:r>
              <a:rPr lang="en-US" dirty="0" err="1"/>
              <a:t>Bwrdd</a:t>
            </a:r>
            <a:r>
              <a:rPr lang="en-US" dirty="0"/>
              <a:t> rhandir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B082A-E3CD-4A6A-9DC1-9BAF5E52D78B}"/>
              </a:ext>
            </a:extLst>
          </p:cNvPr>
          <p:cNvSpPr/>
          <p:nvPr/>
        </p:nvSpPr>
        <p:spPr>
          <a:xfrm rot="16200000">
            <a:off x="4444950" y="4007198"/>
            <a:ext cx="1607043" cy="3517636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4A31EA-3BF0-476A-9A6F-8F935445A7AC}"/>
              </a:ext>
            </a:extLst>
          </p:cNvPr>
          <p:cNvSpPr/>
          <p:nvPr/>
        </p:nvSpPr>
        <p:spPr>
          <a:xfrm rot="16200000">
            <a:off x="9428715" y="1455886"/>
            <a:ext cx="1398253" cy="3154460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Peas In Pod outline">
            <a:extLst>
              <a:ext uri="{FF2B5EF4-FFF2-40B4-BE49-F238E27FC236}">
                <a16:creationId xmlns:a16="http://schemas.microsoft.com/office/drawing/2014/main" id="{848A1EB9-0D6F-4C7A-99EB-EE69B0D2F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47" y="2272078"/>
            <a:ext cx="914400" cy="914400"/>
          </a:xfrm>
          <a:prstGeom prst="rect">
            <a:avLst/>
          </a:prstGeom>
        </p:spPr>
      </p:pic>
      <p:pic>
        <p:nvPicPr>
          <p:cNvPr id="18" name="Graphic 17" descr="Peas In Pod outline">
            <a:extLst>
              <a:ext uri="{FF2B5EF4-FFF2-40B4-BE49-F238E27FC236}">
                <a16:creationId xmlns:a16="http://schemas.microsoft.com/office/drawing/2014/main" id="{5EC763EB-FB3A-421A-969A-603F08065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0745" y="2272078"/>
            <a:ext cx="914400" cy="914400"/>
          </a:xfrm>
          <a:prstGeom prst="rect">
            <a:avLst/>
          </a:prstGeom>
        </p:spPr>
      </p:pic>
      <p:pic>
        <p:nvPicPr>
          <p:cNvPr id="19" name="Graphic 18" descr="Peas In Pod outline">
            <a:extLst>
              <a:ext uri="{FF2B5EF4-FFF2-40B4-BE49-F238E27FC236}">
                <a16:creationId xmlns:a16="http://schemas.microsoft.com/office/drawing/2014/main" id="{30AA5EA8-A705-456D-A25E-6BD515327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9706" y="227207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C3D1C8-57F0-44EE-A912-710D467C7AEB}"/>
              </a:ext>
            </a:extLst>
          </p:cNvPr>
          <p:cNvSpPr txBox="1"/>
          <p:nvPr/>
        </p:nvSpPr>
        <p:spPr>
          <a:xfrm>
            <a:off x="887328" y="1604199"/>
            <a:ext cx="116204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Pys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300ABD-C7A2-4497-8A76-6B749BF9309E}"/>
              </a:ext>
            </a:extLst>
          </p:cNvPr>
          <p:cNvCxnSpPr>
            <a:cxnSpLocks/>
          </p:cNvCxnSpPr>
          <p:nvPr/>
        </p:nvCxnSpPr>
        <p:spPr>
          <a:xfrm>
            <a:off x="1414047" y="1994104"/>
            <a:ext cx="0" cy="210173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Peas In Pod outline">
            <a:extLst>
              <a:ext uri="{FF2B5EF4-FFF2-40B4-BE49-F238E27FC236}">
                <a16:creationId xmlns:a16="http://schemas.microsoft.com/office/drawing/2014/main" id="{F01C55EF-72C6-4065-A5D4-89498B6A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799" y="2959737"/>
            <a:ext cx="914400" cy="914400"/>
          </a:xfrm>
          <a:prstGeom prst="rect">
            <a:avLst/>
          </a:prstGeom>
        </p:spPr>
      </p:pic>
      <p:pic>
        <p:nvPicPr>
          <p:cNvPr id="25" name="Graphic 24" descr="Peas In Pod outline">
            <a:extLst>
              <a:ext uri="{FF2B5EF4-FFF2-40B4-BE49-F238E27FC236}">
                <a16:creationId xmlns:a16="http://schemas.microsoft.com/office/drawing/2014/main" id="{87DE88BA-490B-4F26-9DE3-1C33779E4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2177" y="2954653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13AAC5-AD32-4AE5-86AF-6455CC4E1474}"/>
              </a:ext>
            </a:extLst>
          </p:cNvPr>
          <p:cNvSpPr txBox="1"/>
          <p:nvPr/>
        </p:nvSpPr>
        <p:spPr>
          <a:xfrm rot="21429309">
            <a:off x="1248520" y="4236608"/>
            <a:ext cx="18025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Asbaragws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3C3F84-81E6-4A1F-8616-FDE59A5D8CE5}"/>
              </a:ext>
            </a:extLst>
          </p:cNvPr>
          <p:cNvCxnSpPr>
            <a:cxnSpLocks/>
          </p:cNvCxnSpPr>
          <p:nvPr/>
        </p:nvCxnSpPr>
        <p:spPr>
          <a:xfrm>
            <a:off x="2032877" y="4660242"/>
            <a:ext cx="1" cy="200604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C777E41-4579-4167-9254-FD44C0EEFDB7}"/>
              </a:ext>
            </a:extLst>
          </p:cNvPr>
          <p:cNvSpPr txBox="1"/>
          <p:nvPr/>
        </p:nvSpPr>
        <p:spPr>
          <a:xfrm rot="352985">
            <a:off x="9088825" y="1723197"/>
            <a:ext cx="18025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Tomatos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5C06203-4704-4396-99D8-6E970EADC469}"/>
              </a:ext>
            </a:extLst>
          </p:cNvPr>
          <p:cNvCxnSpPr>
            <a:cxnSpLocks/>
          </p:cNvCxnSpPr>
          <p:nvPr/>
        </p:nvCxnSpPr>
        <p:spPr>
          <a:xfrm>
            <a:off x="9842899" y="2114028"/>
            <a:ext cx="1" cy="229532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325638A-A742-4C51-9D3F-FCA200EF8E4A}"/>
              </a:ext>
            </a:extLst>
          </p:cNvPr>
          <p:cNvSpPr txBox="1"/>
          <p:nvPr/>
        </p:nvSpPr>
        <p:spPr>
          <a:xfrm>
            <a:off x="4364924" y="4345144"/>
            <a:ext cx="18025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Moron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677E89-7968-4A8D-9349-E99CAA0669A2}"/>
              </a:ext>
            </a:extLst>
          </p:cNvPr>
          <p:cNvCxnSpPr>
            <a:cxnSpLocks/>
          </p:cNvCxnSpPr>
          <p:nvPr/>
        </p:nvCxnSpPr>
        <p:spPr>
          <a:xfrm>
            <a:off x="5266184" y="4760544"/>
            <a:ext cx="1" cy="200604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3806D88-01B3-456D-802D-AF8D46704EA6}"/>
              </a:ext>
            </a:extLst>
          </p:cNvPr>
          <p:cNvSpPr/>
          <p:nvPr/>
        </p:nvSpPr>
        <p:spPr>
          <a:xfrm rot="16200000">
            <a:off x="8359895" y="3664282"/>
            <a:ext cx="1704975" cy="3835078"/>
          </a:xfrm>
          <a:prstGeom prst="rect">
            <a:avLst/>
          </a:prstGeom>
          <a:noFill/>
          <a:ln w="76200">
            <a:solidFill>
              <a:srgbClr val="A15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C6F0DC-AD64-4C53-A5C1-1E3D759258AF}"/>
              </a:ext>
            </a:extLst>
          </p:cNvPr>
          <p:cNvSpPr txBox="1"/>
          <p:nvPr/>
        </p:nvSpPr>
        <p:spPr>
          <a:xfrm>
            <a:off x="7647838" y="4171898"/>
            <a:ext cx="18025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A152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BA46BBA-06DF-40AD-BE32-AF547B071309}"/>
              </a:ext>
            </a:extLst>
          </p:cNvPr>
          <p:cNvCxnSpPr>
            <a:cxnSpLocks/>
          </p:cNvCxnSpPr>
          <p:nvPr/>
        </p:nvCxnSpPr>
        <p:spPr>
          <a:xfrm flipH="1">
            <a:off x="8549099" y="4583066"/>
            <a:ext cx="1511" cy="135113"/>
          </a:xfrm>
          <a:prstGeom prst="line">
            <a:avLst/>
          </a:prstGeom>
          <a:ln w="57150">
            <a:solidFill>
              <a:srgbClr val="A1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Text, letter&#10;&#10;Description automatically generated">
            <a:extLst>
              <a:ext uri="{FF2B5EF4-FFF2-40B4-BE49-F238E27FC236}">
                <a16:creationId xmlns:a16="http://schemas.microsoft.com/office/drawing/2014/main" id="{03754B78-7958-4970-B649-752FF6A5F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81" t="60404" r="63842" b="22254"/>
          <a:stretch/>
        </p:blipFill>
        <p:spPr>
          <a:xfrm>
            <a:off x="1992157" y="5205322"/>
            <a:ext cx="602785" cy="1027193"/>
          </a:xfrm>
          <a:prstGeom prst="rect">
            <a:avLst/>
          </a:prstGeom>
        </p:spPr>
      </p:pic>
      <p:pic>
        <p:nvPicPr>
          <p:cNvPr id="79" name="Picture 78" descr="Text, letter&#10;&#10;Description automatically generated">
            <a:extLst>
              <a:ext uri="{FF2B5EF4-FFF2-40B4-BE49-F238E27FC236}">
                <a16:creationId xmlns:a16="http://schemas.microsoft.com/office/drawing/2014/main" id="{B1A74DE6-6CD2-4692-BDF4-7FC7DAD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6184032" y="5024704"/>
            <a:ext cx="737870" cy="762000"/>
          </a:xfrm>
          <a:prstGeom prst="rect">
            <a:avLst/>
          </a:prstGeom>
        </p:spPr>
      </p:pic>
      <p:pic>
        <p:nvPicPr>
          <p:cNvPr id="81" name="Picture 80" descr="Text, letter&#10;&#10;Description automatically generated">
            <a:extLst>
              <a:ext uri="{FF2B5EF4-FFF2-40B4-BE49-F238E27FC236}">
                <a16:creationId xmlns:a16="http://schemas.microsoft.com/office/drawing/2014/main" id="{D4915BD8-1AB6-4E84-B559-A8528AAB6D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4488680" y="5024039"/>
            <a:ext cx="737870" cy="762000"/>
          </a:xfrm>
          <a:prstGeom prst="rect">
            <a:avLst/>
          </a:prstGeom>
        </p:spPr>
      </p:pic>
      <p:pic>
        <p:nvPicPr>
          <p:cNvPr id="82" name="Picture 81" descr="Text, letter&#10;&#10;Description automatically generated">
            <a:extLst>
              <a:ext uri="{FF2B5EF4-FFF2-40B4-BE49-F238E27FC236}">
                <a16:creationId xmlns:a16="http://schemas.microsoft.com/office/drawing/2014/main" id="{735204BC-25BD-40AE-A257-49832EFE53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3630109" y="5020832"/>
            <a:ext cx="737870" cy="762000"/>
          </a:xfrm>
          <a:prstGeom prst="rect">
            <a:avLst/>
          </a:prstGeom>
        </p:spPr>
      </p:pic>
      <p:pic>
        <p:nvPicPr>
          <p:cNvPr id="83" name="Picture 82" descr="Text, letter&#10;&#10;Description automatically generated">
            <a:extLst>
              <a:ext uri="{FF2B5EF4-FFF2-40B4-BE49-F238E27FC236}">
                <a16:creationId xmlns:a16="http://schemas.microsoft.com/office/drawing/2014/main" id="{1E07AFFE-D8B7-4F02-8A21-D37412F192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5500884" y="5739660"/>
            <a:ext cx="737870" cy="762000"/>
          </a:xfrm>
          <a:prstGeom prst="rect">
            <a:avLst/>
          </a:prstGeom>
        </p:spPr>
      </p:pic>
      <p:pic>
        <p:nvPicPr>
          <p:cNvPr id="84" name="Picture 83" descr="Text, letter&#10;&#10;Description automatically generated">
            <a:extLst>
              <a:ext uri="{FF2B5EF4-FFF2-40B4-BE49-F238E27FC236}">
                <a16:creationId xmlns:a16="http://schemas.microsoft.com/office/drawing/2014/main" id="{E5BCAAC0-0312-4C86-8EA3-46408EB6A7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4497516" y="5703446"/>
            <a:ext cx="737870" cy="762000"/>
          </a:xfrm>
          <a:prstGeom prst="rect">
            <a:avLst/>
          </a:prstGeom>
        </p:spPr>
      </p:pic>
      <p:pic>
        <p:nvPicPr>
          <p:cNvPr id="85" name="Picture 84" descr="Text, letter&#10;&#10;Description automatically generated">
            <a:extLst>
              <a:ext uri="{FF2B5EF4-FFF2-40B4-BE49-F238E27FC236}">
                <a16:creationId xmlns:a16="http://schemas.microsoft.com/office/drawing/2014/main" id="{73CFE234-9F6A-4932-B16C-2B2E5CB809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3684196" y="5700873"/>
            <a:ext cx="737870" cy="762000"/>
          </a:xfrm>
          <a:prstGeom prst="rect">
            <a:avLst/>
          </a:prstGeom>
        </p:spPr>
      </p:pic>
      <p:pic>
        <p:nvPicPr>
          <p:cNvPr id="80" name="Picture 79" descr="Text, letter&#10;&#10;Description automatically generated">
            <a:extLst>
              <a:ext uri="{FF2B5EF4-FFF2-40B4-BE49-F238E27FC236}">
                <a16:creationId xmlns:a16="http://schemas.microsoft.com/office/drawing/2014/main" id="{8BAAAC96-5897-4CCB-898B-CE4D5E8172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91" t="5592" r="43708" b="79329"/>
          <a:stretch/>
        </p:blipFill>
        <p:spPr>
          <a:xfrm>
            <a:off x="5379162" y="5042776"/>
            <a:ext cx="737870" cy="762000"/>
          </a:xfrm>
          <a:prstGeom prst="rect">
            <a:avLst/>
          </a:prstGeom>
        </p:spPr>
      </p:pic>
      <p:pic>
        <p:nvPicPr>
          <p:cNvPr id="92" name="Picture 91" descr="Text, letter&#10;&#10;Description automatically generated">
            <a:extLst>
              <a:ext uri="{FF2B5EF4-FFF2-40B4-BE49-F238E27FC236}">
                <a16:creationId xmlns:a16="http://schemas.microsoft.com/office/drawing/2014/main" id="{FB04DD7E-1209-4C1E-8F8E-42ED677F80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7513363" y="4879961"/>
            <a:ext cx="648608" cy="689138"/>
          </a:xfrm>
          <a:prstGeom prst="rect">
            <a:avLst/>
          </a:prstGeom>
        </p:spPr>
      </p:pic>
      <p:pic>
        <p:nvPicPr>
          <p:cNvPr id="93" name="Picture 92" descr="Text, letter&#10;&#10;Description automatically generated">
            <a:extLst>
              <a:ext uri="{FF2B5EF4-FFF2-40B4-BE49-F238E27FC236}">
                <a16:creationId xmlns:a16="http://schemas.microsoft.com/office/drawing/2014/main" id="{80FBEAB8-2D8B-484C-BF0D-43FEAC2A54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7623667" y="5650286"/>
            <a:ext cx="648608" cy="689138"/>
          </a:xfrm>
          <a:prstGeom prst="rect">
            <a:avLst/>
          </a:prstGeom>
        </p:spPr>
      </p:pic>
      <p:pic>
        <p:nvPicPr>
          <p:cNvPr id="94" name="Picture 93" descr="Text, letter&#10;&#10;Description automatically generated">
            <a:extLst>
              <a:ext uri="{FF2B5EF4-FFF2-40B4-BE49-F238E27FC236}">
                <a16:creationId xmlns:a16="http://schemas.microsoft.com/office/drawing/2014/main" id="{1C83A3E8-0A3A-4F3A-A8F8-7355F6F4B1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8597702" y="5611028"/>
            <a:ext cx="648608" cy="689138"/>
          </a:xfrm>
          <a:prstGeom prst="rect">
            <a:avLst/>
          </a:prstGeom>
        </p:spPr>
      </p:pic>
      <p:pic>
        <p:nvPicPr>
          <p:cNvPr id="95" name="Picture 94" descr="Text, letter&#10;&#10;Description automatically generated">
            <a:extLst>
              <a:ext uri="{FF2B5EF4-FFF2-40B4-BE49-F238E27FC236}">
                <a16:creationId xmlns:a16="http://schemas.microsoft.com/office/drawing/2014/main" id="{3CE9E387-F15B-43B3-ADF7-64D8FE790D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8506146" y="4879961"/>
            <a:ext cx="648608" cy="689138"/>
          </a:xfrm>
          <a:prstGeom prst="rect">
            <a:avLst/>
          </a:prstGeom>
        </p:spPr>
      </p:pic>
      <p:pic>
        <p:nvPicPr>
          <p:cNvPr id="96" name="Picture 95" descr="Text, letter&#10;&#10;Description automatically generated">
            <a:extLst>
              <a:ext uri="{FF2B5EF4-FFF2-40B4-BE49-F238E27FC236}">
                <a16:creationId xmlns:a16="http://schemas.microsoft.com/office/drawing/2014/main" id="{20A326FF-AC70-477A-AA33-F43FDCC4F8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9468457" y="5540884"/>
            <a:ext cx="648608" cy="689138"/>
          </a:xfrm>
          <a:prstGeom prst="rect">
            <a:avLst/>
          </a:prstGeom>
        </p:spPr>
      </p:pic>
      <p:pic>
        <p:nvPicPr>
          <p:cNvPr id="97" name="Picture 96" descr="Text, letter&#10;&#10;Description automatically generated">
            <a:extLst>
              <a:ext uri="{FF2B5EF4-FFF2-40B4-BE49-F238E27FC236}">
                <a16:creationId xmlns:a16="http://schemas.microsoft.com/office/drawing/2014/main" id="{C0F295EA-E257-4273-A37D-4D7448E970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9365177" y="4909232"/>
            <a:ext cx="648608" cy="689138"/>
          </a:xfrm>
          <a:prstGeom prst="rect">
            <a:avLst/>
          </a:prstGeom>
        </p:spPr>
      </p:pic>
      <p:pic>
        <p:nvPicPr>
          <p:cNvPr id="98" name="Picture 97" descr="Text, letter&#10;&#10;Description automatically generated">
            <a:extLst>
              <a:ext uri="{FF2B5EF4-FFF2-40B4-BE49-F238E27FC236}">
                <a16:creationId xmlns:a16="http://schemas.microsoft.com/office/drawing/2014/main" id="{C87B6CCD-57C2-42B6-BE05-F0C9395D57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10220345" y="5568098"/>
            <a:ext cx="648608" cy="689138"/>
          </a:xfrm>
          <a:prstGeom prst="rect">
            <a:avLst/>
          </a:prstGeom>
        </p:spPr>
      </p:pic>
      <p:pic>
        <p:nvPicPr>
          <p:cNvPr id="99" name="Picture 98" descr="Text, letter&#10;&#10;Description automatically generated">
            <a:extLst>
              <a:ext uri="{FF2B5EF4-FFF2-40B4-BE49-F238E27FC236}">
                <a16:creationId xmlns:a16="http://schemas.microsoft.com/office/drawing/2014/main" id="{6B0DA4CF-6E3D-40A6-B68A-79DB9012C9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87" t="5451" r="6242" b="78217"/>
          <a:stretch/>
        </p:blipFill>
        <p:spPr>
          <a:xfrm>
            <a:off x="10239849" y="4892683"/>
            <a:ext cx="648608" cy="689138"/>
          </a:xfrm>
          <a:prstGeom prst="rect">
            <a:avLst/>
          </a:prstGeom>
        </p:spPr>
      </p:pic>
      <p:pic>
        <p:nvPicPr>
          <p:cNvPr id="100" name="Picture 99" descr="Text, letter&#10;&#10;Description automatically generated">
            <a:extLst>
              <a:ext uri="{FF2B5EF4-FFF2-40B4-BE49-F238E27FC236}">
                <a16:creationId xmlns:a16="http://schemas.microsoft.com/office/drawing/2014/main" id="{19F2C9A8-8023-42C8-9B5E-A68614346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81" t="60404" r="63842" b="22254"/>
          <a:stretch/>
        </p:blipFill>
        <p:spPr>
          <a:xfrm>
            <a:off x="1290784" y="5189849"/>
            <a:ext cx="602785" cy="1027193"/>
          </a:xfrm>
          <a:prstGeom prst="rect">
            <a:avLst/>
          </a:prstGeom>
        </p:spPr>
      </p:pic>
      <p:pic>
        <p:nvPicPr>
          <p:cNvPr id="101" name="Picture 100" descr="Text, letter&#10;&#10;Description automatically generated">
            <a:extLst>
              <a:ext uri="{FF2B5EF4-FFF2-40B4-BE49-F238E27FC236}">
                <a16:creationId xmlns:a16="http://schemas.microsoft.com/office/drawing/2014/main" id="{A9FE92A3-BD4E-4414-9095-44DCC156C3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81" t="60404" r="63842" b="22254"/>
          <a:stretch/>
        </p:blipFill>
        <p:spPr>
          <a:xfrm>
            <a:off x="548949" y="5187276"/>
            <a:ext cx="602785" cy="1027193"/>
          </a:xfrm>
          <a:prstGeom prst="rect">
            <a:avLst/>
          </a:prstGeom>
        </p:spPr>
      </p:pic>
      <p:pic>
        <p:nvPicPr>
          <p:cNvPr id="119" name="Picture 118" descr="Text, letter&#10;&#10;Description automatically generated">
            <a:extLst>
              <a:ext uri="{FF2B5EF4-FFF2-40B4-BE49-F238E27FC236}">
                <a16:creationId xmlns:a16="http://schemas.microsoft.com/office/drawing/2014/main" id="{27CDC2C1-BE30-4FED-BFB7-F6D5B065BB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8670496" y="2426216"/>
            <a:ext cx="591503" cy="533522"/>
          </a:xfrm>
          <a:prstGeom prst="rect">
            <a:avLst/>
          </a:prstGeom>
        </p:spPr>
      </p:pic>
      <p:pic>
        <p:nvPicPr>
          <p:cNvPr id="120" name="Picture 119" descr="Text, letter&#10;&#10;Description automatically generated">
            <a:extLst>
              <a:ext uri="{FF2B5EF4-FFF2-40B4-BE49-F238E27FC236}">
                <a16:creationId xmlns:a16="http://schemas.microsoft.com/office/drawing/2014/main" id="{5EE4F5D4-8618-41F6-A60B-466DE48140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9243205" y="3047632"/>
            <a:ext cx="591503" cy="533522"/>
          </a:xfrm>
          <a:prstGeom prst="rect">
            <a:avLst/>
          </a:prstGeom>
        </p:spPr>
      </p:pic>
      <p:pic>
        <p:nvPicPr>
          <p:cNvPr id="121" name="Picture 120" descr="Text, letter&#10;&#10;Description automatically generated">
            <a:extLst>
              <a:ext uri="{FF2B5EF4-FFF2-40B4-BE49-F238E27FC236}">
                <a16:creationId xmlns:a16="http://schemas.microsoft.com/office/drawing/2014/main" id="{A8EB6BAC-D136-48DB-9694-820070F0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8638088" y="3028038"/>
            <a:ext cx="591503" cy="533522"/>
          </a:xfrm>
          <a:prstGeom prst="rect">
            <a:avLst/>
          </a:prstGeom>
        </p:spPr>
      </p:pic>
      <p:pic>
        <p:nvPicPr>
          <p:cNvPr id="122" name="Picture 121" descr="Text, letter&#10;&#10;Description automatically generated">
            <a:extLst>
              <a:ext uri="{FF2B5EF4-FFF2-40B4-BE49-F238E27FC236}">
                <a16:creationId xmlns:a16="http://schemas.microsoft.com/office/drawing/2014/main" id="{E63DA55B-C335-4279-B581-53A9911E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9262081" y="2466361"/>
            <a:ext cx="591503" cy="533522"/>
          </a:xfrm>
          <a:prstGeom prst="rect">
            <a:avLst/>
          </a:prstGeom>
        </p:spPr>
      </p:pic>
      <p:pic>
        <p:nvPicPr>
          <p:cNvPr id="123" name="Picture 122" descr="Text, letter&#10;&#10;Description automatically generated">
            <a:extLst>
              <a:ext uri="{FF2B5EF4-FFF2-40B4-BE49-F238E27FC236}">
                <a16:creationId xmlns:a16="http://schemas.microsoft.com/office/drawing/2014/main" id="{3E89900C-1F7E-4956-9F6D-D7DE5945D8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9815832" y="2988768"/>
            <a:ext cx="591503" cy="533522"/>
          </a:xfrm>
          <a:prstGeom prst="rect">
            <a:avLst/>
          </a:prstGeom>
        </p:spPr>
      </p:pic>
      <p:pic>
        <p:nvPicPr>
          <p:cNvPr id="124" name="Picture 123" descr="Text, letter&#10;&#10;Description automatically generated">
            <a:extLst>
              <a:ext uri="{FF2B5EF4-FFF2-40B4-BE49-F238E27FC236}">
                <a16:creationId xmlns:a16="http://schemas.microsoft.com/office/drawing/2014/main" id="{72E49FE7-2AF5-4C49-ADAF-8A40834756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9806397" y="2421419"/>
            <a:ext cx="591503" cy="533522"/>
          </a:xfrm>
          <a:prstGeom prst="rect">
            <a:avLst/>
          </a:prstGeom>
        </p:spPr>
      </p:pic>
      <p:pic>
        <p:nvPicPr>
          <p:cNvPr id="125" name="Picture 124" descr="Text, letter&#10;&#10;Description automatically generated">
            <a:extLst>
              <a:ext uri="{FF2B5EF4-FFF2-40B4-BE49-F238E27FC236}">
                <a16:creationId xmlns:a16="http://schemas.microsoft.com/office/drawing/2014/main" id="{D6F8C067-46EC-4130-9605-69688E918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10362857" y="3020497"/>
            <a:ext cx="591503" cy="533522"/>
          </a:xfrm>
          <a:prstGeom prst="rect">
            <a:avLst/>
          </a:prstGeom>
        </p:spPr>
      </p:pic>
      <p:pic>
        <p:nvPicPr>
          <p:cNvPr id="126" name="Picture 125" descr="Text, letter&#10;&#10;Description automatically generated">
            <a:extLst>
              <a:ext uri="{FF2B5EF4-FFF2-40B4-BE49-F238E27FC236}">
                <a16:creationId xmlns:a16="http://schemas.microsoft.com/office/drawing/2014/main" id="{0451308D-D0A8-4CDD-8326-D15E8E28E7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10362294" y="2400435"/>
            <a:ext cx="591503" cy="533522"/>
          </a:xfrm>
          <a:prstGeom prst="rect">
            <a:avLst/>
          </a:prstGeom>
        </p:spPr>
      </p:pic>
      <p:pic>
        <p:nvPicPr>
          <p:cNvPr id="127" name="Picture 126" descr="Text, letter&#10;&#10;Description automatically generated">
            <a:extLst>
              <a:ext uri="{FF2B5EF4-FFF2-40B4-BE49-F238E27FC236}">
                <a16:creationId xmlns:a16="http://schemas.microsoft.com/office/drawing/2014/main" id="{C1519675-06F1-48B9-A14E-357D81557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 rot="251101">
            <a:off x="10927479" y="3054571"/>
            <a:ext cx="591503" cy="533522"/>
          </a:xfrm>
          <a:prstGeom prst="rect">
            <a:avLst/>
          </a:prstGeom>
        </p:spPr>
      </p:pic>
      <p:pic>
        <p:nvPicPr>
          <p:cNvPr id="128" name="Picture 127" descr="Text, letter&#10;&#10;Description automatically generated">
            <a:extLst>
              <a:ext uri="{FF2B5EF4-FFF2-40B4-BE49-F238E27FC236}">
                <a16:creationId xmlns:a16="http://schemas.microsoft.com/office/drawing/2014/main" id="{2C1BF9AB-431A-42A6-8106-7226D1CA73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2" t="6620" r="25638" b="80545"/>
          <a:stretch/>
        </p:blipFill>
        <p:spPr>
          <a:xfrm>
            <a:off x="10927479" y="2462517"/>
            <a:ext cx="591503" cy="5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garden, plant&#10;&#10;Description automatically generated">
            <a:extLst>
              <a:ext uri="{FF2B5EF4-FFF2-40B4-BE49-F238E27FC236}">
                <a16:creationId xmlns:a16="http://schemas.microsoft.com/office/drawing/2014/main" id="{52FB9560-3E05-465E-81F4-6A17492D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13" y="1630406"/>
            <a:ext cx="6862373" cy="45722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39BFF2-D69F-4CA4-877B-31B5F18FF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Rhandir</a:t>
            </a:r>
          </a:p>
        </p:txBody>
      </p:sp>
    </p:spTree>
    <p:extLst>
      <p:ext uri="{BB962C8B-B14F-4D97-AF65-F5344CB8AC3E}">
        <p14:creationId xmlns:p14="http://schemas.microsoft.com/office/powerpoint/2010/main" val="3507966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4CAAD-AD97-453A-83B1-C458CD4F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r="17828"/>
          <a:stretch/>
        </p:blipFill>
        <p:spPr>
          <a:xfrm rot="16200000">
            <a:off x="3709331" y="-392415"/>
            <a:ext cx="5276624" cy="8277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31F99-DBE3-42BD-BAB5-7CF4A2C1B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05" r="33964"/>
          <a:stretch/>
        </p:blipFill>
        <p:spPr>
          <a:xfrm rot="2801636">
            <a:off x="5261826" y="2755374"/>
            <a:ext cx="280322" cy="1946585"/>
          </a:xfrm>
          <a:prstGeom prst="rect">
            <a:avLst/>
          </a:prstGeom>
        </p:spPr>
      </p:pic>
      <p:pic>
        <p:nvPicPr>
          <p:cNvPr id="9" name="Picture 8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2FA015FB-6545-4FEE-AF71-F8E1F3C1C8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8" t="11904" r="30205" b="5485"/>
          <a:stretch/>
        </p:blipFill>
        <p:spPr>
          <a:xfrm rot="18191506">
            <a:off x="6814398" y="2961643"/>
            <a:ext cx="527644" cy="1569428"/>
          </a:xfrm>
          <a:prstGeom prst="rect">
            <a:avLst/>
          </a:prstGeom>
        </p:spPr>
      </p:pic>
      <p:pic>
        <p:nvPicPr>
          <p:cNvPr id="10" name="Picture 9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6137747D-D634-46BD-88F3-7AF877B09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25" y="1292087"/>
            <a:ext cx="891371" cy="899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FD697-0501-4D2C-9DCC-872F675C7ACD}"/>
              </a:ext>
            </a:extLst>
          </p:cNvPr>
          <p:cNvSpPr txBox="1"/>
          <p:nvPr/>
        </p:nvSpPr>
        <p:spPr>
          <a:xfrm>
            <a:off x="7957226" y="3475116"/>
            <a:ext cx="173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Rholiwch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eto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B408F0-3153-4673-8DC0-29251C301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45" y="1002004"/>
            <a:ext cx="9433281" cy="720000"/>
          </a:xfrm>
        </p:spPr>
        <p:txBody>
          <a:bodyPr/>
          <a:lstStyle/>
          <a:p>
            <a:r>
              <a:rPr lang="en-US" dirty="0"/>
              <a:t>Dis </a:t>
            </a:r>
            <a:r>
              <a:rPr lang="en-US" dirty="0" err="1"/>
              <a:t>llysiau</a:t>
            </a:r>
            <a:endParaRPr lang="en-US" dirty="0"/>
          </a:p>
        </p:txBody>
      </p:sp>
      <p:pic>
        <p:nvPicPr>
          <p:cNvPr id="19" name="Graphic 18" descr="Peas In Pod outline">
            <a:extLst>
              <a:ext uri="{FF2B5EF4-FFF2-40B4-BE49-F238E27FC236}">
                <a16:creationId xmlns:a16="http://schemas.microsoft.com/office/drawing/2014/main" id="{A2B321FF-E0B4-4EC0-AAE3-63C083B69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6277110" y="3517924"/>
            <a:ext cx="914400" cy="914400"/>
          </a:xfrm>
          <a:prstGeom prst="rect">
            <a:avLst/>
          </a:prstGeom>
        </p:spPr>
      </p:pic>
      <p:pic>
        <p:nvPicPr>
          <p:cNvPr id="20" name="Picture 19" descr="Text, letter&#10;&#10;Description automatically generated">
            <a:extLst>
              <a:ext uri="{FF2B5EF4-FFF2-40B4-BE49-F238E27FC236}">
                <a16:creationId xmlns:a16="http://schemas.microsoft.com/office/drawing/2014/main" id="{A6BD0F9A-89BA-4774-837A-4EBEF85909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691" t="5592" r="43708" b="79329"/>
          <a:stretch/>
        </p:blipFill>
        <p:spPr>
          <a:xfrm rot="18156762">
            <a:off x="3511924" y="3221956"/>
            <a:ext cx="785455" cy="811141"/>
          </a:xfrm>
          <a:prstGeom prst="rect">
            <a:avLst/>
          </a:prstGeom>
        </p:spPr>
      </p:pic>
      <p:pic>
        <p:nvPicPr>
          <p:cNvPr id="21" name="Picture 20" descr="Text, letter&#10;&#10;Description automatically generated">
            <a:extLst>
              <a:ext uri="{FF2B5EF4-FFF2-40B4-BE49-F238E27FC236}">
                <a16:creationId xmlns:a16="http://schemas.microsoft.com/office/drawing/2014/main" id="{BB329F81-6196-40E4-8CF8-7CB0F4F9D9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387" t="5451" r="6242" b="78217"/>
          <a:stretch/>
        </p:blipFill>
        <p:spPr>
          <a:xfrm rot="15626473">
            <a:off x="5069210" y="4614569"/>
            <a:ext cx="824394" cy="822994"/>
          </a:xfrm>
          <a:prstGeom prst="rect">
            <a:avLst/>
          </a:prstGeom>
        </p:spPr>
      </p:pic>
      <p:pic>
        <p:nvPicPr>
          <p:cNvPr id="22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BA6763A0-5386-419E-B0B0-9DB204E171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562" t="60404" r="63842" b="22254"/>
          <a:stretch/>
        </p:blipFill>
        <p:spPr>
          <a:xfrm rot="2690393">
            <a:off x="4907375" y="2980484"/>
            <a:ext cx="331463" cy="1027193"/>
          </a:xfrm>
          <a:prstGeom prst="rect">
            <a:avLst/>
          </a:prstGeom>
        </p:spPr>
      </p:pic>
      <p:pic>
        <p:nvPicPr>
          <p:cNvPr id="23" name="Picture 22" descr="Text, letter&#10;&#10;Description automatically generated">
            <a:extLst>
              <a:ext uri="{FF2B5EF4-FFF2-40B4-BE49-F238E27FC236}">
                <a16:creationId xmlns:a16="http://schemas.microsoft.com/office/drawing/2014/main" id="{BE73A553-7FD7-4923-8F35-81E532B617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132" t="6620" r="25638" b="80545"/>
          <a:stretch/>
        </p:blipFill>
        <p:spPr>
          <a:xfrm>
            <a:off x="5314462" y="2195756"/>
            <a:ext cx="591503" cy="533522"/>
          </a:xfrm>
          <a:prstGeom prst="rect">
            <a:avLst/>
          </a:prstGeom>
        </p:spPr>
      </p:pic>
      <p:pic>
        <p:nvPicPr>
          <p:cNvPr id="11" name="Picture 10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F5C01E1A-8035-4DE4-8723-175B88CF76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90" t="24927" r="11393" b="29728"/>
          <a:stretch/>
        </p:blipFill>
        <p:spPr>
          <a:xfrm rot="1768459">
            <a:off x="4541990" y="5262192"/>
            <a:ext cx="1505423" cy="525770"/>
          </a:xfrm>
          <a:prstGeom prst="rect">
            <a:avLst/>
          </a:prstGeom>
        </p:spPr>
      </p:pic>
      <p:pic>
        <p:nvPicPr>
          <p:cNvPr id="12" name="Picture 11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6F3CBA4C-66C7-45E9-A923-D31BB71326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94" t="2153" r="18939" b="2725"/>
          <a:stretch/>
        </p:blipFill>
        <p:spPr>
          <a:xfrm rot="233395">
            <a:off x="2928152" y="3035676"/>
            <a:ext cx="710049" cy="12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9CB562-6274-4AC6-9ED4-F4B91EAF3AA6}"/>
              </a:ext>
            </a:extLst>
          </p:cNvPr>
          <p:cNvGrpSpPr/>
          <p:nvPr/>
        </p:nvGrpSpPr>
        <p:grpSpPr>
          <a:xfrm>
            <a:off x="2177277" y="1307464"/>
            <a:ext cx="7588585" cy="4968104"/>
            <a:chOff x="2061251" y="1263898"/>
            <a:chExt cx="8069494" cy="52829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6CCC999-081B-4CB0-AB5D-4CB4DC208BDD}"/>
                </a:ext>
              </a:extLst>
            </p:cNvPr>
            <p:cNvGrpSpPr/>
            <p:nvPr/>
          </p:nvGrpSpPr>
          <p:grpSpPr>
            <a:xfrm>
              <a:off x="2061251" y="1263898"/>
              <a:ext cx="8069494" cy="5282946"/>
              <a:chOff x="2061253" y="1257406"/>
              <a:chExt cx="8069494" cy="528294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814CAAD-AD97-453A-83B1-C458CD4F7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6704" r="17828"/>
              <a:stretch/>
            </p:blipFill>
            <p:spPr>
              <a:xfrm rot="16200000">
                <a:off x="3454527" y="-135868"/>
                <a:ext cx="5282946" cy="8069494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87FA8C0-4393-42F0-8AB5-70348455ECB6}"/>
                  </a:ext>
                </a:extLst>
              </p:cNvPr>
              <p:cNvSpPr/>
              <p:nvPr/>
            </p:nvSpPr>
            <p:spPr>
              <a:xfrm>
                <a:off x="5298617" y="4215958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2FA559-0C81-40D0-B574-67E915CCBF03}"/>
                  </a:ext>
                </a:extLst>
              </p:cNvPr>
              <p:cNvSpPr/>
              <p:nvPr/>
            </p:nvSpPr>
            <p:spPr>
              <a:xfrm>
                <a:off x="5303579" y="3248637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DF64CD0-D971-4DC6-ACE7-CCA7A4BCEA5B}"/>
                  </a:ext>
                </a:extLst>
              </p:cNvPr>
              <p:cNvSpPr/>
              <p:nvPr/>
            </p:nvSpPr>
            <p:spPr>
              <a:xfrm>
                <a:off x="4544375" y="3743683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2ABE53-604A-4D5C-90B6-FC497533ED6C}"/>
                  </a:ext>
                </a:extLst>
              </p:cNvPr>
              <p:cNvSpPr/>
              <p:nvPr/>
            </p:nvSpPr>
            <p:spPr>
              <a:xfrm>
                <a:off x="8308236" y="3703930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FC429E5-4F3B-4968-A66A-FB514CB4437C}"/>
                  </a:ext>
                </a:extLst>
              </p:cNvPr>
              <p:cNvSpPr/>
              <p:nvPr/>
            </p:nvSpPr>
            <p:spPr>
              <a:xfrm>
                <a:off x="6219377" y="3273804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D0A5E17-467B-450A-9B81-63BE188D6339}"/>
                  </a:ext>
                </a:extLst>
              </p:cNvPr>
              <p:cNvSpPr/>
              <p:nvPr/>
            </p:nvSpPr>
            <p:spPr>
              <a:xfrm>
                <a:off x="6940829" y="4001928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897FC0D-7F5A-49AB-9368-AF91C02BFB9D}"/>
                  </a:ext>
                </a:extLst>
              </p:cNvPr>
              <p:cNvSpPr/>
              <p:nvPr/>
            </p:nvSpPr>
            <p:spPr>
              <a:xfrm>
                <a:off x="6216580" y="4014322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160C4C3-93C9-4454-9CD4-25F719E22E41}"/>
                  </a:ext>
                </a:extLst>
              </p:cNvPr>
              <p:cNvSpPr/>
              <p:nvPr/>
            </p:nvSpPr>
            <p:spPr>
              <a:xfrm>
                <a:off x="6964251" y="3273804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F11054-9901-45FE-B496-853ECE08D128}"/>
                  </a:ext>
                </a:extLst>
              </p:cNvPr>
              <p:cNvSpPr/>
              <p:nvPr/>
            </p:nvSpPr>
            <p:spPr>
              <a:xfrm>
                <a:off x="4542977" y="1570176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7959368-5C56-4E11-9E49-5F25166D6337}"/>
                  </a:ext>
                </a:extLst>
              </p:cNvPr>
              <p:cNvSpPr/>
              <p:nvPr/>
            </p:nvSpPr>
            <p:spPr>
              <a:xfrm>
                <a:off x="5320357" y="1570986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160CCBA-F08B-481C-856B-368DC252BCEF}"/>
                  </a:ext>
                </a:extLst>
              </p:cNvPr>
              <p:cNvSpPr/>
              <p:nvPr/>
            </p:nvSpPr>
            <p:spPr>
              <a:xfrm>
                <a:off x="3599916" y="4157124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41B0E34-E4E4-49C7-974F-50C655501413}"/>
                  </a:ext>
                </a:extLst>
              </p:cNvPr>
              <p:cNvSpPr/>
              <p:nvPr/>
            </p:nvSpPr>
            <p:spPr>
              <a:xfrm>
                <a:off x="3231329" y="3687342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72EED3E-77C5-4A0C-BDCA-2AAA88130973}"/>
                  </a:ext>
                </a:extLst>
              </p:cNvPr>
              <p:cNvSpPr/>
              <p:nvPr/>
            </p:nvSpPr>
            <p:spPr>
              <a:xfrm>
                <a:off x="2838624" y="3220768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5F5E58A-9129-4CA3-8640-6A4569AA7C04}"/>
                  </a:ext>
                </a:extLst>
              </p:cNvPr>
              <p:cNvSpPr/>
              <p:nvPr/>
            </p:nvSpPr>
            <p:spPr>
              <a:xfrm>
                <a:off x="5192421" y="5635094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643A999-52A6-4AEB-BE37-9F67FF0A91EC}"/>
                  </a:ext>
                </a:extLst>
              </p:cNvPr>
              <p:cNvSpPr/>
              <p:nvPr/>
            </p:nvSpPr>
            <p:spPr>
              <a:xfrm>
                <a:off x="4686989" y="5057126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94C99D5-408B-4DD3-8DC9-C390529541D3}"/>
                  </a:ext>
                </a:extLst>
              </p:cNvPr>
              <p:cNvSpPr/>
              <p:nvPr/>
            </p:nvSpPr>
            <p:spPr>
              <a:xfrm>
                <a:off x="4959631" y="2097825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F586922-7E47-424D-B997-922430AF8CA9}"/>
                  </a:ext>
                </a:extLst>
              </p:cNvPr>
              <p:cNvSpPr/>
              <p:nvPr/>
            </p:nvSpPr>
            <p:spPr>
              <a:xfrm>
                <a:off x="5393756" y="2558451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970865B-668A-4DB3-A2FB-674B8A55EBA8}"/>
                  </a:ext>
                </a:extLst>
              </p:cNvPr>
              <p:cNvSpPr/>
              <p:nvPr/>
            </p:nvSpPr>
            <p:spPr>
              <a:xfrm>
                <a:off x="4531793" y="2541481"/>
                <a:ext cx="310392" cy="3103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7802AB-B047-4866-ADFA-3132B1A5A909}"/>
                </a:ext>
              </a:extLst>
            </p:cNvPr>
            <p:cNvSpPr/>
            <p:nvPr/>
          </p:nvSpPr>
          <p:spPr>
            <a:xfrm>
              <a:off x="5317390" y="3750175"/>
              <a:ext cx="310392" cy="3103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F80DE2-F627-4BF6-940A-02BF5110A408}"/>
                </a:ext>
              </a:extLst>
            </p:cNvPr>
            <p:cNvSpPr/>
            <p:nvPr/>
          </p:nvSpPr>
          <p:spPr>
            <a:xfrm>
              <a:off x="4531792" y="4241017"/>
              <a:ext cx="310392" cy="3103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234037-89E1-46C3-827F-1BB26B2079A9}"/>
                </a:ext>
              </a:extLst>
            </p:cNvPr>
            <p:cNvSpPr/>
            <p:nvPr/>
          </p:nvSpPr>
          <p:spPr>
            <a:xfrm>
              <a:off x="4531792" y="3262220"/>
              <a:ext cx="310392" cy="31039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1BCD6CCF-F807-459F-B231-DE91B55B0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05" y="979409"/>
            <a:ext cx="9433281" cy="720000"/>
          </a:xfrm>
        </p:spPr>
        <p:txBody>
          <a:bodyPr/>
          <a:lstStyle/>
          <a:p>
            <a:r>
              <a:rPr lang="en-US" dirty="0"/>
              <a:t>Dis</a:t>
            </a:r>
          </a:p>
        </p:txBody>
      </p:sp>
    </p:spTree>
    <p:extLst>
      <p:ext uri="{BB962C8B-B14F-4D97-AF65-F5344CB8AC3E}">
        <p14:creationId xmlns:p14="http://schemas.microsoft.com/office/powerpoint/2010/main" val="27084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9CBBFA1D-D84E-4916-9FF8-9D2E8050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7" y="862669"/>
            <a:ext cx="1037516" cy="1074863"/>
          </a:xfrm>
          <a:prstGeom prst="rect">
            <a:avLst/>
          </a:prstGeom>
        </p:spPr>
      </p:pic>
      <p:pic>
        <p:nvPicPr>
          <p:cNvPr id="39" name="Picture 38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07A5D49A-2228-49E3-B884-53AA4272B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0" t="24927" r="11393" b="29728"/>
          <a:stretch/>
        </p:blipFill>
        <p:spPr>
          <a:xfrm rot="2864771">
            <a:off x="231810" y="5771609"/>
            <a:ext cx="1313975" cy="471303"/>
          </a:xfrm>
          <a:prstGeom prst="rect">
            <a:avLst/>
          </a:prstGeom>
        </p:spPr>
      </p:pic>
      <p:pic>
        <p:nvPicPr>
          <p:cNvPr id="40" name="Picture 39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51215653-6E64-45C5-9C29-60B5C7DFA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4" t="2153" r="18939" b="2725"/>
          <a:stretch/>
        </p:blipFill>
        <p:spPr>
          <a:xfrm rot="233395">
            <a:off x="10867934" y="2765434"/>
            <a:ext cx="1020041" cy="1853489"/>
          </a:xfrm>
          <a:prstGeom prst="rect">
            <a:avLst/>
          </a:prstGeom>
        </p:spPr>
      </p:pic>
      <p:pic>
        <p:nvPicPr>
          <p:cNvPr id="41" name="Picture 40" descr="A carrot with a stem&#10;&#10;Description automatically generated with low confidence">
            <a:extLst>
              <a:ext uri="{FF2B5EF4-FFF2-40B4-BE49-F238E27FC236}">
                <a16:creationId xmlns:a16="http://schemas.microsoft.com/office/drawing/2014/main" id="{9477A0F9-6449-4FB1-A48B-E0F81B2676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4" t="2153" r="18939" b="2725"/>
          <a:stretch/>
        </p:blipFill>
        <p:spPr>
          <a:xfrm rot="233395">
            <a:off x="373874" y="2069111"/>
            <a:ext cx="925554" cy="1681798"/>
          </a:xfrm>
          <a:prstGeom prst="rect">
            <a:avLst/>
          </a:prstGeom>
        </p:spPr>
      </p:pic>
      <p:pic>
        <p:nvPicPr>
          <p:cNvPr id="42" name="Picture 41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A834EFCD-4FDC-4BDD-9E8D-42AB6C47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88" y="5187824"/>
            <a:ext cx="961664" cy="996281"/>
          </a:xfrm>
          <a:prstGeom prst="rect">
            <a:avLst/>
          </a:prstGeom>
        </p:spPr>
      </p:pic>
      <p:pic>
        <p:nvPicPr>
          <p:cNvPr id="37" name="Picture 36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FBED6AC8-EE1A-487E-BF15-421A324B6C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8" t="11904" r="30205" b="5485"/>
          <a:stretch/>
        </p:blipFill>
        <p:spPr>
          <a:xfrm rot="20370105">
            <a:off x="302084" y="3391155"/>
            <a:ext cx="472182" cy="1367521"/>
          </a:xfrm>
          <a:prstGeom prst="rect">
            <a:avLst/>
          </a:prstGeom>
        </p:spPr>
      </p:pic>
      <p:pic>
        <p:nvPicPr>
          <p:cNvPr id="43" name="Picture 42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4CA82070-0D23-448B-B5BE-ED638CBB75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8" t="11904" r="30205" b="5485"/>
          <a:stretch/>
        </p:blipFill>
        <p:spPr>
          <a:xfrm rot="20523276">
            <a:off x="10337666" y="3042966"/>
            <a:ext cx="421715" cy="1221362"/>
          </a:xfrm>
          <a:prstGeom prst="rect">
            <a:avLst/>
          </a:prstGeom>
        </p:spPr>
      </p:pic>
      <p:pic>
        <p:nvPicPr>
          <p:cNvPr id="44" name="Picture 43" descr="A picture containing fruit, vegetable, cucumber&#10;&#10;Description automatically generated">
            <a:extLst>
              <a:ext uri="{FF2B5EF4-FFF2-40B4-BE49-F238E27FC236}">
                <a16:creationId xmlns:a16="http://schemas.microsoft.com/office/drawing/2014/main" id="{6B9AA6BC-FFC1-434B-97C0-2E81D514F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0" t="24927" r="11393" b="29728"/>
          <a:stretch/>
        </p:blipFill>
        <p:spPr>
          <a:xfrm rot="1768459">
            <a:off x="10210382" y="1728851"/>
            <a:ext cx="1350194" cy="4842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2C6BAF-A146-4902-BF50-8CAB83F53B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305" r="33964"/>
          <a:stretch/>
        </p:blipFill>
        <p:spPr>
          <a:xfrm rot="1342917">
            <a:off x="10690244" y="4064630"/>
            <a:ext cx="352612" cy="2316015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BCD6CCF-F807-459F-B231-DE91B55B0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177" y="1402105"/>
            <a:ext cx="8108004" cy="4941658"/>
          </a:xfrm>
          <a:custGeom>
            <a:avLst/>
            <a:gdLst>
              <a:gd name="connsiteX0" fmla="*/ 0 w 8108004"/>
              <a:gd name="connsiteY0" fmla="*/ 0 h 4941658"/>
              <a:gd name="connsiteX1" fmla="*/ 660223 w 8108004"/>
              <a:gd name="connsiteY1" fmla="*/ 0 h 4941658"/>
              <a:gd name="connsiteX2" fmla="*/ 1077206 w 8108004"/>
              <a:gd name="connsiteY2" fmla="*/ 0 h 4941658"/>
              <a:gd name="connsiteX3" fmla="*/ 1656349 w 8108004"/>
              <a:gd name="connsiteY3" fmla="*/ 0 h 4941658"/>
              <a:gd name="connsiteX4" fmla="*/ 2235493 w 8108004"/>
              <a:gd name="connsiteY4" fmla="*/ 0 h 4941658"/>
              <a:gd name="connsiteX5" fmla="*/ 2976796 w 8108004"/>
              <a:gd name="connsiteY5" fmla="*/ 0 h 4941658"/>
              <a:gd name="connsiteX6" fmla="*/ 3718099 w 8108004"/>
              <a:gd name="connsiteY6" fmla="*/ 0 h 4941658"/>
              <a:gd name="connsiteX7" fmla="*/ 4459402 w 8108004"/>
              <a:gd name="connsiteY7" fmla="*/ 0 h 4941658"/>
              <a:gd name="connsiteX8" fmla="*/ 4876385 w 8108004"/>
              <a:gd name="connsiteY8" fmla="*/ 0 h 4941658"/>
              <a:gd name="connsiteX9" fmla="*/ 5212288 w 8108004"/>
              <a:gd name="connsiteY9" fmla="*/ 0 h 4941658"/>
              <a:gd name="connsiteX10" fmla="*/ 5953592 w 8108004"/>
              <a:gd name="connsiteY10" fmla="*/ 0 h 4941658"/>
              <a:gd name="connsiteX11" fmla="*/ 6451655 w 8108004"/>
              <a:gd name="connsiteY11" fmla="*/ 0 h 4941658"/>
              <a:gd name="connsiteX12" fmla="*/ 6949718 w 8108004"/>
              <a:gd name="connsiteY12" fmla="*/ 0 h 4941658"/>
              <a:gd name="connsiteX13" fmla="*/ 7609941 w 8108004"/>
              <a:gd name="connsiteY13" fmla="*/ 0 h 4941658"/>
              <a:gd name="connsiteX14" fmla="*/ 8108004 w 8108004"/>
              <a:gd name="connsiteY14" fmla="*/ 0 h 4941658"/>
              <a:gd name="connsiteX15" fmla="*/ 8108004 w 8108004"/>
              <a:gd name="connsiteY15" fmla="*/ 647906 h 4941658"/>
              <a:gd name="connsiteX16" fmla="*/ 8108004 w 8108004"/>
              <a:gd name="connsiteY16" fmla="*/ 1246396 h 4941658"/>
              <a:gd name="connsiteX17" fmla="*/ 8108004 w 8108004"/>
              <a:gd name="connsiteY17" fmla="*/ 1844886 h 4941658"/>
              <a:gd name="connsiteX18" fmla="*/ 8108004 w 8108004"/>
              <a:gd name="connsiteY18" fmla="*/ 2245709 h 4941658"/>
              <a:gd name="connsiteX19" fmla="*/ 8108004 w 8108004"/>
              <a:gd name="connsiteY19" fmla="*/ 2893615 h 4941658"/>
              <a:gd name="connsiteX20" fmla="*/ 8108004 w 8108004"/>
              <a:gd name="connsiteY20" fmla="*/ 3393272 h 4941658"/>
              <a:gd name="connsiteX21" fmla="*/ 8108004 w 8108004"/>
              <a:gd name="connsiteY21" fmla="*/ 3942345 h 4941658"/>
              <a:gd name="connsiteX22" fmla="*/ 8108004 w 8108004"/>
              <a:gd name="connsiteY22" fmla="*/ 4343168 h 4941658"/>
              <a:gd name="connsiteX23" fmla="*/ 8108004 w 8108004"/>
              <a:gd name="connsiteY23" fmla="*/ 4941658 h 4941658"/>
              <a:gd name="connsiteX24" fmla="*/ 7609941 w 8108004"/>
              <a:gd name="connsiteY24" fmla="*/ 4941658 h 4941658"/>
              <a:gd name="connsiteX25" fmla="*/ 7111878 w 8108004"/>
              <a:gd name="connsiteY25" fmla="*/ 4941658 h 4941658"/>
              <a:gd name="connsiteX26" fmla="*/ 6370575 w 8108004"/>
              <a:gd name="connsiteY26" fmla="*/ 4941658 h 4941658"/>
              <a:gd name="connsiteX27" fmla="*/ 5872511 w 8108004"/>
              <a:gd name="connsiteY27" fmla="*/ 4941658 h 4941658"/>
              <a:gd name="connsiteX28" fmla="*/ 5536608 w 8108004"/>
              <a:gd name="connsiteY28" fmla="*/ 4941658 h 4941658"/>
              <a:gd name="connsiteX29" fmla="*/ 4957465 w 8108004"/>
              <a:gd name="connsiteY29" fmla="*/ 4941658 h 4941658"/>
              <a:gd name="connsiteX30" fmla="*/ 4297242 w 8108004"/>
              <a:gd name="connsiteY30" fmla="*/ 4941658 h 4941658"/>
              <a:gd name="connsiteX31" fmla="*/ 3880259 w 8108004"/>
              <a:gd name="connsiteY31" fmla="*/ 4941658 h 4941658"/>
              <a:gd name="connsiteX32" fmla="*/ 3463276 w 8108004"/>
              <a:gd name="connsiteY32" fmla="*/ 4941658 h 4941658"/>
              <a:gd name="connsiteX33" fmla="*/ 3046293 w 8108004"/>
              <a:gd name="connsiteY33" fmla="*/ 4941658 h 4941658"/>
              <a:gd name="connsiteX34" fmla="*/ 2386070 w 8108004"/>
              <a:gd name="connsiteY34" fmla="*/ 4941658 h 4941658"/>
              <a:gd name="connsiteX35" fmla="*/ 1888007 w 8108004"/>
              <a:gd name="connsiteY35" fmla="*/ 4941658 h 4941658"/>
              <a:gd name="connsiteX36" fmla="*/ 1389944 w 8108004"/>
              <a:gd name="connsiteY36" fmla="*/ 4941658 h 4941658"/>
              <a:gd name="connsiteX37" fmla="*/ 972960 w 8108004"/>
              <a:gd name="connsiteY37" fmla="*/ 4941658 h 4941658"/>
              <a:gd name="connsiteX38" fmla="*/ 0 w 8108004"/>
              <a:gd name="connsiteY38" fmla="*/ 4941658 h 4941658"/>
              <a:gd name="connsiteX39" fmla="*/ 0 w 8108004"/>
              <a:gd name="connsiteY39" fmla="*/ 4491418 h 4941658"/>
              <a:gd name="connsiteX40" fmla="*/ 0 w 8108004"/>
              <a:gd name="connsiteY40" fmla="*/ 3843512 h 4941658"/>
              <a:gd name="connsiteX41" fmla="*/ 0 w 8108004"/>
              <a:gd name="connsiteY41" fmla="*/ 3195606 h 4941658"/>
              <a:gd name="connsiteX42" fmla="*/ 0 w 8108004"/>
              <a:gd name="connsiteY42" fmla="*/ 2794782 h 4941658"/>
              <a:gd name="connsiteX43" fmla="*/ 0 w 8108004"/>
              <a:gd name="connsiteY43" fmla="*/ 2344542 h 4941658"/>
              <a:gd name="connsiteX44" fmla="*/ 0 w 8108004"/>
              <a:gd name="connsiteY44" fmla="*/ 1943719 h 4941658"/>
              <a:gd name="connsiteX45" fmla="*/ 0 w 8108004"/>
              <a:gd name="connsiteY45" fmla="*/ 1345229 h 4941658"/>
              <a:gd name="connsiteX46" fmla="*/ 0 w 8108004"/>
              <a:gd name="connsiteY46" fmla="*/ 796156 h 4941658"/>
              <a:gd name="connsiteX47" fmla="*/ 0 w 8108004"/>
              <a:gd name="connsiteY47" fmla="*/ 0 h 494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108004" h="4941658" fill="none" extrusionOk="0">
                <a:moveTo>
                  <a:pt x="0" y="0"/>
                </a:moveTo>
                <a:cubicBezTo>
                  <a:pt x="299556" y="-10523"/>
                  <a:pt x="396884" y="10013"/>
                  <a:pt x="660223" y="0"/>
                </a:cubicBezTo>
                <a:cubicBezTo>
                  <a:pt x="923562" y="-10013"/>
                  <a:pt x="956315" y="48922"/>
                  <a:pt x="1077206" y="0"/>
                </a:cubicBezTo>
                <a:cubicBezTo>
                  <a:pt x="1198097" y="-48922"/>
                  <a:pt x="1403506" y="24971"/>
                  <a:pt x="1656349" y="0"/>
                </a:cubicBezTo>
                <a:cubicBezTo>
                  <a:pt x="1909192" y="-24971"/>
                  <a:pt x="1986925" y="1599"/>
                  <a:pt x="2235493" y="0"/>
                </a:cubicBezTo>
                <a:cubicBezTo>
                  <a:pt x="2484061" y="-1599"/>
                  <a:pt x="2746787" y="84279"/>
                  <a:pt x="2976796" y="0"/>
                </a:cubicBezTo>
                <a:cubicBezTo>
                  <a:pt x="3206805" y="-84279"/>
                  <a:pt x="3444026" y="7961"/>
                  <a:pt x="3718099" y="0"/>
                </a:cubicBezTo>
                <a:cubicBezTo>
                  <a:pt x="3992172" y="-7961"/>
                  <a:pt x="4118990" y="79525"/>
                  <a:pt x="4459402" y="0"/>
                </a:cubicBezTo>
                <a:cubicBezTo>
                  <a:pt x="4799814" y="-79525"/>
                  <a:pt x="4787833" y="5669"/>
                  <a:pt x="4876385" y="0"/>
                </a:cubicBezTo>
                <a:cubicBezTo>
                  <a:pt x="4964937" y="-5669"/>
                  <a:pt x="5117390" y="14345"/>
                  <a:pt x="5212288" y="0"/>
                </a:cubicBezTo>
                <a:cubicBezTo>
                  <a:pt x="5307186" y="-14345"/>
                  <a:pt x="5781190" y="70032"/>
                  <a:pt x="5953592" y="0"/>
                </a:cubicBezTo>
                <a:cubicBezTo>
                  <a:pt x="6125994" y="-70032"/>
                  <a:pt x="6325542" y="45814"/>
                  <a:pt x="6451655" y="0"/>
                </a:cubicBezTo>
                <a:cubicBezTo>
                  <a:pt x="6577768" y="-45814"/>
                  <a:pt x="6767967" y="19403"/>
                  <a:pt x="6949718" y="0"/>
                </a:cubicBezTo>
                <a:cubicBezTo>
                  <a:pt x="7131469" y="-19403"/>
                  <a:pt x="7467784" y="62801"/>
                  <a:pt x="7609941" y="0"/>
                </a:cubicBezTo>
                <a:cubicBezTo>
                  <a:pt x="7752098" y="-62801"/>
                  <a:pt x="7912196" y="54522"/>
                  <a:pt x="8108004" y="0"/>
                </a:cubicBezTo>
                <a:cubicBezTo>
                  <a:pt x="8115848" y="308043"/>
                  <a:pt x="8063731" y="345064"/>
                  <a:pt x="8108004" y="647906"/>
                </a:cubicBezTo>
                <a:cubicBezTo>
                  <a:pt x="8152277" y="950748"/>
                  <a:pt x="8107076" y="1025362"/>
                  <a:pt x="8108004" y="1246396"/>
                </a:cubicBezTo>
                <a:cubicBezTo>
                  <a:pt x="8108932" y="1467430"/>
                  <a:pt x="8062291" y="1699899"/>
                  <a:pt x="8108004" y="1844886"/>
                </a:cubicBezTo>
                <a:cubicBezTo>
                  <a:pt x="8153717" y="1989873"/>
                  <a:pt x="8065932" y="2095821"/>
                  <a:pt x="8108004" y="2245709"/>
                </a:cubicBezTo>
                <a:cubicBezTo>
                  <a:pt x="8150076" y="2395597"/>
                  <a:pt x="8044306" y="2685860"/>
                  <a:pt x="8108004" y="2893615"/>
                </a:cubicBezTo>
                <a:cubicBezTo>
                  <a:pt x="8171702" y="3101370"/>
                  <a:pt x="8070861" y="3143802"/>
                  <a:pt x="8108004" y="3393272"/>
                </a:cubicBezTo>
                <a:cubicBezTo>
                  <a:pt x="8145147" y="3642742"/>
                  <a:pt x="8100005" y="3724602"/>
                  <a:pt x="8108004" y="3942345"/>
                </a:cubicBezTo>
                <a:cubicBezTo>
                  <a:pt x="8116003" y="4160088"/>
                  <a:pt x="8069823" y="4201395"/>
                  <a:pt x="8108004" y="4343168"/>
                </a:cubicBezTo>
                <a:cubicBezTo>
                  <a:pt x="8146185" y="4484941"/>
                  <a:pt x="8051650" y="4705806"/>
                  <a:pt x="8108004" y="4941658"/>
                </a:cubicBezTo>
                <a:cubicBezTo>
                  <a:pt x="7990399" y="4962889"/>
                  <a:pt x="7721623" y="4940213"/>
                  <a:pt x="7609941" y="4941658"/>
                </a:cubicBezTo>
                <a:cubicBezTo>
                  <a:pt x="7498259" y="4943103"/>
                  <a:pt x="7263497" y="4888590"/>
                  <a:pt x="7111878" y="4941658"/>
                </a:cubicBezTo>
                <a:cubicBezTo>
                  <a:pt x="6960259" y="4994726"/>
                  <a:pt x="6672014" y="4857262"/>
                  <a:pt x="6370575" y="4941658"/>
                </a:cubicBezTo>
                <a:cubicBezTo>
                  <a:pt x="6069136" y="5026054"/>
                  <a:pt x="6019100" y="4939173"/>
                  <a:pt x="5872511" y="4941658"/>
                </a:cubicBezTo>
                <a:cubicBezTo>
                  <a:pt x="5725922" y="4944143"/>
                  <a:pt x="5660200" y="4935075"/>
                  <a:pt x="5536608" y="4941658"/>
                </a:cubicBezTo>
                <a:cubicBezTo>
                  <a:pt x="5413016" y="4948241"/>
                  <a:pt x="5245136" y="4907511"/>
                  <a:pt x="4957465" y="4941658"/>
                </a:cubicBezTo>
                <a:cubicBezTo>
                  <a:pt x="4669794" y="4975805"/>
                  <a:pt x="4533376" y="4939417"/>
                  <a:pt x="4297242" y="4941658"/>
                </a:cubicBezTo>
                <a:cubicBezTo>
                  <a:pt x="4061108" y="4943899"/>
                  <a:pt x="4025182" y="4937115"/>
                  <a:pt x="3880259" y="4941658"/>
                </a:cubicBezTo>
                <a:cubicBezTo>
                  <a:pt x="3735336" y="4946201"/>
                  <a:pt x="3594820" y="4913082"/>
                  <a:pt x="3463276" y="4941658"/>
                </a:cubicBezTo>
                <a:cubicBezTo>
                  <a:pt x="3331732" y="4970234"/>
                  <a:pt x="3171576" y="4927135"/>
                  <a:pt x="3046293" y="4941658"/>
                </a:cubicBezTo>
                <a:cubicBezTo>
                  <a:pt x="2921010" y="4956181"/>
                  <a:pt x="2561756" y="4875993"/>
                  <a:pt x="2386070" y="4941658"/>
                </a:cubicBezTo>
                <a:cubicBezTo>
                  <a:pt x="2210384" y="5007323"/>
                  <a:pt x="2058540" y="4897073"/>
                  <a:pt x="1888007" y="4941658"/>
                </a:cubicBezTo>
                <a:cubicBezTo>
                  <a:pt x="1717474" y="4986243"/>
                  <a:pt x="1506896" y="4913153"/>
                  <a:pt x="1389944" y="4941658"/>
                </a:cubicBezTo>
                <a:cubicBezTo>
                  <a:pt x="1272992" y="4970163"/>
                  <a:pt x="1147002" y="4927128"/>
                  <a:pt x="972960" y="4941658"/>
                </a:cubicBezTo>
                <a:cubicBezTo>
                  <a:pt x="798918" y="4956188"/>
                  <a:pt x="466246" y="4919255"/>
                  <a:pt x="0" y="4941658"/>
                </a:cubicBezTo>
                <a:cubicBezTo>
                  <a:pt x="-13166" y="4818349"/>
                  <a:pt x="39682" y="4648314"/>
                  <a:pt x="0" y="4491418"/>
                </a:cubicBezTo>
                <a:cubicBezTo>
                  <a:pt x="-39682" y="4334522"/>
                  <a:pt x="29593" y="4082071"/>
                  <a:pt x="0" y="3843512"/>
                </a:cubicBezTo>
                <a:cubicBezTo>
                  <a:pt x="-29593" y="3604953"/>
                  <a:pt x="33592" y="3485712"/>
                  <a:pt x="0" y="3195606"/>
                </a:cubicBezTo>
                <a:cubicBezTo>
                  <a:pt x="-33592" y="2905500"/>
                  <a:pt x="40160" y="2991659"/>
                  <a:pt x="0" y="2794782"/>
                </a:cubicBezTo>
                <a:cubicBezTo>
                  <a:pt x="-40160" y="2597905"/>
                  <a:pt x="37630" y="2503253"/>
                  <a:pt x="0" y="2344542"/>
                </a:cubicBezTo>
                <a:cubicBezTo>
                  <a:pt x="-37630" y="2185831"/>
                  <a:pt x="7837" y="2127564"/>
                  <a:pt x="0" y="1943719"/>
                </a:cubicBezTo>
                <a:cubicBezTo>
                  <a:pt x="-7837" y="1759874"/>
                  <a:pt x="35414" y="1624107"/>
                  <a:pt x="0" y="1345229"/>
                </a:cubicBezTo>
                <a:cubicBezTo>
                  <a:pt x="-35414" y="1066351"/>
                  <a:pt x="8829" y="1057016"/>
                  <a:pt x="0" y="796156"/>
                </a:cubicBezTo>
                <a:cubicBezTo>
                  <a:pt x="-8829" y="535296"/>
                  <a:pt x="19259" y="356476"/>
                  <a:pt x="0" y="0"/>
                </a:cubicBezTo>
                <a:close/>
              </a:path>
              <a:path w="8108004" h="4941658" stroke="0" extrusionOk="0">
                <a:moveTo>
                  <a:pt x="0" y="0"/>
                </a:moveTo>
                <a:cubicBezTo>
                  <a:pt x="227937" y="-56269"/>
                  <a:pt x="462702" y="56574"/>
                  <a:pt x="660223" y="0"/>
                </a:cubicBezTo>
                <a:cubicBezTo>
                  <a:pt x="857744" y="-56574"/>
                  <a:pt x="1057768" y="20925"/>
                  <a:pt x="1401526" y="0"/>
                </a:cubicBezTo>
                <a:cubicBezTo>
                  <a:pt x="1745284" y="-20925"/>
                  <a:pt x="1890099" y="19536"/>
                  <a:pt x="2061750" y="0"/>
                </a:cubicBezTo>
                <a:cubicBezTo>
                  <a:pt x="2233401" y="-19536"/>
                  <a:pt x="2570188" y="40599"/>
                  <a:pt x="2803053" y="0"/>
                </a:cubicBezTo>
                <a:cubicBezTo>
                  <a:pt x="3035918" y="-40599"/>
                  <a:pt x="3133564" y="24252"/>
                  <a:pt x="3220036" y="0"/>
                </a:cubicBezTo>
                <a:cubicBezTo>
                  <a:pt x="3306508" y="-24252"/>
                  <a:pt x="3443534" y="31139"/>
                  <a:pt x="3637019" y="0"/>
                </a:cubicBezTo>
                <a:cubicBezTo>
                  <a:pt x="3830504" y="-31139"/>
                  <a:pt x="3815019" y="21985"/>
                  <a:pt x="3972922" y="0"/>
                </a:cubicBezTo>
                <a:cubicBezTo>
                  <a:pt x="4130825" y="-21985"/>
                  <a:pt x="4306921" y="8905"/>
                  <a:pt x="4470985" y="0"/>
                </a:cubicBezTo>
                <a:cubicBezTo>
                  <a:pt x="4635049" y="-8905"/>
                  <a:pt x="4712936" y="18667"/>
                  <a:pt x="4887968" y="0"/>
                </a:cubicBezTo>
                <a:cubicBezTo>
                  <a:pt x="5063000" y="-18667"/>
                  <a:pt x="5398444" y="67411"/>
                  <a:pt x="5548191" y="0"/>
                </a:cubicBezTo>
                <a:cubicBezTo>
                  <a:pt x="5697938" y="-67411"/>
                  <a:pt x="5768345" y="46847"/>
                  <a:pt x="5965174" y="0"/>
                </a:cubicBezTo>
                <a:cubicBezTo>
                  <a:pt x="6162003" y="-46847"/>
                  <a:pt x="6300267" y="39189"/>
                  <a:pt x="6463237" y="0"/>
                </a:cubicBezTo>
                <a:cubicBezTo>
                  <a:pt x="6626207" y="-39189"/>
                  <a:pt x="6872671" y="50460"/>
                  <a:pt x="7123461" y="0"/>
                </a:cubicBezTo>
                <a:cubicBezTo>
                  <a:pt x="7374251" y="-50460"/>
                  <a:pt x="7430970" y="47449"/>
                  <a:pt x="7540444" y="0"/>
                </a:cubicBezTo>
                <a:cubicBezTo>
                  <a:pt x="7649918" y="-47449"/>
                  <a:pt x="7884012" y="46319"/>
                  <a:pt x="8108004" y="0"/>
                </a:cubicBezTo>
                <a:cubicBezTo>
                  <a:pt x="8123597" y="185680"/>
                  <a:pt x="8093626" y="295007"/>
                  <a:pt x="8108004" y="499657"/>
                </a:cubicBezTo>
                <a:cubicBezTo>
                  <a:pt x="8122382" y="704307"/>
                  <a:pt x="8065536" y="743694"/>
                  <a:pt x="8108004" y="949896"/>
                </a:cubicBezTo>
                <a:cubicBezTo>
                  <a:pt x="8150472" y="1156098"/>
                  <a:pt x="8066643" y="1161085"/>
                  <a:pt x="8108004" y="1350720"/>
                </a:cubicBezTo>
                <a:cubicBezTo>
                  <a:pt x="8149365" y="1540355"/>
                  <a:pt x="8090622" y="1789872"/>
                  <a:pt x="8108004" y="1998626"/>
                </a:cubicBezTo>
                <a:cubicBezTo>
                  <a:pt x="8125386" y="2207380"/>
                  <a:pt x="8074085" y="2331988"/>
                  <a:pt x="8108004" y="2597116"/>
                </a:cubicBezTo>
                <a:cubicBezTo>
                  <a:pt x="8141923" y="2862244"/>
                  <a:pt x="8067219" y="2955100"/>
                  <a:pt x="8108004" y="3245022"/>
                </a:cubicBezTo>
                <a:cubicBezTo>
                  <a:pt x="8148789" y="3534944"/>
                  <a:pt x="8093779" y="3525069"/>
                  <a:pt x="8108004" y="3645845"/>
                </a:cubicBezTo>
                <a:cubicBezTo>
                  <a:pt x="8122229" y="3766621"/>
                  <a:pt x="8064235" y="3950966"/>
                  <a:pt x="8108004" y="4244335"/>
                </a:cubicBezTo>
                <a:cubicBezTo>
                  <a:pt x="8151773" y="4537704"/>
                  <a:pt x="8034135" y="4660957"/>
                  <a:pt x="8108004" y="4941658"/>
                </a:cubicBezTo>
                <a:cubicBezTo>
                  <a:pt x="7903014" y="4966095"/>
                  <a:pt x="7766525" y="4927660"/>
                  <a:pt x="7609941" y="4941658"/>
                </a:cubicBezTo>
                <a:cubicBezTo>
                  <a:pt x="7453357" y="4955656"/>
                  <a:pt x="7191526" y="4862729"/>
                  <a:pt x="6868638" y="4941658"/>
                </a:cubicBezTo>
                <a:cubicBezTo>
                  <a:pt x="6545750" y="5020587"/>
                  <a:pt x="6513901" y="4884261"/>
                  <a:pt x="6289495" y="4941658"/>
                </a:cubicBezTo>
                <a:cubicBezTo>
                  <a:pt x="6065089" y="4999055"/>
                  <a:pt x="5990215" y="4912063"/>
                  <a:pt x="5710351" y="4941658"/>
                </a:cubicBezTo>
                <a:cubicBezTo>
                  <a:pt x="5430487" y="4971253"/>
                  <a:pt x="5325155" y="4911840"/>
                  <a:pt x="4969048" y="4941658"/>
                </a:cubicBezTo>
                <a:cubicBezTo>
                  <a:pt x="4612941" y="4971476"/>
                  <a:pt x="4568499" y="4882973"/>
                  <a:pt x="4389905" y="4941658"/>
                </a:cubicBezTo>
                <a:cubicBezTo>
                  <a:pt x="4211311" y="5000343"/>
                  <a:pt x="3946848" y="4931183"/>
                  <a:pt x="3729682" y="4941658"/>
                </a:cubicBezTo>
                <a:cubicBezTo>
                  <a:pt x="3512516" y="4952133"/>
                  <a:pt x="3313211" y="4890302"/>
                  <a:pt x="2988379" y="4941658"/>
                </a:cubicBezTo>
                <a:cubicBezTo>
                  <a:pt x="2663547" y="4993014"/>
                  <a:pt x="2653188" y="4905403"/>
                  <a:pt x="2409235" y="4941658"/>
                </a:cubicBezTo>
                <a:cubicBezTo>
                  <a:pt x="2165282" y="4977913"/>
                  <a:pt x="1961034" y="4913368"/>
                  <a:pt x="1830092" y="4941658"/>
                </a:cubicBezTo>
                <a:cubicBezTo>
                  <a:pt x="1699150" y="4969948"/>
                  <a:pt x="1499470" y="4904121"/>
                  <a:pt x="1250949" y="4941658"/>
                </a:cubicBezTo>
                <a:cubicBezTo>
                  <a:pt x="1002428" y="4979195"/>
                  <a:pt x="849805" y="4890034"/>
                  <a:pt x="671806" y="4941658"/>
                </a:cubicBezTo>
                <a:cubicBezTo>
                  <a:pt x="493807" y="4993282"/>
                  <a:pt x="322083" y="4864855"/>
                  <a:pt x="0" y="4941658"/>
                </a:cubicBezTo>
                <a:cubicBezTo>
                  <a:pt x="-33488" y="4758673"/>
                  <a:pt x="25606" y="4561841"/>
                  <a:pt x="0" y="4343168"/>
                </a:cubicBezTo>
                <a:cubicBezTo>
                  <a:pt x="-25606" y="4124495"/>
                  <a:pt x="36767" y="3947674"/>
                  <a:pt x="0" y="3695262"/>
                </a:cubicBezTo>
                <a:cubicBezTo>
                  <a:pt x="-36767" y="3442850"/>
                  <a:pt x="22334" y="3447749"/>
                  <a:pt x="0" y="3294439"/>
                </a:cubicBezTo>
                <a:cubicBezTo>
                  <a:pt x="-22334" y="3141129"/>
                  <a:pt x="1531" y="2784298"/>
                  <a:pt x="0" y="2646532"/>
                </a:cubicBezTo>
                <a:cubicBezTo>
                  <a:pt x="-1531" y="2508766"/>
                  <a:pt x="1841" y="2274217"/>
                  <a:pt x="0" y="2048043"/>
                </a:cubicBezTo>
                <a:cubicBezTo>
                  <a:pt x="-1841" y="1821869"/>
                  <a:pt x="14146" y="1767986"/>
                  <a:pt x="0" y="1548386"/>
                </a:cubicBezTo>
                <a:cubicBezTo>
                  <a:pt x="-14146" y="1328786"/>
                  <a:pt x="2944" y="1218314"/>
                  <a:pt x="0" y="1098146"/>
                </a:cubicBezTo>
                <a:cubicBezTo>
                  <a:pt x="-2944" y="977978"/>
                  <a:pt x="30799" y="671868"/>
                  <a:pt x="0" y="499657"/>
                </a:cubicBezTo>
                <a:cubicBezTo>
                  <a:pt x="-30799" y="327446"/>
                  <a:pt x="44271" y="146260"/>
                  <a:pt x="0" y="0"/>
                </a:cubicBezTo>
                <a:close/>
              </a:path>
            </a:pathLst>
          </a:custGeom>
          <a:ln w="38100">
            <a:solidFill>
              <a:srgbClr val="ED6B17"/>
            </a:solidFill>
            <a:extLst>
              <a:ext uri="{C807C97D-BFC1-408E-A445-0C87EB9F89A2}">
                <ask:lineSketchStyleProps xmlns:ask="http://schemas.microsoft.com/office/drawing/2018/sketchyshapes" sd="3763041883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br>
              <a:rPr lang="en-US" dirty="0"/>
            </a:br>
            <a:r>
              <a:rPr lang="en-US" sz="3200" dirty="0" err="1"/>
              <a:t>Mae’r</a:t>
            </a:r>
            <a:r>
              <a:rPr lang="en-US" sz="3200" dirty="0"/>
              <a:t> </a:t>
            </a:r>
            <a:r>
              <a:rPr lang="en-US" sz="3200" dirty="0" err="1"/>
              <a:t>tystysgrif</a:t>
            </a:r>
            <a:r>
              <a:rPr lang="en-US" sz="3200" dirty="0"/>
              <a:t> </a:t>
            </a:r>
            <a:r>
              <a:rPr lang="en-US" sz="3200" dirty="0" err="1"/>
              <a:t>yma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cael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 </a:t>
            </a:r>
            <a:r>
              <a:rPr lang="en-US" sz="3200" dirty="0" err="1"/>
              <a:t>roi</a:t>
            </a:r>
            <a:r>
              <a:rPr lang="en-US" sz="3200" dirty="0"/>
              <a:t> i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b="0" dirty="0"/>
              <a:t>______________________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Am </a:t>
            </a:r>
            <a:r>
              <a:rPr lang="en-US" sz="3200" dirty="0" err="1"/>
              <a:t>gyfrif</a:t>
            </a:r>
            <a:r>
              <a:rPr lang="en-US" sz="3200" dirty="0"/>
              <a:t> </a:t>
            </a:r>
            <a:r>
              <a:rPr lang="en-US" sz="3200" dirty="0" err="1"/>
              <a:t>llysiau</a:t>
            </a:r>
            <a:r>
              <a:rPr lang="en-US" sz="3200" dirty="0"/>
              <a:t> i </a:t>
            </a:r>
            <a:r>
              <a:rPr lang="en-US" sz="3200" dirty="0" err="1"/>
              <a:t>greu</a:t>
            </a:r>
            <a:r>
              <a:rPr lang="en-US" sz="3200" dirty="0"/>
              <a:t> rhandir </a:t>
            </a:r>
            <a:r>
              <a:rPr lang="en-US" sz="3200" dirty="0" err="1"/>
              <a:t>hyfryd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yr</a:t>
            </a:r>
            <a:r>
              <a:rPr lang="en-US" sz="3200" dirty="0"/>
              <a:t> </a:t>
            </a:r>
            <a:r>
              <a:rPr lang="en-US" sz="3200" dirty="0" err="1"/>
              <a:t>ardal</a:t>
            </a:r>
            <a:r>
              <a:rPr lang="en-US" sz="3200" dirty="0"/>
              <a:t> </a:t>
            </a:r>
            <a:r>
              <a:rPr lang="en-US" sz="3200" dirty="0" err="1"/>
              <a:t>chwarae</a:t>
            </a:r>
            <a:r>
              <a:rPr lang="en-US" sz="3200" dirty="0"/>
              <a:t>! </a:t>
            </a:r>
            <a:br>
              <a:rPr lang="en-US" sz="32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b="0" dirty="0"/>
              <a:t>Gan_________________________         </a:t>
            </a:r>
            <a:r>
              <a:rPr lang="en-US" sz="2000" b="0" dirty="0" err="1"/>
              <a:t>Dyddiad</a:t>
            </a:r>
            <a:r>
              <a:rPr lang="en-US" sz="2000" b="0" dirty="0"/>
              <a:t>___________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AC6315-5F99-48E0-8209-B658FF5777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305" r="33964"/>
          <a:stretch/>
        </p:blipFill>
        <p:spPr>
          <a:xfrm rot="1342917">
            <a:off x="1189228" y="3393627"/>
            <a:ext cx="289944" cy="1904400"/>
          </a:xfrm>
          <a:prstGeom prst="rect">
            <a:avLst/>
          </a:prstGeom>
        </p:spPr>
      </p:pic>
      <p:pic>
        <p:nvPicPr>
          <p:cNvPr id="15" name="Picture 14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70C563A9-27C8-4764-9FD8-8EB9FE4A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18" y="5350590"/>
            <a:ext cx="566824" cy="587228"/>
          </a:xfrm>
          <a:prstGeom prst="rect">
            <a:avLst/>
          </a:prstGeom>
        </p:spPr>
      </p:pic>
      <p:pic>
        <p:nvPicPr>
          <p:cNvPr id="16" name="Picture 15" descr="A red tomato with green stem&#10;&#10;Description automatically generated with medium confidence">
            <a:extLst>
              <a:ext uri="{FF2B5EF4-FFF2-40B4-BE49-F238E27FC236}">
                <a16:creationId xmlns:a16="http://schemas.microsoft.com/office/drawing/2014/main" id="{9FF5B0D8-F60F-4BFA-9814-4EF85B97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202" y="2274280"/>
            <a:ext cx="496643" cy="514520"/>
          </a:xfrm>
          <a:prstGeom prst="rect">
            <a:avLst/>
          </a:prstGeom>
        </p:spPr>
      </p:pic>
      <p:pic>
        <p:nvPicPr>
          <p:cNvPr id="17" name="Picture 16" descr="A green pepper with a stem&#10;&#10;Description automatically generated with low confidence">
            <a:extLst>
              <a:ext uri="{FF2B5EF4-FFF2-40B4-BE49-F238E27FC236}">
                <a16:creationId xmlns:a16="http://schemas.microsoft.com/office/drawing/2014/main" id="{BC296AC5-B41D-4D1F-96CA-E35DB4379F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8" t="11904" r="30205" b="5485"/>
          <a:stretch/>
        </p:blipFill>
        <p:spPr>
          <a:xfrm rot="21100141">
            <a:off x="11562969" y="1808334"/>
            <a:ext cx="349936" cy="10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187" y="1096027"/>
            <a:ext cx="11170758" cy="720000"/>
          </a:xfrm>
        </p:spPr>
        <p:txBody>
          <a:bodyPr/>
          <a:lstStyle/>
          <a:p>
            <a:r>
              <a:rPr lang="en-US" dirty="0" err="1"/>
              <a:t>Cyfrif</a:t>
            </a:r>
            <a:r>
              <a:rPr lang="en-US" dirty="0"/>
              <a:t> </a:t>
            </a:r>
            <a:r>
              <a:rPr lang="en-US" dirty="0" err="1"/>
              <a:t>llysiau</a:t>
            </a:r>
            <a:r>
              <a:rPr lang="en-US" dirty="0"/>
              <a:t>! </a:t>
            </a:r>
            <a:br>
              <a:rPr lang="en-US" dirty="0"/>
            </a:br>
            <a:r>
              <a:rPr lang="en-US" sz="2400" b="0" dirty="0" err="1"/>
              <a:t>Lliwiwch</a:t>
            </a:r>
            <a:r>
              <a:rPr lang="en-US" sz="2400" b="0" dirty="0"/>
              <a:t> a </a:t>
            </a:r>
            <a:r>
              <a:rPr lang="en-US" sz="2400" b="0" dirty="0" err="1"/>
              <a:t>chyfrifwch</a:t>
            </a:r>
            <a:r>
              <a:rPr lang="en-US" sz="2400" b="0" dirty="0"/>
              <a:t> </a:t>
            </a:r>
            <a:r>
              <a:rPr lang="en-US" sz="2400" b="0" dirty="0" err="1"/>
              <a:t>pob</a:t>
            </a:r>
            <a:r>
              <a:rPr lang="en-US" sz="2400" b="0" dirty="0"/>
              <a:t> math o </a:t>
            </a:r>
            <a:r>
              <a:rPr lang="en-US" sz="2400" b="0" dirty="0" err="1"/>
              <a:t>lysiau</a:t>
            </a:r>
            <a:r>
              <a:rPr lang="en-US" sz="2400" b="0" dirty="0"/>
              <a:t>. Faint o bob un y </a:t>
            </a:r>
            <a:r>
              <a:rPr lang="en-US" sz="2400" b="0" dirty="0" err="1"/>
              <a:t>gallwch</a:t>
            </a:r>
            <a:r>
              <a:rPr lang="en-US" sz="2400" b="0" dirty="0"/>
              <a:t> </a:t>
            </a:r>
            <a:r>
              <a:rPr lang="en-US" sz="2400" b="0" dirty="0" err="1"/>
              <a:t>ei</a:t>
            </a:r>
            <a:r>
              <a:rPr lang="en-US" sz="2400" b="0" dirty="0"/>
              <a:t> weld?</a:t>
            </a:r>
            <a:br>
              <a:rPr lang="en-US" dirty="0"/>
            </a:br>
            <a:endParaRPr lang="en-US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49715C-96AE-43A0-9447-1523AC907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7848667" y="5044976"/>
            <a:ext cx="726751" cy="788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E468C0-D1A7-44F3-914B-DECF0EADC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3631199" y="2480506"/>
            <a:ext cx="792409" cy="7545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775C971-5072-419A-8384-0B8FF5092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7447322" y="3109532"/>
            <a:ext cx="726751" cy="78856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809D9F0-821D-4C4B-80FE-274BFFC69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3644987" y="3625855"/>
            <a:ext cx="792409" cy="7545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DCB6743-202D-450F-9811-47331CA25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81" y="5960802"/>
            <a:ext cx="845266" cy="7778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F12A352-256D-4E8F-8C94-AC4271D7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8541009" y="3100171"/>
            <a:ext cx="726751" cy="7885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C07EDA5-835E-4864-9FCB-55A753C5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6201988" y="3792826"/>
            <a:ext cx="792409" cy="7545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B942B83-DFC0-453A-B56C-262C8397E8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 rot="20329678">
            <a:off x="6037914" y="5944063"/>
            <a:ext cx="661347" cy="7600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81BCEA4-C622-4B51-ACCA-666E814DE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837" y="3308837"/>
            <a:ext cx="845266" cy="7778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EEC3DE5-5278-4CF9-ADA6-855035FE7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 rot="16438487">
            <a:off x="5888004" y="2827700"/>
            <a:ext cx="726751" cy="7885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C02520A-77F2-4BCA-B841-BED89C88F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 rot="16539773">
            <a:off x="2512528" y="2343632"/>
            <a:ext cx="792409" cy="7545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D6B3226-B77D-4169-AE94-EF5AF601B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30" y="4737503"/>
            <a:ext cx="845266" cy="77788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D624CC3-3275-487A-B316-121BA79F3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2586274" y="5806162"/>
            <a:ext cx="726751" cy="78856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7A73212-AD4F-4574-BE3A-5E41759414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 rot="2147063">
            <a:off x="416646" y="2392885"/>
            <a:ext cx="798955" cy="71806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9B86561-9968-425E-9853-015551CA7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8294589" y="2230059"/>
            <a:ext cx="792409" cy="75457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69DFACD-5653-4C40-88C9-E50B4A9B8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 rot="20696565">
            <a:off x="761806" y="5729331"/>
            <a:ext cx="661347" cy="7600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C470022-E5EA-4058-B4A2-3C86602E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09" y="4758132"/>
            <a:ext cx="845266" cy="7778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E5F76BE-5799-4538-9C8E-79CE3ADF4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 rot="17962817">
            <a:off x="8789115" y="4677476"/>
            <a:ext cx="726751" cy="7885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524A207-9F08-41F0-BB11-AAF8584EBE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>
            <a:off x="1778568" y="5391855"/>
            <a:ext cx="798955" cy="71806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A2FFBA2-B0C0-4EEB-A793-1CD36595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2504308" y="4402829"/>
            <a:ext cx="792409" cy="7545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8637F6E-68CE-4F31-8910-D8711BC9D7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 rot="20523302">
            <a:off x="4290876" y="4228280"/>
            <a:ext cx="661347" cy="7600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4015070-5F81-45FB-9F48-BD932AE50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49" y="3379756"/>
            <a:ext cx="845266" cy="77788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7A23829-45CD-46D6-96BF-B3FAFEAEA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 rot="17467262">
            <a:off x="3548447" y="5806160"/>
            <a:ext cx="726751" cy="78856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79EBD-46A5-4B5A-92C6-CDFED1943E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 rot="18127353">
            <a:off x="1487890" y="3027991"/>
            <a:ext cx="798955" cy="7180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E79698-0DC7-466A-B9DB-C8FA26003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 rot="17802574">
            <a:off x="6880554" y="4450202"/>
            <a:ext cx="792409" cy="7545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5B2E3F0-73AE-405E-A63E-4D3494066D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 rot="989492">
            <a:off x="4534845" y="5479181"/>
            <a:ext cx="661347" cy="7600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8A86BD2-8C58-4793-A5EC-17D1DBB4D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976" y="4024651"/>
            <a:ext cx="845266" cy="7778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C64A54-52E3-4C03-A60F-D3C813A8B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6827482" y="2276612"/>
            <a:ext cx="726751" cy="78856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1C88F9-41CE-4F79-9A68-E1276E0651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>
            <a:off x="4888261" y="2287931"/>
            <a:ext cx="798955" cy="71806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12B2DCF-BFDE-4408-80A5-E70F5DDEE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492493" y="3613643"/>
            <a:ext cx="792409" cy="75457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49C1FC-10E5-4B42-85EC-764EA4D2D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t="6043" r="9611" b="11135"/>
          <a:stretch/>
        </p:blipFill>
        <p:spPr>
          <a:xfrm>
            <a:off x="8043573" y="5826372"/>
            <a:ext cx="661347" cy="76008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35FE1F4-66D8-4A1D-9FBE-7C3ED8430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5124702" y="5792038"/>
            <a:ext cx="726751" cy="78856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3F09499-2F56-45E1-94E1-A6F70F3500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>
            <a:off x="6153212" y="4976044"/>
            <a:ext cx="798955" cy="71806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4E6815A-239B-4CEE-B07F-790B949C8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3" r="11443" b="2348"/>
          <a:stretch/>
        </p:blipFill>
        <p:spPr>
          <a:xfrm>
            <a:off x="1632869" y="4024651"/>
            <a:ext cx="792409" cy="754575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002D09F7-29B4-424A-9CE9-318EAD5B1935}"/>
              </a:ext>
            </a:extLst>
          </p:cNvPr>
          <p:cNvGrpSpPr/>
          <p:nvPr/>
        </p:nvGrpSpPr>
        <p:grpSpPr>
          <a:xfrm>
            <a:off x="9896007" y="2083534"/>
            <a:ext cx="1868920" cy="3785652"/>
            <a:chOff x="9729598" y="2110316"/>
            <a:chExt cx="1868920" cy="378565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EA55964-52FA-433C-8CA6-AFFB4F4BA82B}"/>
                </a:ext>
              </a:extLst>
            </p:cNvPr>
            <p:cNvGrpSpPr/>
            <p:nvPr/>
          </p:nvGrpSpPr>
          <p:grpSpPr>
            <a:xfrm>
              <a:off x="9729598" y="2110316"/>
              <a:ext cx="1868920" cy="3785652"/>
              <a:chOff x="9736140" y="1984200"/>
              <a:chExt cx="1868920" cy="3785652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CDB6621-3726-43C4-9471-9EA627FD50CB}"/>
                  </a:ext>
                </a:extLst>
              </p:cNvPr>
              <p:cNvSpPr txBox="1"/>
              <p:nvPr/>
            </p:nvSpPr>
            <p:spPr>
              <a:xfrm>
                <a:off x="9736140" y="1984200"/>
                <a:ext cx="1868920" cy="3785652"/>
              </a:xfrm>
              <a:prstGeom prst="rect">
                <a:avLst/>
              </a:prstGeom>
              <a:noFill/>
              <a:ln>
                <a:solidFill>
                  <a:srgbClr val="ED6B1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err="1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Brocoli</a:t>
                </a:r>
                <a:b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b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Corn-</a:t>
                </a:r>
                <a:r>
                  <a:rPr lang="en-GB" sz="1600" b="1" dirty="0" err="1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-y-cob</a:t>
                </a:r>
              </a:p>
              <a:p>
                <a:br>
                  <a:rPr lang="en-GB" sz="1600" b="1" dirty="0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b="1" dirty="0" err="1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Pwmpen</a:t>
                </a:r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b="1" dirty="0" err="1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Ocra</a:t>
                </a:r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b="1" dirty="0" err="1">
                    <a:solidFill>
                      <a:srgbClr val="E46B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Pupur</a:t>
                </a:r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600" b="1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26A9628-5B37-484E-8923-13AE2BC0FE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1289" b="5969"/>
              <a:stretch/>
            </p:blipFill>
            <p:spPr>
              <a:xfrm>
                <a:off x="10136050" y="2310590"/>
                <a:ext cx="429883" cy="386361"/>
              </a:xfrm>
              <a:prstGeom prst="rect">
                <a:avLst/>
              </a:prstGeom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6F35D8A-33A8-4B81-BC39-B9A4C68CE5AD}"/>
                  </a:ext>
                </a:extLst>
              </p:cNvPr>
              <p:cNvSpPr/>
              <p:nvPr/>
            </p:nvSpPr>
            <p:spPr>
              <a:xfrm>
                <a:off x="10823356" y="3859079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398CAFB-1446-447D-A5B5-F7F5AEC6D638}"/>
                  </a:ext>
                </a:extLst>
              </p:cNvPr>
              <p:cNvSpPr/>
              <p:nvPr/>
            </p:nvSpPr>
            <p:spPr>
              <a:xfrm>
                <a:off x="10858245" y="3113553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4F95F79-3B25-4D3D-A94A-4B68076E1AF2}"/>
                  </a:ext>
                </a:extLst>
              </p:cNvPr>
              <p:cNvSpPr/>
              <p:nvPr/>
            </p:nvSpPr>
            <p:spPr>
              <a:xfrm>
                <a:off x="10821099" y="4504034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5149D74-0DBD-4536-83E5-6113C233E784}"/>
                  </a:ext>
                </a:extLst>
              </p:cNvPr>
              <p:cNvSpPr/>
              <p:nvPr/>
            </p:nvSpPr>
            <p:spPr>
              <a:xfrm>
                <a:off x="10851932" y="2283724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52EAAF21-A9FD-497B-83F4-9936F5756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0804" y="3804503"/>
                <a:ext cx="456720" cy="42031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D398907-193F-4EE5-8E28-CCFCC3E364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1393" r="11443" b="2348"/>
              <a:stretch/>
            </p:blipFill>
            <p:spPr>
              <a:xfrm>
                <a:off x="10112505" y="3117573"/>
                <a:ext cx="428160" cy="407717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7865333-8D99-41BB-A2E9-A67D364F8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27065" y="5255897"/>
                <a:ext cx="371103" cy="426082"/>
              </a:xfrm>
              <a:prstGeom prst="rect">
                <a:avLst/>
              </a:prstGeom>
            </p:spPr>
          </p:pic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B943D220-C096-4227-8CA0-D987C492663E}"/>
                  </a:ext>
                </a:extLst>
              </p:cNvPr>
              <p:cNvSpPr/>
              <p:nvPr/>
            </p:nvSpPr>
            <p:spPr>
              <a:xfrm>
                <a:off x="10775731" y="5269919"/>
                <a:ext cx="392683" cy="390568"/>
              </a:xfrm>
              <a:prstGeom prst="roundRect">
                <a:avLst/>
              </a:prstGeom>
              <a:noFill/>
              <a:ln w="28575">
                <a:solidFill>
                  <a:srgbClr val="ED6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42C3895-645D-4545-B856-7A80BAD57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91" b="6625"/>
            <a:stretch/>
          </p:blipFill>
          <p:spPr>
            <a:xfrm>
              <a:off x="10120523" y="4645676"/>
              <a:ext cx="392683" cy="426082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17CBC9F1-372D-40D5-808E-6C5665E831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>
            <a:off x="6087126" y="2064664"/>
            <a:ext cx="798955" cy="71806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3807C29-A900-47D1-9FA3-AF92E4098A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9" b="5969"/>
          <a:stretch/>
        </p:blipFill>
        <p:spPr>
          <a:xfrm rot="2147063">
            <a:off x="5206220" y="4451198"/>
            <a:ext cx="798955" cy="71806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85D7117-11B0-4A44-AE31-8954E09BE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1" b="6625"/>
          <a:stretch/>
        </p:blipFill>
        <p:spPr>
          <a:xfrm>
            <a:off x="1504333" y="2104235"/>
            <a:ext cx="726751" cy="788563"/>
          </a:xfrm>
          <a:prstGeom prst="rect">
            <a:avLst/>
          </a:prstGeom>
        </p:spPr>
      </p:pic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586087" y="109985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 err="1"/>
              <a:t>Gartref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Rhandiroedd</a:t>
            </a:r>
            <a:r>
              <a:rPr lang="en-US" dirty="0"/>
              <a:t> </a:t>
            </a:r>
            <a:r>
              <a:rPr lang="en-US" dirty="0" err="1"/>
              <a:t>anhygoel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/>
              <a:t>Am fwy o wybodaeth, ewch i:</a:t>
            </a:r>
            <a:endParaRPr lang="en-GB" sz="3600" dirty="0"/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740EC-0E2D-4916-8883-4D193549D592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tree, park&#10;&#10;Description automatically generated">
            <a:extLst>
              <a:ext uri="{FF2B5EF4-FFF2-40B4-BE49-F238E27FC236}">
                <a16:creationId xmlns:a16="http://schemas.microsoft.com/office/drawing/2014/main" id="{E6CA0BA6-0D2F-4B18-9221-52C5124C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40587"/>
            <a:ext cx="6997148" cy="46620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04D64C-DB84-4CCE-B8A2-E1F38D25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Rhandir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, plant, green, cucumber&#10;&#10;Description automatically generated">
            <a:extLst>
              <a:ext uri="{FF2B5EF4-FFF2-40B4-BE49-F238E27FC236}">
                <a16:creationId xmlns:a16="http://schemas.microsoft.com/office/drawing/2014/main" id="{F53D5791-9D6C-4720-BFFA-D87B3288FA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1636309"/>
            <a:ext cx="6847841" cy="45657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9D2EC3-E260-45A2-9CC4-C92DDF8B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Courgettes</a:t>
            </a:r>
          </a:p>
        </p:txBody>
      </p:sp>
    </p:spTree>
    <p:extLst>
      <p:ext uri="{BB962C8B-B14F-4D97-AF65-F5344CB8AC3E}">
        <p14:creationId xmlns:p14="http://schemas.microsoft.com/office/powerpoint/2010/main" val="263193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98BFD-8AC0-46F7-A494-E0D19F817C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663148"/>
            <a:ext cx="6944138" cy="46294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0E2CEA-2C4E-4C18-9A95-0E0139C9B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Moron</a:t>
            </a:r>
          </a:p>
        </p:txBody>
      </p:sp>
    </p:spTree>
    <p:extLst>
      <p:ext uri="{BB962C8B-B14F-4D97-AF65-F5344CB8AC3E}">
        <p14:creationId xmlns:p14="http://schemas.microsoft.com/office/powerpoint/2010/main" val="261284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F6B64-76B2-4C6C-8E23-6C46241B71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60" y="1764935"/>
            <a:ext cx="6682740" cy="44547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13B7B0-1F56-430A-8CFB-B133C8EBD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 err="1"/>
              <a:t>Bys</a:t>
            </a:r>
            <a:r>
              <a:rPr lang="en-US" dirty="0"/>
              <a:t> </a:t>
            </a:r>
            <a:r>
              <a:rPr lang="en-US" dirty="0" err="1"/>
              <a:t>mewn</a:t>
            </a:r>
            <a:r>
              <a:rPr lang="en-US" dirty="0"/>
              <a:t> </a:t>
            </a:r>
            <a:r>
              <a:rPr lang="en-US" dirty="0" err="1"/>
              <a:t>podiau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2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mato, plant, vegetable, garden&#10;&#10;Description automatically generated">
            <a:extLst>
              <a:ext uri="{FF2B5EF4-FFF2-40B4-BE49-F238E27FC236}">
                <a16:creationId xmlns:a16="http://schemas.microsoft.com/office/drawing/2014/main" id="{4B5218DF-C29B-40A5-8223-33A66E8A6B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360" y="1560191"/>
            <a:ext cx="6787514" cy="45183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E63850-F854-487F-83F6-363B43F7A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 err="1"/>
              <a:t>Tomatos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9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E095A-BB8A-4A91-9E8E-CFFF5DD367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80" y="1658620"/>
            <a:ext cx="7027545" cy="46850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2CA697-29EF-48D9-A688-E3CBEE534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 err="1"/>
              <a:t>Asbaragws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2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7847A4CF-A66D-43E5-941F-47B84B7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89004"/>
              </p:ext>
            </p:extLst>
          </p:nvPr>
        </p:nvGraphicFramePr>
        <p:xfrm>
          <a:off x="480914" y="1752601"/>
          <a:ext cx="11177688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948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2247603964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607128134"/>
                    </a:ext>
                  </a:extLst>
                </a:gridCol>
                <a:gridCol w="1862948">
                  <a:extLst>
                    <a:ext uri="{9D8B030D-6E8A-4147-A177-3AD203B41FA5}">
                      <a16:colId xmlns:a16="http://schemas.microsoft.com/office/drawing/2014/main" val="3066786594"/>
                    </a:ext>
                  </a:extLst>
                </a:gridCol>
              </a:tblGrid>
              <a:tr h="4076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F012F8-0F3C-4559-88C9-2A3B57E4B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933452" y="1926982"/>
            <a:ext cx="904875" cy="3727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F4F02-7831-4670-BEFD-E9F2CFF9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2838462" y="1926982"/>
            <a:ext cx="904875" cy="3727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51DDC5-78B7-49D3-AC9E-51670A37B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4695836" y="1926982"/>
            <a:ext cx="904875" cy="3727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1AE6C-4AD6-4326-BEB2-3C7B1AF7C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6524625" y="1926982"/>
            <a:ext cx="904875" cy="3727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6D33D0-DD92-42CA-BC31-1E06D88C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8491546" y="1926982"/>
            <a:ext cx="904875" cy="3727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F40A95-A3EC-4CC8-8E31-776DB09F5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3" r="28114"/>
          <a:stretch/>
        </p:blipFill>
        <p:spPr>
          <a:xfrm>
            <a:off x="10353673" y="1926982"/>
            <a:ext cx="904875" cy="372793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4" y="1203080"/>
            <a:ext cx="9720000" cy="720000"/>
          </a:xfrm>
        </p:spPr>
        <p:txBody>
          <a:bodyPr/>
          <a:lstStyle/>
          <a:p>
            <a:r>
              <a:rPr lang="en-US" dirty="0" err="1"/>
              <a:t>Llysiau</a:t>
            </a:r>
            <a:r>
              <a:rPr lang="en-US" dirty="0"/>
              <a:t> rhandir</a:t>
            </a:r>
          </a:p>
        </p:txBody>
      </p:sp>
    </p:spTree>
    <p:extLst>
      <p:ext uri="{BB962C8B-B14F-4D97-AF65-F5344CB8AC3E}">
        <p14:creationId xmlns:p14="http://schemas.microsoft.com/office/powerpoint/2010/main" val="241334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BB2976-20CD-4AE6-923D-B6B4CE761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95F3CD-14AA-4BEE-9091-30F6E21E6BD0}">
  <ds:schemaRefs>
    <ds:schemaRef ds:uri="http://schemas.microsoft.com/office/infopath/2007/PartnerControls"/>
    <ds:schemaRef ds:uri="c53071f4-7f44-43fd-895c-8e7b6a3746b0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ad97cfe-a968-427f-b02b-893e6ba035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142</Words>
  <Application>Microsoft Office PowerPoint</Application>
  <PresentationFormat>Widescreen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Office Theme</vt:lpstr>
      <vt:lpstr>Custom Design</vt:lpstr>
      <vt:lpstr>1_Custom Design</vt:lpstr>
      <vt:lpstr>3_Custom Design</vt:lpstr>
      <vt:lpstr>Rhandiroedd anhygoel</vt:lpstr>
      <vt:lpstr>Rhandir</vt:lpstr>
      <vt:lpstr>Rhandir</vt:lpstr>
      <vt:lpstr>Courgettes</vt:lpstr>
      <vt:lpstr>Moron</vt:lpstr>
      <vt:lpstr>Bys mewn podiau</vt:lpstr>
      <vt:lpstr>Tomatos</vt:lpstr>
      <vt:lpstr>Asbaragws</vt:lpstr>
      <vt:lpstr>Llysiau rhandir</vt:lpstr>
      <vt:lpstr>PowerPoint Presentation</vt:lpstr>
      <vt:lpstr>PowerPoint Presentation</vt:lpstr>
      <vt:lpstr>PowerPoint Presentation</vt:lpstr>
      <vt:lpstr>PowerPoint Presentation</vt:lpstr>
      <vt:lpstr>Labeli rhandir </vt:lpstr>
      <vt:lpstr>PowerPoint Presentation</vt:lpstr>
      <vt:lpstr>PowerPoint Presentation</vt:lpstr>
      <vt:lpstr>PowerPoint Presentation</vt:lpstr>
      <vt:lpstr>PowerPoint Presentation</vt:lpstr>
      <vt:lpstr>Bwrdd rhandir</vt:lpstr>
      <vt:lpstr>Dis llysiau</vt:lpstr>
      <vt:lpstr>Dis</vt:lpstr>
      <vt:lpstr> Mae’r tystysgrif yma yn cael ei roi i   ______________________   Am gyfrif llysiau i greu rhandir hyfryd  yn yr ardal chwarae!    Gan_________________________         Dyddiad___________</vt:lpstr>
      <vt:lpstr>Cyfrif llysiau!  Lliwiwch a chyfrifwch pob math o lysiau. Faint o bob un y gallwch ei weld? </vt:lpstr>
      <vt:lpstr>Rhandiroedd anhygoel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30</cp:revision>
  <cp:lastPrinted>2021-11-08T11:25:14Z</cp:lastPrinted>
  <dcterms:created xsi:type="dcterms:W3CDTF">2018-10-10T09:22:08Z</dcterms:created>
  <dcterms:modified xsi:type="dcterms:W3CDTF">2023-08-08T16:53:27Z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