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5" r:id="rId22"/>
    <p:sldId id="274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93648-1ADD-4FBE-A6CD-E37F79E42980}" v="12" dt="2024-08-28T15:01:10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9" d="100"/>
          <a:sy n="79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6F293648-1ADD-4FBE-A6CD-E37F79E42980}"/>
    <pc:docChg chg="custSel modSld">
      <pc:chgData name="Ewen Trafford" userId="e520b4bf-a196-48b7-bc10-b1590a457daa" providerId="ADAL" clId="{6F293648-1ADD-4FBE-A6CD-E37F79E42980}" dt="2024-08-28T15:01:10.265" v="24" actId="1076"/>
      <pc:docMkLst>
        <pc:docMk/>
      </pc:docMkLst>
      <pc:sldChg chg="addSp delSp modSp mod">
        <pc:chgData name="Ewen Trafford" userId="e520b4bf-a196-48b7-bc10-b1590a457daa" providerId="ADAL" clId="{6F293648-1ADD-4FBE-A6CD-E37F79E42980}" dt="2024-08-28T14:58:53.973" v="14" actId="1076"/>
        <pc:sldMkLst>
          <pc:docMk/>
          <pc:sldMk cId="1740713487" sldId="259"/>
        </pc:sldMkLst>
        <pc:spChg chg="del">
          <ac:chgData name="Ewen Trafford" userId="e520b4bf-a196-48b7-bc10-b1590a457daa" providerId="ADAL" clId="{6F293648-1ADD-4FBE-A6CD-E37F79E42980}" dt="2024-08-28T14:47:47.968" v="0" actId="478"/>
          <ac:spMkLst>
            <pc:docMk/>
            <pc:sldMk cId="1740713487" sldId="259"/>
            <ac:spMk id="3" creationId="{00000000-0000-0000-0000-000000000000}"/>
          </ac:spMkLst>
        </pc:spChg>
        <pc:picChg chg="mod">
          <ac:chgData name="Ewen Trafford" userId="e520b4bf-a196-48b7-bc10-b1590a457daa" providerId="ADAL" clId="{6F293648-1ADD-4FBE-A6CD-E37F79E42980}" dt="2024-08-28T14:58:43.492" v="8" actId="1076"/>
          <ac:picMkLst>
            <pc:docMk/>
            <pc:sldMk cId="1740713487" sldId="259"/>
            <ac:picMk id="4" creationId="{00000000-0000-0000-0000-000000000000}"/>
          </ac:picMkLst>
        </pc:picChg>
        <pc:picChg chg="del mod">
          <ac:chgData name="Ewen Trafford" userId="e520b4bf-a196-48b7-bc10-b1590a457daa" providerId="ADAL" clId="{6F293648-1ADD-4FBE-A6CD-E37F79E42980}" dt="2024-08-28T14:58:39.604" v="6" actId="478"/>
          <ac:picMkLst>
            <pc:docMk/>
            <pc:sldMk cId="1740713487" sldId="259"/>
            <ac:picMk id="5" creationId="{00000000-0000-0000-0000-000000000000}"/>
          </ac:picMkLst>
        </pc:picChg>
        <pc:picChg chg="mod">
          <ac:chgData name="Ewen Trafford" userId="e520b4bf-a196-48b7-bc10-b1590a457daa" providerId="ADAL" clId="{6F293648-1ADD-4FBE-A6CD-E37F79E42980}" dt="2024-08-28T14:58:51.624" v="13" actId="1076"/>
          <ac:picMkLst>
            <pc:docMk/>
            <pc:sldMk cId="1740713487" sldId="259"/>
            <ac:picMk id="6" creationId="{00000000-0000-0000-0000-000000000000}"/>
          </ac:picMkLst>
        </pc:picChg>
        <pc:picChg chg="add mod">
          <ac:chgData name="Ewen Trafford" userId="e520b4bf-a196-48b7-bc10-b1590a457daa" providerId="ADAL" clId="{6F293648-1ADD-4FBE-A6CD-E37F79E42980}" dt="2024-08-28T14:58:53.973" v="14" actId="1076"/>
          <ac:picMkLst>
            <pc:docMk/>
            <pc:sldMk cId="1740713487" sldId="259"/>
            <ac:picMk id="8" creationId="{60E28535-D7FE-21D4-9EA5-4306B78F9B2E}"/>
          </ac:picMkLst>
        </pc:picChg>
      </pc:sldChg>
      <pc:sldChg chg="addSp delSp modSp mod">
        <pc:chgData name="Ewen Trafford" userId="e520b4bf-a196-48b7-bc10-b1590a457daa" providerId="ADAL" clId="{6F293648-1ADD-4FBE-A6CD-E37F79E42980}" dt="2024-08-28T15:01:10.265" v="24" actId="1076"/>
        <pc:sldMkLst>
          <pc:docMk/>
          <pc:sldMk cId="1363074601" sldId="262"/>
        </pc:sldMkLst>
        <pc:picChg chg="add mod modCrop">
          <ac:chgData name="Ewen Trafford" userId="e520b4bf-a196-48b7-bc10-b1590a457daa" providerId="ADAL" clId="{6F293648-1ADD-4FBE-A6CD-E37F79E42980}" dt="2024-08-28T15:01:03.965" v="23" actId="14100"/>
          <ac:picMkLst>
            <pc:docMk/>
            <pc:sldMk cId="1363074601" sldId="262"/>
            <ac:picMk id="4" creationId="{E53ECFA4-2E62-C029-55C7-BC7FE70F4F25}"/>
          </ac:picMkLst>
        </pc:picChg>
        <pc:picChg chg="mod">
          <ac:chgData name="Ewen Trafford" userId="e520b4bf-a196-48b7-bc10-b1590a457daa" providerId="ADAL" clId="{6F293648-1ADD-4FBE-A6CD-E37F79E42980}" dt="2024-08-28T15:01:10.265" v="24" actId="1076"/>
          <ac:picMkLst>
            <pc:docMk/>
            <pc:sldMk cId="1363074601" sldId="262"/>
            <ac:picMk id="5" creationId="{00000000-0000-0000-0000-000000000000}"/>
          </ac:picMkLst>
        </pc:picChg>
        <pc:picChg chg="del">
          <ac:chgData name="Ewen Trafford" userId="e520b4bf-a196-48b7-bc10-b1590a457daa" providerId="ADAL" clId="{6F293648-1ADD-4FBE-A6CD-E37F79E42980}" dt="2024-08-28T15:00:38.219" v="16" actId="478"/>
          <ac:picMkLst>
            <pc:docMk/>
            <pc:sldMk cId="1363074601" sldId="262"/>
            <ac:picMk id="6" creationId="{00000000-0000-0000-0000-000000000000}"/>
          </ac:picMkLst>
        </pc:picChg>
      </pc:sldChg>
    </pc:docChg>
  </pc:docChgLst>
  <pc:docChgLst>
    <pc:chgData name="Alex White" userId="57e9160509e0eb1c" providerId="LiveId" clId="{761EF2FA-6985-4A2F-BAF9-193FFC63B19E}"/>
    <pc:docChg chg="modMainMaster">
      <pc:chgData name="Alex White" userId="57e9160509e0eb1c" providerId="LiveId" clId="{761EF2FA-6985-4A2F-BAF9-193FFC63B19E}" dt="2024-08-29T14:54:22.052" v="6"/>
      <pc:docMkLst>
        <pc:docMk/>
      </pc:docMkLst>
      <pc:sldMasterChg chg="modSp mod">
        <pc:chgData name="Alex White" userId="57e9160509e0eb1c" providerId="LiveId" clId="{761EF2FA-6985-4A2F-BAF9-193FFC63B19E}" dt="2024-08-29T14:54:02.562" v="3" actId="20577"/>
        <pc:sldMasterMkLst>
          <pc:docMk/>
          <pc:sldMasterMk cId="1328885048" sldId="2147483648"/>
        </pc:sldMasterMkLst>
        <pc:spChg chg="mod">
          <ac:chgData name="Alex White" userId="57e9160509e0eb1c" providerId="LiveId" clId="{761EF2FA-6985-4A2F-BAF9-193FFC63B19E}" dt="2024-08-29T14:54:02.562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 White" userId="57e9160509e0eb1c" providerId="LiveId" clId="{761EF2FA-6985-4A2F-BAF9-193FFC63B19E}" dt="2024-08-29T14:54:10.353" v="4"/>
        <pc:sldMasterMkLst>
          <pc:docMk/>
          <pc:sldMasterMk cId="1498317190" sldId="2147483650"/>
        </pc:sldMasterMkLst>
        <pc:spChg chg="mod">
          <ac:chgData name="Alex White" userId="57e9160509e0eb1c" providerId="LiveId" clId="{761EF2FA-6985-4A2F-BAF9-193FFC63B19E}" dt="2024-08-29T14:54:10.353" v="4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 White" userId="57e9160509e0eb1c" providerId="LiveId" clId="{761EF2FA-6985-4A2F-BAF9-193FFC63B19E}" dt="2024-08-29T14:54:16.079" v="5"/>
        <pc:sldMasterMkLst>
          <pc:docMk/>
          <pc:sldMasterMk cId="1822393236" sldId="2147483652"/>
        </pc:sldMasterMkLst>
        <pc:spChg chg="mod">
          <ac:chgData name="Alex White" userId="57e9160509e0eb1c" providerId="LiveId" clId="{761EF2FA-6985-4A2F-BAF9-193FFC63B19E}" dt="2024-08-29T14:54:16.079" v="5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 White" userId="57e9160509e0eb1c" providerId="LiveId" clId="{761EF2FA-6985-4A2F-BAF9-193FFC63B19E}" dt="2024-08-29T14:54:22.052" v="6"/>
        <pc:sldMasterMkLst>
          <pc:docMk/>
          <pc:sldMasterMk cId="1788143608" sldId="2147483656"/>
        </pc:sldMasterMkLst>
        <pc:spChg chg="mod">
          <ac:chgData name="Alex White" userId="57e9160509e0eb1c" providerId="LiveId" clId="{761EF2FA-6985-4A2F-BAF9-193FFC63B19E}" dt="2024-08-29T14:54:22.052" v="6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Alexander White" userId="3da70261-e0e7-408d-aace-eb577feade9e" providerId="ADAL" clId="{E9B6AE6E-59BD-4FCD-BCF3-9E88A9226EE3}"/>
    <pc:docChg chg="modSld">
      <pc:chgData name="Alexander White" userId="3da70261-e0e7-408d-aace-eb577feade9e" providerId="ADAL" clId="{E9B6AE6E-59BD-4FCD-BCF3-9E88A9226EE3}" dt="2024-06-05T08:45:49.776" v="5"/>
      <pc:docMkLst>
        <pc:docMk/>
      </pc:docMkLst>
      <pc:sldChg chg="modSp mod">
        <pc:chgData name="Alexander White" userId="3da70261-e0e7-408d-aace-eb577feade9e" providerId="ADAL" clId="{E9B6AE6E-59BD-4FCD-BCF3-9E88A9226EE3}" dt="2024-06-05T08:45:49.776" v="5"/>
        <pc:sldMkLst>
          <pc:docMk/>
          <pc:sldMk cId="1740713487" sldId="259"/>
        </pc:sldMkLst>
        <pc:spChg chg="mod">
          <ac:chgData name="Alexander White" userId="3da70261-e0e7-408d-aace-eb577feade9e" providerId="ADAL" clId="{E9B6AE6E-59BD-4FCD-BCF3-9E88A9226EE3}" dt="2024-06-05T08:45:49.776" v="5"/>
          <ac:spMkLst>
            <pc:docMk/>
            <pc:sldMk cId="1740713487" sldId="259"/>
            <ac:spMk id="2" creationId="{00000000-0000-0000-0000-000000000000}"/>
          </ac:spMkLst>
        </pc:spChg>
        <pc:spChg chg="mod">
          <ac:chgData name="Alexander White" userId="3da70261-e0e7-408d-aace-eb577feade9e" providerId="ADAL" clId="{E9B6AE6E-59BD-4FCD-BCF3-9E88A9226EE3}" dt="2024-06-05T08:45:46.325" v="3" actId="21"/>
          <ac:spMkLst>
            <pc:docMk/>
            <pc:sldMk cId="1740713487" sldId="259"/>
            <ac:spMk id="3" creationId="{00000000-0000-0000-0000-000000000000}"/>
          </ac:spMkLst>
        </pc:spChg>
      </pc:sldChg>
      <pc:sldChg chg="addSp modSp mod">
        <pc:chgData name="Alexander White" userId="3da70261-e0e7-408d-aace-eb577feade9e" providerId="ADAL" clId="{E9B6AE6E-59BD-4FCD-BCF3-9E88A9226EE3}" dt="2024-06-05T08:45:13.310" v="1"/>
        <pc:sldMkLst>
          <pc:docMk/>
          <pc:sldMk cId="1298930393" sldId="261"/>
        </pc:sldMkLst>
        <pc:spChg chg="mod">
          <ac:chgData name="Alexander White" userId="3da70261-e0e7-408d-aace-eb577feade9e" providerId="ADAL" clId="{E9B6AE6E-59BD-4FCD-BCF3-9E88A9226EE3}" dt="2024-06-05T08:45:07.753" v="0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E9B6AE6E-59BD-4FCD-BCF3-9E88A9226EE3}" dt="2024-06-05T08:45:13.310" v="1"/>
          <ac:spMkLst>
            <pc:docMk/>
            <pc:sldMk cId="1298930393" sldId="261"/>
            <ac:spMk id="4" creationId="{2373EB6C-B09F-7189-9DA9-BF9A3294A837}"/>
          </ac:spMkLst>
        </pc:spChg>
      </pc:sldChg>
      <pc:sldChg chg="modSp">
        <pc:chgData name="Alexander White" userId="3da70261-e0e7-408d-aace-eb577feade9e" providerId="ADAL" clId="{E9B6AE6E-59BD-4FCD-BCF3-9E88A9226EE3}" dt="2024-06-05T08:45:28.579" v="2" actId="1076"/>
        <pc:sldMkLst>
          <pc:docMk/>
          <pc:sldMk cId="2921341411" sldId="267"/>
        </pc:sldMkLst>
        <pc:spChg chg="mod">
          <ac:chgData name="Alexander White" userId="3da70261-e0e7-408d-aace-eb577feade9e" providerId="ADAL" clId="{E9B6AE6E-59BD-4FCD-BCF3-9E88A9226EE3}" dt="2024-06-05T08:45:28.579" v="2" actId="1076"/>
          <ac:spMkLst>
            <pc:docMk/>
            <pc:sldMk cId="2921341411" sldId="26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food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grilled …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77787" y="2420937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bacon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bread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77787" y="3581553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tomatoes</a:t>
            </a:r>
          </a:p>
        </p:txBody>
      </p:sp>
      <p:pic>
        <p:nvPicPr>
          <p:cNvPr id="7" name="Picture 7" descr="MPj040287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4315" r="6473" b="11807"/>
          <a:stretch>
            <a:fillRect/>
          </a:stretch>
        </p:blipFill>
        <p:spPr bwMode="auto">
          <a:xfrm>
            <a:off x="8032682" y="2139501"/>
            <a:ext cx="40322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ortilla gr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349847"/>
            <a:ext cx="446563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4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baked 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25040" y="2428389"/>
            <a:ext cx="39608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cake / muffin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25040" y="3455066"/>
            <a:ext cx="5040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tandoori chicken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fish cakes</a:t>
            </a:r>
          </a:p>
        </p:txBody>
      </p:sp>
      <p:pic>
        <p:nvPicPr>
          <p:cNvPr id="3074" name="Picture 2" descr="S:\Shared\EDUCATION TEAM FILES\Photographs Oct 2018 onwards\Large size photos\shepherds 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29" y="2025320"/>
            <a:ext cx="3693455" cy="28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Shared\EDUCATION TEAM FILES\Photographs Oct 2018 onwards\Medium size photos\Food and Drinks\Muff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21294" r="18884" b="6461"/>
          <a:stretch/>
        </p:blipFill>
        <p:spPr bwMode="auto">
          <a:xfrm>
            <a:off x="1169274" y="2283798"/>
            <a:ext cx="3218213" cy="26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4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roasted 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09589" y="2642530"/>
            <a:ext cx="41052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beef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Yorkshire pudding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potatoes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vegetables</a:t>
            </a:r>
          </a:p>
        </p:txBody>
      </p:sp>
      <p:pic>
        <p:nvPicPr>
          <p:cNvPr id="6" name="Picture 9" descr="Roast Dinner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571092"/>
            <a:ext cx="511333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8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simmered 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33326" y="2254250"/>
            <a:ext cx="4033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soup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casserole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3326" y="3521784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dumplings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curry</a:t>
            </a:r>
          </a:p>
        </p:txBody>
      </p:sp>
      <p:pic>
        <p:nvPicPr>
          <p:cNvPr id="7" name="Picture 5" descr="Curry dish in 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9" y="2283798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oup ser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413997"/>
            <a:ext cx="4032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8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boiled …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33497" y="2420938"/>
            <a:ext cx="4033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pasta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rice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33497" y="3614181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potatoes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cassava</a:t>
            </a:r>
          </a:p>
        </p:txBody>
      </p:sp>
      <p:pic>
        <p:nvPicPr>
          <p:cNvPr id="7" name="Picture 5" descr="DCP_5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72" y="2420938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35" y="2420938"/>
            <a:ext cx="3743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8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microwaved 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29189" y="2363456"/>
            <a:ext cx="3889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baked beans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vegetables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29189" y="3532948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potatoes</a:t>
            </a:r>
          </a:p>
        </p:txBody>
      </p:sp>
      <p:pic>
        <p:nvPicPr>
          <p:cNvPr id="7" name="Picture 5" descr="iStock_000001667090Medium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 bwMode="auto">
          <a:xfrm>
            <a:off x="7817660" y="2466643"/>
            <a:ext cx="4374340" cy="25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ixed V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9" y="2466643"/>
            <a:ext cx="396081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5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can be cooked by …</a:t>
            </a:r>
            <a:br>
              <a:rPr lang="en-GB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Bread Cooked Stone Eyg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571092"/>
            <a:ext cx="43211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9922" y="2571092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hot stone (flat bread)</a:t>
            </a:r>
          </a:p>
        </p:txBody>
      </p:sp>
    </p:spTree>
    <p:extLst>
      <p:ext uri="{BB962C8B-B14F-4D97-AF65-F5344CB8AC3E}">
        <p14:creationId xmlns:p14="http://schemas.microsoft.com/office/powerpoint/2010/main" val="375508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3EB6C-B09F-7189-9DA9-BF9A3294A837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People eat and drink food in lots of different ways. Sometimes we eat with our hands: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012"/>
          <a:stretch>
            <a:fillRect/>
          </a:stretch>
        </p:blipFill>
        <p:spPr bwMode="auto">
          <a:xfrm>
            <a:off x="417899" y="2850178"/>
            <a:ext cx="3457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16" y="3237269"/>
            <a:ext cx="3630085" cy="26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28535-D7FE-21D4-9EA5-4306B78F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15" y="3081709"/>
            <a:ext cx="3703459" cy="2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Sometimes we eat with cutlery or chopsticks:</a:t>
            </a:r>
            <a:br>
              <a:rPr lang="en-GB" dirty="0"/>
            </a:b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4" b="-1276"/>
          <a:stretch>
            <a:fillRect/>
          </a:stretch>
        </p:blipFill>
        <p:spPr bwMode="auto">
          <a:xfrm>
            <a:off x="3732983" y="2302785"/>
            <a:ext cx="2839326" cy="315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Shared\EDUCATION TEAM FILES\Photographs Oct 2018 onwards\shutterstock_233514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83" y="2403034"/>
            <a:ext cx="4424991" cy="29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3ECFA4-2E62-C029-55C7-BC7FE70F4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00" r="9264"/>
          <a:stretch/>
        </p:blipFill>
        <p:spPr>
          <a:xfrm>
            <a:off x="603032" y="2302785"/>
            <a:ext cx="2614877" cy="31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Sometimes we drink in different ways: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/>
          <a:stretch>
            <a:fillRect/>
          </a:stretch>
        </p:blipFill>
        <p:spPr bwMode="auto">
          <a:xfrm>
            <a:off x="6921923" y="2751839"/>
            <a:ext cx="4398716" cy="317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751839"/>
            <a:ext cx="4759981" cy="317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7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Around the world, food is prepared and cooked in lots of different ways, using different equipment.</a:t>
            </a:r>
            <a:br>
              <a:rPr lang="en-GB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8" descr="T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3213100"/>
            <a:ext cx="46799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16" y="3213100"/>
            <a:ext cx="38068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7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steamed 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43859" y="2420938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dim sum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vegetables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52834" y="5229225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potatoes</a:t>
            </a:r>
          </a:p>
        </p:txBody>
      </p:sp>
      <p:pic>
        <p:nvPicPr>
          <p:cNvPr id="7" name="Picture 13" descr="Steaming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87" y="3542704"/>
            <a:ext cx="41052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te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37" y="2276475"/>
            <a:ext cx="43132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stir-fried …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98511" y="2399691"/>
            <a:ext cx="29527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vegetables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noodles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rice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prawns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meat</a:t>
            </a:r>
          </a:p>
        </p:txBody>
      </p:sp>
      <p:pic>
        <p:nvPicPr>
          <p:cNvPr id="6" name="Picture 7" descr="StirF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56816"/>
            <a:ext cx="525621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4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barbequed …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1202" y="2330838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sweetcorn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fish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91202" y="3363483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meat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vegetables</a:t>
            </a:r>
          </a:p>
        </p:txBody>
      </p:sp>
      <p:pic>
        <p:nvPicPr>
          <p:cNvPr id="7" name="Picture 7" descr="MPj040913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0" y="2283798"/>
            <a:ext cx="40322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Shared\EDUCATION TEAM FILES\Photographs Oct 2018 onwards\Medium size photos\Food and Drinks\Seasonal\BBQ - picn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952" y="2064761"/>
            <a:ext cx="2540513" cy="3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can be fried …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89492" y="3344009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eggs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tempura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89492" y="2310348"/>
            <a:ext cx="2952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chips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chourros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Chur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42" y="2292350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Pj04006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92350"/>
            <a:ext cx="36718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4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1AEC3-577A-43E6-8AC3-EBBAD350BC14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D2CBFF2E-E2BF-43A4-BCAB-83D6271DD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C2BBC5-8CF9-405A-8D56-36B10DA23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Office Theme</vt:lpstr>
      <vt:lpstr>Custom Design</vt:lpstr>
      <vt:lpstr>1_Custom Design</vt:lpstr>
      <vt:lpstr>3_Custom Design</vt:lpstr>
      <vt:lpstr>World food</vt:lpstr>
      <vt:lpstr>People eat and drink food in lots of different ways. Sometimes we eat with our hands: </vt:lpstr>
      <vt:lpstr>Sometimes we eat with cutlery or chopsticks: </vt:lpstr>
      <vt:lpstr>Sometimes we drink in different ways:</vt:lpstr>
      <vt:lpstr>Around the world, food is prepared and cooked in lots of different ways, using different equipment. </vt:lpstr>
      <vt:lpstr>Food can be steamed … </vt:lpstr>
      <vt:lpstr>Food can be stir-fried …</vt:lpstr>
      <vt:lpstr>Food can be barbequed …</vt:lpstr>
      <vt:lpstr>Food can be fried …</vt:lpstr>
      <vt:lpstr>Food can be grilled …</vt:lpstr>
      <vt:lpstr>Food can be baked … </vt:lpstr>
      <vt:lpstr>Food can be roasted … </vt:lpstr>
      <vt:lpstr>Food can be simmered … </vt:lpstr>
      <vt:lpstr>Food can be boiled …</vt:lpstr>
      <vt:lpstr>Food can be microwaved … </vt:lpstr>
      <vt:lpstr>Food can be cooked by … </vt:lpstr>
      <vt:lpstr>World 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24</cp:revision>
  <dcterms:created xsi:type="dcterms:W3CDTF">2018-10-10T09:22:08Z</dcterms:created>
  <dcterms:modified xsi:type="dcterms:W3CDTF">2024-08-29T14:54:25Z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